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18.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19.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notesSlides/notesSlide20.xml" ContentType="application/vnd.openxmlformats-officedocument.presentationml.notesSlide+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ppt/diagrams/data61.xml" ContentType="application/vnd.openxmlformats-officedocument.drawingml.diagramData+xml"/>
  <Override PartName="/ppt/diagrams/layout61.xml" ContentType="application/vnd.openxmlformats-officedocument.drawingml.diagramLayout+xml"/>
  <Override PartName="/ppt/diagrams/quickStyle61.xml" ContentType="application/vnd.openxmlformats-officedocument.drawingml.diagramStyle+xml"/>
  <Override PartName="/ppt/diagrams/colors61.xml" ContentType="application/vnd.openxmlformats-officedocument.drawingml.diagramColors+xml"/>
  <Override PartName="/ppt/diagrams/drawing61.xml" ContentType="application/vnd.ms-office.drawingml.diagramDrawing+xml"/>
  <Override PartName="/ppt/diagrams/data62.xml" ContentType="application/vnd.openxmlformats-officedocument.drawingml.diagramData+xml"/>
  <Override PartName="/ppt/diagrams/layout62.xml" ContentType="application/vnd.openxmlformats-officedocument.drawingml.diagramLayout+xml"/>
  <Override PartName="/ppt/diagrams/quickStyle62.xml" ContentType="application/vnd.openxmlformats-officedocument.drawingml.diagramStyle+xml"/>
  <Override PartName="/ppt/diagrams/colors62.xml" ContentType="application/vnd.openxmlformats-officedocument.drawingml.diagramColors+xml"/>
  <Override PartName="/ppt/diagrams/drawing62.xml" ContentType="application/vnd.ms-office.drawingml.diagramDrawing+xml"/>
  <Override PartName="/ppt/diagrams/data63.xml" ContentType="application/vnd.openxmlformats-officedocument.drawingml.diagramData+xml"/>
  <Override PartName="/ppt/diagrams/layout63.xml" ContentType="application/vnd.openxmlformats-officedocument.drawingml.diagramLayout+xml"/>
  <Override PartName="/ppt/diagrams/quickStyle63.xml" ContentType="application/vnd.openxmlformats-officedocument.drawingml.diagramStyle+xml"/>
  <Override PartName="/ppt/diagrams/colors63.xml" ContentType="application/vnd.openxmlformats-officedocument.drawingml.diagramColors+xml"/>
  <Override PartName="/ppt/diagrams/drawing63.xml" ContentType="application/vnd.ms-office.drawingml.diagramDrawing+xml"/>
  <Override PartName="/ppt/diagrams/data64.xml" ContentType="application/vnd.openxmlformats-officedocument.drawingml.diagramData+xml"/>
  <Override PartName="/ppt/diagrams/layout64.xml" ContentType="application/vnd.openxmlformats-officedocument.drawingml.diagramLayout+xml"/>
  <Override PartName="/ppt/diagrams/quickStyle64.xml" ContentType="application/vnd.openxmlformats-officedocument.drawingml.diagramStyle+xml"/>
  <Override PartName="/ppt/diagrams/colors64.xml" ContentType="application/vnd.openxmlformats-officedocument.drawingml.diagramColors+xml"/>
  <Override PartName="/ppt/diagrams/drawing64.xml" ContentType="application/vnd.ms-office.drawingml.diagramDrawing+xml"/>
  <Override PartName="/ppt/diagrams/data65.xml" ContentType="application/vnd.openxmlformats-officedocument.drawingml.diagramData+xml"/>
  <Override PartName="/ppt/diagrams/layout65.xml" ContentType="application/vnd.openxmlformats-officedocument.drawingml.diagramLayout+xml"/>
  <Override PartName="/ppt/diagrams/quickStyle65.xml" ContentType="application/vnd.openxmlformats-officedocument.drawingml.diagramStyle+xml"/>
  <Override PartName="/ppt/diagrams/colors65.xml" ContentType="application/vnd.openxmlformats-officedocument.drawingml.diagramColors+xml"/>
  <Override PartName="/ppt/diagrams/drawing65.xml" ContentType="application/vnd.ms-office.drawingml.diagramDrawing+xml"/>
  <Override PartName="/ppt/diagrams/data66.xml" ContentType="application/vnd.openxmlformats-officedocument.drawingml.diagramData+xml"/>
  <Override PartName="/ppt/diagrams/layout66.xml" ContentType="application/vnd.openxmlformats-officedocument.drawingml.diagramLayout+xml"/>
  <Override PartName="/ppt/diagrams/quickStyle66.xml" ContentType="application/vnd.openxmlformats-officedocument.drawingml.diagramStyle+xml"/>
  <Override PartName="/ppt/diagrams/colors66.xml" ContentType="application/vnd.openxmlformats-officedocument.drawingml.diagramColors+xml"/>
  <Override PartName="/ppt/diagrams/drawing66.xml" ContentType="application/vnd.ms-office.drawingml.diagramDrawing+xml"/>
  <Override PartName="/ppt/diagrams/data67.xml" ContentType="application/vnd.openxmlformats-officedocument.drawingml.diagramData+xml"/>
  <Override PartName="/ppt/diagrams/layout67.xml" ContentType="application/vnd.openxmlformats-officedocument.drawingml.diagramLayout+xml"/>
  <Override PartName="/ppt/diagrams/quickStyle67.xml" ContentType="application/vnd.openxmlformats-officedocument.drawingml.diagramStyle+xml"/>
  <Override PartName="/ppt/diagrams/colors67.xml" ContentType="application/vnd.openxmlformats-officedocument.drawingml.diagramColors+xml"/>
  <Override PartName="/ppt/diagrams/drawing67.xml" ContentType="application/vnd.ms-office.drawingml.diagramDrawing+xml"/>
  <Override PartName="/ppt/diagrams/data68.xml" ContentType="application/vnd.openxmlformats-officedocument.drawingml.diagramData+xml"/>
  <Override PartName="/ppt/diagrams/layout68.xml" ContentType="application/vnd.openxmlformats-officedocument.drawingml.diagramLayout+xml"/>
  <Override PartName="/ppt/diagrams/quickStyle68.xml" ContentType="application/vnd.openxmlformats-officedocument.drawingml.diagramStyle+xml"/>
  <Override PartName="/ppt/diagrams/colors68.xml" ContentType="application/vnd.openxmlformats-officedocument.drawingml.diagramColors+xml"/>
  <Override PartName="/ppt/diagrams/drawing68.xml" ContentType="application/vnd.ms-office.drawingml.diagramDrawing+xml"/>
  <Override PartName="/ppt/diagrams/data69.xml" ContentType="application/vnd.openxmlformats-officedocument.drawingml.diagramData+xml"/>
  <Override PartName="/ppt/diagrams/layout69.xml" ContentType="application/vnd.openxmlformats-officedocument.drawingml.diagramLayout+xml"/>
  <Override PartName="/ppt/diagrams/quickStyle69.xml" ContentType="application/vnd.openxmlformats-officedocument.drawingml.diagramStyle+xml"/>
  <Override PartName="/ppt/diagrams/colors69.xml" ContentType="application/vnd.openxmlformats-officedocument.drawingml.diagramColors+xml"/>
  <Override PartName="/ppt/diagrams/drawing69.xml" ContentType="application/vnd.ms-office.drawingml.diagramDrawing+xml"/>
  <Override PartName="/ppt/diagrams/data70.xml" ContentType="application/vnd.openxmlformats-officedocument.drawingml.diagramData+xml"/>
  <Override PartName="/ppt/diagrams/layout70.xml" ContentType="application/vnd.openxmlformats-officedocument.drawingml.diagramLayout+xml"/>
  <Override PartName="/ppt/diagrams/quickStyle70.xml" ContentType="application/vnd.openxmlformats-officedocument.drawingml.diagramStyle+xml"/>
  <Override PartName="/ppt/diagrams/colors70.xml" ContentType="application/vnd.openxmlformats-officedocument.drawingml.diagramColors+xml"/>
  <Override PartName="/ppt/diagrams/drawing70.xml" ContentType="application/vnd.ms-office.drawingml.diagramDrawing+xml"/>
  <Override PartName="/ppt/diagrams/data71.xml" ContentType="application/vnd.openxmlformats-officedocument.drawingml.diagramData+xml"/>
  <Override PartName="/ppt/diagrams/layout71.xml" ContentType="application/vnd.openxmlformats-officedocument.drawingml.diagramLayout+xml"/>
  <Override PartName="/ppt/diagrams/quickStyle71.xml" ContentType="application/vnd.openxmlformats-officedocument.drawingml.diagramStyle+xml"/>
  <Override PartName="/ppt/diagrams/colors71.xml" ContentType="application/vnd.openxmlformats-officedocument.drawingml.diagramColors+xml"/>
  <Override PartName="/ppt/diagrams/drawing71.xml" ContentType="application/vnd.ms-office.drawingml.diagramDrawing+xml"/>
  <Override PartName="/ppt/diagrams/data72.xml" ContentType="application/vnd.openxmlformats-officedocument.drawingml.diagramData+xml"/>
  <Override PartName="/ppt/diagrams/layout72.xml" ContentType="application/vnd.openxmlformats-officedocument.drawingml.diagramLayout+xml"/>
  <Override PartName="/ppt/diagrams/quickStyle72.xml" ContentType="application/vnd.openxmlformats-officedocument.drawingml.diagramStyle+xml"/>
  <Override PartName="/ppt/diagrams/colors72.xml" ContentType="application/vnd.openxmlformats-officedocument.drawingml.diagramColors+xml"/>
  <Override PartName="/ppt/diagrams/drawing72.xml" ContentType="application/vnd.ms-office.drawingml.diagramDrawing+xml"/>
  <Override PartName="/ppt/diagrams/data73.xml" ContentType="application/vnd.openxmlformats-officedocument.drawingml.diagramData+xml"/>
  <Override PartName="/ppt/diagrams/layout73.xml" ContentType="application/vnd.openxmlformats-officedocument.drawingml.diagramLayout+xml"/>
  <Override PartName="/ppt/diagrams/quickStyle73.xml" ContentType="application/vnd.openxmlformats-officedocument.drawingml.diagramStyle+xml"/>
  <Override PartName="/ppt/diagrams/colors73.xml" ContentType="application/vnd.openxmlformats-officedocument.drawingml.diagramColors+xml"/>
  <Override PartName="/ppt/diagrams/drawing73.xml" ContentType="application/vnd.ms-office.drawingml.diagramDrawing+xml"/>
  <Override PartName="/ppt/diagrams/data74.xml" ContentType="application/vnd.openxmlformats-officedocument.drawingml.diagramData+xml"/>
  <Override PartName="/ppt/diagrams/layout74.xml" ContentType="application/vnd.openxmlformats-officedocument.drawingml.diagramLayout+xml"/>
  <Override PartName="/ppt/diagrams/quickStyle74.xml" ContentType="application/vnd.openxmlformats-officedocument.drawingml.diagramStyle+xml"/>
  <Override PartName="/ppt/diagrams/colors74.xml" ContentType="application/vnd.openxmlformats-officedocument.drawingml.diagramColors+xml"/>
  <Override PartName="/ppt/diagrams/drawing74.xml" ContentType="application/vnd.ms-office.drawingml.diagramDrawing+xml"/>
  <Override PartName="/ppt/diagrams/data75.xml" ContentType="application/vnd.openxmlformats-officedocument.drawingml.diagramData+xml"/>
  <Override PartName="/ppt/diagrams/layout75.xml" ContentType="application/vnd.openxmlformats-officedocument.drawingml.diagramLayout+xml"/>
  <Override PartName="/ppt/diagrams/quickStyle75.xml" ContentType="application/vnd.openxmlformats-officedocument.drawingml.diagramStyle+xml"/>
  <Override PartName="/ppt/diagrams/colors75.xml" ContentType="application/vnd.openxmlformats-officedocument.drawingml.diagramColors+xml"/>
  <Override PartName="/ppt/diagrams/drawing75.xml" ContentType="application/vnd.ms-office.drawingml.diagramDrawing+xml"/>
  <Override PartName="/ppt/diagrams/data76.xml" ContentType="application/vnd.openxmlformats-officedocument.drawingml.diagramData+xml"/>
  <Override PartName="/ppt/diagrams/layout76.xml" ContentType="application/vnd.openxmlformats-officedocument.drawingml.diagramLayout+xml"/>
  <Override PartName="/ppt/diagrams/quickStyle76.xml" ContentType="application/vnd.openxmlformats-officedocument.drawingml.diagramStyle+xml"/>
  <Override PartName="/ppt/diagrams/colors76.xml" ContentType="application/vnd.openxmlformats-officedocument.drawingml.diagramColors+xml"/>
  <Override PartName="/ppt/diagrams/drawing76.xml" ContentType="application/vnd.ms-office.drawingml.diagramDrawing+xml"/>
  <Override PartName="/ppt/notesSlides/notesSlide21.xml" ContentType="application/vnd.openxmlformats-officedocument.presentationml.notesSlide+xml"/>
  <Override PartName="/ppt/diagrams/data77.xml" ContentType="application/vnd.openxmlformats-officedocument.drawingml.diagramData+xml"/>
  <Override PartName="/ppt/diagrams/layout77.xml" ContentType="application/vnd.openxmlformats-officedocument.drawingml.diagramLayout+xml"/>
  <Override PartName="/ppt/diagrams/quickStyle77.xml" ContentType="application/vnd.openxmlformats-officedocument.drawingml.diagramStyle+xml"/>
  <Override PartName="/ppt/diagrams/colors77.xml" ContentType="application/vnd.openxmlformats-officedocument.drawingml.diagramColors+xml"/>
  <Override PartName="/ppt/diagrams/drawing77.xml" ContentType="application/vnd.ms-office.drawingml.diagramDrawing+xml"/>
  <Override PartName="/ppt/notesSlides/notesSlide22.xml" ContentType="application/vnd.openxmlformats-officedocument.presentationml.notesSlide+xml"/>
  <Override PartName="/ppt/diagrams/data78.xml" ContentType="application/vnd.openxmlformats-officedocument.drawingml.diagramData+xml"/>
  <Override PartName="/ppt/diagrams/layout78.xml" ContentType="application/vnd.openxmlformats-officedocument.drawingml.diagramLayout+xml"/>
  <Override PartName="/ppt/diagrams/quickStyle78.xml" ContentType="application/vnd.openxmlformats-officedocument.drawingml.diagramStyle+xml"/>
  <Override PartName="/ppt/diagrams/colors78.xml" ContentType="application/vnd.openxmlformats-officedocument.drawingml.diagramColors+xml"/>
  <Override PartName="/ppt/diagrams/drawing78.xml" ContentType="application/vnd.ms-office.drawingml.diagramDrawing+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7"/>
  </p:notesMasterIdLst>
  <p:handoutMasterIdLst>
    <p:handoutMasterId r:id="rId208"/>
  </p:handoutMasterIdLst>
  <p:sldIdLst>
    <p:sldId id="284" r:id="rId2"/>
    <p:sldId id="277" r:id="rId3"/>
    <p:sldId id="278" r:id="rId4"/>
    <p:sldId id="279" r:id="rId5"/>
    <p:sldId id="280" r:id="rId6"/>
    <p:sldId id="281" r:id="rId7"/>
    <p:sldId id="358" r:id="rId8"/>
    <p:sldId id="282" r:id="rId9"/>
    <p:sldId id="361" r:id="rId10"/>
    <p:sldId id="256" r:id="rId11"/>
    <p:sldId id="272" r:id="rId12"/>
    <p:sldId id="359" r:id="rId13"/>
    <p:sldId id="360" r:id="rId14"/>
    <p:sldId id="287" r:id="rId15"/>
    <p:sldId id="288" r:id="rId16"/>
    <p:sldId id="289" r:id="rId17"/>
    <p:sldId id="290" r:id="rId18"/>
    <p:sldId id="291" r:id="rId19"/>
    <p:sldId id="292" r:id="rId20"/>
    <p:sldId id="258" r:id="rId21"/>
    <p:sldId id="259" r:id="rId22"/>
    <p:sldId id="293" r:id="rId23"/>
    <p:sldId id="294" r:id="rId24"/>
    <p:sldId id="295" r:id="rId25"/>
    <p:sldId id="296" r:id="rId26"/>
    <p:sldId id="297" r:id="rId27"/>
    <p:sldId id="257" r:id="rId28"/>
    <p:sldId id="300" r:id="rId29"/>
    <p:sldId id="301" r:id="rId30"/>
    <p:sldId id="260" r:id="rId31"/>
    <p:sldId id="302" r:id="rId32"/>
    <p:sldId id="303" r:id="rId33"/>
    <p:sldId id="304" r:id="rId34"/>
    <p:sldId id="305" r:id="rId35"/>
    <p:sldId id="306" r:id="rId36"/>
    <p:sldId id="307" r:id="rId37"/>
    <p:sldId id="475" r:id="rId38"/>
    <p:sldId id="476" r:id="rId39"/>
    <p:sldId id="494" r:id="rId40"/>
    <p:sldId id="477" r:id="rId41"/>
    <p:sldId id="495" r:id="rId42"/>
    <p:sldId id="478" r:id="rId43"/>
    <p:sldId id="479" r:id="rId44"/>
    <p:sldId id="480" r:id="rId45"/>
    <p:sldId id="308" r:id="rId46"/>
    <p:sldId id="309" r:id="rId47"/>
    <p:sldId id="310" r:id="rId48"/>
    <p:sldId id="481" r:id="rId49"/>
    <p:sldId id="317" r:id="rId50"/>
    <p:sldId id="501" r:id="rId51"/>
    <p:sldId id="502" r:id="rId52"/>
    <p:sldId id="503" r:id="rId53"/>
    <p:sldId id="315" r:id="rId54"/>
    <p:sldId id="316" r:id="rId55"/>
    <p:sldId id="363" r:id="rId56"/>
    <p:sldId id="311" r:id="rId57"/>
    <p:sldId id="312" r:id="rId58"/>
    <p:sldId id="313" r:id="rId59"/>
    <p:sldId id="314" r:id="rId60"/>
    <p:sldId id="318" r:id="rId61"/>
    <p:sldId id="319" r:id="rId62"/>
    <p:sldId id="320" r:id="rId63"/>
    <p:sldId id="321" r:id="rId64"/>
    <p:sldId id="322" r:id="rId65"/>
    <p:sldId id="362" r:id="rId66"/>
    <p:sldId id="262" r:id="rId67"/>
    <p:sldId id="263" r:id="rId68"/>
    <p:sldId id="264" r:id="rId69"/>
    <p:sldId id="273" r:id="rId70"/>
    <p:sldId id="323" r:id="rId71"/>
    <p:sldId id="474" r:id="rId72"/>
    <p:sldId id="324" r:id="rId73"/>
    <p:sldId id="325" r:id="rId74"/>
    <p:sldId id="326" r:id="rId75"/>
    <p:sldId id="327" r:id="rId76"/>
    <p:sldId id="328" r:id="rId77"/>
    <p:sldId id="329" r:id="rId78"/>
    <p:sldId id="330" r:id="rId79"/>
    <p:sldId id="331" r:id="rId80"/>
    <p:sldId id="332" r:id="rId81"/>
    <p:sldId id="333" r:id="rId82"/>
    <p:sldId id="335" r:id="rId83"/>
    <p:sldId id="298" r:id="rId84"/>
    <p:sldId id="336" r:id="rId85"/>
    <p:sldId id="337" r:id="rId86"/>
    <p:sldId id="338" r:id="rId87"/>
    <p:sldId id="339" r:id="rId88"/>
    <p:sldId id="340" r:id="rId89"/>
    <p:sldId id="341" r:id="rId90"/>
    <p:sldId id="342" r:id="rId91"/>
    <p:sldId id="343" r:id="rId92"/>
    <p:sldId id="344" r:id="rId93"/>
    <p:sldId id="346" r:id="rId94"/>
    <p:sldId id="345" r:id="rId95"/>
    <p:sldId id="347" r:id="rId96"/>
    <p:sldId id="348" r:id="rId97"/>
    <p:sldId id="364" r:id="rId98"/>
    <p:sldId id="274" r:id="rId99"/>
    <p:sldId id="275" r:id="rId100"/>
    <p:sldId id="369" r:id="rId101"/>
    <p:sldId id="371" r:id="rId102"/>
    <p:sldId id="418" r:id="rId103"/>
    <p:sldId id="508" r:id="rId104"/>
    <p:sldId id="436" r:id="rId105"/>
    <p:sldId id="458" r:id="rId106"/>
    <p:sldId id="496" r:id="rId107"/>
    <p:sldId id="438" r:id="rId108"/>
    <p:sldId id="439" r:id="rId109"/>
    <p:sldId id="451" r:id="rId110"/>
    <p:sldId id="483" r:id="rId111"/>
    <p:sldId id="440" r:id="rId112"/>
    <p:sldId id="450" r:id="rId113"/>
    <p:sldId id="482" r:id="rId114"/>
    <p:sldId id="459" r:id="rId115"/>
    <p:sldId id="460" r:id="rId116"/>
    <p:sldId id="372" r:id="rId117"/>
    <p:sldId id="484" r:id="rId118"/>
    <p:sldId id="497" r:id="rId119"/>
    <p:sldId id="510" r:id="rId120"/>
    <p:sldId id="509" r:id="rId121"/>
    <p:sldId id="353" r:id="rId122"/>
    <p:sldId id="349" r:id="rId123"/>
    <p:sldId id="350" r:id="rId124"/>
    <p:sldId id="374" r:id="rId125"/>
    <p:sldId id="461" r:id="rId126"/>
    <p:sldId id="462" r:id="rId127"/>
    <p:sldId id="463" r:id="rId128"/>
    <p:sldId id="464" r:id="rId129"/>
    <p:sldId id="465" r:id="rId130"/>
    <p:sldId id="423" r:id="rId131"/>
    <p:sldId id="453" r:id="rId132"/>
    <p:sldId id="380" r:id="rId133"/>
    <p:sldId id="377" r:id="rId134"/>
    <p:sldId id="441" r:id="rId135"/>
    <p:sldId id="381" r:id="rId136"/>
    <p:sldId id="455" r:id="rId137"/>
    <p:sldId id="424" r:id="rId138"/>
    <p:sldId id="457" r:id="rId139"/>
    <p:sldId id="456" r:id="rId140"/>
    <p:sldId id="425" r:id="rId141"/>
    <p:sldId id="426" r:id="rId142"/>
    <p:sldId id="427" r:id="rId143"/>
    <p:sldId id="351" r:id="rId144"/>
    <p:sldId id="354" r:id="rId145"/>
    <p:sldId id="365" r:id="rId146"/>
    <p:sldId id="485" r:id="rId147"/>
    <p:sldId id="430" r:id="rId148"/>
    <p:sldId id="419" r:id="rId149"/>
    <p:sldId id="421" r:id="rId150"/>
    <p:sldId id="422" r:id="rId151"/>
    <p:sldId id="486" r:id="rId152"/>
    <p:sldId id="487" r:id="rId153"/>
    <p:sldId id="488" r:id="rId154"/>
    <p:sldId id="489" r:id="rId155"/>
    <p:sldId id="490" r:id="rId156"/>
    <p:sldId id="491" r:id="rId157"/>
    <p:sldId id="492" r:id="rId158"/>
    <p:sldId id="493" r:id="rId159"/>
    <p:sldId id="428" r:id="rId160"/>
    <p:sldId id="429" r:id="rId161"/>
    <p:sldId id="434" r:id="rId162"/>
    <p:sldId id="435" r:id="rId163"/>
    <p:sldId id="447" r:id="rId164"/>
    <p:sldId id="448" r:id="rId165"/>
    <p:sldId id="449" r:id="rId166"/>
    <p:sldId id="386" r:id="rId167"/>
    <p:sldId id="387" r:id="rId168"/>
    <p:sldId id="388" r:id="rId169"/>
    <p:sldId id="389" r:id="rId170"/>
    <p:sldId id="390" r:id="rId171"/>
    <p:sldId id="391" r:id="rId172"/>
    <p:sldId id="392" r:id="rId173"/>
    <p:sldId id="393" r:id="rId174"/>
    <p:sldId id="394" r:id="rId175"/>
    <p:sldId id="395" r:id="rId176"/>
    <p:sldId id="471" r:id="rId177"/>
    <p:sldId id="472" r:id="rId178"/>
    <p:sldId id="473" r:id="rId179"/>
    <p:sldId id="396" r:id="rId180"/>
    <p:sldId id="397" r:id="rId181"/>
    <p:sldId id="398" r:id="rId182"/>
    <p:sldId id="399" r:id="rId183"/>
    <p:sldId id="400" r:id="rId184"/>
    <p:sldId id="401" r:id="rId185"/>
    <p:sldId id="402" r:id="rId186"/>
    <p:sldId id="403" r:id="rId187"/>
    <p:sldId id="404" r:id="rId188"/>
    <p:sldId id="405" r:id="rId189"/>
    <p:sldId id="406" r:id="rId190"/>
    <p:sldId id="407" r:id="rId191"/>
    <p:sldId id="408" r:id="rId192"/>
    <p:sldId id="409" r:id="rId193"/>
    <p:sldId id="410" r:id="rId194"/>
    <p:sldId id="411" r:id="rId195"/>
    <p:sldId id="412" r:id="rId196"/>
    <p:sldId id="413" r:id="rId197"/>
    <p:sldId id="414" r:id="rId198"/>
    <p:sldId id="415" r:id="rId199"/>
    <p:sldId id="416" r:id="rId200"/>
    <p:sldId id="417" r:id="rId201"/>
    <p:sldId id="367" r:id="rId202"/>
    <p:sldId id="368" r:id="rId203"/>
    <p:sldId id="505" r:id="rId204"/>
    <p:sldId id="507" r:id="rId205"/>
    <p:sldId id="506" r:id="rId2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702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2460" autoAdjust="0"/>
  </p:normalViewPr>
  <p:slideViewPr>
    <p:cSldViewPr>
      <p:cViewPr varScale="1">
        <p:scale>
          <a:sx n="86" d="100"/>
          <a:sy n="86" d="100"/>
        </p:scale>
        <p:origin x="1382" y="62"/>
      </p:cViewPr>
      <p:guideLst>
        <p:guide orient="horz" pos="2160"/>
        <p:guide pos="2880"/>
      </p:guideLst>
    </p:cSldViewPr>
  </p:slideViewPr>
  <p:outlineViewPr>
    <p:cViewPr>
      <p:scale>
        <a:sx n="33" d="100"/>
        <a:sy n="33" d="100"/>
      </p:scale>
      <p:origin x="0" y="-1452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notesMaster" Target="notesMasters/notesMaster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presProps" Target="presProps.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viewProps" Target="view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tableStyles" Target="tableStyle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7">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7.xml><?xml version="1.0" encoding="utf-8"?>
<dgm:colorsDef xmlns:dgm="http://schemas.openxmlformats.org/drawingml/2006/diagram" xmlns:a="http://schemas.openxmlformats.org/drawingml/2006/main" uniqueId="urn:microsoft.com/office/officeart/2005/8/colors/colorful1#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8.xml><?xml version="1.0" encoding="utf-8"?>
<dgm:colorsDef xmlns:dgm="http://schemas.openxmlformats.org/drawingml/2006/diagram" xmlns:a="http://schemas.openxmlformats.org/drawingml/2006/main" uniqueId="urn:microsoft.com/office/officeart/2005/8/colors/colorful1#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9">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8">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8CC729-527B-48A5-BF7D-EBE14F0EB4C0}" type="doc">
      <dgm:prSet loTypeId="urn:microsoft.com/office/officeart/2005/8/layout/gear1" loCatId="process" qsTypeId="urn:microsoft.com/office/officeart/2005/8/quickstyle/3d2" qsCatId="3D" csTypeId="urn:microsoft.com/office/officeart/2005/8/colors/colorful5" csCatId="colorful" phldr="1"/>
      <dgm:spPr/>
      <dgm:t>
        <a:bodyPr/>
        <a:lstStyle/>
        <a:p>
          <a:endParaRPr lang="en-IN"/>
        </a:p>
      </dgm:t>
    </dgm:pt>
    <dgm:pt modelId="{B22CB0BE-274C-4DB0-BC7D-572A99618E5D}">
      <dgm:prSet/>
      <dgm:spPr/>
      <dgm:t>
        <a:bodyPr/>
        <a:lstStyle/>
        <a:p>
          <a:pPr rtl="0"/>
          <a:r>
            <a:rPr lang="en-US" b="1" dirty="0"/>
            <a:t>11</a:t>
          </a:r>
          <a:endParaRPr lang="en-IN" b="1" dirty="0"/>
        </a:p>
      </dgm:t>
    </dgm:pt>
    <dgm:pt modelId="{BC408840-4D77-4CEB-8634-4F101C1FFD7A}" type="parTrans" cxnId="{4DE6CCD4-34F6-436C-B5A6-B670BF6A6736}">
      <dgm:prSet/>
      <dgm:spPr/>
      <dgm:t>
        <a:bodyPr/>
        <a:lstStyle/>
        <a:p>
          <a:endParaRPr lang="en-IN"/>
        </a:p>
      </dgm:t>
    </dgm:pt>
    <dgm:pt modelId="{2D5BB35A-5B4F-4688-A6A1-014D2D9F039F}" type="sibTrans" cxnId="{4DE6CCD4-34F6-436C-B5A6-B670BF6A6736}">
      <dgm:prSet/>
      <dgm:spPr/>
      <dgm:t>
        <a:bodyPr/>
        <a:lstStyle/>
        <a:p>
          <a:endParaRPr lang="en-IN"/>
        </a:p>
      </dgm:t>
    </dgm:pt>
    <dgm:pt modelId="{06C2C118-1943-4C95-B221-41DD967A3FCD}">
      <dgm:prSet/>
      <dgm:spPr/>
      <dgm:t>
        <a:bodyPr/>
        <a:lstStyle/>
        <a:p>
          <a:pPr rtl="0"/>
          <a:r>
            <a:rPr lang="en-US" b="1" dirty="0"/>
            <a:t>++</a:t>
          </a:r>
          <a:endParaRPr lang="en-IN" b="1" dirty="0"/>
        </a:p>
      </dgm:t>
    </dgm:pt>
    <dgm:pt modelId="{9DB21CC2-C1F2-45AD-93B1-CF4E3E3D09F5}" type="parTrans" cxnId="{2077E3DB-295B-41D3-9FD7-1696671F9290}">
      <dgm:prSet/>
      <dgm:spPr/>
      <dgm:t>
        <a:bodyPr/>
        <a:lstStyle/>
        <a:p>
          <a:endParaRPr lang="en-IN"/>
        </a:p>
      </dgm:t>
    </dgm:pt>
    <dgm:pt modelId="{E7485167-E6AE-4A6F-AF41-6B87C6E458AB}" type="sibTrans" cxnId="{2077E3DB-295B-41D3-9FD7-1696671F9290}">
      <dgm:prSet/>
      <dgm:spPr/>
      <dgm:t>
        <a:bodyPr/>
        <a:lstStyle/>
        <a:p>
          <a:endParaRPr lang="en-IN"/>
        </a:p>
      </dgm:t>
    </dgm:pt>
    <dgm:pt modelId="{D5C4EF3D-79AA-4584-ADFF-F00710565353}">
      <dgm:prSet custT="1"/>
      <dgm:spPr/>
      <dgm:t>
        <a:bodyPr/>
        <a:lstStyle/>
        <a:p>
          <a:pPr rtl="0"/>
          <a:r>
            <a:rPr lang="en-US" sz="2000" b="1" dirty="0"/>
            <a:t>C</a:t>
          </a:r>
          <a:endParaRPr lang="en-IN" sz="2000" b="1" dirty="0"/>
        </a:p>
      </dgm:t>
    </dgm:pt>
    <dgm:pt modelId="{C2415C02-4519-4344-91E4-17AB631C030C}" type="parTrans" cxnId="{F71D7FA3-DBBE-44E3-A5B3-5E452CCB4345}">
      <dgm:prSet/>
      <dgm:spPr/>
      <dgm:t>
        <a:bodyPr/>
        <a:lstStyle/>
        <a:p>
          <a:endParaRPr lang="en-IN"/>
        </a:p>
      </dgm:t>
    </dgm:pt>
    <dgm:pt modelId="{0FA5D9ED-970B-49FB-A3A5-0ED730EAD8EC}" type="sibTrans" cxnId="{F71D7FA3-DBBE-44E3-A5B3-5E452CCB4345}">
      <dgm:prSet/>
      <dgm:spPr/>
      <dgm:t>
        <a:bodyPr/>
        <a:lstStyle/>
        <a:p>
          <a:endParaRPr lang="en-IN"/>
        </a:p>
      </dgm:t>
    </dgm:pt>
    <dgm:pt modelId="{51F9A0C2-983B-4995-87C4-5159E9CCC149}" type="pres">
      <dgm:prSet presAssocID="{1D8CC729-527B-48A5-BF7D-EBE14F0EB4C0}" presName="composite" presStyleCnt="0">
        <dgm:presLayoutVars>
          <dgm:chMax val="3"/>
          <dgm:animLvl val="lvl"/>
          <dgm:resizeHandles val="exact"/>
        </dgm:presLayoutVars>
      </dgm:prSet>
      <dgm:spPr/>
    </dgm:pt>
    <dgm:pt modelId="{E7CB3DA4-C7B4-4744-97C4-E783CC967ACC}" type="pres">
      <dgm:prSet presAssocID="{B22CB0BE-274C-4DB0-BC7D-572A99618E5D}" presName="gear1" presStyleLbl="node1" presStyleIdx="0" presStyleCnt="3">
        <dgm:presLayoutVars>
          <dgm:chMax val="1"/>
          <dgm:bulletEnabled val="1"/>
        </dgm:presLayoutVars>
      </dgm:prSet>
      <dgm:spPr/>
    </dgm:pt>
    <dgm:pt modelId="{5F2151F8-036F-4815-9AEE-0775574ADC7B}" type="pres">
      <dgm:prSet presAssocID="{B22CB0BE-274C-4DB0-BC7D-572A99618E5D}" presName="gear1srcNode" presStyleLbl="node1" presStyleIdx="0" presStyleCnt="3"/>
      <dgm:spPr/>
    </dgm:pt>
    <dgm:pt modelId="{00E5B75C-7EC1-4BC1-9A51-DA69FF8DFA61}" type="pres">
      <dgm:prSet presAssocID="{B22CB0BE-274C-4DB0-BC7D-572A99618E5D}" presName="gear1dstNode" presStyleLbl="node1" presStyleIdx="0" presStyleCnt="3"/>
      <dgm:spPr/>
    </dgm:pt>
    <dgm:pt modelId="{CC644BD5-19E8-4E0E-83E5-60E0AEFEAC8D}" type="pres">
      <dgm:prSet presAssocID="{06C2C118-1943-4C95-B221-41DD967A3FCD}" presName="gear2" presStyleLbl="node1" presStyleIdx="1" presStyleCnt="3">
        <dgm:presLayoutVars>
          <dgm:chMax val="1"/>
          <dgm:bulletEnabled val="1"/>
        </dgm:presLayoutVars>
      </dgm:prSet>
      <dgm:spPr/>
    </dgm:pt>
    <dgm:pt modelId="{722A3254-5A10-42AE-95CC-D5CE4E9682FD}" type="pres">
      <dgm:prSet presAssocID="{06C2C118-1943-4C95-B221-41DD967A3FCD}" presName="gear2srcNode" presStyleLbl="node1" presStyleIdx="1" presStyleCnt="3"/>
      <dgm:spPr/>
    </dgm:pt>
    <dgm:pt modelId="{390EB4D8-3D74-4758-A795-759CABAE87C8}" type="pres">
      <dgm:prSet presAssocID="{06C2C118-1943-4C95-B221-41DD967A3FCD}" presName="gear2dstNode" presStyleLbl="node1" presStyleIdx="1" presStyleCnt="3"/>
      <dgm:spPr/>
    </dgm:pt>
    <dgm:pt modelId="{1FCA8E00-C555-41F3-B0B5-CBE841A37F80}" type="pres">
      <dgm:prSet presAssocID="{D5C4EF3D-79AA-4584-ADFF-F00710565353}" presName="gear3" presStyleLbl="node1" presStyleIdx="2" presStyleCnt="3"/>
      <dgm:spPr/>
    </dgm:pt>
    <dgm:pt modelId="{3F50A3F9-D831-4F85-8ADB-CA32339D92B1}" type="pres">
      <dgm:prSet presAssocID="{D5C4EF3D-79AA-4584-ADFF-F00710565353}" presName="gear3tx" presStyleLbl="node1" presStyleIdx="2" presStyleCnt="3">
        <dgm:presLayoutVars>
          <dgm:chMax val="1"/>
          <dgm:bulletEnabled val="1"/>
        </dgm:presLayoutVars>
      </dgm:prSet>
      <dgm:spPr/>
    </dgm:pt>
    <dgm:pt modelId="{89387224-3DA6-4DAB-8BBD-B3294430E4A8}" type="pres">
      <dgm:prSet presAssocID="{D5C4EF3D-79AA-4584-ADFF-F00710565353}" presName="gear3srcNode" presStyleLbl="node1" presStyleIdx="2" presStyleCnt="3"/>
      <dgm:spPr/>
    </dgm:pt>
    <dgm:pt modelId="{991EAFA5-4DDC-496E-89ED-571DD87BD980}" type="pres">
      <dgm:prSet presAssocID="{D5C4EF3D-79AA-4584-ADFF-F00710565353}" presName="gear3dstNode" presStyleLbl="node1" presStyleIdx="2" presStyleCnt="3"/>
      <dgm:spPr/>
    </dgm:pt>
    <dgm:pt modelId="{BDA18ED3-98E3-4CA1-A2E4-68BADE42BB03}" type="pres">
      <dgm:prSet presAssocID="{2D5BB35A-5B4F-4688-A6A1-014D2D9F039F}" presName="connector1" presStyleLbl="sibTrans2D1" presStyleIdx="0" presStyleCnt="3"/>
      <dgm:spPr/>
    </dgm:pt>
    <dgm:pt modelId="{A0E8D819-7B48-4E91-8BBF-914E2C9C45C3}" type="pres">
      <dgm:prSet presAssocID="{E7485167-E6AE-4A6F-AF41-6B87C6E458AB}" presName="connector2" presStyleLbl="sibTrans2D1" presStyleIdx="1" presStyleCnt="3"/>
      <dgm:spPr/>
    </dgm:pt>
    <dgm:pt modelId="{EC26ECF0-949A-4092-82D3-EA79F68D871F}" type="pres">
      <dgm:prSet presAssocID="{0FA5D9ED-970B-49FB-A3A5-0ED730EAD8EC}" presName="connector3" presStyleLbl="sibTrans2D1" presStyleIdx="2" presStyleCnt="3"/>
      <dgm:spPr/>
    </dgm:pt>
  </dgm:ptLst>
  <dgm:cxnLst>
    <dgm:cxn modelId="{7F914A10-236C-4D0C-A953-733686B0F7F5}" type="presOf" srcId="{E7485167-E6AE-4A6F-AF41-6B87C6E458AB}" destId="{A0E8D819-7B48-4E91-8BBF-914E2C9C45C3}" srcOrd="0" destOrd="0" presId="urn:microsoft.com/office/officeart/2005/8/layout/gear1"/>
    <dgm:cxn modelId="{AEE39A2A-56FE-4A01-88AC-2D7B06457798}" type="presOf" srcId="{B22CB0BE-274C-4DB0-BC7D-572A99618E5D}" destId="{00E5B75C-7EC1-4BC1-9A51-DA69FF8DFA61}" srcOrd="2" destOrd="0" presId="urn:microsoft.com/office/officeart/2005/8/layout/gear1"/>
    <dgm:cxn modelId="{5C0A4C5B-CC8B-4D04-A794-62E7131DE66B}" type="presOf" srcId="{06C2C118-1943-4C95-B221-41DD967A3FCD}" destId="{722A3254-5A10-42AE-95CC-D5CE4E9682FD}" srcOrd="1" destOrd="0" presId="urn:microsoft.com/office/officeart/2005/8/layout/gear1"/>
    <dgm:cxn modelId="{1FFA516C-98E3-47CE-B5BC-4E9F2C5196BE}" type="presOf" srcId="{06C2C118-1943-4C95-B221-41DD967A3FCD}" destId="{390EB4D8-3D74-4758-A795-759CABAE87C8}" srcOrd="2" destOrd="0" presId="urn:microsoft.com/office/officeart/2005/8/layout/gear1"/>
    <dgm:cxn modelId="{D64E594C-391E-4F7A-BE12-CBA8E845B22A}" type="presOf" srcId="{D5C4EF3D-79AA-4584-ADFF-F00710565353}" destId="{991EAFA5-4DDC-496E-89ED-571DD87BD980}" srcOrd="3" destOrd="0" presId="urn:microsoft.com/office/officeart/2005/8/layout/gear1"/>
    <dgm:cxn modelId="{9522DB7A-976F-4A3A-84EC-F0238DE4BAAC}" type="presOf" srcId="{0FA5D9ED-970B-49FB-A3A5-0ED730EAD8EC}" destId="{EC26ECF0-949A-4092-82D3-EA79F68D871F}" srcOrd="0" destOrd="0" presId="urn:microsoft.com/office/officeart/2005/8/layout/gear1"/>
    <dgm:cxn modelId="{56ABB580-DCD0-4DFB-976D-2FA7DE9CD337}" type="presOf" srcId="{D5C4EF3D-79AA-4584-ADFF-F00710565353}" destId="{1FCA8E00-C555-41F3-B0B5-CBE841A37F80}" srcOrd="0" destOrd="0" presId="urn:microsoft.com/office/officeart/2005/8/layout/gear1"/>
    <dgm:cxn modelId="{E2931384-D171-4A14-B163-5D4BFE1EB353}" type="presOf" srcId="{06C2C118-1943-4C95-B221-41DD967A3FCD}" destId="{CC644BD5-19E8-4E0E-83E5-60E0AEFEAC8D}" srcOrd="0" destOrd="0" presId="urn:microsoft.com/office/officeart/2005/8/layout/gear1"/>
    <dgm:cxn modelId="{F71D7FA3-DBBE-44E3-A5B3-5E452CCB4345}" srcId="{1D8CC729-527B-48A5-BF7D-EBE14F0EB4C0}" destId="{D5C4EF3D-79AA-4584-ADFF-F00710565353}" srcOrd="2" destOrd="0" parTransId="{C2415C02-4519-4344-91E4-17AB631C030C}" sibTransId="{0FA5D9ED-970B-49FB-A3A5-0ED730EAD8EC}"/>
    <dgm:cxn modelId="{778E10A9-C315-4D46-BFC1-E3B0768A8631}" type="presOf" srcId="{B22CB0BE-274C-4DB0-BC7D-572A99618E5D}" destId="{5F2151F8-036F-4815-9AEE-0775574ADC7B}" srcOrd="1" destOrd="0" presId="urn:microsoft.com/office/officeart/2005/8/layout/gear1"/>
    <dgm:cxn modelId="{02F11EB2-DBE5-4406-A87E-538294ABFEA1}" type="presOf" srcId="{D5C4EF3D-79AA-4584-ADFF-F00710565353}" destId="{3F50A3F9-D831-4F85-8ADB-CA32339D92B1}" srcOrd="1" destOrd="0" presId="urn:microsoft.com/office/officeart/2005/8/layout/gear1"/>
    <dgm:cxn modelId="{4DE6CCD4-34F6-436C-B5A6-B670BF6A6736}" srcId="{1D8CC729-527B-48A5-BF7D-EBE14F0EB4C0}" destId="{B22CB0BE-274C-4DB0-BC7D-572A99618E5D}" srcOrd="0" destOrd="0" parTransId="{BC408840-4D77-4CEB-8634-4F101C1FFD7A}" sibTransId="{2D5BB35A-5B4F-4688-A6A1-014D2D9F039F}"/>
    <dgm:cxn modelId="{FA097EDA-6E5F-4576-8F9E-9A3094ED867E}" type="presOf" srcId="{D5C4EF3D-79AA-4584-ADFF-F00710565353}" destId="{89387224-3DA6-4DAB-8BBD-B3294430E4A8}" srcOrd="2" destOrd="0" presId="urn:microsoft.com/office/officeart/2005/8/layout/gear1"/>
    <dgm:cxn modelId="{2077E3DB-295B-41D3-9FD7-1696671F9290}" srcId="{1D8CC729-527B-48A5-BF7D-EBE14F0EB4C0}" destId="{06C2C118-1943-4C95-B221-41DD967A3FCD}" srcOrd="1" destOrd="0" parTransId="{9DB21CC2-C1F2-45AD-93B1-CF4E3E3D09F5}" sibTransId="{E7485167-E6AE-4A6F-AF41-6B87C6E458AB}"/>
    <dgm:cxn modelId="{5F3506E6-65CA-45A4-AE66-93D052FF0024}" type="presOf" srcId="{1D8CC729-527B-48A5-BF7D-EBE14F0EB4C0}" destId="{51F9A0C2-983B-4995-87C4-5159E9CCC149}" srcOrd="0" destOrd="0" presId="urn:microsoft.com/office/officeart/2005/8/layout/gear1"/>
    <dgm:cxn modelId="{4FF431E7-DDF9-4D5A-AE7D-398671D24682}" type="presOf" srcId="{2D5BB35A-5B4F-4688-A6A1-014D2D9F039F}" destId="{BDA18ED3-98E3-4CA1-A2E4-68BADE42BB03}" srcOrd="0" destOrd="0" presId="urn:microsoft.com/office/officeart/2005/8/layout/gear1"/>
    <dgm:cxn modelId="{72D1E8F8-9499-45C6-9CA2-EB7C5866A5FD}" type="presOf" srcId="{B22CB0BE-274C-4DB0-BC7D-572A99618E5D}" destId="{E7CB3DA4-C7B4-4744-97C4-E783CC967ACC}" srcOrd="0" destOrd="0" presId="urn:microsoft.com/office/officeart/2005/8/layout/gear1"/>
    <dgm:cxn modelId="{8AC73C4B-A125-45D5-8A4F-DC4F1622DE6D}" type="presParOf" srcId="{51F9A0C2-983B-4995-87C4-5159E9CCC149}" destId="{E7CB3DA4-C7B4-4744-97C4-E783CC967ACC}" srcOrd="0" destOrd="0" presId="urn:microsoft.com/office/officeart/2005/8/layout/gear1"/>
    <dgm:cxn modelId="{88447EB0-A575-4536-A3AD-03008263C4D7}" type="presParOf" srcId="{51F9A0C2-983B-4995-87C4-5159E9CCC149}" destId="{5F2151F8-036F-4815-9AEE-0775574ADC7B}" srcOrd="1" destOrd="0" presId="urn:microsoft.com/office/officeart/2005/8/layout/gear1"/>
    <dgm:cxn modelId="{FF6CE697-310D-4698-8987-6FB52DAD8815}" type="presParOf" srcId="{51F9A0C2-983B-4995-87C4-5159E9CCC149}" destId="{00E5B75C-7EC1-4BC1-9A51-DA69FF8DFA61}" srcOrd="2" destOrd="0" presId="urn:microsoft.com/office/officeart/2005/8/layout/gear1"/>
    <dgm:cxn modelId="{29015BF7-A9B2-4F83-981E-788BD23CEB8B}" type="presParOf" srcId="{51F9A0C2-983B-4995-87C4-5159E9CCC149}" destId="{CC644BD5-19E8-4E0E-83E5-60E0AEFEAC8D}" srcOrd="3" destOrd="0" presId="urn:microsoft.com/office/officeart/2005/8/layout/gear1"/>
    <dgm:cxn modelId="{FFAF6E8A-E849-4988-AE15-3D54C8427F3C}" type="presParOf" srcId="{51F9A0C2-983B-4995-87C4-5159E9CCC149}" destId="{722A3254-5A10-42AE-95CC-D5CE4E9682FD}" srcOrd="4" destOrd="0" presId="urn:microsoft.com/office/officeart/2005/8/layout/gear1"/>
    <dgm:cxn modelId="{E39903AE-1E1E-4E2D-9DAC-31A373F013D4}" type="presParOf" srcId="{51F9A0C2-983B-4995-87C4-5159E9CCC149}" destId="{390EB4D8-3D74-4758-A795-759CABAE87C8}" srcOrd="5" destOrd="0" presId="urn:microsoft.com/office/officeart/2005/8/layout/gear1"/>
    <dgm:cxn modelId="{10183F78-238F-49A4-B26D-46D25358D8DA}" type="presParOf" srcId="{51F9A0C2-983B-4995-87C4-5159E9CCC149}" destId="{1FCA8E00-C555-41F3-B0B5-CBE841A37F80}" srcOrd="6" destOrd="0" presId="urn:microsoft.com/office/officeart/2005/8/layout/gear1"/>
    <dgm:cxn modelId="{922C014D-4B54-4A3F-AC2A-6A4B8388BDE9}" type="presParOf" srcId="{51F9A0C2-983B-4995-87C4-5159E9CCC149}" destId="{3F50A3F9-D831-4F85-8ADB-CA32339D92B1}" srcOrd="7" destOrd="0" presId="urn:microsoft.com/office/officeart/2005/8/layout/gear1"/>
    <dgm:cxn modelId="{DB75DFE9-C5DF-4DA3-9A65-404B74C36B8F}" type="presParOf" srcId="{51F9A0C2-983B-4995-87C4-5159E9CCC149}" destId="{89387224-3DA6-4DAB-8BBD-B3294430E4A8}" srcOrd="8" destOrd="0" presId="urn:microsoft.com/office/officeart/2005/8/layout/gear1"/>
    <dgm:cxn modelId="{2C9C6EF3-9AF9-4D24-A16E-7280D8CAB298}" type="presParOf" srcId="{51F9A0C2-983B-4995-87C4-5159E9CCC149}" destId="{991EAFA5-4DDC-496E-89ED-571DD87BD980}" srcOrd="9" destOrd="0" presId="urn:microsoft.com/office/officeart/2005/8/layout/gear1"/>
    <dgm:cxn modelId="{D46CC861-996B-48D4-AD37-31370038A624}" type="presParOf" srcId="{51F9A0C2-983B-4995-87C4-5159E9CCC149}" destId="{BDA18ED3-98E3-4CA1-A2E4-68BADE42BB03}" srcOrd="10" destOrd="0" presId="urn:microsoft.com/office/officeart/2005/8/layout/gear1"/>
    <dgm:cxn modelId="{C9CAC587-A119-41B0-9422-73EF8D668A43}" type="presParOf" srcId="{51F9A0C2-983B-4995-87C4-5159E9CCC149}" destId="{A0E8D819-7B48-4E91-8BBF-914E2C9C45C3}" srcOrd="11" destOrd="0" presId="urn:microsoft.com/office/officeart/2005/8/layout/gear1"/>
    <dgm:cxn modelId="{691EB4AA-B9F5-45CC-83C4-54A604864AF6}" type="presParOf" srcId="{51F9A0C2-983B-4995-87C4-5159E9CCC149}" destId="{EC26ECF0-949A-4092-82D3-EA79F68D871F}"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9A285CB-8474-41F4-9039-88B7BA39F61A}" type="doc">
      <dgm:prSet loTypeId="urn:microsoft.com/office/officeart/2005/8/layout/venn3" loCatId="relationship" qsTypeId="urn:microsoft.com/office/officeart/2005/8/quickstyle/3d2" qsCatId="3D" csTypeId="urn:microsoft.com/office/officeart/2005/8/colors/colorful1#13" csCatId="colorful" phldr="1"/>
      <dgm:spPr/>
      <dgm:t>
        <a:bodyPr/>
        <a:lstStyle/>
        <a:p>
          <a:endParaRPr lang="en-IN"/>
        </a:p>
      </dgm:t>
    </dgm:pt>
    <dgm:pt modelId="{1E1B9FD8-69DB-4AC2-A7F1-A1581F3D2300}">
      <dgm:prSet/>
      <dgm:spPr/>
      <dgm:t>
        <a:bodyPr/>
        <a:lstStyle/>
        <a:p>
          <a:pPr rtl="0"/>
          <a:r>
            <a:rPr lang="en-US" b="1" dirty="0"/>
            <a:t>M</a:t>
          </a:r>
          <a:endParaRPr lang="en-IN" dirty="0"/>
        </a:p>
      </dgm:t>
    </dgm:pt>
    <dgm:pt modelId="{26E10209-18AF-4ED3-8629-F8425F72D0BA}" type="parTrans" cxnId="{18DFA8A3-0BF4-41E6-BF44-EDC8B7055CC7}">
      <dgm:prSet/>
      <dgm:spPr/>
      <dgm:t>
        <a:bodyPr/>
        <a:lstStyle/>
        <a:p>
          <a:endParaRPr lang="en-IN"/>
        </a:p>
      </dgm:t>
    </dgm:pt>
    <dgm:pt modelId="{9ED62A5E-664D-4A7E-8599-E8CD346D8D71}" type="sibTrans" cxnId="{18DFA8A3-0BF4-41E6-BF44-EDC8B7055CC7}">
      <dgm:prSet/>
      <dgm:spPr/>
      <dgm:t>
        <a:bodyPr/>
        <a:lstStyle/>
        <a:p>
          <a:endParaRPr lang="en-IN"/>
        </a:p>
      </dgm:t>
    </dgm:pt>
    <dgm:pt modelId="{EBBEEEB3-08C3-428A-9EF8-8F1C00DE1303}">
      <dgm:prSet/>
      <dgm:spPr/>
      <dgm:t>
        <a:bodyPr/>
        <a:lstStyle/>
        <a:p>
          <a:pPr rtl="0"/>
          <a:r>
            <a:rPr lang="en-US" b="1" dirty="0"/>
            <a:t>o</a:t>
          </a:r>
          <a:endParaRPr lang="en-IN" dirty="0"/>
        </a:p>
      </dgm:t>
    </dgm:pt>
    <dgm:pt modelId="{2A676AB3-F824-4F26-9745-58ECF6B071D5}" type="parTrans" cxnId="{79CA8E41-1F95-4BE5-B380-BD33EFFE39F9}">
      <dgm:prSet/>
      <dgm:spPr/>
      <dgm:t>
        <a:bodyPr/>
        <a:lstStyle/>
        <a:p>
          <a:endParaRPr lang="en-IN"/>
        </a:p>
      </dgm:t>
    </dgm:pt>
    <dgm:pt modelId="{EE9858D1-E01E-4129-AB73-C6D8C6728727}" type="sibTrans" cxnId="{79CA8E41-1F95-4BE5-B380-BD33EFFE39F9}">
      <dgm:prSet/>
      <dgm:spPr/>
      <dgm:t>
        <a:bodyPr/>
        <a:lstStyle/>
        <a:p>
          <a:endParaRPr lang="en-IN"/>
        </a:p>
      </dgm:t>
    </dgm:pt>
    <dgm:pt modelId="{D61C4374-41ED-4C0F-8C9A-124E2466C4FB}">
      <dgm:prSet/>
      <dgm:spPr/>
      <dgm:t>
        <a:bodyPr/>
        <a:lstStyle/>
        <a:p>
          <a:pPr rtl="0"/>
          <a:r>
            <a:rPr lang="en-US" b="1" dirty="0"/>
            <a:t>d</a:t>
          </a:r>
          <a:endParaRPr lang="en-IN" dirty="0"/>
        </a:p>
      </dgm:t>
    </dgm:pt>
    <dgm:pt modelId="{92A326D8-0215-4D29-9132-4A231D8CB838}" type="parTrans" cxnId="{C605ACA5-2121-46C0-BF91-86D6FB31210D}">
      <dgm:prSet/>
      <dgm:spPr/>
      <dgm:t>
        <a:bodyPr/>
        <a:lstStyle/>
        <a:p>
          <a:endParaRPr lang="en-IN"/>
        </a:p>
      </dgm:t>
    </dgm:pt>
    <dgm:pt modelId="{0BC42734-C2DA-4E74-AA85-3A4689E7C792}" type="sibTrans" cxnId="{C605ACA5-2121-46C0-BF91-86D6FB31210D}">
      <dgm:prSet/>
      <dgm:spPr/>
      <dgm:t>
        <a:bodyPr/>
        <a:lstStyle/>
        <a:p>
          <a:endParaRPr lang="en-IN"/>
        </a:p>
      </dgm:t>
    </dgm:pt>
    <dgm:pt modelId="{E5DC05B5-7649-4CC2-A448-B68B6FB9C0C7}">
      <dgm:prSet/>
      <dgm:spPr/>
      <dgm:t>
        <a:bodyPr/>
        <a:lstStyle/>
        <a:p>
          <a:pPr rtl="0"/>
          <a:r>
            <a:rPr lang="en-US" b="1" dirty="0"/>
            <a:t>e</a:t>
          </a:r>
          <a:endParaRPr lang="en-IN" dirty="0"/>
        </a:p>
      </dgm:t>
    </dgm:pt>
    <dgm:pt modelId="{2FBE91AA-3321-4D2E-87E6-0333BF5D66A2}" type="parTrans" cxnId="{273220FA-EF21-4163-84EB-5E3759A01AD1}">
      <dgm:prSet/>
      <dgm:spPr/>
      <dgm:t>
        <a:bodyPr/>
        <a:lstStyle/>
        <a:p>
          <a:endParaRPr lang="en-IN"/>
        </a:p>
      </dgm:t>
    </dgm:pt>
    <dgm:pt modelId="{DCDC6C3A-DEC6-43FC-9C10-CE1D46E84597}" type="sibTrans" cxnId="{273220FA-EF21-4163-84EB-5E3759A01AD1}">
      <dgm:prSet/>
      <dgm:spPr/>
      <dgm:t>
        <a:bodyPr/>
        <a:lstStyle/>
        <a:p>
          <a:endParaRPr lang="en-IN"/>
        </a:p>
      </dgm:t>
    </dgm:pt>
    <dgm:pt modelId="{AE866D94-BC41-4C18-846E-310D0B0017ED}">
      <dgm:prSet/>
      <dgm:spPr/>
      <dgm:t>
        <a:bodyPr/>
        <a:lstStyle/>
        <a:p>
          <a:pPr rtl="0"/>
          <a:r>
            <a:rPr lang="en-US" b="1" dirty="0"/>
            <a:t>r</a:t>
          </a:r>
          <a:endParaRPr lang="en-IN" dirty="0"/>
        </a:p>
      </dgm:t>
    </dgm:pt>
    <dgm:pt modelId="{52943417-0101-4B76-915E-BA6F90792047}" type="parTrans" cxnId="{A82A6A6D-FAF3-4727-AF5F-99A4B247FE1C}">
      <dgm:prSet/>
      <dgm:spPr/>
      <dgm:t>
        <a:bodyPr/>
        <a:lstStyle/>
        <a:p>
          <a:endParaRPr lang="en-IN"/>
        </a:p>
      </dgm:t>
    </dgm:pt>
    <dgm:pt modelId="{E46DB242-6D5F-400A-9DF0-B68449B3D26B}" type="sibTrans" cxnId="{A82A6A6D-FAF3-4727-AF5F-99A4B247FE1C}">
      <dgm:prSet/>
      <dgm:spPr/>
      <dgm:t>
        <a:bodyPr/>
        <a:lstStyle/>
        <a:p>
          <a:endParaRPr lang="en-IN"/>
        </a:p>
      </dgm:t>
    </dgm:pt>
    <dgm:pt modelId="{904AD298-AB18-4CEF-BCA6-323308FAB162}">
      <dgm:prSet/>
      <dgm:spPr/>
      <dgm:t>
        <a:bodyPr/>
        <a:lstStyle/>
        <a:p>
          <a:pPr rtl="0"/>
          <a:r>
            <a:rPr lang="en-US" b="1" dirty="0"/>
            <a:t>n </a:t>
          </a:r>
          <a:endParaRPr lang="en-IN" dirty="0"/>
        </a:p>
      </dgm:t>
    </dgm:pt>
    <dgm:pt modelId="{1E69214E-EC64-41F0-9BF2-0624AADA5E44}" type="parTrans" cxnId="{EEB3A843-0897-4408-9F33-C89F7CEF97F4}">
      <dgm:prSet/>
      <dgm:spPr/>
      <dgm:t>
        <a:bodyPr/>
        <a:lstStyle/>
        <a:p>
          <a:endParaRPr lang="en-IN"/>
        </a:p>
      </dgm:t>
    </dgm:pt>
    <dgm:pt modelId="{B5ABEC53-7E77-4DA3-B73A-4FC51AB10BB8}" type="sibTrans" cxnId="{EEB3A843-0897-4408-9F33-C89F7CEF97F4}">
      <dgm:prSet/>
      <dgm:spPr/>
      <dgm:t>
        <a:bodyPr/>
        <a:lstStyle/>
        <a:p>
          <a:endParaRPr lang="en-IN"/>
        </a:p>
      </dgm:t>
    </dgm:pt>
    <dgm:pt modelId="{B76216B1-846A-453A-B480-54B7BE22DE4D}">
      <dgm:prSet/>
      <dgm:spPr/>
      <dgm:t>
        <a:bodyPr/>
        <a:lstStyle/>
        <a:p>
          <a:pPr rtl="0"/>
          <a:endParaRPr lang="en-US" b="1" dirty="0"/>
        </a:p>
      </dgm:t>
    </dgm:pt>
    <dgm:pt modelId="{C57B8501-4B47-4E96-9002-707F93031255}" type="parTrans" cxnId="{C0B227AD-E505-4E44-B637-A68C0CD499A7}">
      <dgm:prSet/>
      <dgm:spPr/>
      <dgm:t>
        <a:bodyPr/>
        <a:lstStyle/>
        <a:p>
          <a:endParaRPr lang="en-IN"/>
        </a:p>
      </dgm:t>
    </dgm:pt>
    <dgm:pt modelId="{EEE6F361-9E58-4C26-8F6A-44CDA781933C}" type="sibTrans" cxnId="{C0B227AD-E505-4E44-B637-A68C0CD499A7}">
      <dgm:prSet/>
      <dgm:spPr/>
      <dgm:t>
        <a:bodyPr/>
        <a:lstStyle/>
        <a:p>
          <a:endParaRPr lang="en-IN"/>
        </a:p>
      </dgm:t>
    </dgm:pt>
    <dgm:pt modelId="{B220ACE2-3160-4E87-B957-9BF497022CB6}">
      <dgm:prSet/>
      <dgm:spPr/>
      <dgm:t>
        <a:bodyPr/>
        <a:lstStyle/>
        <a:p>
          <a:pPr rtl="0"/>
          <a:r>
            <a:rPr lang="en-US" b="1" dirty="0"/>
            <a:t>C</a:t>
          </a:r>
          <a:endParaRPr lang="en-IN" dirty="0"/>
        </a:p>
      </dgm:t>
    </dgm:pt>
    <dgm:pt modelId="{41132E08-38CA-4BE5-A67D-D34B20AC3E4D}" type="parTrans" cxnId="{E83E12E7-3074-4E98-8A55-823418550AB8}">
      <dgm:prSet/>
      <dgm:spPr/>
      <dgm:t>
        <a:bodyPr/>
        <a:lstStyle/>
        <a:p>
          <a:endParaRPr lang="en-IN"/>
        </a:p>
      </dgm:t>
    </dgm:pt>
    <dgm:pt modelId="{FC0B74BB-CEB4-4FBA-AC7A-9B0E580EE0A1}" type="sibTrans" cxnId="{E83E12E7-3074-4E98-8A55-823418550AB8}">
      <dgm:prSet/>
      <dgm:spPr/>
      <dgm:t>
        <a:bodyPr/>
        <a:lstStyle/>
        <a:p>
          <a:endParaRPr lang="en-IN"/>
        </a:p>
      </dgm:t>
    </dgm:pt>
    <dgm:pt modelId="{F97DFEC9-5204-4CE7-B0D6-F0325EF3D05D}">
      <dgm:prSet/>
      <dgm:spPr/>
      <dgm:t>
        <a:bodyPr/>
        <a:lstStyle/>
        <a:p>
          <a:pPr rtl="0"/>
          <a:r>
            <a:rPr lang="en-US" b="1" dirty="0"/>
            <a:t>+</a:t>
          </a:r>
          <a:endParaRPr lang="en-IN" dirty="0"/>
        </a:p>
      </dgm:t>
    </dgm:pt>
    <dgm:pt modelId="{6C71C067-63D3-4131-9196-548768DF4117}" type="parTrans" cxnId="{08D3F079-0392-43A4-BEAD-4E92ABC09DE8}">
      <dgm:prSet/>
      <dgm:spPr/>
      <dgm:t>
        <a:bodyPr/>
        <a:lstStyle/>
        <a:p>
          <a:endParaRPr lang="en-IN"/>
        </a:p>
      </dgm:t>
    </dgm:pt>
    <dgm:pt modelId="{1CD47E0E-8B8C-4984-8BAA-49141868663B}" type="sibTrans" cxnId="{08D3F079-0392-43A4-BEAD-4E92ABC09DE8}">
      <dgm:prSet/>
      <dgm:spPr/>
      <dgm:t>
        <a:bodyPr/>
        <a:lstStyle/>
        <a:p>
          <a:endParaRPr lang="en-IN"/>
        </a:p>
      </dgm:t>
    </dgm:pt>
    <dgm:pt modelId="{01D44758-2477-4571-B376-922AA1917A84}">
      <dgm:prSet/>
      <dgm:spPr/>
      <dgm:t>
        <a:bodyPr/>
        <a:lstStyle/>
        <a:p>
          <a:pPr rtl="0"/>
          <a:r>
            <a:rPr lang="en-US" b="1" dirty="0"/>
            <a:t>+</a:t>
          </a:r>
          <a:endParaRPr lang="en-IN" b="1" dirty="0"/>
        </a:p>
      </dgm:t>
    </dgm:pt>
    <dgm:pt modelId="{E79C5EF4-BB9A-437E-B9F7-44AF13015E2E}" type="parTrans" cxnId="{0C2AFE22-8B84-4A6E-BCD4-0CCD59BD193A}">
      <dgm:prSet/>
      <dgm:spPr/>
      <dgm:t>
        <a:bodyPr/>
        <a:lstStyle/>
        <a:p>
          <a:endParaRPr lang="en-IN"/>
        </a:p>
      </dgm:t>
    </dgm:pt>
    <dgm:pt modelId="{685FE70B-1223-477A-AA5C-CEB3E233B5B6}" type="sibTrans" cxnId="{0C2AFE22-8B84-4A6E-BCD4-0CCD59BD193A}">
      <dgm:prSet/>
      <dgm:spPr/>
      <dgm:t>
        <a:bodyPr/>
        <a:lstStyle/>
        <a:p>
          <a:endParaRPr lang="en-IN"/>
        </a:p>
      </dgm:t>
    </dgm:pt>
    <dgm:pt modelId="{9F852919-C221-4293-9855-0078F86580EA}">
      <dgm:prSet/>
      <dgm:spPr/>
      <dgm:t>
        <a:bodyPr/>
        <a:lstStyle/>
        <a:p>
          <a:pPr rtl="0"/>
          <a:r>
            <a:rPr lang="en-US" b="1" dirty="0"/>
            <a:t>14</a:t>
          </a:r>
          <a:endParaRPr lang="en-IN" b="1" dirty="0"/>
        </a:p>
      </dgm:t>
    </dgm:pt>
    <dgm:pt modelId="{D7D37322-49AF-43DE-86E7-C28FA98BA8B8}" type="parTrans" cxnId="{0B05FA82-DAFA-448C-B047-8EE79878DB3F}">
      <dgm:prSet/>
      <dgm:spPr/>
      <dgm:t>
        <a:bodyPr/>
        <a:lstStyle/>
        <a:p>
          <a:endParaRPr lang="en-IN"/>
        </a:p>
      </dgm:t>
    </dgm:pt>
    <dgm:pt modelId="{B1E20E57-6985-41CF-83D5-00B73F9FA86B}" type="sibTrans" cxnId="{0B05FA82-DAFA-448C-B047-8EE79878DB3F}">
      <dgm:prSet/>
      <dgm:spPr/>
      <dgm:t>
        <a:bodyPr/>
        <a:lstStyle/>
        <a:p>
          <a:endParaRPr lang="en-IN"/>
        </a:p>
      </dgm:t>
    </dgm:pt>
    <dgm:pt modelId="{E4EAD2FB-36A8-4F70-9BB1-20B4C725B0A9}" type="pres">
      <dgm:prSet presAssocID="{A9A285CB-8474-41F4-9039-88B7BA39F61A}" presName="Name0" presStyleCnt="0">
        <dgm:presLayoutVars>
          <dgm:dir/>
          <dgm:resizeHandles val="exact"/>
        </dgm:presLayoutVars>
      </dgm:prSet>
      <dgm:spPr/>
    </dgm:pt>
    <dgm:pt modelId="{B1233D49-3413-4200-8891-06ECB5F59131}" type="pres">
      <dgm:prSet presAssocID="{1E1B9FD8-69DB-4AC2-A7F1-A1581F3D2300}" presName="Name5" presStyleLbl="vennNode1" presStyleIdx="0" presStyleCnt="11">
        <dgm:presLayoutVars>
          <dgm:bulletEnabled val="1"/>
        </dgm:presLayoutVars>
      </dgm:prSet>
      <dgm:spPr/>
    </dgm:pt>
    <dgm:pt modelId="{6DB14DCF-DB38-4D5F-B233-AFB8ABCA9513}" type="pres">
      <dgm:prSet presAssocID="{9ED62A5E-664D-4A7E-8599-E8CD346D8D71}" presName="space" presStyleCnt="0"/>
      <dgm:spPr/>
    </dgm:pt>
    <dgm:pt modelId="{4409FF7B-D37A-4C31-9064-BA2342BEC0EE}" type="pres">
      <dgm:prSet presAssocID="{EBBEEEB3-08C3-428A-9EF8-8F1C00DE1303}" presName="Name5" presStyleLbl="vennNode1" presStyleIdx="1" presStyleCnt="11">
        <dgm:presLayoutVars>
          <dgm:bulletEnabled val="1"/>
        </dgm:presLayoutVars>
      </dgm:prSet>
      <dgm:spPr/>
    </dgm:pt>
    <dgm:pt modelId="{D07C5E4E-EB61-4B09-AC65-A3D14DFC05A0}" type="pres">
      <dgm:prSet presAssocID="{EE9858D1-E01E-4129-AB73-C6D8C6728727}" presName="space" presStyleCnt="0"/>
      <dgm:spPr/>
    </dgm:pt>
    <dgm:pt modelId="{4BDF8A8D-05EC-455A-A295-83D416E615EB}" type="pres">
      <dgm:prSet presAssocID="{D61C4374-41ED-4C0F-8C9A-124E2466C4FB}" presName="Name5" presStyleLbl="vennNode1" presStyleIdx="2" presStyleCnt="11">
        <dgm:presLayoutVars>
          <dgm:bulletEnabled val="1"/>
        </dgm:presLayoutVars>
      </dgm:prSet>
      <dgm:spPr/>
    </dgm:pt>
    <dgm:pt modelId="{A8A0CE54-3CAC-4328-A22D-A61C3EDFBB96}" type="pres">
      <dgm:prSet presAssocID="{0BC42734-C2DA-4E74-AA85-3A4689E7C792}" presName="space" presStyleCnt="0"/>
      <dgm:spPr/>
    </dgm:pt>
    <dgm:pt modelId="{278148E2-4D9E-459E-82FE-62B225737E37}" type="pres">
      <dgm:prSet presAssocID="{E5DC05B5-7649-4CC2-A448-B68B6FB9C0C7}" presName="Name5" presStyleLbl="vennNode1" presStyleIdx="3" presStyleCnt="11">
        <dgm:presLayoutVars>
          <dgm:bulletEnabled val="1"/>
        </dgm:presLayoutVars>
      </dgm:prSet>
      <dgm:spPr/>
    </dgm:pt>
    <dgm:pt modelId="{04908624-1CD2-4D59-AB5B-73BE04679AEC}" type="pres">
      <dgm:prSet presAssocID="{DCDC6C3A-DEC6-43FC-9C10-CE1D46E84597}" presName="space" presStyleCnt="0"/>
      <dgm:spPr/>
    </dgm:pt>
    <dgm:pt modelId="{C6C0E0C6-CD04-4056-8F0B-6C202E9924B1}" type="pres">
      <dgm:prSet presAssocID="{AE866D94-BC41-4C18-846E-310D0B0017ED}" presName="Name5" presStyleLbl="vennNode1" presStyleIdx="4" presStyleCnt="11">
        <dgm:presLayoutVars>
          <dgm:bulletEnabled val="1"/>
        </dgm:presLayoutVars>
      </dgm:prSet>
      <dgm:spPr/>
    </dgm:pt>
    <dgm:pt modelId="{B281CC30-B8CD-4968-81F7-F745EEC1B5FF}" type="pres">
      <dgm:prSet presAssocID="{E46DB242-6D5F-400A-9DF0-B68449B3D26B}" presName="space" presStyleCnt="0"/>
      <dgm:spPr/>
    </dgm:pt>
    <dgm:pt modelId="{C3425200-A981-4AE8-9C93-A98EB91531FA}" type="pres">
      <dgm:prSet presAssocID="{904AD298-AB18-4CEF-BCA6-323308FAB162}" presName="Name5" presStyleLbl="vennNode1" presStyleIdx="5" presStyleCnt="11">
        <dgm:presLayoutVars>
          <dgm:bulletEnabled val="1"/>
        </dgm:presLayoutVars>
      </dgm:prSet>
      <dgm:spPr/>
    </dgm:pt>
    <dgm:pt modelId="{533F6F35-246F-46C0-96D1-DB0801AD3160}" type="pres">
      <dgm:prSet presAssocID="{B5ABEC53-7E77-4DA3-B73A-4FC51AB10BB8}" presName="space" presStyleCnt="0"/>
      <dgm:spPr/>
    </dgm:pt>
    <dgm:pt modelId="{7B11CA59-13E5-4EE2-B6B5-B2A46037165B}" type="pres">
      <dgm:prSet presAssocID="{B76216B1-846A-453A-B480-54B7BE22DE4D}" presName="Name5" presStyleLbl="vennNode1" presStyleIdx="6" presStyleCnt="11">
        <dgm:presLayoutVars>
          <dgm:bulletEnabled val="1"/>
        </dgm:presLayoutVars>
      </dgm:prSet>
      <dgm:spPr/>
    </dgm:pt>
    <dgm:pt modelId="{092AE654-F4A8-4DE2-A8A2-11C4C2F72CE2}" type="pres">
      <dgm:prSet presAssocID="{EEE6F361-9E58-4C26-8F6A-44CDA781933C}" presName="space" presStyleCnt="0"/>
      <dgm:spPr/>
    </dgm:pt>
    <dgm:pt modelId="{93E01C15-2071-451D-80F4-B2D7005AA0DF}" type="pres">
      <dgm:prSet presAssocID="{B220ACE2-3160-4E87-B957-9BF497022CB6}" presName="Name5" presStyleLbl="vennNode1" presStyleIdx="7" presStyleCnt="11">
        <dgm:presLayoutVars>
          <dgm:bulletEnabled val="1"/>
        </dgm:presLayoutVars>
      </dgm:prSet>
      <dgm:spPr/>
    </dgm:pt>
    <dgm:pt modelId="{6760E666-07EE-4500-AB0E-D3D83B2EBD4F}" type="pres">
      <dgm:prSet presAssocID="{FC0B74BB-CEB4-4FBA-AC7A-9B0E580EE0A1}" presName="space" presStyleCnt="0"/>
      <dgm:spPr/>
    </dgm:pt>
    <dgm:pt modelId="{A4254F1A-AA34-49B6-9AB4-0DF4E82A7644}" type="pres">
      <dgm:prSet presAssocID="{F97DFEC9-5204-4CE7-B0D6-F0325EF3D05D}" presName="Name5" presStyleLbl="vennNode1" presStyleIdx="8" presStyleCnt="11">
        <dgm:presLayoutVars>
          <dgm:bulletEnabled val="1"/>
        </dgm:presLayoutVars>
      </dgm:prSet>
      <dgm:spPr/>
    </dgm:pt>
    <dgm:pt modelId="{7AA5CBD7-6B6D-4B92-BE32-14F4081F2A93}" type="pres">
      <dgm:prSet presAssocID="{1CD47E0E-8B8C-4984-8BAA-49141868663B}" presName="space" presStyleCnt="0"/>
      <dgm:spPr/>
    </dgm:pt>
    <dgm:pt modelId="{5FBA103C-E1D0-4A81-BB31-DD7015354362}" type="pres">
      <dgm:prSet presAssocID="{01D44758-2477-4571-B376-922AA1917A84}" presName="Name5" presStyleLbl="vennNode1" presStyleIdx="9" presStyleCnt="11">
        <dgm:presLayoutVars>
          <dgm:bulletEnabled val="1"/>
        </dgm:presLayoutVars>
      </dgm:prSet>
      <dgm:spPr/>
    </dgm:pt>
    <dgm:pt modelId="{3791F1A3-335D-46DE-A875-27A724D8BB9A}" type="pres">
      <dgm:prSet presAssocID="{685FE70B-1223-477A-AA5C-CEB3E233B5B6}" presName="space" presStyleCnt="0"/>
      <dgm:spPr/>
    </dgm:pt>
    <dgm:pt modelId="{A7A86AEC-295F-44FE-9B16-01E14F805A67}" type="pres">
      <dgm:prSet presAssocID="{9F852919-C221-4293-9855-0078F86580EA}" presName="Name5" presStyleLbl="vennNode1" presStyleIdx="10" presStyleCnt="11">
        <dgm:presLayoutVars>
          <dgm:bulletEnabled val="1"/>
        </dgm:presLayoutVars>
      </dgm:prSet>
      <dgm:spPr/>
    </dgm:pt>
  </dgm:ptLst>
  <dgm:cxnLst>
    <dgm:cxn modelId="{F76DF401-5DD7-4518-8319-3A885A9DAE36}" type="presOf" srcId="{EBBEEEB3-08C3-428A-9EF8-8F1C00DE1303}" destId="{4409FF7B-D37A-4C31-9064-BA2342BEC0EE}" srcOrd="0" destOrd="0" presId="urn:microsoft.com/office/officeart/2005/8/layout/venn3"/>
    <dgm:cxn modelId="{0C2AFE22-8B84-4A6E-BCD4-0CCD59BD193A}" srcId="{A9A285CB-8474-41F4-9039-88B7BA39F61A}" destId="{01D44758-2477-4571-B376-922AA1917A84}" srcOrd="9" destOrd="0" parTransId="{E79C5EF4-BB9A-437E-B9F7-44AF13015E2E}" sibTransId="{685FE70B-1223-477A-AA5C-CEB3E233B5B6}"/>
    <dgm:cxn modelId="{FA0AEE24-7880-43AB-9ADF-0664880B4C07}" type="presOf" srcId="{1E1B9FD8-69DB-4AC2-A7F1-A1581F3D2300}" destId="{B1233D49-3413-4200-8891-06ECB5F59131}" srcOrd="0" destOrd="0" presId="urn:microsoft.com/office/officeart/2005/8/layout/venn3"/>
    <dgm:cxn modelId="{0D334927-570C-417B-8C7C-7092DA920FA3}" type="presOf" srcId="{AE866D94-BC41-4C18-846E-310D0B0017ED}" destId="{C6C0E0C6-CD04-4056-8F0B-6C202E9924B1}" srcOrd="0" destOrd="0" presId="urn:microsoft.com/office/officeart/2005/8/layout/venn3"/>
    <dgm:cxn modelId="{79CA8E41-1F95-4BE5-B380-BD33EFFE39F9}" srcId="{A9A285CB-8474-41F4-9039-88B7BA39F61A}" destId="{EBBEEEB3-08C3-428A-9EF8-8F1C00DE1303}" srcOrd="1" destOrd="0" parTransId="{2A676AB3-F824-4F26-9745-58ECF6B071D5}" sibTransId="{EE9858D1-E01E-4129-AB73-C6D8C6728727}"/>
    <dgm:cxn modelId="{EEB3A843-0897-4408-9F33-C89F7CEF97F4}" srcId="{A9A285CB-8474-41F4-9039-88B7BA39F61A}" destId="{904AD298-AB18-4CEF-BCA6-323308FAB162}" srcOrd="5" destOrd="0" parTransId="{1E69214E-EC64-41F0-9BF2-0624AADA5E44}" sibTransId="{B5ABEC53-7E77-4DA3-B73A-4FC51AB10BB8}"/>
    <dgm:cxn modelId="{68933466-1FF4-40BE-886E-EE9F985B939B}" type="presOf" srcId="{904AD298-AB18-4CEF-BCA6-323308FAB162}" destId="{C3425200-A981-4AE8-9C93-A98EB91531FA}" srcOrd="0" destOrd="0" presId="urn:microsoft.com/office/officeart/2005/8/layout/venn3"/>
    <dgm:cxn modelId="{67FF116A-8CFA-4D11-B78A-3E915897CBC2}" type="presOf" srcId="{D61C4374-41ED-4C0F-8C9A-124E2466C4FB}" destId="{4BDF8A8D-05EC-455A-A295-83D416E615EB}" srcOrd="0" destOrd="0" presId="urn:microsoft.com/office/officeart/2005/8/layout/venn3"/>
    <dgm:cxn modelId="{A82A6A6D-FAF3-4727-AF5F-99A4B247FE1C}" srcId="{A9A285CB-8474-41F4-9039-88B7BA39F61A}" destId="{AE866D94-BC41-4C18-846E-310D0B0017ED}" srcOrd="4" destOrd="0" parTransId="{52943417-0101-4B76-915E-BA6F90792047}" sibTransId="{E46DB242-6D5F-400A-9DF0-B68449B3D26B}"/>
    <dgm:cxn modelId="{07BE794F-4AB0-4AB8-9E5B-B5CDFBE836AD}" type="presOf" srcId="{A9A285CB-8474-41F4-9039-88B7BA39F61A}" destId="{E4EAD2FB-36A8-4F70-9BB1-20B4C725B0A9}" srcOrd="0" destOrd="0" presId="urn:microsoft.com/office/officeart/2005/8/layout/venn3"/>
    <dgm:cxn modelId="{1A7A9350-C32D-40D3-9946-472511285133}" type="presOf" srcId="{01D44758-2477-4571-B376-922AA1917A84}" destId="{5FBA103C-E1D0-4A81-BB31-DD7015354362}" srcOrd="0" destOrd="0" presId="urn:microsoft.com/office/officeart/2005/8/layout/venn3"/>
    <dgm:cxn modelId="{ECA18D59-C137-43A4-A791-88A381BD0AFB}" type="presOf" srcId="{B220ACE2-3160-4E87-B957-9BF497022CB6}" destId="{93E01C15-2071-451D-80F4-B2D7005AA0DF}" srcOrd="0" destOrd="0" presId="urn:microsoft.com/office/officeart/2005/8/layout/venn3"/>
    <dgm:cxn modelId="{08D3F079-0392-43A4-BEAD-4E92ABC09DE8}" srcId="{A9A285CB-8474-41F4-9039-88B7BA39F61A}" destId="{F97DFEC9-5204-4CE7-B0D6-F0325EF3D05D}" srcOrd="8" destOrd="0" parTransId="{6C71C067-63D3-4131-9196-548768DF4117}" sibTransId="{1CD47E0E-8B8C-4984-8BAA-49141868663B}"/>
    <dgm:cxn modelId="{0B05FA82-DAFA-448C-B047-8EE79878DB3F}" srcId="{A9A285CB-8474-41F4-9039-88B7BA39F61A}" destId="{9F852919-C221-4293-9855-0078F86580EA}" srcOrd="10" destOrd="0" parTransId="{D7D37322-49AF-43DE-86E7-C28FA98BA8B8}" sibTransId="{B1E20E57-6985-41CF-83D5-00B73F9FA86B}"/>
    <dgm:cxn modelId="{29B8DB98-3514-466E-B813-CB8222459277}" type="presOf" srcId="{B76216B1-846A-453A-B480-54B7BE22DE4D}" destId="{7B11CA59-13E5-4EE2-B6B5-B2A46037165B}" srcOrd="0" destOrd="0" presId="urn:microsoft.com/office/officeart/2005/8/layout/venn3"/>
    <dgm:cxn modelId="{092A6F9B-F876-4BB8-9A67-DBED66C036F1}" type="presOf" srcId="{E5DC05B5-7649-4CC2-A448-B68B6FB9C0C7}" destId="{278148E2-4D9E-459E-82FE-62B225737E37}" srcOrd="0" destOrd="0" presId="urn:microsoft.com/office/officeart/2005/8/layout/venn3"/>
    <dgm:cxn modelId="{18DFA8A3-0BF4-41E6-BF44-EDC8B7055CC7}" srcId="{A9A285CB-8474-41F4-9039-88B7BA39F61A}" destId="{1E1B9FD8-69DB-4AC2-A7F1-A1581F3D2300}" srcOrd="0" destOrd="0" parTransId="{26E10209-18AF-4ED3-8629-F8425F72D0BA}" sibTransId="{9ED62A5E-664D-4A7E-8599-E8CD346D8D71}"/>
    <dgm:cxn modelId="{C605ACA5-2121-46C0-BF91-86D6FB31210D}" srcId="{A9A285CB-8474-41F4-9039-88B7BA39F61A}" destId="{D61C4374-41ED-4C0F-8C9A-124E2466C4FB}" srcOrd="2" destOrd="0" parTransId="{92A326D8-0215-4D29-9132-4A231D8CB838}" sibTransId="{0BC42734-C2DA-4E74-AA85-3A4689E7C792}"/>
    <dgm:cxn modelId="{C0B227AD-E505-4E44-B637-A68C0CD499A7}" srcId="{A9A285CB-8474-41F4-9039-88B7BA39F61A}" destId="{B76216B1-846A-453A-B480-54B7BE22DE4D}" srcOrd="6" destOrd="0" parTransId="{C57B8501-4B47-4E96-9002-707F93031255}" sibTransId="{EEE6F361-9E58-4C26-8F6A-44CDA781933C}"/>
    <dgm:cxn modelId="{36062BCA-7067-4656-A83F-A4EFB2BF98F1}" type="presOf" srcId="{F97DFEC9-5204-4CE7-B0D6-F0325EF3D05D}" destId="{A4254F1A-AA34-49B6-9AB4-0DF4E82A7644}" srcOrd="0" destOrd="0" presId="urn:microsoft.com/office/officeart/2005/8/layout/venn3"/>
    <dgm:cxn modelId="{337977DA-B574-4D2B-BF48-79CDC3A8D711}" type="presOf" srcId="{9F852919-C221-4293-9855-0078F86580EA}" destId="{A7A86AEC-295F-44FE-9B16-01E14F805A67}" srcOrd="0" destOrd="0" presId="urn:microsoft.com/office/officeart/2005/8/layout/venn3"/>
    <dgm:cxn modelId="{E83E12E7-3074-4E98-8A55-823418550AB8}" srcId="{A9A285CB-8474-41F4-9039-88B7BA39F61A}" destId="{B220ACE2-3160-4E87-B957-9BF497022CB6}" srcOrd="7" destOrd="0" parTransId="{41132E08-38CA-4BE5-A67D-D34B20AC3E4D}" sibTransId="{FC0B74BB-CEB4-4FBA-AC7A-9B0E580EE0A1}"/>
    <dgm:cxn modelId="{273220FA-EF21-4163-84EB-5E3759A01AD1}" srcId="{A9A285CB-8474-41F4-9039-88B7BA39F61A}" destId="{E5DC05B5-7649-4CC2-A448-B68B6FB9C0C7}" srcOrd="3" destOrd="0" parTransId="{2FBE91AA-3321-4D2E-87E6-0333BF5D66A2}" sibTransId="{DCDC6C3A-DEC6-43FC-9C10-CE1D46E84597}"/>
    <dgm:cxn modelId="{00471F97-6CA5-40E5-A9D1-BA55A67C94ED}" type="presParOf" srcId="{E4EAD2FB-36A8-4F70-9BB1-20B4C725B0A9}" destId="{B1233D49-3413-4200-8891-06ECB5F59131}" srcOrd="0" destOrd="0" presId="urn:microsoft.com/office/officeart/2005/8/layout/venn3"/>
    <dgm:cxn modelId="{B297DC6A-9C52-4AE7-84FE-2538C03AC2BF}" type="presParOf" srcId="{E4EAD2FB-36A8-4F70-9BB1-20B4C725B0A9}" destId="{6DB14DCF-DB38-4D5F-B233-AFB8ABCA9513}" srcOrd="1" destOrd="0" presId="urn:microsoft.com/office/officeart/2005/8/layout/venn3"/>
    <dgm:cxn modelId="{268DFF35-EEFB-45D9-9C71-8964FBAE4065}" type="presParOf" srcId="{E4EAD2FB-36A8-4F70-9BB1-20B4C725B0A9}" destId="{4409FF7B-D37A-4C31-9064-BA2342BEC0EE}" srcOrd="2" destOrd="0" presId="urn:microsoft.com/office/officeart/2005/8/layout/venn3"/>
    <dgm:cxn modelId="{F3EFF442-6B3B-4F93-B2E6-CA5E3F62B967}" type="presParOf" srcId="{E4EAD2FB-36A8-4F70-9BB1-20B4C725B0A9}" destId="{D07C5E4E-EB61-4B09-AC65-A3D14DFC05A0}" srcOrd="3" destOrd="0" presId="urn:microsoft.com/office/officeart/2005/8/layout/venn3"/>
    <dgm:cxn modelId="{8A238103-57A7-4EA4-BDE2-BF9AECF01B03}" type="presParOf" srcId="{E4EAD2FB-36A8-4F70-9BB1-20B4C725B0A9}" destId="{4BDF8A8D-05EC-455A-A295-83D416E615EB}" srcOrd="4" destOrd="0" presId="urn:microsoft.com/office/officeart/2005/8/layout/venn3"/>
    <dgm:cxn modelId="{C6C0F0EC-FBE4-4F85-87B5-BBC9BA6BB97E}" type="presParOf" srcId="{E4EAD2FB-36A8-4F70-9BB1-20B4C725B0A9}" destId="{A8A0CE54-3CAC-4328-A22D-A61C3EDFBB96}" srcOrd="5" destOrd="0" presId="urn:microsoft.com/office/officeart/2005/8/layout/venn3"/>
    <dgm:cxn modelId="{C37E0237-6B39-403F-A739-6C46C45B5A48}" type="presParOf" srcId="{E4EAD2FB-36A8-4F70-9BB1-20B4C725B0A9}" destId="{278148E2-4D9E-459E-82FE-62B225737E37}" srcOrd="6" destOrd="0" presId="urn:microsoft.com/office/officeart/2005/8/layout/venn3"/>
    <dgm:cxn modelId="{2EEB7542-7498-49BE-8055-4BD6511FDCD3}" type="presParOf" srcId="{E4EAD2FB-36A8-4F70-9BB1-20B4C725B0A9}" destId="{04908624-1CD2-4D59-AB5B-73BE04679AEC}" srcOrd="7" destOrd="0" presId="urn:microsoft.com/office/officeart/2005/8/layout/venn3"/>
    <dgm:cxn modelId="{ECADFF60-EC81-482D-8E37-0B15C79E27FE}" type="presParOf" srcId="{E4EAD2FB-36A8-4F70-9BB1-20B4C725B0A9}" destId="{C6C0E0C6-CD04-4056-8F0B-6C202E9924B1}" srcOrd="8" destOrd="0" presId="urn:microsoft.com/office/officeart/2005/8/layout/venn3"/>
    <dgm:cxn modelId="{A60D7106-ABB5-49FD-BBA5-4D876BEB95E9}" type="presParOf" srcId="{E4EAD2FB-36A8-4F70-9BB1-20B4C725B0A9}" destId="{B281CC30-B8CD-4968-81F7-F745EEC1B5FF}" srcOrd="9" destOrd="0" presId="urn:microsoft.com/office/officeart/2005/8/layout/venn3"/>
    <dgm:cxn modelId="{878124D8-DB4D-4376-B78D-DC552BF01036}" type="presParOf" srcId="{E4EAD2FB-36A8-4F70-9BB1-20B4C725B0A9}" destId="{C3425200-A981-4AE8-9C93-A98EB91531FA}" srcOrd="10" destOrd="0" presId="urn:microsoft.com/office/officeart/2005/8/layout/venn3"/>
    <dgm:cxn modelId="{0B469792-0120-45D2-BD1B-9CDC98DA5768}" type="presParOf" srcId="{E4EAD2FB-36A8-4F70-9BB1-20B4C725B0A9}" destId="{533F6F35-246F-46C0-96D1-DB0801AD3160}" srcOrd="11" destOrd="0" presId="urn:microsoft.com/office/officeart/2005/8/layout/venn3"/>
    <dgm:cxn modelId="{005EEE36-C4C3-428D-94D2-FAC12AF9DCB9}" type="presParOf" srcId="{E4EAD2FB-36A8-4F70-9BB1-20B4C725B0A9}" destId="{7B11CA59-13E5-4EE2-B6B5-B2A46037165B}" srcOrd="12" destOrd="0" presId="urn:microsoft.com/office/officeart/2005/8/layout/venn3"/>
    <dgm:cxn modelId="{0BA9485B-47AD-464E-8279-7C5B61914153}" type="presParOf" srcId="{E4EAD2FB-36A8-4F70-9BB1-20B4C725B0A9}" destId="{092AE654-F4A8-4DE2-A8A2-11C4C2F72CE2}" srcOrd="13" destOrd="0" presId="urn:microsoft.com/office/officeart/2005/8/layout/venn3"/>
    <dgm:cxn modelId="{C6721B50-CA56-4474-ABF0-2DC54B954C80}" type="presParOf" srcId="{E4EAD2FB-36A8-4F70-9BB1-20B4C725B0A9}" destId="{93E01C15-2071-451D-80F4-B2D7005AA0DF}" srcOrd="14" destOrd="0" presId="urn:microsoft.com/office/officeart/2005/8/layout/venn3"/>
    <dgm:cxn modelId="{E104A7ED-398D-439B-9116-41CCBF915C9B}" type="presParOf" srcId="{E4EAD2FB-36A8-4F70-9BB1-20B4C725B0A9}" destId="{6760E666-07EE-4500-AB0E-D3D83B2EBD4F}" srcOrd="15" destOrd="0" presId="urn:microsoft.com/office/officeart/2005/8/layout/venn3"/>
    <dgm:cxn modelId="{14ADC03E-5A2A-4384-B7C7-7E4F7683059E}" type="presParOf" srcId="{E4EAD2FB-36A8-4F70-9BB1-20B4C725B0A9}" destId="{A4254F1A-AA34-49B6-9AB4-0DF4E82A7644}" srcOrd="16" destOrd="0" presId="urn:microsoft.com/office/officeart/2005/8/layout/venn3"/>
    <dgm:cxn modelId="{45BB8C3B-9878-4E5A-B7DC-2C71ACFB3848}" type="presParOf" srcId="{E4EAD2FB-36A8-4F70-9BB1-20B4C725B0A9}" destId="{7AA5CBD7-6B6D-4B92-BE32-14F4081F2A93}" srcOrd="17" destOrd="0" presId="urn:microsoft.com/office/officeart/2005/8/layout/venn3"/>
    <dgm:cxn modelId="{D1EF5021-2BEC-4DEB-B2A4-36E61355C391}" type="presParOf" srcId="{E4EAD2FB-36A8-4F70-9BB1-20B4C725B0A9}" destId="{5FBA103C-E1D0-4A81-BB31-DD7015354362}" srcOrd="18" destOrd="0" presId="urn:microsoft.com/office/officeart/2005/8/layout/venn3"/>
    <dgm:cxn modelId="{9F54F35C-9B6A-4271-A897-22C977DB002A}" type="presParOf" srcId="{E4EAD2FB-36A8-4F70-9BB1-20B4C725B0A9}" destId="{3791F1A3-335D-46DE-A875-27A724D8BB9A}" srcOrd="19" destOrd="0" presId="urn:microsoft.com/office/officeart/2005/8/layout/venn3"/>
    <dgm:cxn modelId="{F44B265D-A232-4EE2-90FC-58BD9BFDCF27}" type="presParOf" srcId="{E4EAD2FB-36A8-4F70-9BB1-20B4C725B0A9}" destId="{A7A86AEC-295F-44FE-9B16-01E14F805A67}" srcOrd="20"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6399328-C50E-4D24-9210-59B368CFDD6F}"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801555F7-E2EE-4B7F-9A02-BBDF5BC1EE5E}">
      <dgm:prSet custT="1"/>
      <dgm:spPr/>
      <dgm:t>
        <a:bodyPr/>
        <a:lstStyle/>
        <a:p>
          <a:pPr algn="ctr" rtl="0"/>
          <a:r>
            <a:rPr lang="en-US" sz="4400" b="1" dirty="0"/>
            <a:t>Introduction to the C++ Multithreading Libraries</a:t>
          </a:r>
          <a:endParaRPr lang="en-IN" sz="4400" dirty="0"/>
        </a:p>
      </dgm:t>
    </dgm:pt>
    <dgm:pt modelId="{1B93EA6F-4FEA-44B7-BC30-22365D7674BC}" type="parTrans" cxnId="{B87E5FB6-6352-4140-B557-82BF46527F54}">
      <dgm:prSet/>
      <dgm:spPr/>
      <dgm:t>
        <a:bodyPr/>
        <a:lstStyle/>
        <a:p>
          <a:pPr algn="ctr"/>
          <a:endParaRPr lang="en-IN" sz="4400"/>
        </a:p>
      </dgm:t>
    </dgm:pt>
    <dgm:pt modelId="{BFC18563-0C12-4616-8AFC-3721B74E724D}" type="sibTrans" cxnId="{B87E5FB6-6352-4140-B557-82BF46527F54}">
      <dgm:prSet/>
      <dgm:spPr/>
      <dgm:t>
        <a:bodyPr/>
        <a:lstStyle/>
        <a:p>
          <a:pPr algn="ctr"/>
          <a:endParaRPr lang="en-IN" sz="4400"/>
        </a:p>
      </dgm:t>
    </dgm:pt>
    <dgm:pt modelId="{503F4F7D-B2E8-4DCC-9B74-143249E7FB3D}" type="pres">
      <dgm:prSet presAssocID="{56399328-C50E-4D24-9210-59B368CFDD6F}" presName="linear" presStyleCnt="0">
        <dgm:presLayoutVars>
          <dgm:animLvl val="lvl"/>
          <dgm:resizeHandles val="exact"/>
        </dgm:presLayoutVars>
      </dgm:prSet>
      <dgm:spPr/>
    </dgm:pt>
    <dgm:pt modelId="{D471E394-AEEC-453A-B90E-D8F4992ACFAE}" type="pres">
      <dgm:prSet presAssocID="{801555F7-E2EE-4B7F-9A02-BBDF5BC1EE5E}" presName="parentText" presStyleLbl="node1" presStyleIdx="0" presStyleCnt="1">
        <dgm:presLayoutVars>
          <dgm:chMax val="0"/>
          <dgm:bulletEnabled val="1"/>
        </dgm:presLayoutVars>
      </dgm:prSet>
      <dgm:spPr/>
    </dgm:pt>
  </dgm:ptLst>
  <dgm:cxnLst>
    <dgm:cxn modelId="{64F0FFA6-FEFF-40C5-8D08-335A441F41FE}" type="presOf" srcId="{801555F7-E2EE-4B7F-9A02-BBDF5BC1EE5E}" destId="{D471E394-AEEC-453A-B90E-D8F4992ACFAE}" srcOrd="0" destOrd="0" presId="urn:microsoft.com/office/officeart/2005/8/layout/vList2"/>
    <dgm:cxn modelId="{4D52F0B0-9CAE-496A-A0BC-DCE219ACCBFD}" type="presOf" srcId="{56399328-C50E-4D24-9210-59B368CFDD6F}" destId="{503F4F7D-B2E8-4DCC-9B74-143249E7FB3D}" srcOrd="0" destOrd="0" presId="urn:microsoft.com/office/officeart/2005/8/layout/vList2"/>
    <dgm:cxn modelId="{B87E5FB6-6352-4140-B557-82BF46527F54}" srcId="{56399328-C50E-4D24-9210-59B368CFDD6F}" destId="{801555F7-E2EE-4B7F-9A02-BBDF5BC1EE5E}" srcOrd="0" destOrd="0" parTransId="{1B93EA6F-4FEA-44B7-BC30-22365D7674BC}" sibTransId="{BFC18563-0C12-4616-8AFC-3721B74E724D}"/>
    <dgm:cxn modelId="{CB23009F-D428-48E5-99F4-674371A158C3}" type="presParOf" srcId="{503F4F7D-B2E8-4DCC-9B74-143249E7FB3D}" destId="{D471E394-AEEC-453A-B90E-D8F4992ACFA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4400" b="1" dirty="0"/>
            <a:t>Concurrent Models</a:t>
          </a:r>
        </a:p>
      </dgm:t>
    </dgm:pt>
    <dgm:pt modelId="{BBA31A04-3DBE-4C5F-8AC0-05C2070BE703}" type="parTrans" cxnId="{F0DF1367-BB75-4194-855F-236CC03A3C85}">
      <dgm:prSet/>
      <dgm:spPr/>
      <dgm:t>
        <a:bodyPr/>
        <a:lstStyle/>
        <a:p>
          <a:pPr algn="ctr"/>
          <a:endParaRPr lang="en-IN" sz="4400"/>
        </a:p>
      </dgm:t>
    </dgm:pt>
    <dgm:pt modelId="{BBCEAD6B-B850-471D-A759-FA19A324D66E}" type="sibTrans" cxnId="{F0DF1367-BB75-4194-855F-236CC03A3C85}">
      <dgm:prSet/>
      <dgm:spPr/>
      <dgm:t>
        <a:bodyPr/>
        <a:lstStyle/>
        <a:p>
          <a:pPr algn="ctr"/>
          <a:endParaRPr lang="en-IN" sz="44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custLinFactNeighborX="-209">
        <dgm:presLayoutVars>
          <dgm:chMax val="0"/>
          <dgm:bulletEnabled val="1"/>
        </dgm:presLayoutVars>
      </dgm:prSet>
      <dgm:spPr/>
    </dgm:pt>
  </dgm:ptLst>
  <dgm:cxnLst>
    <dgm:cxn modelId="{55A32241-9A76-4735-A46E-5182D41553D4}" type="presOf" srcId="{DD0B4728-9D96-450B-BE6A-334940CC29C0}" destId="{622A42A3-B605-4AF7-843C-0079C4E88486}"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564A34E9-CE59-48CD-949E-92F9FE1763E4}" type="presOf" srcId="{39DE3ACC-F631-432E-963A-857AE3BC9679}" destId="{CB2C0BD3-48D5-4ECA-8703-45F1DF9ED57B}" srcOrd="0" destOrd="0" presId="urn:microsoft.com/office/officeart/2005/8/layout/vList2"/>
    <dgm:cxn modelId="{226DF981-7E2B-4E04-A2FC-D11A5BA0EFF7}"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E839D17-1FB9-4238-9220-5EB072829A24}"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2E789B4D-29B7-431A-B448-56D5814DDFBC}">
      <dgm:prSet custT="1"/>
      <dgm:spPr/>
      <dgm:t>
        <a:bodyPr/>
        <a:lstStyle/>
        <a:p>
          <a:pPr algn="just"/>
          <a:r>
            <a:rPr lang="en-IN" sz="1400"/>
            <a:t>Generally there are 2 types of concurrent programming models</a:t>
          </a:r>
        </a:p>
      </dgm:t>
    </dgm:pt>
    <dgm:pt modelId="{3EE66EE2-B06C-46F3-8CB2-2846E34EA91E}" type="parTrans" cxnId="{7373F21A-80E0-43D8-86D3-F89085C2BFBE}">
      <dgm:prSet/>
      <dgm:spPr/>
      <dgm:t>
        <a:bodyPr/>
        <a:lstStyle/>
        <a:p>
          <a:pPr algn="just"/>
          <a:endParaRPr lang="en-IN" sz="1400"/>
        </a:p>
      </dgm:t>
    </dgm:pt>
    <dgm:pt modelId="{7846614C-3AA7-49E8-9A79-D91211E5A862}" type="sibTrans" cxnId="{7373F21A-80E0-43D8-86D3-F89085C2BFBE}">
      <dgm:prSet/>
      <dgm:spPr/>
      <dgm:t>
        <a:bodyPr/>
        <a:lstStyle/>
        <a:p>
          <a:pPr algn="just"/>
          <a:endParaRPr lang="en-IN" sz="1400"/>
        </a:p>
      </dgm:t>
    </dgm:pt>
    <dgm:pt modelId="{F3B00A70-46FE-43F6-A79C-147ADA88844F}">
      <dgm:prSet custT="1"/>
      <dgm:spPr/>
      <dgm:t>
        <a:bodyPr/>
        <a:lstStyle/>
        <a:p>
          <a:pPr algn="just"/>
          <a:r>
            <a:rPr lang="en-IN" sz="1200" dirty="0"/>
            <a:t>Multiprocessing</a:t>
          </a:r>
        </a:p>
      </dgm:t>
    </dgm:pt>
    <dgm:pt modelId="{9AB24A2A-81FD-4321-86AA-5AD9BA76835E}" type="parTrans" cxnId="{A24BF7EE-2702-4506-B0A9-0B42CE850C9B}">
      <dgm:prSet/>
      <dgm:spPr/>
      <dgm:t>
        <a:bodyPr/>
        <a:lstStyle/>
        <a:p>
          <a:pPr algn="just"/>
          <a:endParaRPr lang="en-IN" sz="1400"/>
        </a:p>
      </dgm:t>
    </dgm:pt>
    <dgm:pt modelId="{37F45086-E48F-4D31-AA43-2718FD0193D1}" type="sibTrans" cxnId="{A24BF7EE-2702-4506-B0A9-0B42CE850C9B}">
      <dgm:prSet/>
      <dgm:spPr/>
      <dgm:t>
        <a:bodyPr/>
        <a:lstStyle/>
        <a:p>
          <a:pPr algn="just"/>
          <a:endParaRPr lang="en-IN" sz="1400"/>
        </a:p>
      </dgm:t>
    </dgm:pt>
    <dgm:pt modelId="{4E9407CC-E5C2-416F-8FCF-80AA7CCF1B87}">
      <dgm:prSet custT="1"/>
      <dgm:spPr/>
      <dgm:t>
        <a:bodyPr/>
        <a:lstStyle/>
        <a:p>
          <a:pPr algn="just"/>
          <a:r>
            <a:rPr lang="en-IN" sz="1200" dirty="0"/>
            <a:t>Multithreading</a:t>
          </a:r>
        </a:p>
      </dgm:t>
    </dgm:pt>
    <dgm:pt modelId="{E1C65D52-9012-4734-AE6D-4651546330B0}" type="parTrans" cxnId="{9CF802BD-9D8C-4759-8881-FB186241C24A}">
      <dgm:prSet/>
      <dgm:spPr/>
      <dgm:t>
        <a:bodyPr/>
        <a:lstStyle/>
        <a:p>
          <a:pPr algn="just"/>
          <a:endParaRPr lang="en-IN" sz="1400"/>
        </a:p>
      </dgm:t>
    </dgm:pt>
    <dgm:pt modelId="{377E632F-E724-4802-8D0A-BA624869E3AC}" type="sibTrans" cxnId="{9CF802BD-9D8C-4759-8881-FB186241C24A}">
      <dgm:prSet/>
      <dgm:spPr/>
      <dgm:t>
        <a:bodyPr/>
        <a:lstStyle/>
        <a:p>
          <a:pPr algn="just"/>
          <a:endParaRPr lang="en-IN" sz="1400"/>
        </a:p>
      </dgm:t>
    </dgm:pt>
    <dgm:pt modelId="{AEE87BE8-3882-45CA-8F5F-281EAE919456}">
      <dgm:prSet custT="1"/>
      <dgm:spPr/>
      <dgm:t>
        <a:bodyPr/>
        <a:lstStyle/>
        <a:p>
          <a:pPr algn="just"/>
          <a:r>
            <a:rPr lang="en-IN" sz="1400" b="1" dirty="0"/>
            <a:t>Multiprocessing</a:t>
          </a:r>
        </a:p>
      </dgm:t>
    </dgm:pt>
    <dgm:pt modelId="{1A05B849-AC91-4808-B380-6B8049E5FF29}" type="parTrans" cxnId="{2ACDC4A7-BE0F-404E-AC26-A8D72B06308C}">
      <dgm:prSet/>
      <dgm:spPr/>
      <dgm:t>
        <a:bodyPr/>
        <a:lstStyle/>
        <a:p>
          <a:pPr algn="just"/>
          <a:endParaRPr lang="en-IN" sz="1400"/>
        </a:p>
      </dgm:t>
    </dgm:pt>
    <dgm:pt modelId="{5626538F-3E11-458B-A794-47FA332CDD8D}" type="sibTrans" cxnId="{2ACDC4A7-BE0F-404E-AC26-A8D72B06308C}">
      <dgm:prSet/>
      <dgm:spPr/>
      <dgm:t>
        <a:bodyPr/>
        <a:lstStyle/>
        <a:p>
          <a:pPr algn="just"/>
          <a:endParaRPr lang="en-IN" sz="1400"/>
        </a:p>
      </dgm:t>
    </dgm:pt>
    <dgm:pt modelId="{6286649D-2C50-4A02-A21B-C7C2B89A28CC}">
      <dgm:prSet custT="1"/>
      <dgm:spPr/>
      <dgm:t>
        <a:bodyPr/>
        <a:lstStyle/>
        <a:p>
          <a:pPr algn="just"/>
          <a:r>
            <a:rPr lang="en-IN" sz="1200" dirty="0"/>
            <a:t>Each process has only one thread running.</a:t>
          </a:r>
        </a:p>
      </dgm:t>
    </dgm:pt>
    <dgm:pt modelId="{96DC7B28-2B73-48B9-B568-CEF0E617767D}" type="parTrans" cxnId="{D52F0CF3-D5C9-4BAB-BBCD-D37259D3F9D9}">
      <dgm:prSet/>
      <dgm:spPr/>
      <dgm:t>
        <a:bodyPr/>
        <a:lstStyle/>
        <a:p>
          <a:pPr algn="just"/>
          <a:endParaRPr lang="en-IN" sz="1400"/>
        </a:p>
      </dgm:t>
    </dgm:pt>
    <dgm:pt modelId="{F0C5A74A-B196-43F7-A519-93327712E155}" type="sibTrans" cxnId="{D52F0CF3-D5C9-4BAB-BBCD-D37259D3F9D9}">
      <dgm:prSet/>
      <dgm:spPr/>
      <dgm:t>
        <a:bodyPr/>
        <a:lstStyle/>
        <a:p>
          <a:pPr algn="just"/>
          <a:endParaRPr lang="en-IN" sz="1400"/>
        </a:p>
      </dgm:t>
    </dgm:pt>
    <dgm:pt modelId="{03D22505-6CC7-48D0-A3EA-D825A4604CD6}">
      <dgm:prSet custT="1"/>
      <dgm:spPr/>
      <dgm:t>
        <a:bodyPr/>
        <a:lstStyle/>
        <a:p>
          <a:pPr algn="just"/>
          <a:r>
            <a:rPr lang="en-IN" sz="1200" dirty="0"/>
            <a:t>All the processes communicate with each other thru a inter-process communication channel, such as files, pipes, message queues etc.,</a:t>
          </a:r>
        </a:p>
      </dgm:t>
    </dgm:pt>
    <dgm:pt modelId="{D19BF306-79C2-4DD6-9569-2C5084E77278}" type="parTrans" cxnId="{B9446CB1-1E3D-4D7D-860E-552977C71D83}">
      <dgm:prSet/>
      <dgm:spPr/>
      <dgm:t>
        <a:bodyPr/>
        <a:lstStyle/>
        <a:p>
          <a:pPr algn="just"/>
          <a:endParaRPr lang="en-IN" sz="1400"/>
        </a:p>
      </dgm:t>
    </dgm:pt>
    <dgm:pt modelId="{0897BFC4-5DC6-41C9-8D81-F983132F184D}" type="sibTrans" cxnId="{B9446CB1-1E3D-4D7D-860E-552977C71D83}">
      <dgm:prSet/>
      <dgm:spPr/>
      <dgm:t>
        <a:bodyPr/>
        <a:lstStyle/>
        <a:p>
          <a:pPr algn="just"/>
          <a:endParaRPr lang="en-IN" sz="1400"/>
        </a:p>
      </dgm:t>
    </dgm:pt>
    <dgm:pt modelId="{1AE3271E-F52A-401D-8AE4-10D29B42A91C}">
      <dgm:prSet custT="1"/>
      <dgm:spPr/>
      <dgm:t>
        <a:bodyPr/>
        <a:lstStyle/>
        <a:p>
          <a:pPr algn="just"/>
          <a:r>
            <a:rPr lang="en-IN" sz="1200" b="1" dirty="0"/>
            <a:t>Advantage</a:t>
          </a:r>
          <a:r>
            <a:rPr lang="en-IN" sz="1200" dirty="0"/>
            <a:t>: Can be run on distributed system</a:t>
          </a:r>
        </a:p>
      </dgm:t>
    </dgm:pt>
    <dgm:pt modelId="{8C4F3B56-0C44-4045-A93F-F208744ECA44}" type="parTrans" cxnId="{636BCAF4-5631-42B9-8E13-6157707D2E60}">
      <dgm:prSet/>
      <dgm:spPr/>
      <dgm:t>
        <a:bodyPr/>
        <a:lstStyle/>
        <a:p>
          <a:pPr algn="just"/>
          <a:endParaRPr lang="en-IN" sz="1400"/>
        </a:p>
      </dgm:t>
    </dgm:pt>
    <dgm:pt modelId="{585F2C9F-7C1B-41C3-B8E4-19C88B158F3E}" type="sibTrans" cxnId="{636BCAF4-5631-42B9-8E13-6157707D2E60}">
      <dgm:prSet/>
      <dgm:spPr/>
      <dgm:t>
        <a:bodyPr/>
        <a:lstStyle/>
        <a:p>
          <a:pPr algn="just"/>
          <a:endParaRPr lang="en-IN" sz="1400"/>
        </a:p>
      </dgm:t>
    </dgm:pt>
    <dgm:pt modelId="{9DE21F55-81DF-42EE-8887-59F70DCA8D9C}">
      <dgm:prSet custT="1"/>
      <dgm:spPr/>
      <dgm:t>
        <a:bodyPr/>
        <a:lstStyle/>
        <a:p>
          <a:pPr algn="just"/>
          <a:r>
            <a:rPr lang="en-IN" sz="1200" b="1" dirty="0" err="1"/>
            <a:t>Dis-advantage</a:t>
          </a:r>
          <a:r>
            <a:rPr lang="en-IN" sz="1200" dirty="0" err="1"/>
            <a:t>:Slow</a:t>
          </a:r>
          <a:r>
            <a:rPr lang="en-IN" sz="1200" dirty="0"/>
            <a:t> to start and involves a lot of overheads.</a:t>
          </a:r>
        </a:p>
      </dgm:t>
    </dgm:pt>
    <dgm:pt modelId="{C796DF7E-94B2-4828-907F-47319DFDA713}" type="parTrans" cxnId="{AF22BE82-4C14-4864-8908-A42766624252}">
      <dgm:prSet/>
      <dgm:spPr/>
      <dgm:t>
        <a:bodyPr/>
        <a:lstStyle/>
        <a:p>
          <a:pPr algn="just"/>
          <a:endParaRPr lang="en-IN" sz="1400"/>
        </a:p>
      </dgm:t>
    </dgm:pt>
    <dgm:pt modelId="{53C690F5-325C-488A-814E-E2201E72C0A0}" type="sibTrans" cxnId="{AF22BE82-4C14-4864-8908-A42766624252}">
      <dgm:prSet/>
      <dgm:spPr/>
      <dgm:t>
        <a:bodyPr/>
        <a:lstStyle/>
        <a:p>
          <a:pPr algn="just"/>
          <a:endParaRPr lang="en-IN" sz="1400"/>
        </a:p>
      </dgm:t>
    </dgm:pt>
    <dgm:pt modelId="{F3F6F8B9-E9A8-4738-AF47-2368CF58BA98}">
      <dgm:prSet custT="1"/>
      <dgm:spPr/>
      <dgm:t>
        <a:bodyPr/>
        <a:lstStyle/>
        <a:p>
          <a:pPr algn="just"/>
          <a:r>
            <a:rPr lang="en-IN" sz="1400" b="1" dirty="0"/>
            <a:t>Multithreading</a:t>
          </a:r>
        </a:p>
      </dgm:t>
    </dgm:pt>
    <dgm:pt modelId="{4DB35247-0EAC-474B-97BF-1B1859BC7C2C}" type="parTrans" cxnId="{0A7E5F78-16F9-4248-95B7-3E8CDBECADF1}">
      <dgm:prSet/>
      <dgm:spPr/>
      <dgm:t>
        <a:bodyPr/>
        <a:lstStyle/>
        <a:p>
          <a:pPr algn="just"/>
          <a:endParaRPr lang="en-IN" sz="1400"/>
        </a:p>
      </dgm:t>
    </dgm:pt>
    <dgm:pt modelId="{B5CBD475-22A6-4352-AF7E-2C908BECB7BE}" type="sibTrans" cxnId="{0A7E5F78-16F9-4248-95B7-3E8CDBECADF1}">
      <dgm:prSet/>
      <dgm:spPr/>
      <dgm:t>
        <a:bodyPr/>
        <a:lstStyle/>
        <a:p>
          <a:pPr algn="just"/>
          <a:endParaRPr lang="en-IN" sz="1400"/>
        </a:p>
      </dgm:t>
    </dgm:pt>
    <dgm:pt modelId="{D1FBC6C2-968B-4931-96D1-382F5D8B3CB9}">
      <dgm:prSet custT="1"/>
      <dgm:spPr/>
      <dgm:t>
        <a:bodyPr/>
        <a:lstStyle/>
        <a:p>
          <a:pPr algn="just"/>
          <a:r>
            <a:rPr lang="en-IN" sz="1200" dirty="0"/>
            <a:t>A single process may contain two or more threads .</a:t>
          </a:r>
        </a:p>
      </dgm:t>
    </dgm:pt>
    <dgm:pt modelId="{E008888C-B848-424C-9184-92B6490F835F}" type="parTrans" cxnId="{6C939CA5-2572-44D3-8D51-E368A323C553}">
      <dgm:prSet/>
      <dgm:spPr/>
      <dgm:t>
        <a:bodyPr/>
        <a:lstStyle/>
        <a:p>
          <a:pPr algn="just"/>
          <a:endParaRPr lang="en-IN" sz="1400"/>
        </a:p>
      </dgm:t>
    </dgm:pt>
    <dgm:pt modelId="{468E25AB-D95F-4530-A016-31E703514B0A}" type="sibTrans" cxnId="{6C939CA5-2572-44D3-8D51-E368A323C553}">
      <dgm:prSet/>
      <dgm:spPr/>
      <dgm:t>
        <a:bodyPr/>
        <a:lstStyle/>
        <a:p>
          <a:pPr algn="just"/>
          <a:endParaRPr lang="en-IN" sz="1400"/>
        </a:p>
      </dgm:t>
    </dgm:pt>
    <dgm:pt modelId="{0EA7BC67-093B-4DDC-91C3-FAAEE8CB5F61}">
      <dgm:prSet custT="1"/>
      <dgm:spPr/>
      <dgm:t>
        <a:bodyPr/>
        <a:lstStyle/>
        <a:p>
          <a:pPr algn="just"/>
          <a:r>
            <a:rPr lang="en-IN" sz="1200" dirty="0"/>
            <a:t>Each of these threads communicate with each other thru a shared memory.</a:t>
          </a:r>
        </a:p>
      </dgm:t>
    </dgm:pt>
    <dgm:pt modelId="{F54B33AD-D16B-4F8F-8268-A1C3C877C31A}" type="parTrans" cxnId="{0ABCD5D8-8FE1-4CDE-A6B5-481407B85ED8}">
      <dgm:prSet/>
      <dgm:spPr/>
      <dgm:t>
        <a:bodyPr/>
        <a:lstStyle/>
        <a:p>
          <a:pPr algn="just"/>
          <a:endParaRPr lang="en-IN" sz="1400"/>
        </a:p>
      </dgm:t>
    </dgm:pt>
    <dgm:pt modelId="{3BAA7FFA-77A8-40FF-ACC6-C5F131D270A6}" type="sibTrans" cxnId="{0ABCD5D8-8FE1-4CDE-A6B5-481407B85ED8}">
      <dgm:prSet/>
      <dgm:spPr/>
      <dgm:t>
        <a:bodyPr/>
        <a:lstStyle/>
        <a:p>
          <a:pPr algn="just"/>
          <a:endParaRPr lang="en-IN" sz="1400"/>
        </a:p>
      </dgm:t>
    </dgm:pt>
    <dgm:pt modelId="{6367022C-8557-424E-8D63-1B9ED45B787C}">
      <dgm:prSet custT="1"/>
      <dgm:spPr/>
      <dgm:t>
        <a:bodyPr/>
        <a:lstStyle/>
        <a:p>
          <a:pPr algn="just"/>
          <a:r>
            <a:rPr lang="en-IN" sz="1200" b="1" dirty="0"/>
            <a:t>Advantage</a:t>
          </a:r>
          <a:r>
            <a:rPr lang="en-IN" sz="1200" dirty="0"/>
            <a:t>: Very fast to start and low overhead.</a:t>
          </a:r>
        </a:p>
      </dgm:t>
    </dgm:pt>
    <dgm:pt modelId="{3848A4AC-D559-4E43-8AE4-C0A3445B72DF}" type="parTrans" cxnId="{E28635AA-4626-4B86-A368-9EC1DB544F2E}">
      <dgm:prSet/>
      <dgm:spPr/>
      <dgm:t>
        <a:bodyPr/>
        <a:lstStyle/>
        <a:p>
          <a:pPr algn="just"/>
          <a:endParaRPr lang="en-IN" sz="1400"/>
        </a:p>
      </dgm:t>
    </dgm:pt>
    <dgm:pt modelId="{0FAB23AD-73EC-4351-80D5-44364CBB8A3C}" type="sibTrans" cxnId="{E28635AA-4626-4B86-A368-9EC1DB544F2E}">
      <dgm:prSet/>
      <dgm:spPr/>
      <dgm:t>
        <a:bodyPr/>
        <a:lstStyle/>
        <a:p>
          <a:pPr algn="just"/>
          <a:endParaRPr lang="en-IN" sz="1400"/>
        </a:p>
      </dgm:t>
    </dgm:pt>
    <dgm:pt modelId="{958B3333-F129-428A-B9E6-CE8F3197E401}">
      <dgm:prSet custT="1"/>
      <dgm:spPr/>
      <dgm:t>
        <a:bodyPr/>
        <a:lstStyle/>
        <a:p>
          <a:pPr algn="just"/>
          <a:r>
            <a:rPr lang="en-IN" sz="1200" b="1" dirty="0" err="1"/>
            <a:t>Dis</a:t>
          </a:r>
          <a:r>
            <a:rPr lang="en-IN" sz="1200" b="1" dirty="0"/>
            <a:t>-advantage</a:t>
          </a:r>
          <a:r>
            <a:rPr lang="en-IN" sz="1200" dirty="0"/>
            <a:t>: Cannot be run on distributed system &amp; difficult to implement.</a:t>
          </a:r>
        </a:p>
      </dgm:t>
    </dgm:pt>
    <dgm:pt modelId="{CE0917BB-40B7-48AC-B69B-F31310783019}" type="parTrans" cxnId="{620CE5C3-245F-492E-A226-F31C5B4C7201}">
      <dgm:prSet/>
      <dgm:spPr/>
      <dgm:t>
        <a:bodyPr/>
        <a:lstStyle/>
        <a:p>
          <a:pPr algn="just"/>
          <a:endParaRPr lang="en-IN" sz="1400"/>
        </a:p>
      </dgm:t>
    </dgm:pt>
    <dgm:pt modelId="{D02D7167-51F3-41C9-B10F-8E6AF6E75B80}" type="sibTrans" cxnId="{620CE5C3-245F-492E-A226-F31C5B4C7201}">
      <dgm:prSet/>
      <dgm:spPr/>
      <dgm:t>
        <a:bodyPr/>
        <a:lstStyle/>
        <a:p>
          <a:pPr algn="just"/>
          <a:endParaRPr lang="en-IN" sz="1400"/>
        </a:p>
      </dgm:t>
    </dgm:pt>
    <dgm:pt modelId="{C2B628E1-4D4C-4D3B-B907-53F74225FAC1}" type="pres">
      <dgm:prSet presAssocID="{BE839D17-1FB9-4238-9220-5EB072829A24}" presName="linear" presStyleCnt="0">
        <dgm:presLayoutVars>
          <dgm:dir/>
          <dgm:animLvl val="lvl"/>
          <dgm:resizeHandles val="exact"/>
        </dgm:presLayoutVars>
      </dgm:prSet>
      <dgm:spPr/>
    </dgm:pt>
    <dgm:pt modelId="{EA677FBC-E61C-4803-8101-1DF14159AAE7}" type="pres">
      <dgm:prSet presAssocID="{2E789B4D-29B7-431A-B448-56D5814DDFBC}" presName="parentLin" presStyleCnt="0"/>
      <dgm:spPr/>
    </dgm:pt>
    <dgm:pt modelId="{2C98E7EC-D929-44E0-BF73-6230711E0A03}" type="pres">
      <dgm:prSet presAssocID="{2E789B4D-29B7-431A-B448-56D5814DDFBC}" presName="parentLeftMargin" presStyleLbl="node1" presStyleIdx="0" presStyleCnt="3"/>
      <dgm:spPr/>
    </dgm:pt>
    <dgm:pt modelId="{3432C03C-DD72-4113-A253-EDAAE768236D}" type="pres">
      <dgm:prSet presAssocID="{2E789B4D-29B7-431A-B448-56D5814DDFBC}" presName="parentText" presStyleLbl="node1" presStyleIdx="0" presStyleCnt="3">
        <dgm:presLayoutVars>
          <dgm:chMax val="0"/>
          <dgm:bulletEnabled val="1"/>
        </dgm:presLayoutVars>
      </dgm:prSet>
      <dgm:spPr/>
    </dgm:pt>
    <dgm:pt modelId="{D09381A6-D8A2-4F37-9E44-21B31DD43B59}" type="pres">
      <dgm:prSet presAssocID="{2E789B4D-29B7-431A-B448-56D5814DDFBC}" presName="negativeSpace" presStyleCnt="0"/>
      <dgm:spPr/>
    </dgm:pt>
    <dgm:pt modelId="{2D2FD40F-C2B5-4DBA-B1BC-13AFCB4F0E76}" type="pres">
      <dgm:prSet presAssocID="{2E789B4D-29B7-431A-B448-56D5814DDFBC}" presName="childText" presStyleLbl="conFgAcc1" presStyleIdx="0" presStyleCnt="3">
        <dgm:presLayoutVars>
          <dgm:bulletEnabled val="1"/>
        </dgm:presLayoutVars>
      </dgm:prSet>
      <dgm:spPr/>
    </dgm:pt>
    <dgm:pt modelId="{6EF48AB8-C1EC-4997-9744-FBB7BD83A79E}" type="pres">
      <dgm:prSet presAssocID="{7846614C-3AA7-49E8-9A79-D91211E5A862}" presName="spaceBetweenRectangles" presStyleCnt="0"/>
      <dgm:spPr/>
    </dgm:pt>
    <dgm:pt modelId="{B459458E-2634-42BC-BF5B-EB71547B4184}" type="pres">
      <dgm:prSet presAssocID="{AEE87BE8-3882-45CA-8F5F-281EAE919456}" presName="parentLin" presStyleCnt="0"/>
      <dgm:spPr/>
    </dgm:pt>
    <dgm:pt modelId="{30398410-0CAA-4E00-9CC9-429263CCCC28}" type="pres">
      <dgm:prSet presAssocID="{AEE87BE8-3882-45CA-8F5F-281EAE919456}" presName="parentLeftMargin" presStyleLbl="node1" presStyleIdx="0" presStyleCnt="3"/>
      <dgm:spPr/>
    </dgm:pt>
    <dgm:pt modelId="{A24C2E8C-E574-41B1-A521-8C9783C6931B}" type="pres">
      <dgm:prSet presAssocID="{AEE87BE8-3882-45CA-8F5F-281EAE919456}" presName="parentText" presStyleLbl="node1" presStyleIdx="1" presStyleCnt="3">
        <dgm:presLayoutVars>
          <dgm:chMax val="0"/>
          <dgm:bulletEnabled val="1"/>
        </dgm:presLayoutVars>
      </dgm:prSet>
      <dgm:spPr/>
    </dgm:pt>
    <dgm:pt modelId="{66CC891A-3B6C-4C94-B107-1B60FF777049}" type="pres">
      <dgm:prSet presAssocID="{AEE87BE8-3882-45CA-8F5F-281EAE919456}" presName="negativeSpace" presStyleCnt="0"/>
      <dgm:spPr/>
    </dgm:pt>
    <dgm:pt modelId="{F0DB4396-C979-4C02-85EF-1C6B5081404B}" type="pres">
      <dgm:prSet presAssocID="{AEE87BE8-3882-45CA-8F5F-281EAE919456}" presName="childText" presStyleLbl="conFgAcc1" presStyleIdx="1" presStyleCnt="3">
        <dgm:presLayoutVars>
          <dgm:bulletEnabled val="1"/>
        </dgm:presLayoutVars>
      </dgm:prSet>
      <dgm:spPr/>
    </dgm:pt>
    <dgm:pt modelId="{200A9259-63A8-441F-A7C3-01C0994F5C6B}" type="pres">
      <dgm:prSet presAssocID="{5626538F-3E11-458B-A794-47FA332CDD8D}" presName="spaceBetweenRectangles" presStyleCnt="0"/>
      <dgm:spPr/>
    </dgm:pt>
    <dgm:pt modelId="{F746846B-3E13-4C4A-BCB9-0F1EE95753E4}" type="pres">
      <dgm:prSet presAssocID="{F3F6F8B9-E9A8-4738-AF47-2368CF58BA98}" presName="parentLin" presStyleCnt="0"/>
      <dgm:spPr/>
    </dgm:pt>
    <dgm:pt modelId="{5A56C93E-27DC-480C-9DD2-87ECB4AFDD05}" type="pres">
      <dgm:prSet presAssocID="{F3F6F8B9-E9A8-4738-AF47-2368CF58BA98}" presName="parentLeftMargin" presStyleLbl="node1" presStyleIdx="1" presStyleCnt="3"/>
      <dgm:spPr/>
    </dgm:pt>
    <dgm:pt modelId="{31FEC4BE-DCE7-48CC-B00A-BFC28D93AC21}" type="pres">
      <dgm:prSet presAssocID="{F3F6F8B9-E9A8-4738-AF47-2368CF58BA98}" presName="parentText" presStyleLbl="node1" presStyleIdx="2" presStyleCnt="3">
        <dgm:presLayoutVars>
          <dgm:chMax val="0"/>
          <dgm:bulletEnabled val="1"/>
        </dgm:presLayoutVars>
      </dgm:prSet>
      <dgm:spPr/>
    </dgm:pt>
    <dgm:pt modelId="{B0BCA495-EBBB-4D20-8ADA-5BE47AEA8F9A}" type="pres">
      <dgm:prSet presAssocID="{F3F6F8B9-E9A8-4738-AF47-2368CF58BA98}" presName="negativeSpace" presStyleCnt="0"/>
      <dgm:spPr/>
    </dgm:pt>
    <dgm:pt modelId="{B89FD141-D8EA-4090-AEF3-0F6288D77ED2}" type="pres">
      <dgm:prSet presAssocID="{F3F6F8B9-E9A8-4738-AF47-2368CF58BA98}" presName="childText" presStyleLbl="conFgAcc1" presStyleIdx="2" presStyleCnt="3">
        <dgm:presLayoutVars>
          <dgm:bulletEnabled val="1"/>
        </dgm:presLayoutVars>
      </dgm:prSet>
      <dgm:spPr/>
    </dgm:pt>
  </dgm:ptLst>
  <dgm:cxnLst>
    <dgm:cxn modelId="{6180270B-4267-4E8D-BD6F-57A8A71EEC13}" type="presOf" srcId="{AEE87BE8-3882-45CA-8F5F-281EAE919456}" destId="{30398410-0CAA-4E00-9CC9-429263CCCC28}" srcOrd="0" destOrd="0" presId="urn:microsoft.com/office/officeart/2005/8/layout/list1"/>
    <dgm:cxn modelId="{7373F21A-80E0-43D8-86D3-F89085C2BFBE}" srcId="{BE839D17-1FB9-4238-9220-5EB072829A24}" destId="{2E789B4D-29B7-431A-B448-56D5814DDFBC}" srcOrd="0" destOrd="0" parTransId="{3EE66EE2-B06C-46F3-8CB2-2846E34EA91E}" sibTransId="{7846614C-3AA7-49E8-9A79-D91211E5A862}"/>
    <dgm:cxn modelId="{40D5BA1E-CD46-432C-A386-C5D6108A4043}" type="presOf" srcId="{9DE21F55-81DF-42EE-8887-59F70DCA8D9C}" destId="{F0DB4396-C979-4C02-85EF-1C6B5081404B}" srcOrd="0" destOrd="3" presId="urn:microsoft.com/office/officeart/2005/8/layout/list1"/>
    <dgm:cxn modelId="{73220B38-724B-4D49-93EE-98CB88696282}" type="presOf" srcId="{0EA7BC67-093B-4DDC-91C3-FAAEE8CB5F61}" destId="{B89FD141-D8EA-4090-AEF3-0F6288D77ED2}" srcOrd="0" destOrd="1" presId="urn:microsoft.com/office/officeart/2005/8/layout/list1"/>
    <dgm:cxn modelId="{C560203B-2C35-4B84-BB2D-51A7039C7BCD}" type="presOf" srcId="{1AE3271E-F52A-401D-8AE4-10D29B42A91C}" destId="{F0DB4396-C979-4C02-85EF-1C6B5081404B}" srcOrd="0" destOrd="2" presId="urn:microsoft.com/office/officeart/2005/8/layout/list1"/>
    <dgm:cxn modelId="{50295D47-C7D4-427B-9650-DE7F9149A4C7}" type="presOf" srcId="{2E789B4D-29B7-431A-B448-56D5814DDFBC}" destId="{3432C03C-DD72-4113-A253-EDAAE768236D}" srcOrd="1" destOrd="0" presId="urn:microsoft.com/office/officeart/2005/8/layout/list1"/>
    <dgm:cxn modelId="{C9284348-6B07-49B4-92BD-635964C9ECC8}" type="presOf" srcId="{F3B00A70-46FE-43F6-A79C-147ADA88844F}" destId="{2D2FD40F-C2B5-4DBA-B1BC-13AFCB4F0E76}" srcOrd="0" destOrd="0" presId="urn:microsoft.com/office/officeart/2005/8/layout/list1"/>
    <dgm:cxn modelId="{BAA7F54A-B015-46B0-B3C3-0E8A452B6FC4}" type="presOf" srcId="{F3F6F8B9-E9A8-4738-AF47-2368CF58BA98}" destId="{5A56C93E-27DC-480C-9DD2-87ECB4AFDD05}" srcOrd="0" destOrd="0" presId="urn:microsoft.com/office/officeart/2005/8/layout/list1"/>
    <dgm:cxn modelId="{0A7E5F78-16F9-4248-95B7-3E8CDBECADF1}" srcId="{BE839D17-1FB9-4238-9220-5EB072829A24}" destId="{F3F6F8B9-E9A8-4738-AF47-2368CF58BA98}" srcOrd="2" destOrd="0" parTransId="{4DB35247-0EAC-474B-97BF-1B1859BC7C2C}" sibTransId="{B5CBD475-22A6-4352-AF7E-2C908BECB7BE}"/>
    <dgm:cxn modelId="{922ADE80-806A-4F24-9CC0-1B941D57202E}" type="presOf" srcId="{958B3333-F129-428A-B9E6-CE8F3197E401}" destId="{B89FD141-D8EA-4090-AEF3-0F6288D77ED2}" srcOrd="0" destOrd="3" presId="urn:microsoft.com/office/officeart/2005/8/layout/list1"/>
    <dgm:cxn modelId="{AF22BE82-4C14-4864-8908-A42766624252}" srcId="{AEE87BE8-3882-45CA-8F5F-281EAE919456}" destId="{9DE21F55-81DF-42EE-8887-59F70DCA8D9C}" srcOrd="3" destOrd="0" parTransId="{C796DF7E-94B2-4828-907F-47319DFDA713}" sibTransId="{53C690F5-325C-488A-814E-E2201E72C0A0}"/>
    <dgm:cxn modelId="{9700149C-043C-47B3-A5CF-B13F892F65C1}" type="presOf" srcId="{6367022C-8557-424E-8D63-1B9ED45B787C}" destId="{B89FD141-D8EA-4090-AEF3-0F6288D77ED2}" srcOrd="0" destOrd="2" presId="urn:microsoft.com/office/officeart/2005/8/layout/list1"/>
    <dgm:cxn modelId="{6C939CA5-2572-44D3-8D51-E368A323C553}" srcId="{F3F6F8B9-E9A8-4738-AF47-2368CF58BA98}" destId="{D1FBC6C2-968B-4931-96D1-382F5D8B3CB9}" srcOrd="0" destOrd="0" parTransId="{E008888C-B848-424C-9184-92B6490F835F}" sibTransId="{468E25AB-D95F-4530-A016-31E703514B0A}"/>
    <dgm:cxn modelId="{2ACDC4A7-BE0F-404E-AC26-A8D72B06308C}" srcId="{BE839D17-1FB9-4238-9220-5EB072829A24}" destId="{AEE87BE8-3882-45CA-8F5F-281EAE919456}" srcOrd="1" destOrd="0" parTransId="{1A05B849-AC91-4808-B380-6B8049E5FF29}" sibTransId="{5626538F-3E11-458B-A794-47FA332CDD8D}"/>
    <dgm:cxn modelId="{E28635AA-4626-4B86-A368-9EC1DB544F2E}" srcId="{F3F6F8B9-E9A8-4738-AF47-2368CF58BA98}" destId="{6367022C-8557-424E-8D63-1B9ED45B787C}" srcOrd="2" destOrd="0" parTransId="{3848A4AC-D559-4E43-8AE4-C0A3445B72DF}" sibTransId="{0FAB23AD-73EC-4351-80D5-44364CBB8A3C}"/>
    <dgm:cxn modelId="{F91874AB-892A-4837-9DCB-0EEC0568A40A}" type="presOf" srcId="{4E9407CC-E5C2-416F-8FCF-80AA7CCF1B87}" destId="{2D2FD40F-C2B5-4DBA-B1BC-13AFCB4F0E76}" srcOrd="0" destOrd="1" presId="urn:microsoft.com/office/officeart/2005/8/layout/list1"/>
    <dgm:cxn modelId="{B9446CB1-1E3D-4D7D-860E-552977C71D83}" srcId="{AEE87BE8-3882-45CA-8F5F-281EAE919456}" destId="{03D22505-6CC7-48D0-A3EA-D825A4604CD6}" srcOrd="1" destOrd="0" parTransId="{D19BF306-79C2-4DD6-9569-2C5084E77278}" sibTransId="{0897BFC4-5DC6-41C9-8D81-F983132F184D}"/>
    <dgm:cxn modelId="{D3D332B2-6BD3-4289-991B-CE0ACF9F2326}" type="presOf" srcId="{6286649D-2C50-4A02-A21B-C7C2B89A28CC}" destId="{F0DB4396-C979-4C02-85EF-1C6B5081404B}" srcOrd="0" destOrd="0" presId="urn:microsoft.com/office/officeart/2005/8/layout/list1"/>
    <dgm:cxn modelId="{9CF802BD-9D8C-4759-8881-FB186241C24A}" srcId="{2E789B4D-29B7-431A-B448-56D5814DDFBC}" destId="{4E9407CC-E5C2-416F-8FCF-80AA7CCF1B87}" srcOrd="1" destOrd="0" parTransId="{E1C65D52-9012-4734-AE6D-4651546330B0}" sibTransId="{377E632F-E724-4802-8D0A-BA624869E3AC}"/>
    <dgm:cxn modelId="{620CE5C3-245F-492E-A226-F31C5B4C7201}" srcId="{F3F6F8B9-E9A8-4738-AF47-2368CF58BA98}" destId="{958B3333-F129-428A-B9E6-CE8F3197E401}" srcOrd="3" destOrd="0" parTransId="{CE0917BB-40B7-48AC-B69B-F31310783019}" sibTransId="{D02D7167-51F3-41C9-B10F-8E6AF6E75B80}"/>
    <dgm:cxn modelId="{FCD42EC6-36C6-4D79-96C9-81955F8D1467}" type="presOf" srcId="{F3F6F8B9-E9A8-4738-AF47-2368CF58BA98}" destId="{31FEC4BE-DCE7-48CC-B00A-BFC28D93AC21}" srcOrd="1" destOrd="0" presId="urn:microsoft.com/office/officeart/2005/8/layout/list1"/>
    <dgm:cxn modelId="{11FFD8D2-9F55-4BF8-997B-BA9E307FD3FC}" type="presOf" srcId="{D1FBC6C2-968B-4931-96D1-382F5D8B3CB9}" destId="{B89FD141-D8EA-4090-AEF3-0F6288D77ED2}" srcOrd="0" destOrd="0" presId="urn:microsoft.com/office/officeart/2005/8/layout/list1"/>
    <dgm:cxn modelId="{0ABCD5D8-8FE1-4CDE-A6B5-481407B85ED8}" srcId="{F3F6F8B9-E9A8-4738-AF47-2368CF58BA98}" destId="{0EA7BC67-093B-4DDC-91C3-FAAEE8CB5F61}" srcOrd="1" destOrd="0" parTransId="{F54B33AD-D16B-4F8F-8268-A1C3C877C31A}" sibTransId="{3BAA7FFA-77A8-40FF-ACC6-C5F131D270A6}"/>
    <dgm:cxn modelId="{AF2128E3-0611-40D8-808F-2DD5681106F3}" type="presOf" srcId="{BE839D17-1FB9-4238-9220-5EB072829A24}" destId="{C2B628E1-4D4C-4D3B-B907-53F74225FAC1}" srcOrd="0" destOrd="0" presId="urn:microsoft.com/office/officeart/2005/8/layout/list1"/>
    <dgm:cxn modelId="{EAFE5BE8-186E-4F22-A94B-14565C3A2EBB}" type="presOf" srcId="{AEE87BE8-3882-45CA-8F5F-281EAE919456}" destId="{A24C2E8C-E574-41B1-A521-8C9783C6931B}" srcOrd="1" destOrd="0" presId="urn:microsoft.com/office/officeart/2005/8/layout/list1"/>
    <dgm:cxn modelId="{A96467E9-DD64-45C7-B66E-D42B9073F90A}" type="presOf" srcId="{2E789B4D-29B7-431A-B448-56D5814DDFBC}" destId="{2C98E7EC-D929-44E0-BF73-6230711E0A03}" srcOrd="0" destOrd="0" presId="urn:microsoft.com/office/officeart/2005/8/layout/list1"/>
    <dgm:cxn modelId="{A24BF7EE-2702-4506-B0A9-0B42CE850C9B}" srcId="{2E789B4D-29B7-431A-B448-56D5814DDFBC}" destId="{F3B00A70-46FE-43F6-A79C-147ADA88844F}" srcOrd="0" destOrd="0" parTransId="{9AB24A2A-81FD-4321-86AA-5AD9BA76835E}" sibTransId="{37F45086-E48F-4D31-AA43-2718FD0193D1}"/>
    <dgm:cxn modelId="{6DE0DFF2-F5E4-46AB-8E19-93E00C993CFB}" type="presOf" srcId="{03D22505-6CC7-48D0-A3EA-D825A4604CD6}" destId="{F0DB4396-C979-4C02-85EF-1C6B5081404B}" srcOrd="0" destOrd="1" presId="urn:microsoft.com/office/officeart/2005/8/layout/list1"/>
    <dgm:cxn modelId="{D52F0CF3-D5C9-4BAB-BBCD-D37259D3F9D9}" srcId="{AEE87BE8-3882-45CA-8F5F-281EAE919456}" destId="{6286649D-2C50-4A02-A21B-C7C2B89A28CC}" srcOrd="0" destOrd="0" parTransId="{96DC7B28-2B73-48B9-B568-CEF0E617767D}" sibTransId="{F0C5A74A-B196-43F7-A519-93327712E155}"/>
    <dgm:cxn modelId="{636BCAF4-5631-42B9-8E13-6157707D2E60}" srcId="{AEE87BE8-3882-45CA-8F5F-281EAE919456}" destId="{1AE3271E-F52A-401D-8AE4-10D29B42A91C}" srcOrd="2" destOrd="0" parTransId="{8C4F3B56-0C44-4045-A93F-F208744ECA44}" sibTransId="{585F2C9F-7C1B-41C3-B8E4-19C88B158F3E}"/>
    <dgm:cxn modelId="{64FAB0CA-6DFD-446B-BFF5-2EC1311F4950}" type="presParOf" srcId="{C2B628E1-4D4C-4D3B-B907-53F74225FAC1}" destId="{EA677FBC-E61C-4803-8101-1DF14159AAE7}" srcOrd="0" destOrd="0" presId="urn:microsoft.com/office/officeart/2005/8/layout/list1"/>
    <dgm:cxn modelId="{3C778480-180C-4DF2-AEED-FD8482FD95B9}" type="presParOf" srcId="{EA677FBC-E61C-4803-8101-1DF14159AAE7}" destId="{2C98E7EC-D929-44E0-BF73-6230711E0A03}" srcOrd="0" destOrd="0" presId="urn:microsoft.com/office/officeart/2005/8/layout/list1"/>
    <dgm:cxn modelId="{196D63E5-2E1A-44FA-B7C1-2BB570EE492C}" type="presParOf" srcId="{EA677FBC-E61C-4803-8101-1DF14159AAE7}" destId="{3432C03C-DD72-4113-A253-EDAAE768236D}" srcOrd="1" destOrd="0" presId="urn:microsoft.com/office/officeart/2005/8/layout/list1"/>
    <dgm:cxn modelId="{BCE65C1F-539B-4936-8CB6-5D7F40C3A823}" type="presParOf" srcId="{C2B628E1-4D4C-4D3B-B907-53F74225FAC1}" destId="{D09381A6-D8A2-4F37-9E44-21B31DD43B59}" srcOrd="1" destOrd="0" presId="urn:microsoft.com/office/officeart/2005/8/layout/list1"/>
    <dgm:cxn modelId="{5BE84194-3655-4FDD-87AC-32C832FC5B41}" type="presParOf" srcId="{C2B628E1-4D4C-4D3B-B907-53F74225FAC1}" destId="{2D2FD40F-C2B5-4DBA-B1BC-13AFCB4F0E76}" srcOrd="2" destOrd="0" presId="urn:microsoft.com/office/officeart/2005/8/layout/list1"/>
    <dgm:cxn modelId="{53F607A7-5D53-4DD6-9CB1-A056F558E7EC}" type="presParOf" srcId="{C2B628E1-4D4C-4D3B-B907-53F74225FAC1}" destId="{6EF48AB8-C1EC-4997-9744-FBB7BD83A79E}" srcOrd="3" destOrd="0" presId="urn:microsoft.com/office/officeart/2005/8/layout/list1"/>
    <dgm:cxn modelId="{0D883AE1-947A-432F-9C10-165DD9813BDA}" type="presParOf" srcId="{C2B628E1-4D4C-4D3B-B907-53F74225FAC1}" destId="{B459458E-2634-42BC-BF5B-EB71547B4184}" srcOrd="4" destOrd="0" presId="urn:microsoft.com/office/officeart/2005/8/layout/list1"/>
    <dgm:cxn modelId="{EF03CD22-6FF8-4D5E-A52C-DC35DE69424E}" type="presParOf" srcId="{B459458E-2634-42BC-BF5B-EB71547B4184}" destId="{30398410-0CAA-4E00-9CC9-429263CCCC28}" srcOrd="0" destOrd="0" presId="urn:microsoft.com/office/officeart/2005/8/layout/list1"/>
    <dgm:cxn modelId="{75230627-058D-41A3-94CE-0298B5FD3EEE}" type="presParOf" srcId="{B459458E-2634-42BC-BF5B-EB71547B4184}" destId="{A24C2E8C-E574-41B1-A521-8C9783C6931B}" srcOrd="1" destOrd="0" presId="urn:microsoft.com/office/officeart/2005/8/layout/list1"/>
    <dgm:cxn modelId="{A3A60120-DDD0-43B2-8D10-E3116445558A}" type="presParOf" srcId="{C2B628E1-4D4C-4D3B-B907-53F74225FAC1}" destId="{66CC891A-3B6C-4C94-B107-1B60FF777049}" srcOrd="5" destOrd="0" presId="urn:microsoft.com/office/officeart/2005/8/layout/list1"/>
    <dgm:cxn modelId="{DFA0991D-F74E-4EFF-898A-BEC4B09C413B}" type="presParOf" srcId="{C2B628E1-4D4C-4D3B-B907-53F74225FAC1}" destId="{F0DB4396-C979-4C02-85EF-1C6B5081404B}" srcOrd="6" destOrd="0" presId="urn:microsoft.com/office/officeart/2005/8/layout/list1"/>
    <dgm:cxn modelId="{88FCBB17-6257-439B-A947-2B58C2138C7A}" type="presParOf" srcId="{C2B628E1-4D4C-4D3B-B907-53F74225FAC1}" destId="{200A9259-63A8-441F-A7C3-01C0994F5C6B}" srcOrd="7" destOrd="0" presId="urn:microsoft.com/office/officeart/2005/8/layout/list1"/>
    <dgm:cxn modelId="{FD4CBB81-CBD4-490F-8F59-97874AB70890}" type="presParOf" srcId="{C2B628E1-4D4C-4D3B-B907-53F74225FAC1}" destId="{F746846B-3E13-4C4A-BCB9-0F1EE95753E4}" srcOrd="8" destOrd="0" presId="urn:microsoft.com/office/officeart/2005/8/layout/list1"/>
    <dgm:cxn modelId="{CFA028E2-0298-436F-8D1D-2B989AFD2FCA}" type="presParOf" srcId="{F746846B-3E13-4C4A-BCB9-0F1EE95753E4}" destId="{5A56C93E-27DC-480C-9DD2-87ECB4AFDD05}" srcOrd="0" destOrd="0" presId="urn:microsoft.com/office/officeart/2005/8/layout/list1"/>
    <dgm:cxn modelId="{7908AF51-38EF-46E9-BD78-04AAA5287EC0}" type="presParOf" srcId="{F746846B-3E13-4C4A-BCB9-0F1EE95753E4}" destId="{31FEC4BE-DCE7-48CC-B00A-BFC28D93AC21}" srcOrd="1" destOrd="0" presId="urn:microsoft.com/office/officeart/2005/8/layout/list1"/>
    <dgm:cxn modelId="{5B493543-5F33-4088-9E83-AA1244E8E0FF}" type="presParOf" srcId="{C2B628E1-4D4C-4D3B-B907-53F74225FAC1}" destId="{B0BCA495-EBBB-4D20-8ADA-5BE47AEA8F9A}" srcOrd="9" destOrd="0" presId="urn:microsoft.com/office/officeart/2005/8/layout/list1"/>
    <dgm:cxn modelId="{C865BE5D-7F0D-4B0B-8C3B-BAF82B9D8EE6}" type="presParOf" srcId="{C2B628E1-4D4C-4D3B-B907-53F74225FAC1}" destId="{B89FD141-D8EA-4090-AEF3-0F6288D77ED2}"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4400" b="1" dirty="0"/>
            <a:t>Multithreading in C++ 11</a:t>
          </a:r>
        </a:p>
      </dgm:t>
    </dgm:pt>
    <dgm:pt modelId="{BBA31A04-3DBE-4C5F-8AC0-05C2070BE703}" type="parTrans" cxnId="{F0DF1367-BB75-4194-855F-236CC03A3C85}">
      <dgm:prSet/>
      <dgm:spPr/>
      <dgm:t>
        <a:bodyPr/>
        <a:lstStyle/>
        <a:p>
          <a:pPr algn="ctr"/>
          <a:endParaRPr lang="en-IN" sz="4400"/>
        </a:p>
      </dgm:t>
    </dgm:pt>
    <dgm:pt modelId="{BBCEAD6B-B850-471D-A759-FA19A324D66E}" type="sibTrans" cxnId="{F0DF1367-BB75-4194-855F-236CC03A3C85}">
      <dgm:prSet/>
      <dgm:spPr/>
      <dgm:t>
        <a:bodyPr/>
        <a:lstStyle/>
        <a:p>
          <a:pPr algn="ctr"/>
          <a:endParaRPr lang="en-IN" sz="44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AEA75266-717C-4E67-AC95-F20C4C9D2016}" type="presOf" srcId="{39DE3ACC-F631-432E-963A-857AE3BC9679}" destId="{CB2C0BD3-48D5-4ECA-8703-45F1DF9ED57B}"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F8385767-C793-4E38-8A19-4B6F065BA033}" type="presOf" srcId="{DD0B4728-9D96-450B-BE6A-334940CC29C0}" destId="{622A42A3-B605-4AF7-843C-0079C4E88486}" srcOrd="0" destOrd="0" presId="urn:microsoft.com/office/officeart/2005/8/layout/vList2"/>
    <dgm:cxn modelId="{2E535D30-FAB0-4F5C-9966-92107CFA6EEB}"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E839D17-1FB9-4238-9220-5EB072829A24}" type="doc">
      <dgm:prSet loTypeId="urn:microsoft.com/office/officeart/2005/8/layout/vList2" loCatId="list" qsTypeId="urn:microsoft.com/office/officeart/2005/8/quickstyle/simple4" qsCatId="simple" csTypeId="urn:microsoft.com/office/officeart/2005/8/colors/accent5_2" csCatId="accent5" phldr="1"/>
      <dgm:spPr/>
      <dgm:t>
        <a:bodyPr/>
        <a:lstStyle/>
        <a:p>
          <a:endParaRPr lang="en-IN"/>
        </a:p>
      </dgm:t>
    </dgm:pt>
    <dgm:pt modelId="{BC2406F5-6259-423D-B593-68BCAA247AF5}">
      <dgm:prSet/>
      <dgm:spPr/>
      <dgm:t>
        <a:bodyPr/>
        <a:lstStyle/>
        <a:p>
          <a:pPr rtl="0"/>
          <a:r>
            <a:rPr lang="en-IN" dirty="0"/>
            <a:t>Thread :  A thread is a software entity and it represents an independent unit of execution in a program.</a:t>
          </a:r>
        </a:p>
      </dgm:t>
    </dgm:pt>
    <dgm:pt modelId="{B24361AD-D311-4D32-AE24-EAB2C721DB14}" type="parTrans" cxnId="{C97EBCAB-A469-4D34-B2DF-7FFF2E0212E4}">
      <dgm:prSet/>
      <dgm:spPr/>
      <dgm:t>
        <a:bodyPr/>
        <a:lstStyle/>
        <a:p>
          <a:endParaRPr lang="en-IN"/>
        </a:p>
      </dgm:t>
    </dgm:pt>
    <dgm:pt modelId="{BD827E89-8ECE-4048-A384-3412A9D1F4FD}" type="sibTrans" cxnId="{C97EBCAB-A469-4D34-B2DF-7FFF2E0212E4}">
      <dgm:prSet/>
      <dgm:spPr/>
      <dgm:t>
        <a:bodyPr/>
        <a:lstStyle/>
        <a:p>
          <a:endParaRPr lang="en-IN"/>
        </a:p>
      </dgm:t>
    </dgm:pt>
    <dgm:pt modelId="{3ED28726-F09F-4222-9871-B481E239EBFF}">
      <dgm:prSet/>
      <dgm:spPr/>
      <dgm:t>
        <a:bodyPr/>
        <a:lstStyle/>
        <a:p>
          <a:pPr rtl="0"/>
          <a:r>
            <a:rPr lang="en-IN" dirty="0"/>
            <a:t>A </a:t>
          </a:r>
          <a:r>
            <a:rPr lang="en-IN" b="1" dirty="0"/>
            <a:t>std::thread</a:t>
          </a:r>
          <a:r>
            <a:rPr lang="en-IN" dirty="0"/>
            <a:t> object represents a single thread of execution.</a:t>
          </a:r>
        </a:p>
      </dgm:t>
    </dgm:pt>
    <dgm:pt modelId="{551BB53C-D324-4E55-AF68-647887A77FA6}" type="parTrans" cxnId="{0823FDE1-1D96-4F0B-8A4A-0AAA67B063E5}">
      <dgm:prSet/>
      <dgm:spPr/>
      <dgm:t>
        <a:bodyPr/>
        <a:lstStyle/>
        <a:p>
          <a:endParaRPr lang="en-IN"/>
        </a:p>
      </dgm:t>
    </dgm:pt>
    <dgm:pt modelId="{B8192D85-8BA8-4AC8-A598-1E548022747F}" type="sibTrans" cxnId="{0823FDE1-1D96-4F0B-8A4A-0AAA67B063E5}">
      <dgm:prSet/>
      <dgm:spPr/>
      <dgm:t>
        <a:bodyPr/>
        <a:lstStyle/>
        <a:p>
          <a:endParaRPr lang="en-IN"/>
        </a:p>
      </dgm:t>
    </dgm:pt>
    <dgm:pt modelId="{4742FE52-DF3C-47C4-BC0B-6E629C8951E5}">
      <dgm:prSet/>
      <dgm:spPr/>
      <dgm:t>
        <a:bodyPr/>
        <a:lstStyle/>
        <a:p>
          <a:pPr rtl="0"/>
          <a:r>
            <a:rPr lang="en-IN" dirty="0"/>
            <a:t>C++ 11 multithreading library abstracts away all the platform-specific code, you can easily write sophisticated and portable code that runs across all major platforms.</a:t>
          </a:r>
        </a:p>
      </dgm:t>
    </dgm:pt>
    <dgm:pt modelId="{38DEDC01-228E-4FD3-9BC6-3CC7A8F340AD}" type="parTrans" cxnId="{77E9C6D5-F771-43B3-BA87-BE28A91F39CC}">
      <dgm:prSet/>
      <dgm:spPr/>
      <dgm:t>
        <a:bodyPr/>
        <a:lstStyle/>
        <a:p>
          <a:endParaRPr lang="en-IN"/>
        </a:p>
      </dgm:t>
    </dgm:pt>
    <dgm:pt modelId="{3E8A7C9B-B22A-4D05-8F72-9B935AA52FBF}" type="sibTrans" cxnId="{77E9C6D5-F771-43B3-BA87-BE28A91F39CC}">
      <dgm:prSet/>
      <dgm:spPr/>
      <dgm:t>
        <a:bodyPr/>
        <a:lstStyle/>
        <a:p>
          <a:endParaRPr lang="en-IN"/>
        </a:p>
      </dgm:t>
    </dgm:pt>
    <dgm:pt modelId="{3E0EB8CF-8BDE-4ABE-8B85-498F17A6FD11}">
      <dgm:prSet/>
      <dgm:spPr/>
      <dgm:t>
        <a:bodyPr/>
        <a:lstStyle/>
        <a:p>
          <a:pPr rtl="0"/>
          <a:r>
            <a:rPr lang="en-IN" dirty="0"/>
            <a:t>For example: on POSIX systems, a std::thread uses the </a:t>
          </a:r>
          <a:r>
            <a:rPr lang="en-IN" dirty="0" err="1"/>
            <a:t>Pthreads</a:t>
          </a:r>
          <a:r>
            <a:rPr lang="en-IN" dirty="0"/>
            <a:t> API, and on Win32 it uses the native </a:t>
          </a:r>
          <a:r>
            <a:rPr lang="en-IN" dirty="0" err="1"/>
            <a:t>CreateThread</a:t>
          </a:r>
          <a:r>
            <a:rPr lang="en-IN" dirty="0"/>
            <a:t> and related calls. </a:t>
          </a:r>
        </a:p>
      </dgm:t>
    </dgm:pt>
    <dgm:pt modelId="{DFD613F2-C21A-4441-8346-29B2FB1501B6}" type="parTrans" cxnId="{3A8ECBC0-86D1-463C-B472-C579B9A9F9C5}">
      <dgm:prSet/>
      <dgm:spPr/>
      <dgm:t>
        <a:bodyPr/>
        <a:lstStyle/>
        <a:p>
          <a:endParaRPr lang="en-IN"/>
        </a:p>
      </dgm:t>
    </dgm:pt>
    <dgm:pt modelId="{70E541B0-6869-4C32-8BEE-918D414D129C}" type="sibTrans" cxnId="{3A8ECBC0-86D1-463C-B472-C579B9A9F9C5}">
      <dgm:prSet/>
      <dgm:spPr/>
      <dgm:t>
        <a:bodyPr/>
        <a:lstStyle/>
        <a:p>
          <a:endParaRPr lang="en-IN"/>
        </a:p>
      </dgm:t>
    </dgm:pt>
    <dgm:pt modelId="{330FA21B-1B4B-4985-8B95-E8F0669F652F}">
      <dgm:prSet/>
      <dgm:spPr/>
      <dgm:t>
        <a:bodyPr/>
        <a:lstStyle/>
        <a:p>
          <a:pPr rtl="0"/>
          <a:r>
            <a:rPr lang="en-IN" dirty="0"/>
            <a:t>A </a:t>
          </a:r>
          <a:r>
            <a:rPr lang="en-IN" b="1" dirty="0"/>
            <a:t>std::thread </a:t>
          </a:r>
          <a:r>
            <a:rPr lang="en-IN" dirty="0"/>
            <a:t>object is normally constructed by passing the threading function or method it is to run.</a:t>
          </a:r>
        </a:p>
      </dgm:t>
    </dgm:pt>
    <dgm:pt modelId="{B73333B0-5E45-4478-8C10-204AED6CBA93}" type="parTrans" cxnId="{0D925CCC-2459-4D94-AAC3-E8B20932410B}">
      <dgm:prSet/>
      <dgm:spPr/>
      <dgm:t>
        <a:bodyPr/>
        <a:lstStyle/>
        <a:p>
          <a:endParaRPr lang="en-IN"/>
        </a:p>
      </dgm:t>
    </dgm:pt>
    <dgm:pt modelId="{7F276F74-D626-4BE1-8129-6124698423D7}" type="sibTrans" cxnId="{0D925CCC-2459-4D94-AAC3-E8B20932410B}">
      <dgm:prSet/>
      <dgm:spPr/>
      <dgm:t>
        <a:bodyPr/>
        <a:lstStyle/>
        <a:p>
          <a:endParaRPr lang="en-IN"/>
        </a:p>
      </dgm:t>
    </dgm:pt>
    <dgm:pt modelId="{7878C9F1-7AA7-4AE7-A2BB-4C3C4F94E392}" type="pres">
      <dgm:prSet presAssocID="{BE839D17-1FB9-4238-9220-5EB072829A24}" presName="linear" presStyleCnt="0">
        <dgm:presLayoutVars>
          <dgm:animLvl val="lvl"/>
          <dgm:resizeHandles val="exact"/>
        </dgm:presLayoutVars>
      </dgm:prSet>
      <dgm:spPr/>
    </dgm:pt>
    <dgm:pt modelId="{0CB88D12-3626-4482-8058-D5545E94469C}" type="pres">
      <dgm:prSet presAssocID="{BC2406F5-6259-423D-B593-68BCAA247AF5}" presName="parentText" presStyleLbl="node1" presStyleIdx="0" presStyleCnt="5">
        <dgm:presLayoutVars>
          <dgm:chMax val="0"/>
          <dgm:bulletEnabled val="1"/>
        </dgm:presLayoutVars>
      </dgm:prSet>
      <dgm:spPr/>
    </dgm:pt>
    <dgm:pt modelId="{3FE4BCE5-7293-4DA1-A989-31BD1BBCBF4E}" type="pres">
      <dgm:prSet presAssocID="{BD827E89-8ECE-4048-A384-3412A9D1F4FD}" presName="spacer" presStyleCnt="0"/>
      <dgm:spPr/>
    </dgm:pt>
    <dgm:pt modelId="{C7692CED-5B61-4FBD-8737-C9508BB97BE9}" type="pres">
      <dgm:prSet presAssocID="{3ED28726-F09F-4222-9871-B481E239EBFF}" presName="parentText" presStyleLbl="node1" presStyleIdx="1" presStyleCnt="5">
        <dgm:presLayoutVars>
          <dgm:chMax val="0"/>
          <dgm:bulletEnabled val="1"/>
        </dgm:presLayoutVars>
      </dgm:prSet>
      <dgm:spPr/>
    </dgm:pt>
    <dgm:pt modelId="{8B1EED4C-DAED-4E22-AF0A-4A5978D07130}" type="pres">
      <dgm:prSet presAssocID="{B8192D85-8BA8-4AC8-A598-1E548022747F}" presName="spacer" presStyleCnt="0"/>
      <dgm:spPr/>
    </dgm:pt>
    <dgm:pt modelId="{0DC0FB8E-6A06-4CFB-ADC9-862B9E49F9D5}" type="pres">
      <dgm:prSet presAssocID="{4742FE52-DF3C-47C4-BC0B-6E629C8951E5}" presName="parentText" presStyleLbl="node1" presStyleIdx="2" presStyleCnt="5">
        <dgm:presLayoutVars>
          <dgm:chMax val="0"/>
          <dgm:bulletEnabled val="1"/>
        </dgm:presLayoutVars>
      </dgm:prSet>
      <dgm:spPr/>
    </dgm:pt>
    <dgm:pt modelId="{826F19DC-31B7-40FC-8ED5-9FF8B46494F2}" type="pres">
      <dgm:prSet presAssocID="{3E8A7C9B-B22A-4D05-8F72-9B935AA52FBF}" presName="spacer" presStyleCnt="0"/>
      <dgm:spPr/>
    </dgm:pt>
    <dgm:pt modelId="{671914D1-3488-4788-B003-926494BB6BC7}" type="pres">
      <dgm:prSet presAssocID="{3E0EB8CF-8BDE-4ABE-8B85-498F17A6FD11}" presName="parentText" presStyleLbl="node1" presStyleIdx="3" presStyleCnt="5">
        <dgm:presLayoutVars>
          <dgm:chMax val="0"/>
          <dgm:bulletEnabled val="1"/>
        </dgm:presLayoutVars>
      </dgm:prSet>
      <dgm:spPr/>
    </dgm:pt>
    <dgm:pt modelId="{438F1158-A10B-4A26-90C7-2767B26079EE}" type="pres">
      <dgm:prSet presAssocID="{70E541B0-6869-4C32-8BEE-918D414D129C}" presName="spacer" presStyleCnt="0"/>
      <dgm:spPr/>
    </dgm:pt>
    <dgm:pt modelId="{8E837DCD-B52E-40B4-AB66-A6DC3BD2E063}" type="pres">
      <dgm:prSet presAssocID="{330FA21B-1B4B-4985-8B95-E8F0669F652F}" presName="parentText" presStyleLbl="node1" presStyleIdx="4" presStyleCnt="5">
        <dgm:presLayoutVars>
          <dgm:chMax val="0"/>
          <dgm:bulletEnabled val="1"/>
        </dgm:presLayoutVars>
      </dgm:prSet>
      <dgm:spPr/>
    </dgm:pt>
  </dgm:ptLst>
  <dgm:cxnLst>
    <dgm:cxn modelId="{BC95F12B-6672-40B8-A5BB-F7D8B3FF07C5}" type="presOf" srcId="{330FA21B-1B4B-4985-8B95-E8F0669F652F}" destId="{8E837DCD-B52E-40B4-AB66-A6DC3BD2E063}" srcOrd="0" destOrd="0" presId="urn:microsoft.com/office/officeart/2005/8/layout/vList2"/>
    <dgm:cxn modelId="{B8D9FE30-FEDB-4733-8D8B-4F174DA0DE94}" type="presOf" srcId="{4742FE52-DF3C-47C4-BC0B-6E629C8951E5}" destId="{0DC0FB8E-6A06-4CFB-ADC9-862B9E49F9D5}" srcOrd="0" destOrd="0" presId="urn:microsoft.com/office/officeart/2005/8/layout/vList2"/>
    <dgm:cxn modelId="{C4AC4B63-DB13-4629-BD19-5F4AAAFE595D}" type="presOf" srcId="{3ED28726-F09F-4222-9871-B481E239EBFF}" destId="{C7692CED-5B61-4FBD-8737-C9508BB97BE9}" srcOrd="0" destOrd="0" presId="urn:microsoft.com/office/officeart/2005/8/layout/vList2"/>
    <dgm:cxn modelId="{26AD0364-A80E-4FDA-BA08-E109863F64D3}" type="presOf" srcId="{3E0EB8CF-8BDE-4ABE-8B85-498F17A6FD11}" destId="{671914D1-3488-4788-B003-926494BB6BC7}" srcOrd="0" destOrd="0" presId="urn:microsoft.com/office/officeart/2005/8/layout/vList2"/>
    <dgm:cxn modelId="{C97EBCAB-A469-4D34-B2DF-7FFF2E0212E4}" srcId="{BE839D17-1FB9-4238-9220-5EB072829A24}" destId="{BC2406F5-6259-423D-B593-68BCAA247AF5}" srcOrd="0" destOrd="0" parTransId="{B24361AD-D311-4D32-AE24-EAB2C721DB14}" sibTransId="{BD827E89-8ECE-4048-A384-3412A9D1F4FD}"/>
    <dgm:cxn modelId="{3A8ECBC0-86D1-463C-B472-C579B9A9F9C5}" srcId="{BE839D17-1FB9-4238-9220-5EB072829A24}" destId="{3E0EB8CF-8BDE-4ABE-8B85-498F17A6FD11}" srcOrd="3" destOrd="0" parTransId="{DFD613F2-C21A-4441-8346-29B2FB1501B6}" sibTransId="{70E541B0-6869-4C32-8BEE-918D414D129C}"/>
    <dgm:cxn modelId="{0D925CCC-2459-4D94-AAC3-E8B20932410B}" srcId="{BE839D17-1FB9-4238-9220-5EB072829A24}" destId="{330FA21B-1B4B-4985-8B95-E8F0669F652F}" srcOrd="4" destOrd="0" parTransId="{B73333B0-5E45-4478-8C10-204AED6CBA93}" sibTransId="{7F276F74-D626-4BE1-8129-6124698423D7}"/>
    <dgm:cxn modelId="{9AA1E9CC-BE8E-4B19-8D38-725A39B7A43B}" type="presOf" srcId="{BC2406F5-6259-423D-B593-68BCAA247AF5}" destId="{0CB88D12-3626-4482-8058-D5545E94469C}" srcOrd="0" destOrd="0" presId="urn:microsoft.com/office/officeart/2005/8/layout/vList2"/>
    <dgm:cxn modelId="{77E9C6D5-F771-43B3-BA87-BE28A91F39CC}" srcId="{BE839D17-1FB9-4238-9220-5EB072829A24}" destId="{4742FE52-DF3C-47C4-BC0B-6E629C8951E5}" srcOrd="2" destOrd="0" parTransId="{38DEDC01-228E-4FD3-9BC6-3CC7A8F340AD}" sibTransId="{3E8A7C9B-B22A-4D05-8F72-9B935AA52FBF}"/>
    <dgm:cxn modelId="{0823FDE1-1D96-4F0B-8A4A-0AAA67B063E5}" srcId="{BE839D17-1FB9-4238-9220-5EB072829A24}" destId="{3ED28726-F09F-4222-9871-B481E239EBFF}" srcOrd="1" destOrd="0" parTransId="{551BB53C-D324-4E55-AF68-647887A77FA6}" sibTransId="{B8192D85-8BA8-4AC8-A598-1E548022747F}"/>
    <dgm:cxn modelId="{CFCCE4F0-BD43-49CE-BA53-904DB66047F3}" type="presOf" srcId="{BE839D17-1FB9-4238-9220-5EB072829A24}" destId="{7878C9F1-7AA7-4AE7-A2BB-4C3C4F94E392}" srcOrd="0" destOrd="0" presId="urn:microsoft.com/office/officeart/2005/8/layout/vList2"/>
    <dgm:cxn modelId="{3CCD819A-A070-4A3E-9D3E-DC859F967704}" type="presParOf" srcId="{7878C9F1-7AA7-4AE7-A2BB-4C3C4F94E392}" destId="{0CB88D12-3626-4482-8058-D5545E94469C}" srcOrd="0" destOrd="0" presId="urn:microsoft.com/office/officeart/2005/8/layout/vList2"/>
    <dgm:cxn modelId="{B729EAE2-EA78-4C30-8F18-62EB32460F04}" type="presParOf" srcId="{7878C9F1-7AA7-4AE7-A2BB-4C3C4F94E392}" destId="{3FE4BCE5-7293-4DA1-A989-31BD1BBCBF4E}" srcOrd="1" destOrd="0" presId="urn:microsoft.com/office/officeart/2005/8/layout/vList2"/>
    <dgm:cxn modelId="{8C0CB2FE-A054-4A6E-971B-960AE1DFCB7A}" type="presParOf" srcId="{7878C9F1-7AA7-4AE7-A2BB-4C3C4F94E392}" destId="{C7692CED-5B61-4FBD-8737-C9508BB97BE9}" srcOrd="2" destOrd="0" presId="urn:microsoft.com/office/officeart/2005/8/layout/vList2"/>
    <dgm:cxn modelId="{74F61710-6CEB-4D1B-BA80-B8742BC14B9E}" type="presParOf" srcId="{7878C9F1-7AA7-4AE7-A2BB-4C3C4F94E392}" destId="{8B1EED4C-DAED-4E22-AF0A-4A5978D07130}" srcOrd="3" destOrd="0" presId="urn:microsoft.com/office/officeart/2005/8/layout/vList2"/>
    <dgm:cxn modelId="{781396DC-4EFF-4D06-8B4C-0F7B8C9BB30A}" type="presParOf" srcId="{7878C9F1-7AA7-4AE7-A2BB-4C3C4F94E392}" destId="{0DC0FB8E-6A06-4CFB-ADC9-862B9E49F9D5}" srcOrd="4" destOrd="0" presId="urn:microsoft.com/office/officeart/2005/8/layout/vList2"/>
    <dgm:cxn modelId="{72BCC426-2AA6-4F05-9192-F092FF75C67D}" type="presParOf" srcId="{7878C9F1-7AA7-4AE7-A2BB-4C3C4F94E392}" destId="{826F19DC-31B7-40FC-8ED5-9FF8B46494F2}" srcOrd="5" destOrd="0" presId="urn:microsoft.com/office/officeart/2005/8/layout/vList2"/>
    <dgm:cxn modelId="{F0837D2D-47D5-4002-8FBB-91A5C994793D}" type="presParOf" srcId="{7878C9F1-7AA7-4AE7-A2BB-4C3C4F94E392}" destId="{671914D1-3488-4788-B003-926494BB6BC7}" srcOrd="6" destOrd="0" presId="urn:microsoft.com/office/officeart/2005/8/layout/vList2"/>
    <dgm:cxn modelId="{B87F783A-E3D1-40A9-B411-B68B8EDB499A}" type="presParOf" srcId="{7878C9F1-7AA7-4AE7-A2BB-4C3C4F94E392}" destId="{438F1158-A10B-4A26-90C7-2767B26079EE}" srcOrd="7" destOrd="0" presId="urn:microsoft.com/office/officeart/2005/8/layout/vList2"/>
    <dgm:cxn modelId="{05720379-1D6D-42D7-A591-5B43E15E41E5}" type="presParOf" srcId="{7878C9F1-7AA7-4AE7-A2BB-4C3C4F94E392}" destId="{8E837DCD-B52E-40B4-AB66-A6DC3BD2E063}" srcOrd="8"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4400" b="1" dirty="0"/>
            <a:t>Life of a thread</a:t>
          </a:r>
        </a:p>
      </dgm:t>
    </dgm:pt>
    <dgm:pt modelId="{BBA31A04-3DBE-4C5F-8AC0-05C2070BE703}" type="parTrans" cxnId="{F0DF1367-BB75-4194-855F-236CC03A3C85}">
      <dgm:prSet/>
      <dgm:spPr/>
      <dgm:t>
        <a:bodyPr/>
        <a:lstStyle/>
        <a:p>
          <a:pPr algn="ctr"/>
          <a:endParaRPr lang="en-IN" sz="4400"/>
        </a:p>
      </dgm:t>
    </dgm:pt>
    <dgm:pt modelId="{BBCEAD6B-B850-471D-A759-FA19A324D66E}" type="sibTrans" cxnId="{F0DF1367-BB75-4194-855F-236CC03A3C85}">
      <dgm:prSet/>
      <dgm:spPr/>
      <dgm:t>
        <a:bodyPr/>
        <a:lstStyle/>
        <a:p>
          <a:pPr algn="ctr"/>
          <a:endParaRPr lang="en-IN" sz="44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F0DF1367-BB75-4194-855F-236CC03A3C85}" srcId="{DD0B4728-9D96-450B-BE6A-334940CC29C0}" destId="{39DE3ACC-F631-432E-963A-857AE3BC9679}" srcOrd="0" destOrd="0" parTransId="{BBA31A04-3DBE-4C5F-8AC0-05C2070BE703}" sibTransId="{BBCEAD6B-B850-471D-A759-FA19A324D66E}"/>
    <dgm:cxn modelId="{DFCDDD7B-83CA-42CF-A4D5-F0C32F2D94FA}" type="presOf" srcId="{39DE3ACC-F631-432E-963A-857AE3BC9679}" destId="{CB2C0BD3-48D5-4ECA-8703-45F1DF9ED57B}" srcOrd="0" destOrd="0" presId="urn:microsoft.com/office/officeart/2005/8/layout/vList2"/>
    <dgm:cxn modelId="{0F0B62DF-D0C5-4886-A684-AC7DB532EE06}" type="presOf" srcId="{DD0B4728-9D96-450B-BE6A-334940CC29C0}" destId="{622A42A3-B605-4AF7-843C-0079C4E88486}" srcOrd="0" destOrd="0" presId="urn:microsoft.com/office/officeart/2005/8/layout/vList2"/>
    <dgm:cxn modelId="{B24AD7CD-564C-4E31-91FA-887D8885CB12}"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26EAC56-87C1-43E7-9A4A-346B70707F83}"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62C410F6-CD0B-4687-8187-5666FAA8917B}">
      <dgm:prSet custT="1"/>
      <dgm:spPr/>
      <dgm:t>
        <a:bodyPr/>
        <a:lstStyle/>
        <a:p>
          <a:pPr rtl="0"/>
          <a:r>
            <a:rPr lang="en-IN" sz="1400" dirty="0"/>
            <a:t>Each process starts with one thread, the master or main thread. </a:t>
          </a:r>
        </a:p>
      </dgm:t>
    </dgm:pt>
    <dgm:pt modelId="{3F5C3C7D-BDBD-4D50-B88D-4B4146558656}" type="parTrans" cxnId="{2DA8C87E-E719-470A-B270-8FDE310955B1}">
      <dgm:prSet/>
      <dgm:spPr/>
      <dgm:t>
        <a:bodyPr/>
        <a:lstStyle/>
        <a:p>
          <a:endParaRPr lang="en-IN" sz="1400"/>
        </a:p>
      </dgm:t>
    </dgm:pt>
    <dgm:pt modelId="{D852329F-5460-49E9-B4F3-799A82BCCA95}" type="sibTrans" cxnId="{2DA8C87E-E719-470A-B270-8FDE310955B1}">
      <dgm:prSet/>
      <dgm:spPr/>
      <dgm:t>
        <a:bodyPr/>
        <a:lstStyle/>
        <a:p>
          <a:endParaRPr lang="en-IN" sz="1400"/>
        </a:p>
      </dgm:t>
    </dgm:pt>
    <dgm:pt modelId="{292C94A4-8520-4DB5-841B-4A5CDD69F22C}">
      <dgm:prSet custT="1"/>
      <dgm:spPr/>
      <dgm:t>
        <a:bodyPr/>
        <a:lstStyle/>
        <a:p>
          <a:pPr rtl="0"/>
          <a:r>
            <a:rPr lang="en-IN" sz="1400" dirty="0"/>
            <a:t>Before a new thread can be used, it must be created. </a:t>
          </a:r>
        </a:p>
      </dgm:t>
    </dgm:pt>
    <dgm:pt modelId="{A010D893-29E7-4178-A99E-08F415620D0B}" type="parTrans" cxnId="{1E34603A-A9FD-49B9-AFF2-E228F9ACCB26}">
      <dgm:prSet/>
      <dgm:spPr/>
      <dgm:t>
        <a:bodyPr/>
        <a:lstStyle/>
        <a:p>
          <a:endParaRPr lang="en-IN" sz="1400"/>
        </a:p>
      </dgm:t>
    </dgm:pt>
    <dgm:pt modelId="{714A8684-67ED-4059-B322-CF1CE04E4795}" type="sibTrans" cxnId="{1E34603A-A9FD-49B9-AFF2-E228F9ACCB26}">
      <dgm:prSet/>
      <dgm:spPr/>
      <dgm:t>
        <a:bodyPr/>
        <a:lstStyle/>
        <a:p>
          <a:endParaRPr lang="en-IN" sz="1400"/>
        </a:p>
      </dgm:t>
    </dgm:pt>
    <dgm:pt modelId="{48D68E4F-5F30-4538-8371-AD79DDACC027}">
      <dgm:prSet custT="1"/>
      <dgm:spPr/>
      <dgm:t>
        <a:bodyPr/>
        <a:lstStyle/>
        <a:p>
          <a:pPr rtl="0"/>
          <a:r>
            <a:rPr lang="en-IN" sz="1400" dirty="0"/>
            <a:t>The main thread can have one or more child threads. </a:t>
          </a:r>
        </a:p>
      </dgm:t>
    </dgm:pt>
    <dgm:pt modelId="{933144CF-7265-4540-9B31-927E8D87D681}" type="parTrans" cxnId="{685EFE8D-75BB-4B98-9F88-D27250DCD725}">
      <dgm:prSet/>
      <dgm:spPr/>
      <dgm:t>
        <a:bodyPr/>
        <a:lstStyle/>
        <a:p>
          <a:endParaRPr lang="en-IN" sz="1400"/>
        </a:p>
      </dgm:t>
    </dgm:pt>
    <dgm:pt modelId="{B3D708F4-059F-435E-A839-537A899F6242}" type="sibTrans" cxnId="{685EFE8D-75BB-4B98-9F88-D27250DCD725}">
      <dgm:prSet/>
      <dgm:spPr/>
      <dgm:t>
        <a:bodyPr/>
        <a:lstStyle/>
        <a:p>
          <a:endParaRPr lang="en-IN" sz="1400"/>
        </a:p>
      </dgm:t>
    </dgm:pt>
    <dgm:pt modelId="{844879EB-4065-4AAC-AFD5-F9BF03E29A01}">
      <dgm:prSet custT="1"/>
      <dgm:spPr/>
      <dgm:t>
        <a:bodyPr/>
        <a:lstStyle/>
        <a:p>
          <a:pPr rtl="0"/>
          <a:r>
            <a:rPr lang="en-IN" sz="1400" dirty="0"/>
            <a:t>Each thread executes independently of the other threads.</a:t>
          </a:r>
        </a:p>
      </dgm:t>
    </dgm:pt>
    <dgm:pt modelId="{6563824D-DD57-440A-BEBD-B7FAC96D95BC}" type="parTrans" cxnId="{04402FD6-A7D2-459B-9B83-0C0CB5F8BCB9}">
      <dgm:prSet/>
      <dgm:spPr/>
      <dgm:t>
        <a:bodyPr/>
        <a:lstStyle/>
        <a:p>
          <a:endParaRPr lang="en-IN" sz="1400"/>
        </a:p>
      </dgm:t>
    </dgm:pt>
    <dgm:pt modelId="{C95477E3-242F-4A38-86E3-BDE14D98D6D6}" type="sibTrans" cxnId="{04402FD6-A7D2-459B-9B83-0C0CB5F8BCB9}">
      <dgm:prSet/>
      <dgm:spPr/>
      <dgm:t>
        <a:bodyPr/>
        <a:lstStyle/>
        <a:p>
          <a:endParaRPr lang="en-IN" sz="1400"/>
        </a:p>
      </dgm:t>
    </dgm:pt>
    <dgm:pt modelId="{9E97790D-44CD-4208-BCD9-D698A8AC4419}">
      <dgm:prSet custT="1"/>
      <dgm:spPr/>
      <dgm:t>
        <a:bodyPr/>
        <a:lstStyle/>
        <a:p>
          <a:pPr rtl="0"/>
          <a:r>
            <a:rPr lang="en-IN" sz="1400" dirty="0"/>
            <a:t>An application should make the best use of its threads because each thread may run on its own processor and the presence of idle threads is synonymous with resource waste.</a:t>
          </a:r>
        </a:p>
      </dgm:t>
    </dgm:pt>
    <dgm:pt modelId="{CEFCD2B8-3DA8-47E7-8206-58CD8AB0683F}" type="parTrans" cxnId="{CC94F8CE-FC0F-4195-B7B4-E3FF67E82365}">
      <dgm:prSet/>
      <dgm:spPr/>
      <dgm:t>
        <a:bodyPr/>
        <a:lstStyle/>
        <a:p>
          <a:endParaRPr lang="en-IN" sz="1400"/>
        </a:p>
      </dgm:t>
    </dgm:pt>
    <dgm:pt modelId="{47428E9C-0EF0-4A6A-BE0B-AA3C274D8E47}" type="sibTrans" cxnId="{CC94F8CE-FC0F-4195-B7B4-E3FF67E82365}">
      <dgm:prSet/>
      <dgm:spPr/>
      <dgm:t>
        <a:bodyPr/>
        <a:lstStyle/>
        <a:p>
          <a:endParaRPr lang="en-IN" sz="1400"/>
        </a:p>
      </dgm:t>
    </dgm:pt>
    <dgm:pt modelId="{04B6F9E6-EF4D-4822-89E8-8E309C836D38}" type="pres">
      <dgm:prSet presAssocID="{D26EAC56-87C1-43E7-9A4A-346B70707F83}" presName="linear" presStyleCnt="0">
        <dgm:presLayoutVars>
          <dgm:dir/>
          <dgm:animLvl val="lvl"/>
          <dgm:resizeHandles val="exact"/>
        </dgm:presLayoutVars>
      </dgm:prSet>
      <dgm:spPr/>
    </dgm:pt>
    <dgm:pt modelId="{00A6AA29-EEFE-4BDA-93E8-271CC9077B31}" type="pres">
      <dgm:prSet presAssocID="{62C410F6-CD0B-4687-8187-5666FAA8917B}" presName="parentLin" presStyleCnt="0"/>
      <dgm:spPr/>
    </dgm:pt>
    <dgm:pt modelId="{15775227-5639-4AF2-95FA-0E0561A23BBC}" type="pres">
      <dgm:prSet presAssocID="{62C410F6-CD0B-4687-8187-5666FAA8917B}" presName="parentLeftMargin" presStyleLbl="node1" presStyleIdx="0" presStyleCnt="5"/>
      <dgm:spPr/>
    </dgm:pt>
    <dgm:pt modelId="{169416F2-B6BD-478D-9700-DE8A6D185960}" type="pres">
      <dgm:prSet presAssocID="{62C410F6-CD0B-4687-8187-5666FAA8917B}" presName="parentText" presStyleLbl="node1" presStyleIdx="0" presStyleCnt="5" custScaleX="128212">
        <dgm:presLayoutVars>
          <dgm:chMax val="0"/>
          <dgm:bulletEnabled val="1"/>
        </dgm:presLayoutVars>
      </dgm:prSet>
      <dgm:spPr/>
    </dgm:pt>
    <dgm:pt modelId="{7C3E32D9-8305-4C5C-AC32-95E9DE479AD0}" type="pres">
      <dgm:prSet presAssocID="{62C410F6-CD0B-4687-8187-5666FAA8917B}" presName="negativeSpace" presStyleCnt="0"/>
      <dgm:spPr/>
    </dgm:pt>
    <dgm:pt modelId="{EB764F92-ED64-4399-AAFA-8D1313EC8D6C}" type="pres">
      <dgm:prSet presAssocID="{62C410F6-CD0B-4687-8187-5666FAA8917B}" presName="childText" presStyleLbl="conFgAcc1" presStyleIdx="0" presStyleCnt="5">
        <dgm:presLayoutVars>
          <dgm:bulletEnabled val="1"/>
        </dgm:presLayoutVars>
      </dgm:prSet>
      <dgm:spPr/>
    </dgm:pt>
    <dgm:pt modelId="{66CE1D5E-153A-42FD-9C61-7C72D88FA7D6}" type="pres">
      <dgm:prSet presAssocID="{D852329F-5460-49E9-B4F3-799A82BCCA95}" presName="spaceBetweenRectangles" presStyleCnt="0"/>
      <dgm:spPr/>
    </dgm:pt>
    <dgm:pt modelId="{7079F087-733C-425B-AB93-0694412D0A62}" type="pres">
      <dgm:prSet presAssocID="{292C94A4-8520-4DB5-841B-4A5CDD69F22C}" presName="parentLin" presStyleCnt="0"/>
      <dgm:spPr/>
    </dgm:pt>
    <dgm:pt modelId="{E6CF5F61-639D-4741-A85F-424101605AFE}" type="pres">
      <dgm:prSet presAssocID="{292C94A4-8520-4DB5-841B-4A5CDD69F22C}" presName="parentLeftMargin" presStyleLbl="node1" presStyleIdx="0" presStyleCnt="5"/>
      <dgm:spPr/>
    </dgm:pt>
    <dgm:pt modelId="{E518912B-DAF6-4228-874B-15757A5AD12A}" type="pres">
      <dgm:prSet presAssocID="{292C94A4-8520-4DB5-841B-4A5CDD69F22C}" presName="parentText" presStyleLbl="node1" presStyleIdx="1" presStyleCnt="5" custScaleX="128212">
        <dgm:presLayoutVars>
          <dgm:chMax val="0"/>
          <dgm:bulletEnabled val="1"/>
        </dgm:presLayoutVars>
      </dgm:prSet>
      <dgm:spPr/>
    </dgm:pt>
    <dgm:pt modelId="{567E9C64-DC39-4DC4-8592-93181A9DAE75}" type="pres">
      <dgm:prSet presAssocID="{292C94A4-8520-4DB5-841B-4A5CDD69F22C}" presName="negativeSpace" presStyleCnt="0"/>
      <dgm:spPr/>
    </dgm:pt>
    <dgm:pt modelId="{77DCBCF3-6473-4948-8B8E-8063528E4473}" type="pres">
      <dgm:prSet presAssocID="{292C94A4-8520-4DB5-841B-4A5CDD69F22C}" presName="childText" presStyleLbl="conFgAcc1" presStyleIdx="1" presStyleCnt="5">
        <dgm:presLayoutVars>
          <dgm:bulletEnabled val="1"/>
        </dgm:presLayoutVars>
      </dgm:prSet>
      <dgm:spPr/>
    </dgm:pt>
    <dgm:pt modelId="{15A63E64-027B-43C5-A6B3-562EDD3415F8}" type="pres">
      <dgm:prSet presAssocID="{714A8684-67ED-4059-B322-CF1CE04E4795}" presName="spaceBetweenRectangles" presStyleCnt="0"/>
      <dgm:spPr/>
    </dgm:pt>
    <dgm:pt modelId="{7F18F144-DD3E-4B84-A756-3A2E9C5E87D8}" type="pres">
      <dgm:prSet presAssocID="{48D68E4F-5F30-4538-8371-AD79DDACC027}" presName="parentLin" presStyleCnt="0"/>
      <dgm:spPr/>
    </dgm:pt>
    <dgm:pt modelId="{676A294B-B57E-4829-9076-560FC5760109}" type="pres">
      <dgm:prSet presAssocID="{48D68E4F-5F30-4538-8371-AD79DDACC027}" presName="parentLeftMargin" presStyleLbl="node1" presStyleIdx="1" presStyleCnt="5"/>
      <dgm:spPr/>
    </dgm:pt>
    <dgm:pt modelId="{C77D69E6-E35F-4BCB-B904-C233A7DA90F9}" type="pres">
      <dgm:prSet presAssocID="{48D68E4F-5F30-4538-8371-AD79DDACC027}" presName="parentText" presStyleLbl="node1" presStyleIdx="2" presStyleCnt="5" custScaleX="128212">
        <dgm:presLayoutVars>
          <dgm:chMax val="0"/>
          <dgm:bulletEnabled val="1"/>
        </dgm:presLayoutVars>
      </dgm:prSet>
      <dgm:spPr/>
    </dgm:pt>
    <dgm:pt modelId="{47DF9B93-2A5B-481A-BFBC-E1FE1DF650B7}" type="pres">
      <dgm:prSet presAssocID="{48D68E4F-5F30-4538-8371-AD79DDACC027}" presName="negativeSpace" presStyleCnt="0"/>
      <dgm:spPr/>
    </dgm:pt>
    <dgm:pt modelId="{067E36C5-B9C2-4BBC-9B17-0DC49B4B385C}" type="pres">
      <dgm:prSet presAssocID="{48D68E4F-5F30-4538-8371-AD79DDACC027}" presName="childText" presStyleLbl="conFgAcc1" presStyleIdx="2" presStyleCnt="5">
        <dgm:presLayoutVars>
          <dgm:bulletEnabled val="1"/>
        </dgm:presLayoutVars>
      </dgm:prSet>
      <dgm:spPr/>
    </dgm:pt>
    <dgm:pt modelId="{48DDFB4A-7BFA-4891-A515-09DBB395981E}" type="pres">
      <dgm:prSet presAssocID="{B3D708F4-059F-435E-A839-537A899F6242}" presName="spaceBetweenRectangles" presStyleCnt="0"/>
      <dgm:spPr/>
    </dgm:pt>
    <dgm:pt modelId="{28CF842D-954B-49F7-BD2E-EF50EBE8189E}" type="pres">
      <dgm:prSet presAssocID="{844879EB-4065-4AAC-AFD5-F9BF03E29A01}" presName="parentLin" presStyleCnt="0"/>
      <dgm:spPr/>
    </dgm:pt>
    <dgm:pt modelId="{6A7D76CD-23E2-478A-BA5E-A35218A9CD0A}" type="pres">
      <dgm:prSet presAssocID="{844879EB-4065-4AAC-AFD5-F9BF03E29A01}" presName="parentLeftMargin" presStyleLbl="node1" presStyleIdx="2" presStyleCnt="5"/>
      <dgm:spPr/>
    </dgm:pt>
    <dgm:pt modelId="{470E7CF1-AB46-44C1-9F01-FE4F1874307C}" type="pres">
      <dgm:prSet presAssocID="{844879EB-4065-4AAC-AFD5-F9BF03E29A01}" presName="parentText" presStyleLbl="node1" presStyleIdx="3" presStyleCnt="5" custScaleX="128212">
        <dgm:presLayoutVars>
          <dgm:chMax val="0"/>
          <dgm:bulletEnabled val="1"/>
        </dgm:presLayoutVars>
      </dgm:prSet>
      <dgm:spPr/>
    </dgm:pt>
    <dgm:pt modelId="{881B48AD-EBDC-4D3C-A02B-71781CEF976D}" type="pres">
      <dgm:prSet presAssocID="{844879EB-4065-4AAC-AFD5-F9BF03E29A01}" presName="negativeSpace" presStyleCnt="0"/>
      <dgm:spPr/>
    </dgm:pt>
    <dgm:pt modelId="{DBF01AC6-D2F1-44E5-9BA3-CD2BE8477808}" type="pres">
      <dgm:prSet presAssocID="{844879EB-4065-4AAC-AFD5-F9BF03E29A01}" presName="childText" presStyleLbl="conFgAcc1" presStyleIdx="3" presStyleCnt="5">
        <dgm:presLayoutVars>
          <dgm:bulletEnabled val="1"/>
        </dgm:presLayoutVars>
      </dgm:prSet>
      <dgm:spPr/>
    </dgm:pt>
    <dgm:pt modelId="{D0AD55BF-CDD7-4466-B89F-6EA65D8EA09A}" type="pres">
      <dgm:prSet presAssocID="{C95477E3-242F-4A38-86E3-BDE14D98D6D6}" presName="spaceBetweenRectangles" presStyleCnt="0"/>
      <dgm:spPr/>
    </dgm:pt>
    <dgm:pt modelId="{988EC81D-DD31-41D0-9A3F-DF33A50592EF}" type="pres">
      <dgm:prSet presAssocID="{9E97790D-44CD-4208-BCD9-D698A8AC4419}" presName="parentLin" presStyleCnt="0"/>
      <dgm:spPr/>
    </dgm:pt>
    <dgm:pt modelId="{D6F052C4-6D47-4ECA-9AE1-269747F429FF}" type="pres">
      <dgm:prSet presAssocID="{9E97790D-44CD-4208-BCD9-D698A8AC4419}" presName="parentLeftMargin" presStyleLbl="node1" presStyleIdx="3" presStyleCnt="5"/>
      <dgm:spPr/>
    </dgm:pt>
    <dgm:pt modelId="{8E234BED-8EFA-43D9-9244-6DEE7D886559}" type="pres">
      <dgm:prSet presAssocID="{9E97790D-44CD-4208-BCD9-D698A8AC4419}" presName="parentText" presStyleLbl="node1" presStyleIdx="4" presStyleCnt="5" custScaleX="128212">
        <dgm:presLayoutVars>
          <dgm:chMax val="0"/>
          <dgm:bulletEnabled val="1"/>
        </dgm:presLayoutVars>
      </dgm:prSet>
      <dgm:spPr/>
    </dgm:pt>
    <dgm:pt modelId="{CBFD9AD1-4EF8-463A-8A37-6F45D3004D2A}" type="pres">
      <dgm:prSet presAssocID="{9E97790D-44CD-4208-BCD9-D698A8AC4419}" presName="negativeSpace" presStyleCnt="0"/>
      <dgm:spPr/>
    </dgm:pt>
    <dgm:pt modelId="{D61B469B-6C00-40C0-9C43-77F7F69224C1}" type="pres">
      <dgm:prSet presAssocID="{9E97790D-44CD-4208-BCD9-D698A8AC4419}" presName="childText" presStyleLbl="conFgAcc1" presStyleIdx="4" presStyleCnt="5">
        <dgm:presLayoutVars>
          <dgm:bulletEnabled val="1"/>
        </dgm:presLayoutVars>
      </dgm:prSet>
      <dgm:spPr/>
    </dgm:pt>
  </dgm:ptLst>
  <dgm:cxnLst>
    <dgm:cxn modelId="{01DF4804-B445-4EA0-A524-39C3DE7F2FC4}" type="presOf" srcId="{D26EAC56-87C1-43E7-9A4A-346B70707F83}" destId="{04B6F9E6-EF4D-4822-89E8-8E309C836D38}" srcOrd="0" destOrd="0" presId="urn:microsoft.com/office/officeart/2005/8/layout/list1"/>
    <dgm:cxn modelId="{24A42626-E0AA-45D9-8140-04277479EB1B}" type="presOf" srcId="{9E97790D-44CD-4208-BCD9-D698A8AC4419}" destId="{8E234BED-8EFA-43D9-9244-6DEE7D886559}" srcOrd="1" destOrd="0" presId="urn:microsoft.com/office/officeart/2005/8/layout/list1"/>
    <dgm:cxn modelId="{1E34603A-A9FD-49B9-AFF2-E228F9ACCB26}" srcId="{D26EAC56-87C1-43E7-9A4A-346B70707F83}" destId="{292C94A4-8520-4DB5-841B-4A5CDD69F22C}" srcOrd="1" destOrd="0" parTransId="{A010D893-29E7-4178-A99E-08F415620D0B}" sibTransId="{714A8684-67ED-4059-B322-CF1CE04E4795}"/>
    <dgm:cxn modelId="{5B613D61-C090-4B6D-883D-CF615C05412E}" type="presOf" srcId="{292C94A4-8520-4DB5-841B-4A5CDD69F22C}" destId="{E6CF5F61-639D-4741-A85F-424101605AFE}" srcOrd="0" destOrd="0" presId="urn:microsoft.com/office/officeart/2005/8/layout/list1"/>
    <dgm:cxn modelId="{2183E661-338D-4BD6-983E-E95C3F469423}" type="presOf" srcId="{62C410F6-CD0B-4687-8187-5666FAA8917B}" destId="{15775227-5639-4AF2-95FA-0E0561A23BBC}" srcOrd="0" destOrd="0" presId="urn:microsoft.com/office/officeart/2005/8/layout/list1"/>
    <dgm:cxn modelId="{38E1A64C-F7EE-4A0D-B7ED-D02F5CCA004B}" type="presOf" srcId="{844879EB-4065-4AAC-AFD5-F9BF03E29A01}" destId="{470E7CF1-AB46-44C1-9F01-FE4F1874307C}" srcOrd="1" destOrd="0" presId="urn:microsoft.com/office/officeart/2005/8/layout/list1"/>
    <dgm:cxn modelId="{A4A5F84F-C498-429F-A678-4DE2C61FF11A}" type="presOf" srcId="{48D68E4F-5F30-4538-8371-AD79DDACC027}" destId="{C77D69E6-E35F-4BCB-B904-C233A7DA90F9}" srcOrd="1" destOrd="0" presId="urn:microsoft.com/office/officeart/2005/8/layout/list1"/>
    <dgm:cxn modelId="{53D34372-1BBC-418B-860E-73B4CCB84FBA}" type="presOf" srcId="{62C410F6-CD0B-4687-8187-5666FAA8917B}" destId="{169416F2-B6BD-478D-9700-DE8A6D185960}" srcOrd="1" destOrd="0" presId="urn:microsoft.com/office/officeart/2005/8/layout/list1"/>
    <dgm:cxn modelId="{A5082E59-8FF3-4D22-AD90-890DF2A6319F}" type="presOf" srcId="{48D68E4F-5F30-4538-8371-AD79DDACC027}" destId="{676A294B-B57E-4829-9076-560FC5760109}" srcOrd="0" destOrd="0" presId="urn:microsoft.com/office/officeart/2005/8/layout/list1"/>
    <dgm:cxn modelId="{2DA8C87E-E719-470A-B270-8FDE310955B1}" srcId="{D26EAC56-87C1-43E7-9A4A-346B70707F83}" destId="{62C410F6-CD0B-4687-8187-5666FAA8917B}" srcOrd="0" destOrd="0" parTransId="{3F5C3C7D-BDBD-4D50-B88D-4B4146558656}" sibTransId="{D852329F-5460-49E9-B4F3-799A82BCCA95}"/>
    <dgm:cxn modelId="{35461082-AF65-46C3-92EB-D23BA3A115FE}" type="presOf" srcId="{292C94A4-8520-4DB5-841B-4A5CDD69F22C}" destId="{E518912B-DAF6-4228-874B-15757A5AD12A}" srcOrd="1" destOrd="0" presId="urn:microsoft.com/office/officeart/2005/8/layout/list1"/>
    <dgm:cxn modelId="{A01DAC8B-648E-442F-8561-E083E6DE8C89}" type="presOf" srcId="{844879EB-4065-4AAC-AFD5-F9BF03E29A01}" destId="{6A7D76CD-23E2-478A-BA5E-A35218A9CD0A}" srcOrd="0" destOrd="0" presId="urn:microsoft.com/office/officeart/2005/8/layout/list1"/>
    <dgm:cxn modelId="{685EFE8D-75BB-4B98-9F88-D27250DCD725}" srcId="{D26EAC56-87C1-43E7-9A4A-346B70707F83}" destId="{48D68E4F-5F30-4538-8371-AD79DDACC027}" srcOrd="2" destOrd="0" parTransId="{933144CF-7265-4540-9B31-927E8D87D681}" sibTransId="{B3D708F4-059F-435E-A839-537A899F6242}"/>
    <dgm:cxn modelId="{845AC0A6-31B7-47FA-A0CC-3E385EA8D4CF}" type="presOf" srcId="{9E97790D-44CD-4208-BCD9-D698A8AC4419}" destId="{D6F052C4-6D47-4ECA-9AE1-269747F429FF}" srcOrd="0" destOrd="0" presId="urn:microsoft.com/office/officeart/2005/8/layout/list1"/>
    <dgm:cxn modelId="{CC94F8CE-FC0F-4195-B7B4-E3FF67E82365}" srcId="{D26EAC56-87C1-43E7-9A4A-346B70707F83}" destId="{9E97790D-44CD-4208-BCD9-D698A8AC4419}" srcOrd="4" destOrd="0" parTransId="{CEFCD2B8-3DA8-47E7-8206-58CD8AB0683F}" sibTransId="{47428E9C-0EF0-4A6A-BE0B-AA3C274D8E47}"/>
    <dgm:cxn modelId="{04402FD6-A7D2-459B-9B83-0C0CB5F8BCB9}" srcId="{D26EAC56-87C1-43E7-9A4A-346B70707F83}" destId="{844879EB-4065-4AAC-AFD5-F9BF03E29A01}" srcOrd="3" destOrd="0" parTransId="{6563824D-DD57-440A-BEBD-B7FAC96D95BC}" sibTransId="{C95477E3-242F-4A38-86E3-BDE14D98D6D6}"/>
    <dgm:cxn modelId="{E0D4AD27-CED9-4629-A7DA-46C632906977}" type="presParOf" srcId="{04B6F9E6-EF4D-4822-89E8-8E309C836D38}" destId="{00A6AA29-EEFE-4BDA-93E8-271CC9077B31}" srcOrd="0" destOrd="0" presId="urn:microsoft.com/office/officeart/2005/8/layout/list1"/>
    <dgm:cxn modelId="{ADA53920-2B7B-46E2-821F-FFBE708E4FA4}" type="presParOf" srcId="{00A6AA29-EEFE-4BDA-93E8-271CC9077B31}" destId="{15775227-5639-4AF2-95FA-0E0561A23BBC}" srcOrd="0" destOrd="0" presId="urn:microsoft.com/office/officeart/2005/8/layout/list1"/>
    <dgm:cxn modelId="{DD5AAC10-D4BC-409F-9E05-6AE2A711BD3D}" type="presParOf" srcId="{00A6AA29-EEFE-4BDA-93E8-271CC9077B31}" destId="{169416F2-B6BD-478D-9700-DE8A6D185960}" srcOrd="1" destOrd="0" presId="urn:microsoft.com/office/officeart/2005/8/layout/list1"/>
    <dgm:cxn modelId="{7A045425-947C-47B1-AA12-78F95907F5F9}" type="presParOf" srcId="{04B6F9E6-EF4D-4822-89E8-8E309C836D38}" destId="{7C3E32D9-8305-4C5C-AC32-95E9DE479AD0}" srcOrd="1" destOrd="0" presId="urn:microsoft.com/office/officeart/2005/8/layout/list1"/>
    <dgm:cxn modelId="{5C62D72A-F9EC-4FB8-907B-07291951DA02}" type="presParOf" srcId="{04B6F9E6-EF4D-4822-89E8-8E309C836D38}" destId="{EB764F92-ED64-4399-AAFA-8D1313EC8D6C}" srcOrd="2" destOrd="0" presId="urn:microsoft.com/office/officeart/2005/8/layout/list1"/>
    <dgm:cxn modelId="{5F3B2CF5-9A3B-4869-8BDC-2CEDAFFBFB56}" type="presParOf" srcId="{04B6F9E6-EF4D-4822-89E8-8E309C836D38}" destId="{66CE1D5E-153A-42FD-9C61-7C72D88FA7D6}" srcOrd="3" destOrd="0" presId="urn:microsoft.com/office/officeart/2005/8/layout/list1"/>
    <dgm:cxn modelId="{A6CCF727-31A4-4AFD-BEED-CA6FB21BE376}" type="presParOf" srcId="{04B6F9E6-EF4D-4822-89E8-8E309C836D38}" destId="{7079F087-733C-425B-AB93-0694412D0A62}" srcOrd="4" destOrd="0" presId="urn:microsoft.com/office/officeart/2005/8/layout/list1"/>
    <dgm:cxn modelId="{281AAC5F-9297-411F-89C3-1DC0D46800FD}" type="presParOf" srcId="{7079F087-733C-425B-AB93-0694412D0A62}" destId="{E6CF5F61-639D-4741-A85F-424101605AFE}" srcOrd="0" destOrd="0" presId="urn:microsoft.com/office/officeart/2005/8/layout/list1"/>
    <dgm:cxn modelId="{31D774A4-6A7E-49B7-95BA-10C57F93A1F2}" type="presParOf" srcId="{7079F087-733C-425B-AB93-0694412D0A62}" destId="{E518912B-DAF6-4228-874B-15757A5AD12A}" srcOrd="1" destOrd="0" presId="urn:microsoft.com/office/officeart/2005/8/layout/list1"/>
    <dgm:cxn modelId="{70AD176B-70DA-4EDA-A660-5C07CB05E309}" type="presParOf" srcId="{04B6F9E6-EF4D-4822-89E8-8E309C836D38}" destId="{567E9C64-DC39-4DC4-8592-93181A9DAE75}" srcOrd="5" destOrd="0" presId="urn:microsoft.com/office/officeart/2005/8/layout/list1"/>
    <dgm:cxn modelId="{2D6E0D2A-A738-47D2-AE05-1A7BD733FD4D}" type="presParOf" srcId="{04B6F9E6-EF4D-4822-89E8-8E309C836D38}" destId="{77DCBCF3-6473-4948-8B8E-8063528E4473}" srcOrd="6" destOrd="0" presId="urn:microsoft.com/office/officeart/2005/8/layout/list1"/>
    <dgm:cxn modelId="{56B55302-6023-41E8-955E-563CAA3D0C06}" type="presParOf" srcId="{04B6F9E6-EF4D-4822-89E8-8E309C836D38}" destId="{15A63E64-027B-43C5-A6B3-562EDD3415F8}" srcOrd="7" destOrd="0" presId="urn:microsoft.com/office/officeart/2005/8/layout/list1"/>
    <dgm:cxn modelId="{B4CAA264-CBF2-46DF-85AF-1C26CBB1B524}" type="presParOf" srcId="{04B6F9E6-EF4D-4822-89E8-8E309C836D38}" destId="{7F18F144-DD3E-4B84-A756-3A2E9C5E87D8}" srcOrd="8" destOrd="0" presId="urn:microsoft.com/office/officeart/2005/8/layout/list1"/>
    <dgm:cxn modelId="{FCA280D3-F1E2-4F34-8C5E-E6F34A80C8C6}" type="presParOf" srcId="{7F18F144-DD3E-4B84-A756-3A2E9C5E87D8}" destId="{676A294B-B57E-4829-9076-560FC5760109}" srcOrd="0" destOrd="0" presId="urn:microsoft.com/office/officeart/2005/8/layout/list1"/>
    <dgm:cxn modelId="{19C16874-2881-44DF-B58A-56C00921604D}" type="presParOf" srcId="{7F18F144-DD3E-4B84-A756-3A2E9C5E87D8}" destId="{C77D69E6-E35F-4BCB-B904-C233A7DA90F9}" srcOrd="1" destOrd="0" presId="urn:microsoft.com/office/officeart/2005/8/layout/list1"/>
    <dgm:cxn modelId="{E5BE0417-6006-404C-AF87-02A045B6AAB6}" type="presParOf" srcId="{04B6F9E6-EF4D-4822-89E8-8E309C836D38}" destId="{47DF9B93-2A5B-481A-BFBC-E1FE1DF650B7}" srcOrd="9" destOrd="0" presId="urn:microsoft.com/office/officeart/2005/8/layout/list1"/>
    <dgm:cxn modelId="{90000D82-C4B8-4E1D-9D61-862C1523CD35}" type="presParOf" srcId="{04B6F9E6-EF4D-4822-89E8-8E309C836D38}" destId="{067E36C5-B9C2-4BBC-9B17-0DC49B4B385C}" srcOrd="10" destOrd="0" presId="urn:microsoft.com/office/officeart/2005/8/layout/list1"/>
    <dgm:cxn modelId="{64476FC4-F857-4B56-8A17-261B58302AC6}" type="presParOf" srcId="{04B6F9E6-EF4D-4822-89E8-8E309C836D38}" destId="{48DDFB4A-7BFA-4891-A515-09DBB395981E}" srcOrd="11" destOrd="0" presId="urn:microsoft.com/office/officeart/2005/8/layout/list1"/>
    <dgm:cxn modelId="{6CC3B091-3D78-4185-9F3A-188BC1E14E4E}" type="presParOf" srcId="{04B6F9E6-EF4D-4822-89E8-8E309C836D38}" destId="{28CF842D-954B-49F7-BD2E-EF50EBE8189E}" srcOrd="12" destOrd="0" presId="urn:microsoft.com/office/officeart/2005/8/layout/list1"/>
    <dgm:cxn modelId="{8C846CA9-EAB8-42FF-AA70-D87A2AFF5C15}" type="presParOf" srcId="{28CF842D-954B-49F7-BD2E-EF50EBE8189E}" destId="{6A7D76CD-23E2-478A-BA5E-A35218A9CD0A}" srcOrd="0" destOrd="0" presId="urn:microsoft.com/office/officeart/2005/8/layout/list1"/>
    <dgm:cxn modelId="{97A44F9B-5E7C-4F49-8AB9-87DF1C3CF248}" type="presParOf" srcId="{28CF842D-954B-49F7-BD2E-EF50EBE8189E}" destId="{470E7CF1-AB46-44C1-9F01-FE4F1874307C}" srcOrd="1" destOrd="0" presId="urn:microsoft.com/office/officeart/2005/8/layout/list1"/>
    <dgm:cxn modelId="{951B2C1A-ADFA-408E-86ED-42FF7F13C685}" type="presParOf" srcId="{04B6F9E6-EF4D-4822-89E8-8E309C836D38}" destId="{881B48AD-EBDC-4D3C-A02B-71781CEF976D}" srcOrd="13" destOrd="0" presId="urn:microsoft.com/office/officeart/2005/8/layout/list1"/>
    <dgm:cxn modelId="{0E07AB9E-49F8-4F81-9449-0547C8707F5C}" type="presParOf" srcId="{04B6F9E6-EF4D-4822-89E8-8E309C836D38}" destId="{DBF01AC6-D2F1-44E5-9BA3-CD2BE8477808}" srcOrd="14" destOrd="0" presId="urn:microsoft.com/office/officeart/2005/8/layout/list1"/>
    <dgm:cxn modelId="{C3461193-6156-4BB2-A44D-B39CEBC26385}" type="presParOf" srcId="{04B6F9E6-EF4D-4822-89E8-8E309C836D38}" destId="{D0AD55BF-CDD7-4466-B89F-6EA65D8EA09A}" srcOrd="15" destOrd="0" presId="urn:microsoft.com/office/officeart/2005/8/layout/list1"/>
    <dgm:cxn modelId="{A55F82D0-A2FE-404B-8B8D-DA89789E25AF}" type="presParOf" srcId="{04B6F9E6-EF4D-4822-89E8-8E309C836D38}" destId="{988EC81D-DD31-41D0-9A3F-DF33A50592EF}" srcOrd="16" destOrd="0" presId="urn:microsoft.com/office/officeart/2005/8/layout/list1"/>
    <dgm:cxn modelId="{892052F0-0938-4517-A6F2-58BC2C38DBC8}" type="presParOf" srcId="{988EC81D-DD31-41D0-9A3F-DF33A50592EF}" destId="{D6F052C4-6D47-4ECA-9AE1-269747F429FF}" srcOrd="0" destOrd="0" presId="urn:microsoft.com/office/officeart/2005/8/layout/list1"/>
    <dgm:cxn modelId="{0809057B-6A00-483F-ACE1-8D783DBD02AA}" type="presParOf" srcId="{988EC81D-DD31-41D0-9A3F-DF33A50592EF}" destId="{8E234BED-8EFA-43D9-9244-6DEE7D886559}" srcOrd="1" destOrd="0" presId="urn:microsoft.com/office/officeart/2005/8/layout/list1"/>
    <dgm:cxn modelId="{BA8DBCB3-DD52-42BE-B44B-D01D6709E507}" type="presParOf" srcId="{04B6F9E6-EF4D-4822-89E8-8E309C836D38}" destId="{CBFD9AD1-4EF8-463A-8A37-6F45D3004D2A}" srcOrd="17" destOrd="0" presId="urn:microsoft.com/office/officeart/2005/8/layout/list1"/>
    <dgm:cxn modelId="{7AEA8CB1-0E18-4A26-AE3E-6459F9883243}" type="presParOf" srcId="{04B6F9E6-EF4D-4822-89E8-8E309C836D38}" destId="{D61B469B-6C00-40C0-9C43-77F7F69224C1}" srcOrd="18"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4400" b="1" dirty="0"/>
            <a:t>Life of a thread</a:t>
          </a:r>
          <a:r>
            <a:rPr lang="en-IN" sz="2000" b="1" dirty="0"/>
            <a:t> (contd...)</a:t>
          </a:r>
          <a:endParaRPr lang="en-IN" sz="4400" b="1" dirty="0"/>
        </a:p>
      </dgm:t>
    </dgm:pt>
    <dgm:pt modelId="{BBA31A04-3DBE-4C5F-8AC0-05C2070BE703}" type="parTrans" cxnId="{F0DF1367-BB75-4194-855F-236CC03A3C85}">
      <dgm:prSet/>
      <dgm:spPr/>
      <dgm:t>
        <a:bodyPr/>
        <a:lstStyle/>
        <a:p>
          <a:pPr algn="ctr"/>
          <a:endParaRPr lang="en-IN" sz="4400"/>
        </a:p>
      </dgm:t>
    </dgm:pt>
    <dgm:pt modelId="{BBCEAD6B-B850-471D-A759-FA19A324D66E}" type="sibTrans" cxnId="{F0DF1367-BB75-4194-855F-236CC03A3C85}">
      <dgm:prSet/>
      <dgm:spPr/>
      <dgm:t>
        <a:bodyPr/>
        <a:lstStyle/>
        <a:p>
          <a:pPr algn="ctr"/>
          <a:endParaRPr lang="en-IN" sz="44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55B8F241-527E-4BD7-A0C0-6179F390FB78}" type="presOf" srcId="{DD0B4728-9D96-450B-BE6A-334940CC29C0}" destId="{622A42A3-B605-4AF7-843C-0079C4E88486}"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DECE3B49-A3F9-4B88-89A4-F2F64F7EAC79}" type="presOf" srcId="{39DE3ACC-F631-432E-963A-857AE3BC9679}" destId="{CB2C0BD3-48D5-4ECA-8703-45F1DF9ED57B}" srcOrd="0" destOrd="0" presId="urn:microsoft.com/office/officeart/2005/8/layout/vList2"/>
    <dgm:cxn modelId="{99AF3D49-EA66-436F-9B80-951551C4AE4D}"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FA3B90D-9BCE-446E-A9E9-305521B90DFC}" type="doc">
      <dgm:prSet loTypeId="urn:microsoft.com/office/officeart/2005/8/layout/list1" loCatId="list" qsTypeId="urn:microsoft.com/office/officeart/2005/8/quickstyle/simple1" qsCatId="simple" csTypeId="urn:microsoft.com/office/officeart/2005/8/colors/accent5_2" csCatId="accent5" phldr="1"/>
      <dgm:spPr/>
      <dgm:t>
        <a:bodyPr/>
        <a:lstStyle/>
        <a:p>
          <a:endParaRPr lang="en-IN"/>
        </a:p>
      </dgm:t>
    </dgm:pt>
    <dgm:pt modelId="{1F7E5901-0816-4123-A148-D541EDC5AFB2}">
      <dgm:prSet custT="1"/>
      <dgm:spPr/>
      <dgm:t>
        <a:bodyPr/>
        <a:lstStyle/>
        <a:p>
          <a:pPr rtl="0"/>
          <a:r>
            <a:rPr lang="en-IN" sz="1400" dirty="0"/>
            <a:t> Parameter to a thread object can be any callable entity, that is</a:t>
          </a:r>
        </a:p>
      </dgm:t>
    </dgm:pt>
    <dgm:pt modelId="{555CEBFE-3C16-4412-BA99-A521764ACFB3}" type="parTrans" cxnId="{C41FB99B-AAE4-403F-99D1-E2B5C01C8770}">
      <dgm:prSet/>
      <dgm:spPr/>
      <dgm:t>
        <a:bodyPr/>
        <a:lstStyle/>
        <a:p>
          <a:endParaRPr lang="en-IN" sz="1400"/>
        </a:p>
      </dgm:t>
    </dgm:pt>
    <dgm:pt modelId="{AF167289-2256-44D8-8C77-78AB71EDFA13}" type="sibTrans" cxnId="{C41FB99B-AAE4-403F-99D1-E2B5C01C8770}">
      <dgm:prSet/>
      <dgm:spPr/>
      <dgm:t>
        <a:bodyPr/>
        <a:lstStyle/>
        <a:p>
          <a:endParaRPr lang="en-IN" sz="1400"/>
        </a:p>
      </dgm:t>
    </dgm:pt>
    <dgm:pt modelId="{9CA22D88-F6EA-456E-B41D-0649E21D5DF0}">
      <dgm:prSet custT="1"/>
      <dgm:spPr/>
      <dgm:t>
        <a:bodyPr/>
        <a:lstStyle/>
        <a:p>
          <a:pPr rtl="0"/>
          <a:r>
            <a:rPr lang="en-IN" sz="1200" dirty="0"/>
            <a:t>A global function</a:t>
          </a:r>
        </a:p>
      </dgm:t>
    </dgm:pt>
    <dgm:pt modelId="{3454791A-B930-40BE-8DF9-F2C2D5BB5050}" type="parTrans" cxnId="{DCC9D97C-9EBF-4183-83EB-981AA3D4DFD8}">
      <dgm:prSet/>
      <dgm:spPr/>
      <dgm:t>
        <a:bodyPr/>
        <a:lstStyle/>
        <a:p>
          <a:endParaRPr lang="en-IN" sz="1400"/>
        </a:p>
      </dgm:t>
    </dgm:pt>
    <dgm:pt modelId="{3DDEFEEB-903E-43E9-A48A-DCF932E94B5D}" type="sibTrans" cxnId="{DCC9D97C-9EBF-4183-83EB-981AA3D4DFD8}">
      <dgm:prSet/>
      <dgm:spPr/>
      <dgm:t>
        <a:bodyPr/>
        <a:lstStyle/>
        <a:p>
          <a:endParaRPr lang="en-IN" sz="1400"/>
        </a:p>
      </dgm:t>
    </dgm:pt>
    <dgm:pt modelId="{7DE9F37B-697B-4A9A-861A-BF20A20705E5}">
      <dgm:prSet custT="1"/>
      <dgm:spPr/>
      <dgm:t>
        <a:bodyPr/>
        <a:lstStyle/>
        <a:p>
          <a:pPr rtl="0"/>
          <a:r>
            <a:rPr lang="en-IN" sz="1200" dirty="0"/>
            <a:t>A static method of a class</a:t>
          </a:r>
        </a:p>
      </dgm:t>
    </dgm:pt>
    <dgm:pt modelId="{A0612D55-578C-4E9C-BCE8-FBAB709328C5}" type="parTrans" cxnId="{7B4E4C61-E821-4FD6-A00D-318B9FEBE919}">
      <dgm:prSet/>
      <dgm:spPr/>
      <dgm:t>
        <a:bodyPr/>
        <a:lstStyle/>
        <a:p>
          <a:endParaRPr lang="en-IN" sz="1400"/>
        </a:p>
      </dgm:t>
    </dgm:pt>
    <dgm:pt modelId="{80D72F16-1534-45C1-83C4-40160F304673}" type="sibTrans" cxnId="{7B4E4C61-E821-4FD6-A00D-318B9FEBE919}">
      <dgm:prSet/>
      <dgm:spPr/>
      <dgm:t>
        <a:bodyPr/>
        <a:lstStyle/>
        <a:p>
          <a:endParaRPr lang="en-IN" sz="1400"/>
        </a:p>
      </dgm:t>
    </dgm:pt>
    <dgm:pt modelId="{DC4F82F9-78CC-43D4-8C15-04CF518FB792}">
      <dgm:prSet custT="1"/>
      <dgm:spPr/>
      <dgm:t>
        <a:bodyPr/>
        <a:lstStyle/>
        <a:p>
          <a:pPr rtl="0"/>
          <a:r>
            <a:rPr lang="en-IN" sz="1200" dirty="0"/>
            <a:t>A named Function object</a:t>
          </a:r>
        </a:p>
      </dgm:t>
    </dgm:pt>
    <dgm:pt modelId="{ADFB4C0E-43D5-4682-A0EF-39B96C91344F}" type="parTrans" cxnId="{0C4976E1-0C44-40C5-B949-4CFBD4278061}">
      <dgm:prSet/>
      <dgm:spPr/>
      <dgm:t>
        <a:bodyPr/>
        <a:lstStyle/>
        <a:p>
          <a:endParaRPr lang="en-IN" sz="1400"/>
        </a:p>
      </dgm:t>
    </dgm:pt>
    <dgm:pt modelId="{728DB07E-F6F9-4E3B-9CE2-294F6C413282}" type="sibTrans" cxnId="{0C4976E1-0C44-40C5-B949-4CFBD4278061}">
      <dgm:prSet/>
      <dgm:spPr/>
      <dgm:t>
        <a:bodyPr/>
        <a:lstStyle/>
        <a:p>
          <a:endParaRPr lang="en-IN" sz="1400"/>
        </a:p>
      </dgm:t>
    </dgm:pt>
    <dgm:pt modelId="{A4B1A82B-9A73-4714-8305-ECA52359EBFE}">
      <dgm:prSet custT="1"/>
      <dgm:spPr/>
      <dgm:t>
        <a:bodyPr/>
        <a:lstStyle/>
        <a:p>
          <a:pPr rtl="0"/>
          <a:r>
            <a:rPr lang="en-IN" sz="1200" dirty="0"/>
            <a:t>A nameless Function object, subject to it is wrapped within parenthesis.</a:t>
          </a:r>
        </a:p>
      </dgm:t>
    </dgm:pt>
    <dgm:pt modelId="{51F9A00A-EF23-4843-ACAC-E1924C004A54}" type="parTrans" cxnId="{2C3500B9-C7EC-49C5-8F51-507ABB19C1AB}">
      <dgm:prSet/>
      <dgm:spPr/>
      <dgm:t>
        <a:bodyPr/>
        <a:lstStyle/>
        <a:p>
          <a:endParaRPr lang="en-IN" sz="1400"/>
        </a:p>
      </dgm:t>
    </dgm:pt>
    <dgm:pt modelId="{B5AD64E9-5F8F-4E0C-AC11-C0FB8E581270}" type="sibTrans" cxnId="{2C3500B9-C7EC-49C5-8F51-507ABB19C1AB}">
      <dgm:prSet/>
      <dgm:spPr/>
      <dgm:t>
        <a:bodyPr/>
        <a:lstStyle/>
        <a:p>
          <a:endParaRPr lang="en-IN" sz="1400"/>
        </a:p>
      </dgm:t>
    </dgm:pt>
    <dgm:pt modelId="{BB887F1A-89FF-48DF-AEC1-D28A68BD6BEF}">
      <dgm:prSet custT="1"/>
      <dgm:spPr/>
      <dgm:t>
        <a:bodyPr/>
        <a:lstStyle/>
        <a:p>
          <a:pPr rtl="0"/>
          <a:r>
            <a:rPr lang="en-IN" sz="1400" dirty="0"/>
            <a:t>Joining of thread or detaching it can only be done once.</a:t>
          </a:r>
        </a:p>
      </dgm:t>
    </dgm:pt>
    <dgm:pt modelId="{759CAAAF-F7EB-4629-B29A-3B0D09DA146A}" type="parTrans" cxnId="{E22579C7-6C77-4D26-ABE0-3F6E7BF7DE35}">
      <dgm:prSet/>
      <dgm:spPr/>
      <dgm:t>
        <a:bodyPr/>
        <a:lstStyle/>
        <a:p>
          <a:endParaRPr lang="en-IN" sz="1400"/>
        </a:p>
      </dgm:t>
    </dgm:pt>
    <dgm:pt modelId="{929D1489-5A7C-4DD8-AA17-BF31BA0AAB91}" type="sibTrans" cxnId="{E22579C7-6C77-4D26-ABE0-3F6E7BF7DE35}">
      <dgm:prSet/>
      <dgm:spPr/>
      <dgm:t>
        <a:bodyPr/>
        <a:lstStyle/>
        <a:p>
          <a:endParaRPr lang="en-IN" sz="1400"/>
        </a:p>
      </dgm:t>
    </dgm:pt>
    <dgm:pt modelId="{A56D182E-F2A6-49CE-96C3-5DE795C74B30}">
      <dgm:prSet custT="1"/>
      <dgm:spPr/>
      <dgm:t>
        <a:bodyPr/>
        <a:lstStyle/>
        <a:p>
          <a:pPr rtl="0"/>
          <a:r>
            <a:rPr lang="en-IN" sz="1400" dirty="0"/>
            <a:t>It is a good idea to verify whether a thread is 'joinable' before trying to 'join' it.</a:t>
          </a:r>
        </a:p>
      </dgm:t>
    </dgm:pt>
    <dgm:pt modelId="{EF2128A9-DD67-4CAF-AFB9-E1BD9042D503}" type="parTrans" cxnId="{F1636276-085F-4CF8-AB8D-2DA56DA3D7EA}">
      <dgm:prSet/>
      <dgm:spPr/>
      <dgm:t>
        <a:bodyPr/>
        <a:lstStyle/>
        <a:p>
          <a:endParaRPr lang="en-IN" sz="1400"/>
        </a:p>
      </dgm:t>
    </dgm:pt>
    <dgm:pt modelId="{F714A6CF-F5D3-4298-8825-8FB8712BEB13}" type="sibTrans" cxnId="{F1636276-085F-4CF8-AB8D-2DA56DA3D7EA}">
      <dgm:prSet/>
      <dgm:spPr/>
      <dgm:t>
        <a:bodyPr/>
        <a:lstStyle/>
        <a:p>
          <a:endParaRPr lang="en-IN" sz="1400"/>
        </a:p>
      </dgm:t>
    </dgm:pt>
    <dgm:pt modelId="{8CFEFEA7-46D2-4CC0-8A5C-F28E4C35E4B0}">
      <dgm:prSet custT="1"/>
      <dgm:spPr/>
      <dgm:t>
        <a:bodyPr/>
        <a:lstStyle/>
        <a:p>
          <a:pPr rtl="0"/>
          <a:r>
            <a:rPr lang="en-IN" sz="1400" dirty="0"/>
            <a:t>The decision of joining a thread or detaching thread has to be made before the thread object goes out of scope.</a:t>
          </a:r>
        </a:p>
      </dgm:t>
    </dgm:pt>
    <dgm:pt modelId="{C3B5F2FC-D1ED-4DE1-9409-356C6DB847AC}" type="parTrans" cxnId="{D1F78D02-8EF7-4DA4-B57C-E93077371667}">
      <dgm:prSet/>
      <dgm:spPr/>
      <dgm:t>
        <a:bodyPr/>
        <a:lstStyle/>
        <a:p>
          <a:endParaRPr lang="en-IN" sz="1400"/>
        </a:p>
      </dgm:t>
    </dgm:pt>
    <dgm:pt modelId="{91D3D440-0143-4053-AEFF-57267BB321EC}" type="sibTrans" cxnId="{D1F78D02-8EF7-4DA4-B57C-E93077371667}">
      <dgm:prSet/>
      <dgm:spPr/>
      <dgm:t>
        <a:bodyPr/>
        <a:lstStyle/>
        <a:p>
          <a:endParaRPr lang="en-IN" sz="1400"/>
        </a:p>
      </dgm:t>
    </dgm:pt>
    <dgm:pt modelId="{552B8B56-05ED-46FC-BECC-10D7518B8352}">
      <dgm:prSet custT="1"/>
      <dgm:spPr/>
      <dgm:t>
        <a:bodyPr/>
        <a:lstStyle/>
        <a:p>
          <a:pPr rtl="0"/>
          <a:r>
            <a:rPr lang="en-IN" sz="1400" dirty="0"/>
            <a:t>The thread objects cannot be copy constructed &amp; can only be 'moved' [Transfer ownership]</a:t>
          </a:r>
        </a:p>
      </dgm:t>
    </dgm:pt>
    <dgm:pt modelId="{8A0123A9-1FB1-4592-958A-F9214F5C2D96}" type="parTrans" cxnId="{647E41CB-5177-4F58-A350-8965BE94EF33}">
      <dgm:prSet/>
      <dgm:spPr/>
      <dgm:t>
        <a:bodyPr/>
        <a:lstStyle/>
        <a:p>
          <a:endParaRPr lang="en-IN" sz="1400"/>
        </a:p>
      </dgm:t>
    </dgm:pt>
    <dgm:pt modelId="{55303F23-7E4F-4372-9721-16F7B5BF6313}" type="sibTrans" cxnId="{647E41CB-5177-4F58-A350-8965BE94EF33}">
      <dgm:prSet/>
      <dgm:spPr/>
      <dgm:t>
        <a:bodyPr/>
        <a:lstStyle/>
        <a:p>
          <a:endParaRPr lang="en-IN" sz="1400"/>
        </a:p>
      </dgm:t>
    </dgm:pt>
    <dgm:pt modelId="{9FA31D8D-C89A-4367-B4FA-D1AFB8D83133}">
      <dgm:prSet custT="1"/>
      <dgm:spPr/>
      <dgm:t>
        <a:bodyPr/>
        <a:lstStyle/>
        <a:p>
          <a:pPr rtl="0"/>
          <a:r>
            <a:rPr lang="en-IN" sz="1400" dirty="0"/>
            <a:t>Parameters to a thread object are always passed by value.</a:t>
          </a:r>
        </a:p>
      </dgm:t>
    </dgm:pt>
    <dgm:pt modelId="{4CD24EC9-A23D-4B34-82E0-BEC7FAEDF88F}" type="parTrans" cxnId="{8760082C-263C-46E4-A7B5-BBA699CDC177}">
      <dgm:prSet/>
      <dgm:spPr/>
      <dgm:t>
        <a:bodyPr/>
        <a:lstStyle/>
        <a:p>
          <a:endParaRPr lang="en-IN" sz="1400"/>
        </a:p>
      </dgm:t>
    </dgm:pt>
    <dgm:pt modelId="{8735666B-6261-41D3-9290-D1D986722695}" type="sibTrans" cxnId="{8760082C-263C-46E4-A7B5-BBA699CDC177}">
      <dgm:prSet/>
      <dgm:spPr/>
      <dgm:t>
        <a:bodyPr/>
        <a:lstStyle/>
        <a:p>
          <a:endParaRPr lang="en-IN" sz="1400"/>
        </a:p>
      </dgm:t>
    </dgm:pt>
    <dgm:pt modelId="{40E356E0-1B26-437F-99C8-DD90DE74C696}">
      <dgm:prSet custT="1"/>
      <dgm:spPr/>
      <dgm:t>
        <a:bodyPr/>
        <a:lstStyle/>
        <a:p>
          <a:pPr rtl="0"/>
          <a:r>
            <a:rPr lang="en-IN" sz="1400" dirty="0"/>
            <a:t>Blindly calling a 'join' on a detached thread is not advisable.</a:t>
          </a:r>
        </a:p>
      </dgm:t>
    </dgm:pt>
    <dgm:pt modelId="{D416035F-CD06-4C15-A1C7-26EE560DE31D}" type="parTrans" cxnId="{F00DFDA5-A9DC-46A2-B4C2-9044510B438C}">
      <dgm:prSet/>
      <dgm:spPr/>
      <dgm:t>
        <a:bodyPr/>
        <a:lstStyle/>
        <a:p>
          <a:endParaRPr lang="en-IN" sz="1400"/>
        </a:p>
      </dgm:t>
    </dgm:pt>
    <dgm:pt modelId="{94087E39-9B25-4A62-AD0F-AE3732197CBC}" type="sibTrans" cxnId="{F00DFDA5-A9DC-46A2-B4C2-9044510B438C}">
      <dgm:prSet/>
      <dgm:spPr/>
      <dgm:t>
        <a:bodyPr/>
        <a:lstStyle/>
        <a:p>
          <a:endParaRPr lang="en-IN" sz="1400"/>
        </a:p>
      </dgm:t>
    </dgm:pt>
    <dgm:pt modelId="{E6D29399-8C4A-4CDF-BB7A-D80F0E6DCDC3}" type="pres">
      <dgm:prSet presAssocID="{8FA3B90D-9BCE-446E-A9E9-305521B90DFC}" presName="linear" presStyleCnt="0">
        <dgm:presLayoutVars>
          <dgm:dir/>
          <dgm:animLvl val="lvl"/>
          <dgm:resizeHandles val="exact"/>
        </dgm:presLayoutVars>
      </dgm:prSet>
      <dgm:spPr/>
    </dgm:pt>
    <dgm:pt modelId="{C9B19111-56A2-48AF-A792-DA052E18370F}" type="pres">
      <dgm:prSet presAssocID="{1F7E5901-0816-4123-A148-D541EDC5AFB2}" presName="parentLin" presStyleCnt="0"/>
      <dgm:spPr/>
    </dgm:pt>
    <dgm:pt modelId="{FA7DF055-67B4-4C17-9C72-99DA03D5AD4E}" type="pres">
      <dgm:prSet presAssocID="{1F7E5901-0816-4123-A148-D541EDC5AFB2}" presName="parentLeftMargin" presStyleLbl="node1" presStyleIdx="0" presStyleCnt="7"/>
      <dgm:spPr/>
    </dgm:pt>
    <dgm:pt modelId="{92160F7F-CEBD-4DA2-AE94-90E26C07A968}" type="pres">
      <dgm:prSet presAssocID="{1F7E5901-0816-4123-A148-D541EDC5AFB2}" presName="parentText" presStyleLbl="node1" presStyleIdx="0" presStyleCnt="7" custScaleX="129274" custScaleY="123878">
        <dgm:presLayoutVars>
          <dgm:chMax val="0"/>
          <dgm:bulletEnabled val="1"/>
        </dgm:presLayoutVars>
      </dgm:prSet>
      <dgm:spPr/>
    </dgm:pt>
    <dgm:pt modelId="{D4A75552-87C9-4B8D-AFFB-FFD5E5EC12CD}" type="pres">
      <dgm:prSet presAssocID="{1F7E5901-0816-4123-A148-D541EDC5AFB2}" presName="negativeSpace" presStyleCnt="0"/>
      <dgm:spPr/>
    </dgm:pt>
    <dgm:pt modelId="{098DFC5C-E5EF-4FEA-A958-0A637DA4A7ED}" type="pres">
      <dgm:prSet presAssocID="{1F7E5901-0816-4123-A148-D541EDC5AFB2}" presName="childText" presStyleLbl="conFgAcc1" presStyleIdx="0" presStyleCnt="7">
        <dgm:presLayoutVars>
          <dgm:bulletEnabled val="1"/>
        </dgm:presLayoutVars>
      </dgm:prSet>
      <dgm:spPr/>
    </dgm:pt>
    <dgm:pt modelId="{CA7427D7-4EAF-47F5-84DB-75872C898C96}" type="pres">
      <dgm:prSet presAssocID="{AF167289-2256-44D8-8C77-78AB71EDFA13}" presName="spaceBetweenRectangles" presStyleCnt="0"/>
      <dgm:spPr/>
    </dgm:pt>
    <dgm:pt modelId="{467CC7D4-342C-43E6-B950-F52F3FAC3A9E}" type="pres">
      <dgm:prSet presAssocID="{BB887F1A-89FF-48DF-AEC1-D28A68BD6BEF}" presName="parentLin" presStyleCnt="0"/>
      <dgm:spPr/>
    </dgm:pt>
    <dgm:pt modelId="{092816B8-5E16-4D0E-8B6C-EB757512323C}" type="pres">
      <dgm:prSet presAssocID="{BB887F1A-89FF-48DF-AEC1-D28A68BD6BEF}" presName="parentLeftMargin" presStyleLbl="node1" presStyleIdx="0" presStyleCnt="7"/>
      <dgm:spPr/>
    </dgm:pt>
    <dgm:pt modelId="{A5ACA9E5-FC31-481E-BBA8-45698A9947C9}" type="pres">
      <dgm:prSet presAssocID="{BB887F1A-89FF-48DF-AEC1-D28A68BD6BEF}" presName="parentText" presStyleLbl="node1" presStyleIdx="1" presStyleCnt="7" custScaleX="129274" custScaleY="123878">
        <dgm:presLayoutVars>
          <dgm:chMax val="0"/>
          <dgm:bulletEnabled val="1"/>
        </dgm:presLayoutVars>
      </dgm:prSet>
      <dgm:spPr/>
    </dgm:pt>
    <dgm:pt modelId="{BF58B2DD-2AB5-4549-8595-473E1BF10834}" type="pres">
      <dgm:prSet presAssocID="{BB887F1A-89FF-48DF-AEC1-D28A68BD6BEF}" presName="negativeSpace" presStyleCnt="0"/>
      <dgm:spPr/>
    </dgm:pt>
    <dgm:pt modelId="{1C8589FC-86BA-44DA-95E2-87363B18B4C7}" type="pres">
      <dgm:prSet presAssocID="{BB887F1A-89FF-48DF-AEC1-D28A68BD6BEF}" presName="childText" presStyleLbl="conFgAcc1" presStyleIdx="1" presStyleCnt="7">
        <dgm:presLayoutVars>
          <dgm:bulletEnabled val="1"/>
        </dgm:presLayoutVars>
      </dgm:prSet>
      <dgm:spPr/>
    </dgm:pt>
    <dgm:pt modelId="{F3461B61-443F-45B6-8950-6A1F1E86BCA6}" type="pres">
      <dgm:prSet presAssocID="{929D1489-5A7C-4DD8-AA17-BF31BA0AAB91}" presName="spaceBetweenRectangles" presStyleCnt="0"/>
      <dgm:spPr/>
    </dgm:pt>
    <dgm:pt modelId="{DB8A24DB-227A-4C3F-A344-CD9F3D83A311}" type="pres">
      <dgm:prSet presAssocID="{40E356E0-1B26-437F-99C8-DD90DE74C696}" presName="parentLin" presStyleCnt="0"/>
      <dgm:spPr/>
    </dgm:pt>
    <dgm:pt modelId="{FC8B0078-9E4F-46C4-8AA7-B29E120849DA}" type="pres">
      <dgm:prSet presAssocID="{40E356E0-1B26-437F-99C8-DD90DE74C696}" presName="parentLeftMargin" presStyleLbl="node1" presStyleIdx="1" presStyleCnt="7"/>
      <dgm:spPr/>
    </dgm:pt>
    <dgm:pt modelId="{D02E96CA-5A3E-40BA-8F5F-C946563A653A}" type="pres">
      <dgm:prSet presAssocID="{40E356E0-1B26-437F-99C8-DD90DE74C696}" presName="parentText" presStyleLbl="node1" presStyleIdx="2" presStyleCnt="7" custScaleX="129274" custScaleY="123878">
        <dgm:presLayoutVars>
          <dgm:chMax val="0"/>
          <dgm:bulletEnabled val="1"/>
        </dgm:presLayoutVars>
      </dgm:prSet>
      <dgm:spPr/>
    </dgm:pt>
    <dgm:pt modelId="{81151434-7BFF-4C3A-94E7-F68FDF11D149}" type="pres">
      <dgm:prSet presAssocID="{40E356E0-1B26-437F-99C8-DD90DE74C696}" presName="negativeSpace" presStyleCnt="0"/>
      <dgm:spPr/>
    </dgm:pt>
    <dgm:pt modelId="{BA606174-520E-4E34-8FEE-C64DA035A655}" type="pres">
      <dgm:prSet presAssocID="{40E356E0-1B26-437F-99C8-DD90DE74C696}" presName="childText" presStyleLbl="conFgAcc1" presStyleIdx="2" presStyleCnt="7">
        <dgm:presLayoutVars>
          <dgm:bulletEnabled val="1"/>
        </dgm:presLayoutVars>
      </dgm:prSet>
      <dgm:spPr/>
    </dgm:pt>
    <dgm:pt modelId="{BD4CF4F0-358B-4DD2-847E-1957213C2F6B}" type="pres">
      <dgm:prSet presAssocID="{94087E39-9B25-4A62-AD0F-AE3732197CBC}" presName="spaceBetweenRectangles" presStyleCnt="0"/>
      <dgm:spPr/>
    </dgm:pt>
    <dgm:pt modelId="{8654562D-6C7F-44C8-924B-D097D615688A}" type="pres">
      <dgm:prSet presAssocID="{A56D182E-F2A6-49CE-96C3-5DE795C74B30}" presName="parentLin" presStyleCnt="0"/>
      <dgm:spPr/>
    </dgm:pt>
    <dgm:pt modelId="{5A4114FC-8F00-456B-9459-F834F38D2EA9}" type="pres">
      <dgm:prSet presAssocID="{A56D182E-F2A6-49CE-96C3-5DE795C74B30}" presName="parentLeftMargin" presStyleLbl="node1" presStyleIdx="2" presStyleCnt="7"/>
      <dgm:spPr/>
    </dgm:pt>
    <dgm:pt modelId="{7F8A76B4-F61C-41C3-A955-10ECB5477963}" type="pres">
      <dgm:prSet presAssocID="{A56D182E-F2A6-49CE-96C3-5DE795C74B30}" presName="parentText" presStyleLbl="node1" presStyleIdx="3" presStyleCnt="7" custScaleX="129274" custScaleY="123878">
        <dgm:presLayoutVars>
          <dgm:chMax val="0"/>
          <dgm:bulletEnabled val="1"/>
        </dgm:presLayoutVars>
      </dgm:prSet>
      <dgm:spPr/>
    </dgm:pt>
    <dgm:pt modelId="{6FC59091-C3CD-45C3-80EC-E2C5A0537357}" type="pres">
      <dgm:prSet presAssocID="{A56D182E-F2A6-49CE-96C3-5DE795C74B30}" presName="negativeSpace" presStyleCnt="0"/>
      <dgm:spPr/>
    </dgm:pt>
    <dgm:pt modelId="{181D2EED-C5D1-4F76-A81B-1EA56A607A1D}" type="pres">
      <dgm:prSet presAssocID="{A56D182E-F2A6-49CE-96C3-5DE795C74B30}" presName="childText" presStyleLbl="conFgAcc1" presStyleIdx="3" presStyleCnt="7">
        <dgm:presLayoutVars>
          <dgm:bulletEnabled val="1"/>
        </dgm:presLayoutVars>
      </dgm:prSet>
      <dgm:spPr/>
    </dgm:pt>
    <dgm:pt modelId="{806559AF-5729-4BF4-A324-A406E66D11C0}" type="pres">
      <dgm:prSet presAssocID="{F714A6CF-F5D3-4298-8825-8FB8712BEB13}" presName="spaceBetweenRectangles" presStyleCnt="0"/>
      <dgm:spPr/>
    </dgm:pt>
    <dgm:pt modelId="{4CA1F554-1512-43E0-ABE5-62F0077C97EC}" type="pres">
      <dgm:prSet presAssocID="{8CFEFEA7-46D2-4CC0-8A5C-F28E4C35E4B0}" presName="parentLin" presStyleCnt="0"/>
      <dgm:spPr/>
    </dgm:pt>
    <dgm:pt modelId="{04D4D69C-C805-4996-A087-ACCCE945CF40}" type="pres">
      <dgm:prSet presAssocID="{8CFEFEA7-46D2-4CC0-8A5C-F28E4C35E4B0}" presName="parentLeftMargin" presStyleLbl="node1" presStyleIdx="3" presStyleCnt="7"/>
      <dgm:spPr/>
    </dgm:pt>
    <dgm:pt modelId="{71669539-F8C4-4096-9E5E-827D5DA8E4D6}" type="pres">
      <dgm:prSet presAssocID="{8CFEFEA7-46D2-4CC0-8A5C-F28E4C35E4B0}" presName="parentText" presStyleLbl="node1" presStyleIdx="4" presStyleCnt="7" custScaleX="129274" custScaleY="123878">
        <dgm:presLayoutVars>
          <dgm:chMax val="0"/>
          <dgm:bulletEnabled val="1"/>
        </dgm:presLayoutVars>
      </dgm:prSet>
      <dgm:spPr/>
    </dgm:pt>
    <dgm:pt modelId="{6D6F1649-03CA-44D7-B2B9-2B3C4F2F384D}" type="pres">
      <dgm:prSet presAssocID="{8CFEFEA7-46D2-4CC0-8A5C-F28E4C35E4B0}" presName="negativeSpace" presStyleCnt="0"/>
      <dgm:spPr/>
    </dgm:pt>
    <dgm:pt modelId="{A9B23402-41D9-40CF-843B-E3C6B670CE1A}" type="pres">
      <dgm:prSet presAssocID="{8CFEFEA7-46D2-4CC0-8A5C-F28E4C35E4B0}" presName="childText" presStyleLbl="conFgAcc1" presStyleIdx="4" presStyleCnt="7">
        <dgm:presLayoutVars>
          <dgm:bulletEnabled val="1"/>
        </dgm:presLayoutVars>
      </dgm:prSet>
      <dgm:spPr/>
    </dgm:pt>
    <dgm:pt modelId="{39960881-7C6B-4DC1-9C41-CBB6A91E735D}" type="pres">
      <dgm:prSet presAssocID="{91D3D440-0143-4053-AEFF-57267BB321EC}" presName="spaceBetweenRectangles" presStyleCnt="0"/>
      <dgm:spPr/>
    </dgm:pt>
    <dgm:pt modelId="{BAD63D29-E512-4A2B-95B5-9ACB5569E576}" type="pres">
      <dgm:prSet presAssocID="{552B8B56-05ED-46FC-BECC-10D7518B8352}" presName="parentLin" presStyleCnt="0"/>
      <dgm:spPr/>
    </dgm:pt>
    <dgm:pt modelId="{1DDFDE59-1554-4813-A75A-F780F1D8D793}" type="pres">
      <dgm:prSet presAssocID="{552B8B56-05ED-46FC-BECC-10D7518B8352}" presName="parentLeftMargin" presStyleLbl="node1" presStyleIdx="4" presStyleCnt="7"/>
      <dgm:spPr/>
    </dgm:pt>
    <dgm:pt modelId="{E9C0850E-804D-450D-9571-E7F6450AE557}" type="pres">
      <dgm:prSet presAssocID="{552B8B56-05ED-46FC-BECC-10D7518B8352}" presName="parentText" presStyleLbl="node1" presStyleIdx="5" presStyleCnt="7" custScaleX="129274" custScaleY="123878">
        <dgm:presLayoutVars>
          <dgm:chMax val="0"/>
          <dgm:bulletEnabled val="1"/>
        </dgm:presLayoutVars>
      </dgm:prSet>
      <dgm:spPr/>
    </dgm:pt>
    <dgm:pt modelId="{08447C6C-B3B7-4EEB-8075-27D82562D358}" type="pres">
      <dgm:prSet presAssocID="{552B8B56-05ED-46FC-BECC-10D7518B8352}" presName="negativeSpace" presStyleCnt="0"/>
      <dgm:spPr/>
    </dgm:pt>
    <dgm:pt modelId="{B0C50A56-E1FD-4D37-9D09-D22858812850}" type="pres">
      <dgm:prSet presAssocID="{552B8B56-05ED-46FC-BECC-10D7518B8352}" presName="childText" presStyleLbl="conFgAcc1" presStyleIdx="5" presStyleCnt="7">
        <dgm:presLayoutVars>
          <dgm:bulletEnabled val="1"/>
        </dgm:presLayoutVars>
      </dgm:prSet>
      <dgm:spPr/>
    </dgm:pt>
    <dgm:pt modelId="{D74CFB67-8442-4D04-AFCC-FB97B18D4C00}" type="pres">
      <dgm:prSet presAssocID="{55303F23-7E4F-4372-9721-16F7B5BF6313}" presName="spaceBetweenRectangles" presStyleCnt="0"/>
      <dgm:spPr/>
    </dgm:pt>
    <dgm:pt modelId="{8B57FFE6-4623-4AFF-B294-4EA9BD0C7447}" type="pres">
      <dgm:prSet presAssocID="{9FA31D8D-C89A-4367-B4FA-D1AFB8D83133}" presName="parentLin" presStyleCnt="0"/>
      <dgm:spPr/>
    </dgm:pt>
    <dgm:pt modelId="{006F98ED-6DBB-4B2D-8DDD-F11D6A31D19F}" type="pres">
      <dgm:prSet presAssocID="{9FA31D8D-C89A-4367-B4FA-D1AFB8D83133}" presName="parentLeftMargin" presStyleLbl="node1" presStyleIdx="5" presStyleCnt="7"/>
      <dgm:spPr/>
    </dgm:pt>
    <dgm:pt modelId="{C64A181B-9508-4C7A-8AF5-F38497340AD2}" type="pres">
      <dgm:prSet presAssocID="{9FA31D8D-C89A-4367-B4FA-D1AFB8D83133}" presName="parentText" presStyleLbl="node1" presStyleIdx="6" presStyleCnt="7" custScaleX="129274" custScaleY="123878">
        <dgm:presLayoutVars>
          <dgm:chMax val="0"/>
          <dgm:bulletEnabled val="1"/>
        </dgm:presLayoutVars>
      </dgm:prSet>
      <dgm:spPr/>
    </dgm:pt>
    <dgm:pt modelId="{A0D2C110-0747-4D2A-9F17-DA465671672A}" type="pres">
      <dgm:prSet presAssocID="{9FA31D8D-C89A-4367-B4FA-D1AFB8D83133}" presName="negativeSpace" presStyleCnt="0"/>
      <dgm:spPr/>
    </dgm:pt>
    <dgm:pt modelId="{ACE1A218-15DB-4253-ABB8-5F9A55D20B71}" type="pres">
      <dgm:prSet presAssocID="{9FA31D8D-C89A-4367-B4FA-D1AFB8D83133}" presName="childText" presStyleLbl="conFgAcc1" presStyleIdx="6" presStyleCnt="7">
        <dgm:presLayoutVars>
          <dgm:bulletEnabled val="1"/>
        </dgm:presLayoutVars>
      </dgm:prSet>
      <dgm:spPr/>
    </dgm:pt>
  </dgm:ptLst>
  <dgm:cxnLst>
    <dgm:cxn modelId="{D1F78D02-8EF7-4DA4-B57C-E93077371667}" srcId="{8FA3B90D-9BCE-446E-A9E9-305521B90DFC}" destId="{8CFEFEA7-46D2-4CC0-8A5C-F28E4C35E4B0}" srcOrd="4" destOrd="0" parTransId="{C3B5F2FC-D1ED-4DE1-9409-356C6DB847AC}" sibTransId="{91D3D440-0143-4053-AEFF-57267BB321EC}"/>
    <dgm:cxn modelId="{1F77670F-3EA6-4E47-AAE1-936350501FAB}" type="presOf" srcId="{8CFEFEA7-46D2-4CC0-8A5C-F28E4C35E4B0}" destId="{04D4D69C-C805-4996-A087-ACCCE945CF40}" srcOrd="0" destOrd="0" presId="urn:microsoft.com/office/officeart/2005/8/layout/list1"/>
    <dgm:cxn modelId="{F26AB51D-1081-49AE-A396-E4B852EF67DF}" type="presOf" srcId="{BB887F1A-89FF-48DF-AEC1-D28A68BD6BEF}" destId="{A5ACA9E5-FC31-481E-BBA8-45698A9947C9}" srcOrd="1" destOrd="0" presId="urn:microsoft.com/office/officeart/2005/8/layout/list1"/>
    <dgm:cxn modelId="{65DA6D28-A302-4C53-ABA0-FCC719991E37}" type="presOf" srcId="{9FA31D8D-C89A-4367-B4FA-D1AFB8D83133}" destId="{006F98ED-6DBB-4B2D-8DDD-F11D6A31D19F}" srcOrd="0" destOrd="0" presId="urn:microsoft.com/office/officeart/2005/8/layout/list1"/>
    <dgm:cxn modelId="{E651322A-C823-4D5A-9F34-AD6AA5C7168B}" type="presOf" srcId="{8FA3B90D-9BCE-446E-A9E9-305521B90DFC}" destId="{E6D29399-8C4A-4CDF-BB7A-D80F0E6DCDC3}" srcOrd="0" destOrd="0" presId="urn:microsoft.com/office/officeart/2005/8/layout/list1"/>
    <dgm:cxn modelId="{8760082C-263C-46E4-A7B5-BBA699CDC177}" srcId="{8FA3B90D-9BCE-446E-A9E9-305521B90DFC}" destId="{9FA31D8D-C89A-4367-B4FA-D1AFB8D83133}" srcOrd="6" destOrd="0" parTransId="{4CD24EC9-A23D-4B34-82E0-BEC7FAEDF88F}" sibTransId="{8735666B-6261-41D3-9290-D1D986722695}"/>
    <dgm:cxn modelId="{B0723434-30E3-4B9B-8432-CBF62CE4DE11}" type="presOf" srcId="{DC4F82F9-78CC-43D4-8C15-04CF518FB792}" destId="{098DFC5C-E5EF-4FEA-A958-0A637DA4A7ED}" srcOrd="0" destOrd="2" presId="urn:microsoft.com/office/officeart/2005/8/layout/list1"/>
    <dgm:cxn modelId="{DC58C836-8E74-4C83-A898-99DD511567F7}" type="presOf" srcId="{9CA22D88-F6EA-456E-B41D-0649E21D5DF0}" destId="{098DFC5C-E5EF-4FEA-A958-0A637DA4A7ED}" srcOrd="0" destOrd="0" presId="urn:microsoft.com/office/officeart/2005/8/layout/list1"/>
    <dgm:cxn modelId="{1FD1C63E-CA5B-4ACF-B1B3-6202F058455A}" type="presOf" srcId="{1F7E5901-0816-4123-A148-D541EDC5AFB2}" destId="{FA7DF055-67B4-4C17-9C72-99DA03D5AD4E}" srcOrd="0" destOrd="0" presId="urn:microsoft.com/office/officeart/2005/8/layout/list1"/>
    <dgm:cxn modelId="{723F585E-BAE8-4031-8EDD-A08E8EE5C2FD}" type="presOf" srcId="{1F7E5901-0816-4123-A148-D541EDC5AFB2}" destId="{92160F7F-CEBD-4DA2-AE94-90E26C07A968}" srcOrd="1" destOrd="0" presId="urn:microsoft.com/office/officeart/2005/8/layout/list1"/>
    <dgm:cxn modelId="{BDC81260-A45E-41FC-BA08-0FA141A34372}" type="presOf" srcId="{552B8B56-05ED-46FC-BECC-10D7518B8352}" destId="{E9C0850E-804D-450D-9571-E7F6450AE557}" srcOrd="1" destOrd="0" presId="urn:microsoft.com/office/officeart/2005/8/layout/list1"/>
    <dgm:cxn modelId="{7B4E4C61-E821-4FD6-A00D-318B9FEBE919}" srcId="{1F7E5901-0816-4123-A148-D541EDC5AFB2}" destId="{7DE9F37B-697B-4A9A-861A-BF20A20705E5}" srcOrd="1" destOrd="0" parTransId="{A0612D55-578C-4E9C-BCE8-FBAB709328C5}" sibTransId="{80D72F16-1534-45C1-83C4-40160F304673}"/>
    <dgm:cxn modelId="{93160044-EEFE-45C1-ACCA-B3686E662E67}" type="presOf" srcId="{A56D182E-F2A6-49CE-96C3-5DE795C74B30}" destId="{7F8A76B4-F61C-41C3-A955-10ECB5477963}" srcOrd="1" destOrd="0" presId="urn:microsoft.com/office/officeart/2005/8/layout/list1"/>
    <dgm:cxn modelId="{6EB55C64-4B0C-46A7-9C07-40FDC8331C1B}" type="presOf" srcId="{A4B1A82B-9A73-4714-8305-ECA52359EBFE}" destId="{098DFC5C-E5EF-4FEA-A958-0A637DA4A7ED}" srcOrd="0" destOrd="3" presId="urn:microsoft.com/office/officeart/2005/8/layout/list1"/>
    <dgm:cxn modelId="{B6353B65-029D-439A-9838-36098A94783C}" type="presOf" srcId="{7DE9F37B-697B-4A9A-861A-BF20A20705E5}" destId="{098DFC5C-E5EF-4FEA-A958-0A637DA4A7ED}" srcOrd="0" destOrd="1" presId="urn:microsoft.com/office/officeart/2005/8/layout/list1"/>
    <dgm:cxn modelId="{741D1449-CFF4-42EF-9F5C-AD2082B2D9EB}" type="presOf" srcId="{BB887F1A-89FF-48DF-AEC1-D28A68BD6BEF}" destId="{092816B8-5E16-4D0E-8B6C-EB757512323C}" srcOrd="0" destOrd="0" presId="urn:microsoft.com/office/officeart/2005/8/layout/list1"/>
    <dgm:cxn modelId="{F1636276-085F-4CF8-AB8D-2DA56DA3D7EA}" srcId="{8FA3B90D-9BCE-446E-A9E9-305521B90DFC}" destId="{A56D182E-F2A6-49CE-96C3-5DE795C74B30}" srcOrd="3" destOrd="0" parTransId="{EF2128A9-DD67-4CAF-AFB9-E1BD9042D503}" sibTransId="{F714A6CF-F5D3-4298-8825-8FB8712BEB13}"/>
    <dgm:cxn modelId="{DCC9D97C-9EBF-4183-83EB-981AA3D4DFD8}" srcId="{1F7E5901-0816-4123-A148-D541EDC5AFB2}" destId="{9CA22D88-F6EA-456E-B41D-0649E21D5DF0}" srcOrd="0" destOrd="0" parTransId="{3454791A-B930-40BE-8DF9-F2C2D5BB5050}" sibTransId="{3DDEFEEB-903E-43E9-A48A-DCF932E94B5D}"/>
    <dgm:cxn modelId="{E51D7890-B8AB-4563-8035-A681F2F077DD}" type="presOf" srcId="{40E356E0-1B26-437F-99C8-DD90DE74C696}" destId="{D02E96CA-5A3E-40BA-8F5F-C946563A653A}" srcOrd="1" destOrd="0" presId="urn:microsoft.com/office/officeart/2005/8/layout/list1"/>
    <dgm:cxn modelId="{C41FB99B-AAE4-403F-99D1-E2B5C01C8770}" srcId="{8FA3B90D-9BCE-446E-A9E9-305521B90DFC}" destId="{1F7E5901-0816-4123-A148-D541EDC5AFB2}" srcOrd="0" destOrd="0" parTransId="{555CEBFE-3C16-4412-BA99-A521764ACFB3}" sibTransId="{AF167289-2256-44D8-8C77-78AB71EDFA13}"/>
    <dgm:cxn modelId="{3807349F-7B2D-4280-8AA2-F2E29E827B57}" type="presOf" srcId="{9FA31D8D-C89A-4367-B4FA-D1AFB8D83133}" destId="{C64A181B-9508-4C7A-8AF5-F38497340AD2}" srcOrd="1" destOrd="0" presId="urn:microsoft.com/office/officeart/2005/8/layout/list1"/>
    <dgm:cxn modelId="{B06EBFA3-752B-443C-9415-2C33776AD244}" type="presOf" srcId="{8CFEFEA7-46D2-4CC0-8A5C-F28E4C35E4B0}" destId="{71669539-F8C4-4096-9E5E-827D5DA8E4D6}" srcOrd="1" destOrd="0" presId="urn:microsoft.com/office/officeart/2005/8/layout/list1"/>
    <dgm:cxn modelId="{F00DFDA5-A9DC-46A2-B4C2-9044510B438C}" srcId="{8FA3B90D-9BCE-446E-A9E9-305521B90DFC}" destId="{40E356E0-1B26-437F-99C8-DD90DE74C696}" srcOrd="2" destOrd="0" parTransId="{D416035F-CD06-4C15-A1C7-26EE560DE31D}" sibTransId="{94087E39-9B25-4A62-AD0F-AE3732197CBC}"/>
    <dgm:cxn modelId="{2C3500B9-C7EC-49C5-8F51-507ABB19C1AB}" srcId="{1F7E5901-0816-4123-A148-D541EDC5AFB2}" destId="{A4B1A82B-9A73-4714-8305-ECA52359EBFE}" srcOrd="3" destOrd="0" parTransId="{51F9A00A-EF23-4843-ACAC-E1924C004A54}" sibTransId="{B5AD64E9-5F8F-4E0C-AC11-C0FB8E581270}"/>
    <dgm:cxn modelId="{9C9AEABA-0380-4670-B409-5310E374522B}" type="presOf" srcId="{A56D182E-F2A6-49CE-96C3-5DE795C74B30}" destId="{5A4114FC-8F00-456B-9459-F834F38D2EA9}" srcOrd="0" destOrd="0" presId="urn:microsoft.com/office/officeart/2005/8/layout/list1"/>
    <dgm:cxn modelId="{E22579C7-6C77-4D26-ABE0-3F6E7BF7DE35}" srcId="{8FA3B90D-9BCE-446E-A9E9-305521B90DFC}" destId="{BB887F1A-89FF-48DF-AEC1-D28A68BD6BEF}" srcOrd="1" destOrd="0" parTransId="{759CAAAF-F7EB-4629-B29A-3B0D09DA146A}" sibTransId="{929D1489-5A7C-4DD8-AA17-BF31BA0AAB91}"/>
    <dgm:cxn modelId="{647E41CB-5177-4F58-A350-8965BE94EF33}" srcId="{8FA3B90D-9BCE-446E-A9E9-305521B90DFC}" destId="{552B8B56-05ED-46FC-BECC-10D7518B8352}" srcOrd="5" destOrd="0" parTransId="{8A0123A9-1FB1-4592-958A-F9214F5C2D96}" sibTransId="{55303F23-7E4F-4372-9721-16F7B5BF6313}"/>
    <dgm:cxn modelId="{BECDB6DC-7457-428E-BEDE-56C58EA5DF5D}" type="presOf" srcId="{552B8B56-05ED-46FC-BECC-10D7518B8352}" destId="{1DDFDE59-1554-4813-A75A-F780F1D8D793}" srcOrd="0" destOrd="0" presId="urn:microsoft.com/office/officeart/2005/8/layout/list1"/>
    <dgm:cxn modelId="{0C4976E1-0C44-40C5-B949-4CFBD4278061}" srcId="{1F7E5901-0816-4123-A148-D541EDC5AFB2}" destId="{DC4F82F9-78CC-43D4-8C15-04CF518FB792}" srcOrd="2" destOrd="0" parTransId="{ADFB4C0E-43D5-4682-A0EF-39B96C91344F}" sibTransId="{728DB07E-F6F9-4E3B-9CE2-294F6C413282}"/>
    <dgm:cxn modelId="{F85625EB-9D53-4AE9-8759-C55E955623C2}" type="presOf" srcId="{40E356E0-1B26-437F-99C8-DD90DE74C696}" destId="{FC8B0078-9E4F-46C4-8AA7-B29E120849DA}" srcOrd="0" destOrd="0" presId="urn:microsoft.com/office/officeart/2005/8/layout/list1"/>
    <dgm:cxn modelId="{3A19D8DB-BC71-461D-BC21-6FB682F615CA}" type="presParOf" srcId="{E6D29399-8C4A-4CDF-BB7A-D80F0E6DCDC3}" destId="{C9B19111-56A2-48AF-A792-DA052E18370F}" srcOrd="0" destOrd="0" presId="urn:microsoft.com/office/officeart/2005/8/layout/list1"/>
    <dgm:cxn modelId="{C1294711-913C-4E85-914E-82727F587431}" type="presParOf" srcId="{C9B19111-56A2-48AF-A792-DA052E18370F}" destId="{FA7DF055-67B4-4C17-9C72-99DA03D5AD4E}" srcOrd="0" destOrd="0" presId="urn:microsoft.com/office/officeart/2005/8/layout/list1"/>
    <dgm:cxn modelId="{692CF446-EF20-44C1-856C-CE182B3C9F9C}" type="presParOf" srcId="{C9B19111-56A2-48AF-A792-DA052E18370F}" destId="{92160F7F-CEBD-4DA2-AE94-90E26C07A968}" srcOrd="1" destOrd="0" presId="urn:microsoft.com/office/officeart/2005/8/layout/list1"/>
    <dgm:cxn modelId="{40A6DD81-735D-4CC4-B1A3-24765317154F}" type="presParOf" srcId="{E6D29399-8C4A-4CDF-BB7A-D80F0E6DCDC3}" destId="{D4A75552-87C9-4B8D-AFFB-FFD5E5EC12CD}" srcOrd="1" destOrd="0" presId="urn:microsoft.com/office/officeart/2005/8/layout/list1"/>
    <dgm:cxn modelId="{51D8B00D-7B53-4553-8456-ACE03F32B3B1}" type="presParOf" srcId="{E6D29399-8C4A-4CDF-BB7A-D80F0E6DCDC3}" destId="{098DFC5C-E5EF-4FEA-A958-0A637DA4A7ED}" srcOrd="2" destOrd="0" presId="urn:microsoft.com/office/officeart/2005/8/layout/list1"/>
    <dgm:cxn modelId="{6EE284EB-E7EB-4C63-9966-5431A0CF8711}" type="presParOf" srcId="{E6D29399-8C4A-4CDF-BB7A-D80F0E6DCDC3}" destId="{CA7427D7-4EAF-47F5-84DB-75872C898C96}" srcOrd="3" destOrd="0" presId="urn:microsoft.com/office/officeart/2005/8/layout/list1"/>
    <dgm:cxn modelId="{A2EFC654-19D6-4A5E-9997-F7E783B879B0}" type="presParOf" srcId="{E6D29399-8C4A-4CDF-BB7A-D80F0E6DCDC3}" destId="{467CC7D4-342C-43E6-B950-F52F3FAC3A9E}" srcOrd="4" destOrd="0" presId="urn:microsoft.com/office/officeart/2005/8/layout/list1"/>
    <dgm:cxn modelId="{E7D18651-1DD3-454D-82F2-CD8DF6AAEA93}" type="presParOf" srcId="{467CC7D4-342C-43E6-B950-F52F3FAC3A9E}" destId="{092816B8-5E16-4D0E-8B6C-EB757512323C}" srcOrd="0" destOrd="0" presId="urn:microsoft.com/office/officeart/2005/8/layout/list1"/>
    <dgm:cxn modelId="{97BDE856-8776-4ADF-8FA8-1FB06BF9D8D8}" type="presParOf" srcId="{467CC7D4-342C-43E6-B950-F52F3FAC3A9E}" destId="{A5ACA9E5-FC31-481E-BBA8-45698A9947C9}" srcOrd="1" destOrd="0" presId="urn:microsoft.com/office/officeart/2005/8/layout/list1"/>
    <dgm:cxn modelId="{71CF1D7F-90CD-43CB-AAAF-BB7B57391320}" type="presParOf" srcId="{E6D29399-8C4A-4CDF-BB7A-D80F0E6DCDC3}" destId="{BF58B2DD-2AB5-4549-8595-473E1BF10834}" srcOrd="5" destOrd="0" presId="urn:microsoft.com/office/officeart/2005/8/layout/list1"/>
    <dgm:cxn modelId="{F39CC87C-B7CB-4D63-8F03-E1DF9C647AAC}" type="presParOf" srcId="{E6D29399-8C4A-4CDF-BB7A-D80F0E6DCDC3}" destId="{1C8589FC-86BA-44DA-95E2-87363B18B4C7}" srcOrd="6" destOrd="0" presId="urn:microsoft.com/office/officeart/2005/8/layout/list1"/>
    <dgm:cxn modelId="{293BF3B5-1BDB-4DC7-90AE-49F827CE0133}" type="presParOf" srcId="{E6D29399-8C4A-4CDF-BB7A-D80F0E6DCDC3}" destId="{F3461B61-443F-45B6-8950-6A1F1E86BCA6}" srcOrd="7" destOrd="0" presId="urn:microsoft.com/office/officeart/2005/8/layout/list1"/>
    <dgm:cxn modelId="{41613377-0E49-4F05-8D80-E5D111CB250A}" type="presParOf" srcId="{E6D29399-8C4A-4CDF-BB7A-D80F0E6DCDC3}" destId="{DB8A24DB-227A-4C3F-A344-CD9F3D83A311}" srcOrd="8" destOrd="0" presId="urn:microsoft.com/office/officeart/2005/8/layout/list1"/>
    <dgm:cxn modelId="{EDB92D46-3526-4E64-B406-A225E3BF752F}" type="presParOf" srcId="{DB8A24DB-227A-4C3F-A344-CD9F3D83A311}" destId="{FC8B0078-9E4F-46C4-8AA7-B29E120849DA}" srcOrd="0" destOrd="0" presId="urn:microsoft.com/office/officeart/2005/8/layout/list1"/>
    <dgm:cxn modelId="{D9C5FB72-1907-4ECF-AC17-117D44C92846}" type="presParOf" srcId="{DB8A24DB-227A-4C3F-A344-CD9F3D83A311}" destId="{D02E96CA-5A3E-40BA-8F5F-C946563A653A}" srcOrd="1" destOrd="0" presId="urn:microsoft.com/office/officeart/2005/8/layout/list1"/>
    <dgm:cxn modelId="{46F72396-F3C8-49C0-9211-67289F2F4B5E}" type="presParOf" srcId="{E6D29399-8C4A-4CDF-BB7A-D80F0E6DCDC3}" destId="{81151434-7BFF-4C3A-94E7-F68FDF11D149}" srcOrd="9" destOrd="0" presId="urn:microsoft.com/office/officeart/2005/8/layout/list1"/>
    <dgm:cxn modelId="{3953EA0B-9C32-4990-8EB6-2711AA619A44}" type="presParOf" srcId="{E6D29399-8C4A-4CDF-BB7A-D80F0E6DCDC3}" destId="{BA606174-520E-4E34-8FEE-C64DA035A655}" srcOrd="10" destOrd="0" presId="urn:microsoft.com/office/officeart/2005/8/layout/list1"/>
    <dgm:cxn modelId="{7265698C-B90A-42DC-84C3-A86AB4A7FB2B}" type="presParOf" srcId="{E6D29399-8C4A-4CDF-BB7A-D80F0E6DCDC3}" destId="{BD4CF4F0-358B-4DD2-847E-1957213C2F6B}" srcOrd="11" destOrd="0" presId="urn:microsoft.com/office/officeart/2005/8/layout/list1"/>
    <dgm:cxn modelId="{D6C5CABC-9C84-4B9C-AB42-71D14CFE9D06}" type="presParOf" srcId="{E6D29399-8C4A-4CDF-BB7A-D80F0E6DCDC3}" destId="{8654562D-6C7F-44C8-924B-D097D615688A}" srcOrd="12" destOrd="0" presId="urn:microsoft.com/office/officeart/2005/8/layout/list1"/>
    <dgm:cxn modelId="{4E49FB7A-AE1E-4FE1-925E-E430B955CDAC}" type="presParOf" srcId="{8654562D-6C7F-44C8-924B-D097D615688A}" destId="{5A4114FC-8F00-456B-9459-F834F38D2EA9}" srcOrd="0" destOrd="0" presId="urn:microsoft.com/office/officeart/2005/8/layout/list1"/>
    <dgm:cxn modelId="{4E83B90B-682F-4ED9-92AA-5DA64E2DACDC}" type="presParOf" srcId="{8654562D-6C7F-44C8-924B-D097D615688A}" destId="{7F8A76B4-F61C-41C3-A955-10ECB5477963}" srcOrd="1" destOrd="0" presId="urn:microsoft.com/office/officeart/2005/8/layout/list1"/>
    <dgm:cxn modelId="{9E773D3C-F7B7-4C1A-836C-F8C5871E3D3A}" type="presParOf" srcId="{E6D29399-8C4A-4CDF-BB7A-D80F0E6DCDC3}" destId="{6FC59091-C3CD-45C3-80EC-E2C5A0537357}" srcOrd="13" destOrd="0" presId="urn:microsoft.com/office/officeart/2005/8/layout/list1"/>
    <dgm:cxn modelId="{8324ACE3-2629-4B12-977E-5F58DB0E6B22}" type="presParOf" srcId="{E6D29399-8C4A-4CDF-BB7A-D80F0E6DCDC3}" destId="{181D2EED-C5D1-4F76-A81B-1EA56A607A1D}" srcOrd="14" destOrd="0" presId="urn:microsoft.com/office/officeart/2005/8/layout/list1"/>
    <dgm:cxn modelId="{118146AE-FDEA-4F8E-B51A-B1CC0318D6C6}" type="presParOf" srcId="{E6D29399-8C4A-4CDF-BB7A-D80F0E6DCDC3}" destId="{806559AF-5729-4BF4-A324-A406E66D11C0}" srcOrd="15" destOrd="0" presId="urn:microsoft.com/office/officeart/2005/8/layout/list1"/>
    <dgm:cxn modelId="{8381BB08-DDD9-4F20-A8E6-5834FFD7B4D3}" type="presParOf" srcId="{E6D29399-8C4A-4CDF-BB7A-D80F0E6DCDC3}" destId="{4CA1F554-1512-43E0-ABE5-62F0077C97EC}" srcOrd="16" destOrd="0" presId="urn:microsoft.com/office/officeart/2005/8/layout/list1"/>
    <dgm:cxn modelId="{C00C4B3C-A89A-42E8-9E79-085570EC7996}" type="presParOf" srcId="{4CA1F554-1512-43E0-ABE5-62F0077C97EC}" destId="{04D4D69C-C805-4996-A087-ACCCE945CF40}" srcOrd="0" destOrd="0" presId="urn:microsoft.com/office/officeart/2005/8/layout/list1"/>
    <dgm:cxn modelId="{F97BD3C4-48BE-451E-BD40-9CB5BD395DC6}" type="presParOf" srcId="{4CA1F554-1512-43E0-ABE5-62F0077C97EC}" destId="{71669539-F8C4-4096-9E5E-827D5DA8E4D6}" srcOrd="1" destOrd="0" presId="urn:microsoft.com/office/officeart/2005/8/layout/list1"/>
    <dgm:cxn modelId="{024F222C-FD34-4C26-A5AE-2DAD4BBBD5B4}" type="presParOf" srcId="{E6D29399-8C4A-4CDF-BB7A-D80F0E6DCDC3}" destId="{6D6F1649-03CA-44D7-B2B9-2B3C4F2F384D}" srcOrd="17" destOrd="0" presId="urn:microsoft.com/office/officeart/2005/8/layout/list1"/>
    <dgm:cxn modelId="{530E2E94-A543-4A25-9282-FCECABE84D35}" type="presParOf" srcId="{E6D29399-8C4A-4CDF-BB7A-D80F0E6DCDC3}" destId="{A9B23402-41D9-40CF-843B-E3C6B670CE1A}" srcOrd="18" destOrd="0" presId="urn:microsoft.com/office/officeart/2005/8/layout/list1"/>
    <dgm:cxn modelId="{4E734DED-E85B-4717-85BF-3DDB89EC7717}" type="presParOf" srcId="{E6D29399-8C4A-4CDF-BB7A-D80F0E6DCDC3}" destId="{39960881-7C6B-4DC1-9C41-CBB6A91E735D}" srcOrd="19" destOrd="0" presId="urn:microsoft.com/office/officeart/2005/8/layout/list1"/>
    <dgm:cxn modelId="{CB993E75-95A0-45A9-86FA-961A8E3FBE17}" type="presParOf" srcId="{E6D29399-8C4A-4CDF-BB7A-D80F0E6DCDC3}" destId="{BAD63D29-E512-4A2B-95B5-9ACB5569E576}" srcOrd="20" destOrd="0" presId="urn:microsoft.com/office/officeart/2005/8/layout/list1"/>
    <dgm:cxn modelId="{9B9795E2-F9F2-4374-9FF5-316040AFB02F}" type="presParOf" srcId="{BAD63D29-E512-4A2B-95B5-9ACB5569E576}" destId="{1DDFDE59-1554-4813-A75A-F780F1D8D793}" srcOrd="0" destOrd="0" presId="urn:microsoft.com/office/officeart/2005/8/layout/list1"/>
    <dgm:cxn modelId="{5DAA7B0B-FCBF-4C7F-96E0-06A2E50F5DFA}" type="presParOf" srcId="{BAD63D29-E512-4A2B-95B5-9ACB5569E576}" destId="{E9C0850E-804D-450D-9571-E7F6450AE557}" srcOrd="1" destOrd="0" presId="urn:microsoft.com/office/officeart/2005/8/layout/list1"/>
    <dgm:cxn modelId="{F88715D3-C19F-4115-BAE7-8EF37FCECC23}" type="presParOf" srcId="{E6D29399-8C4A-4CDF-BB7A-D80F0E6DCDC3}" destId="{08447C6C-B3B7-4EEB-8075-27D82562D358}" srcOrd="21" destOrd="0" presId="urn:microsoft.com/office/officeart/2005/8/layout/list1"/>
    <dgm:cxn modelId="{BDA77A72-6FCE-41D1-A778-4F03F8362CA9}" type="presParOf" srcId="{E6D29399-8C4A-4CDF-BB7A-D80F0E6DCDC3}" destId="{B0C50A56-E1FD-4D37-9D09-D22858812850}" srcOrd="22" destOrd="0" presId="urn:microsoft.com/office/officeart/2005/8/layout/list1"/>
    <dgm:cxn modelId="{3A7B4C76-2D6C-43E0-8A66-9E5AA9B01BE1}" type="presParOf" srcId="{E6D29399-8C4A-4CDF-BB7A-D80F0E6DCDC3}" destId="{D74CFB67-8442-4D04-AFCC-FB97B18D4C00}" srcOrd="23" destOrd="0" presId="urn:microsoft.com/office/officeart/2005/8/layout/list1"/>
    <dgm:cxn modelId="{690A43A9-12D2-4588-926C-92461A9A1FEF}" type="presParOf" srcId="{E6D29399-8C4A-4CDF-BB7A-D80F0E6DCDC3}" destId="{8B57FFE6-4623-4AFF-B294-4EA9BD0C7447}" srcOrd="24" destOrd="0" presId="urn:microsoft.com/office/officeart/2005/8/layout/list1"/>
    <dgm:cxn modelId="{CFE13FA6-B5DF-4768-8C04-FD91D3701A6A}" type="presParOf" srcId="{8B57FFE6-4623-4AFF-B294-4EA9BD0C7447}" destId="{006F98ED-6DBB-4B2D-8DDD-F11D6A31D19F}" srcOrd="0" destOrd="0" presId="urn:microsoft.com/office/officeart/2005/8/layout/list1"/>
    <dgm:cxn modelId="{92999067-EE6C-4DFC-90AF-E87EF8D5B34D}" type="presParOf" srcId="{8B57FFE6-4623-4AFF-B294-4EA9BD0C7447}" destId="{C64A181B-9508-4C7A-8AF5-F38497340AD2}" srcOrd="1" destOrd="0" presId="urn:microsoft.com/office/officeart/2005/8/layout/list1"/>
    <dgm:cxn modelId="{8063215A-BD4F-42F8-9D61-1EC6C6C7AB56}" type="presParOf" srcId="{E6D29399-8C4A-4CDF-BB7A-D80F0E6DCDC3}" destId="{A0D2C110-0747-4D2A-9F17-DA465671672A}" srcOrd="25" destOrd="0" presId="urn:microsoft.com/office/officeart/2005/8/layout/list1"/>
    <dgm:cxn modelId="{A349642A-19EA-44EE-A468-B19C26688C4F}" type="presParOf" srcId="{E6D29399-8C4A-4CDF-BB7A-D80F0E6DCDC3}" destId="{ACE1A218-15DB-4253-ABB8-5F9A55D20B71}" srcOrd="2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8CC729-527B-48A5-BF7D-EBE14F0EB4C0}" type="doc">
      <dgm:prSet loTypeId="urn:microsoft.com/office/officeart/2005/8/layout/gear1" loCatId="process" qsTypeId="urn:microsoft.com/office/officeart/2005/8/quickstyle/3d2" qsCatId="3D" csTypeId="urn:microsoft.com/office/officeart/2005/8/colors/colorful5" csCatId="colorful" phldr="1"/>
      <dgm:spPr/>
      <dgm:t>
        <a:bodyPr/>
        <a:lstStyle/>
        <a:p>
          <a:endParaRPr lang="en-IN"/>
        </a:p>
      </dgm:t>
    </dgm:pt>
    <dgm:pt modelId="{B22CB0BE-274C-4DB0-BC7D-572A99618E5D}">
      <dgm:prSet/>
      <dgm:spPr/>
      <dgm:t>
        <a:bodyPr/>
        <a:lstStyle/>
        <a:p>
          <a:pPr rtl="0"/>
          <a:r>
            <a:rPr lang="en-US" b="1" dirty="0"/>
            <a:t>11</a:t>
          </a:r>
          <a:endParaRPr lang="en-IN" b="1" dirty="0"/>
        </a:p>
      </dgm:t>
    </dgm:pt>
    <dgm:pt modelId="{BC408840-4D77-4CEB-8634-4F101C1FFD7A}" type="parTrans" cxnId="{4DE6CCD4-34F6-436C-B5A6-B670BF6A6736}">
      <dgm:prSet/>
      <dgm:spPr/>
      <dgm:t>
        <a:bodyPr/>
        <a:lstStyle/>
        <a:p>
          <a:endParaRPr lang="en-IN"/>
        </a:p>
      </dgm:t>
    </dgm:pt>
    <dgm:pt modelId="{2D5BB35A-5B4F-4688-A6A1-014D2D9F039F}" type="sibTrans" cxnId="{4DE6CCD4-34F6-436C-B5A6-B670BF6A6736}">
      <dgm:prSet/>
      <dgm:spPr/>
      <dgm:t>
        <a:bodyPr/>
        <a:lstStyle/>
        <a:p>
          <a:endParaRPr lang="en-IN"/>
        </a:p>
      </dgm:t>
    </dgm:pt>
    <dgm:pt modelId="{06C2C118-1943-4C95-B221-41DD967A3FCD}">
      <dgm:prSet/>
      <dgm:spPr/>
      <dgm:t>
        <a:bodyPr/>
        <a:lstStyle/>
        <a:p>
          <a:pPr rtl="0"/>
          <a:r>
            <a:rPr lang="en-US" b="1" dirty="0"/>
            <a:t>++</a:t>
          </a:r>
          <a:endParaRPr lang="en-IN" b="1" dirty="0"/>
        </a:p>
      </dgm:t>
    </dgm:pt>
    <dgm:pt modelId="{9DB21CC2-C1F2-45AD-93B1-CF4E3E3D09F5}" type="parTrans" cxnId="{2077E3DB-295B-41D3-9FD7-1696671F9290}">
      <dgm:prSet/>
      <dgm:spPr/>
      <dgm:t>
        <a:bodyPr/>
        <a:lstStyle/>
        <a:p>
          <a:endParaRPr lang="en-IN"/>
        </a:p>
      </dgm:t>
    </dgm:pt>
    <dgm:pt modelId="{E7485167-E6AE-4A6F-AF41-6B87C6E458AB}" type="sibTrans" cxnId="{2077E3DB-295B-41D3-9FD7-1696671F9290}">
      <dgm:prSet/>
      <dgm:spPr/>
      <dgm:t>
        <a:bodyPr/>
        <a:lstStyle/>
        <a:p>
          <a:endParaRPr lang="en-IN"/>
        </a:p>
      </dgm:t>
    </dgm:pt>
    <dgm:pt modelId="{D5C4EF3D-79AA-4584-ADFF-F00710565353}">
      <dgm:prSet custT="1"/>
      <dgm:spPr/>
      <dgm:t>
        <a:bodyPr/>
        <a:lstStyle/>
        <a:p>
          <a:pPr rtl="0"/>
          <a:r>
            <a:rPr lang="en-US" sz="2000" b="1" dirty="0"/>
            <a:t>C</a:t>
          </a:r>
          <a:endParaRPr lang="en-IN" sz="2000" b="1" dirty="0"/>
        </a:p>
      </dgm:t>
    </dgm:pt>
    <dgm:pt modelId="{C2415C02-4519-4344-91E4-17AB631C030C}" type="parTrans" cxnId="{F71D7FA3-DBBE-44E3-A5B3-5E452CCB4345}">
      <dgm:prSet/>
      <dgm:spPr/>
      <dgm:t>
        <a:bodyPr/>
        <a:lstStyle/>
        <a:p>
          <a:endParaRPr lang="en-IN"/>
        </a:p>
      </dgm:t>
    </dgm:pt>
    <dgm:pt modelId="{0FA5D9ED-970B-49FB-A3A5-0ED730EAD8EC}" type="sibTrans" cxnId="{F71D7FA3-DBBE-44E3-A5B3-5E452CCB4345}">
      <dgm:prSet/>
      <dgm:spPr/>
      <dgm:t>
        <a:bodyPr/>
        <a:lstStyle/>
        <a:p>
          <a:endParaRPr lang="en-IN"/>
        </a:p>
      </dgm:t>
    </dgm:pt>
    <dgm:pt modelId="{51F9A0C2-983B-4995-87C4-5159E9CCC149}" type="pres">
      <dgm:prSet presAssocID="{1D8CC729-527B-48A5-BF7D-EBE14F0EB4C0}" presName="composite" presStyleCnt="0">
        <dgm:presLayoutVars>
          <dgm:chMax val="3"/>
          <dgm:animLvl val="lvl"/>
          <dgm:resizeHandles val="exact"/>
        </dgm:presLayoutVars>
      </dgm:prSet>
      <dgm:spPr/>
    </dgm:pt>
    <dgm:pt modelId="{E7CB3DA4-C7B4-4744-97C4-E783CC967ACC}" type="pres">
      <dgm:prSet presAssocID="{B22CB0BE-274C-4DB0-BC7D-572A99618E5D}" presName="gear1" presStyleLbl="node1" presStyleIdx="0" presStyleCnt="3">
        <dgm:presLayoutVars>
          <dgm:chMax val="1"/>
          <dgm:bulletEnabled val="1"/>
        </dgm:presLayoutVars>
      </dgm:prSet>
      <dgm:spPr/>
    </dgm:pt>
    <dgm:pt modelId="{5F2151F8-036F-4815-9AEE-0775574ADC7B}" type="pres">
      <dgm:prSet presAssocID="{B22CB0BE-274C-4DB0-BC7D-572A99618E5D}" presName="gear1srcNode" presStyleLbl="node1" presStyleIdx="0" presStyleCnt="3"/>
      <dgm:spPr/>
    </dgm:pt>
    <dgm:pt modelId="{00E5B75C-7EC1-4BC1-9A51-DA69FF8DFA61}" type="pres">
      <dgm:prSet presAssocID="{B22CB0BE-274C-4DB0-BC7D-572A99618E5D}" presName="gear1dstNode" presStyleLbl="node1" presStyleIdx="0" presStyleCnt="3"/>
      <dgm:spPr/>
    </dgm:pt>
    <dgm:pt modelId="{CC644BD5-19E8-4E0E-83E5-60E0AEFEAC8D}" type="pres">
      <dgm:prSet presAssocID="{06C2C118-1943-4C95-B221-41DD967A3FCD}" presName="gear2" presStyleLbl="node1" presStyleIdx="1" presStyleCnt="3">
        <dgm:presLayoutVars>
          <dgm:chMax val="1"/>
          <dgm:bulletEnabled val="1"/>
        </dgm:presLayoutVars>
      </dgm:prSet>
      <dgm:spPr/>
    </dgm:pt>
    <dgm:pt modelId="{722A3254-5A10-42AE-95CC-D5CE4E9682FD}" type="pres">
      <dgm:prSet presAssocID="{06C2C118-1943-4C95-B221-41DD967A3FCD}" presName="gear2srcNode" presStyleLbl="node1" presStyleIdx="1" presStyleCnt="3"/>
      <dgm:spPr/>
    </dgm:pt>
    <dgm:pt modelId="{390EB4D8-3D74-4758-A795-759CABAE87C8}" type="pres">
      <dgm:prSet presAssocID="{06C2C118-1943-4C95-B221-41DD967A3FCD}" presName="gear2dstNode" presStyleLbl="node1" presStyleIdx="1" presStyleCnt="3"/>
      <dgm:spPr/>
    </dgm:pt>
    <dgm:pt modelId="{1FCA8E00-C555-41F3-B0B5-CBE841A37F80}" type="pres">
      <dgm:prSet presAssocID="{D5C4EF3D-79AA-4584-ADFF-F00710565353}" presName="gear3" presStyleLbl="node1" presStyleIdx="2" presStyleCnt="3"/>
      <dgm:spPr/>
    </dgm:pt>
    <dgm:pt modelId="{3F50A3F9-D831-4F85-8ADB-CA32339D92B1}" type="pres">
      <dgm:prSet presAssocID="{D5C4EF3D-79AA-4584-ADFF-F00710565353}" presName="gear3tx" presStyleLbl="node1" presStyleIdx="2" presStyleCnt="3">
        <dgm:presLayoutVars>
          <dgm:chMax val="1"/>
          <dgm:bulletEnabled val="1"/>
        </dgm:presLayoutVars>
      </dgm:prSet>
      <dgm:spPr/>
    </dgm:pt>
    <dgm:pt modelId="{89387224-3DA6-4DAB-8BBD-B3294430E4A8}" type="pres">
      <dgm:prSet presAssocID="{D5C4EF3D-79AA-4584-ADFF-F00710565353}" presName="gear3srcNode" presStyleLbl="node1" presStyleIdx="2" presStyleCnt="3"/>
      <dgm:spPr/>
    </dgm:pt>
    <dgm:pt modelId="{991EAFA5-4DDC-496E-89ED-571DD87BD980}" type="pres">
      <dgm:prSet presAssocID="{D5C4EF3D-79AA-4584-ADFF-F00710565353}" presName="gear3dstNode" presStyleLbl="node1" presStyleIdx="2" presStyleCnt="3"/>
      <dgm:spPr/>
    </dgm:pt>
    <dgm:pt modelId="{BDA18ED3-98E3-4CA1-A2E4-68BADE42BB03}" type="pres">
      <dgm:prSet presAssocID="{2D5BB35A-5B4F-4688-A6A1-014D2D9F039F}" presName="connector1" presStyleLbl="sibTrans2D1" presStyleIdx="0" presStyleCnt="3"/>
      <dgm:spPr/>
    </dgm:pt>
    <dgm:pt modelId="{A0E8D819-7B48-4E91-8BBF-914E2C9C45C3}" type="pres">
      <dgm:prSet presAssocID="{E7485167-E6AE-4A6F-AF41-6B87C6E458AB}" presName="connector2" presStyleLbl="sibTrans2D1" presStyleIdx="1" presStyleCnt="3"/>
      <dgm:spPr/>
    </dgm:pt>
    <dgm:pt modelId="{EC26ECF0-949A-4092-82D3-EA79F68D871F}" type="pres">
      <dgm:prSet presAssocID="{0FA5D9ED-970B-49FB-A3A5-0ED730EAD8EC}" presName="connector3" presStyleLbl="sibTrans2D1" presStyleIdx="2" presStyleCnt="3"/>
      <dgm:spPr/>
    </dgm:pt>
  </dgm:ptLst>
  <dgm:cxnLst>
    <dgm:cxn modelId="{8AA29A06-F61E-4F75-84C7-5F3FC2F52866}" type="presOf" srcId="{1D8CC729-527B-48A5-BF7D-EBE14F0EB4C0}" destId="{51F9A0C2-983B-4995-87C4-5159E9CCC149}" srcOrd="0" destOrd="0" presId="urn:microsoft.com/office/officeart/2005/8/layout/gear1"/>
    <dgm:cxn modelId="{E179F309-A864-4AAB-B660-11B1E0E428E4}" type="presOf" srcId="{06C2C118-1943-4C95-B221-41DD967A3FCD}" destId="{390EB4D8-3D74-4758-A795-759CABAE87C8}" srcOrd="2" destOrd="0" presId="urn:microsoft.com/office/officeart/2005/8/layout/gear1"/>
    <dgm:cxn modelId="{47A8350F-47C0-44BC-93DF-770CCEB97668}" type="presOf" srcId="{D5C4EF3D-79AA-4584-ADFF-F00710565353}" destId="{1FCA8E00-C555-41F3-B0B5-CBE841A37F80}" srcOrd="0" destOrd="0" presId="urn:microsoft.com/office/officeart/2005/8/layout/gear1"/>
    <dgm:cxn modelId="{77866224-DB3E-4B93-BB1A-B7A037F1A89B}" type="presOf" srcId="{D5C4EF3D-79AA-4584-ADFF-F00710565353}" destId="{991EAFA5-4DDC-496E-89ED-571DD87BD980}" srcOrd="3" destOrd="0" presId="urn:microsoft.com/office/officeart/2005/8/layout/gear1"/>
    <dgm:cxn modelId="{6D672C5F-6E94-49EA-99E4-2BE80C4021C1}" type="presOf" srcId="{B22CB0BE-274C-4DB0-BC7D-572A99618E5D}" destId="{E7CB3DA4-C7B4-4744-97C4-E783CC967ACC}" srcOrd="0" destOrd="0" presId="urn:microsoft.com/office/officeart/2005/8/layout/gear1"/>
    <dgm:cxn modelId="{9BFAA845-4020-4C39-A28D-4FFC82AAF7EF}" type="presOf" srcId="{D5C4EF3D-79AA-4584-ADFF-F00710565353}" destId="{89387224-3DA6-4DAB-8BBD-B3294430E4A8}" srcOrd="2" destOrd="0" presId="urn:microsoft.com/office/officeart/2005/8/layout/gear1"/>
    <dgm:cxn modelId="{8E86A778-90D7-4D37-8A1B-C10353C11B14}" type="presOf" srcId="{06C2C118-1943-4C95-B221-41DD967A3FCD}" destId="{CC644BD5-19E8-4E0E-83E5-60E0AEFEAC8D}" srcOrd="0" destOrd="0" presId="urn:microsoft.com/office/officeart/2005/8/layout/gear1"/>
    <dgm:cxn modelId="{AC2F5180-1E2B-4AEF-AC00-5DE73C5D9A9E}" type="presOf" srcId="{B22CB0BE-274C-4DB0-BC7D-572A99618E5D}" destId="{00E5B75C-7EC1-4BC1-9A51-DA69FF8DFA61}" srcOrd="2" destOrd="0" presId="urn:microsoft.com/office/officeart/2005/8/layout/gear1"/>
    <dgm:cxn modelId="{8BE9EE93-E722-44B0-B183-F35764151649}" type="presOf" srcId="{B22CB0BE-274C-4DB0-BC7D-572A99618E5D}" destId="{5F2151F8-036F-4815-9AEE-0775574ADC7B}" srcOrd="1" destOrd="0" presId="urn:microsoft.com/office/officeart/2005/8/layout/gear1"/>
    <dgm:cxn modelId="{D5B0B394-874B-409C-AFF3-8069925D6BD3}" type="presOf" srcId="{D5C4EF3D-79AA-4584-ADFF-F00710565353}" destId="{3F50A3F9-D831-4F85-8ADB-CA32339D92B1}" srcOrd="1" destOrd="0" presId="urn:microsoft.com/office/officeart/2005/8/layout/gear1"/>
    <dgm:cxn modelId="{F71D7FA3-DBBE-44E3-A5B3-5E452CCB4345}" srcId="{1D8CC729-527B-48A5-BF7D-EBE14F0EB4C0}" destId="{D5C4EF3D-79AA-4584-ADFF-F00710565353}" srcOrd="2" destOrd="0" parTransId="{C2415C02-4519-4344-91E4-17AB631C030C}" sibTransId="{0FA5D9ED-970B-49FB-A3A5-0ED730EAD8EC}"/>
    <dgm:cxn modelId="{BA0D96C9-D897-4366-BBFA-0E5C02434F1F}" type="presOf" srcId="{2D5BB35A-5B4F-4688-A6A1-014D2D9F039F}" destId="{BDA18ED3-98E3-4CA1-A2E4-68BADE42BB03}" srcOrd="0" destOrd="0" presId="urn:microsoft.com/office/officeart/2005/8/layout/gear1"/>
    <dgm:cxn modelId="{2F9CD6D1-BF39-44A6-93CB-0D144D53EA05}" type="presOf" srcId="{0FA5D9ED-970B-49FB-A3A5-0ED730EAD8EC}" destId="{EC26ECF0-949A-4092-82D3-EA79F68D871F}" srcOrd="0" destOrd="0" presId="urn:microsoft.com/office/officeart/2005/8/layout/gear1"/>
    <dgm:cxn modelId="{4DE6CCD4-34F6-436C-B5A6-B670BF6A6736}" srcId="{1D8CC729-527B-48A5-BF7D-EBE14F0EB4C0}" destId="{B22CB0BE-274C-4DB0-BC7D-572A99618E5D}" srcOrd="0" destOrd="0" parTransId="{BC408840-4D77-4CEB-8634-4F101C1FFD7A}" sibTransId="{2D5BB35A-5B4F-4688-A6A1-014D2D9F039F}"/>
    <dgm:cxn modelId="{D1F0FBD6-76FD-484A-9E25-91FEE7280EC4}" type="presOf" srcId="{06C2C118-1943-4C95-B221-41DD967A3FCD}" destId="{722A3254-5A10-42AE-95CC-D5CE4E9682FD}" srcOrd="1" destOrd="0" presId="urn:microsoft.com/office/officeart/2005/8/layout/gear1"/>
    <dgm:cxn modelId="{2077E3DB-295B-41D3-9FD7-1696671F9290}" srcId="{1D8CC729-527B-48A5-BF7D-EBE14F0EB4C0}" destId="{06C2C118-1943-4C95-B221-41DD967A3FCD}" srcOrd="1" destOrd="0" parTransId="{9DB21CC2-C1F2-45AD-93B1-CF4E3E3D09F5}" sibTransId="{E7485167-E6AE-4A6F-AF41-6B87C6E458AB}"/>
    <dgm:cxn modelId="{CA19E4E5-B4D5-4E2F-A3CB-9D5F70532EE4}" type="presOf" srcId="{E7485167-E6AE-4A6F-AF41-6B87C6E458AB}" destId="{A0E8D819-7B48-4E91-8BBF-914E2C9C45C3}" srcOrd="0" destOrd="0" presId="urn:microsoft.com/office/officeart/2005/8/layout/gear1"/>
    <dgm:cxn modelId="{EF7ED5D0-FE75-4276-B7E7-109918320879}" type="presParOf" srcId="{51F9A0C2-983B-4995-87C4-5159E9CCC149}" destId="{E7CB3DA4-C7B4-4744-97C4-E783CC967ACC}" srcOrd="0" destOrd="0" presId="urn:microsoft.com/office/officeart/2005/8/layout/gear1"/>
    <dgm:cxn modelId="{E43F9DE9-1624-492B-BC42-07B7BAA3FBFC}" type="presParOf" srcId="{51F9A0C2-983B-4995-87C4-5159E9CCC149}" destId="{5F2151F8-036F-4815-9AEE-0775574ADC7B}" srcOrd="1" destOrd="0" presId="urn:microsoft.com/office/officeart/2005/8/layout/gear1"/>
    <dgm:cxn modelId="{599AB50C-28F0-4D5D-BCEC-8EA9F3CA4524}" type="presParOf" srcId="{51F9A0C2-983B-4995-87C4-5159E9CCC149}" destId="{00E5B75C-7EC1-4BC1-9A51-DA69FF8DFA61}" srcOrd="2" destOrd="0" presId="urn:microsoft.com/office/officeart/2005/8/layout/gear1"/>
    <dgm:cxn modelId="{E5626082-1C74-46B0-A743-663E920E9A18}" type="presParOf" srcId="{51F9A0C2-983B-4995-87C4-5159E9CCC149}" destId="{CC644BD5-19E8-4E0E-83E5-60E0AEFEAC8D}" srcOrd="3" destOrd="0" presId="urn:microsoft.com/office/officeart/2005/8/layout/gear1"/>
    <dgm:cxn modelId="{5FDBE3E9-D473-46D4-8318-8BE29FF49800}" type="presParOf" srcId="{51F9A0C2-983B-4995-87C4-5159E9CCC149}" destId="{722A3254-5A10-42AE-95CC-D5CE4E9682FD}" srcOrd="4" destOrd="0" presId="urn:microsoft.com/office/officeart/2005/8/layout/gear1"/>
    <dgm:cxn modelId="{0AB7716B-4AD1-4BA1-893A-468A1DFFFC12}" type="presParOf" srcId="{51F9A0C2-983B-4995-87C4-5159E9CCC149}" destId="{390EB4D8-3D74-4758-A795-759CABAE87C8}" srcOrd="5" destOrd="0" presId="urn:microsoft.com/office/officeart/2005/8/layout/gear1"/>
    <dgm:cxn modelId="{4FCE0BB3-BC91-4A3E-9D84-12F9B9BA1937}" type="presParOf" srcId="{51F9A0C2-983B-4995-87C4-5159E9CCC149}" destId="{1FCA8E00-C555-41F3-B0B5-CBE841A37F80}" srcOrd="6" destOrd="0" presId="urn:microsoft.com/office/officeart/2005/8/layout/gear1"/>
    <dgm:cxn modelId="{1502948E-F8A4-4E19-99AE-4CF5C0BB463B}" type="presParOf" srcId="{51F9A0C2-983B-4995-87C4-5159E9CCC149}" destId="{3F50A3F9-D831-4F85-8ADB-CA32339D92B1}" srcOrd="7" destOrd="0" presId="urn:microsoft.com/office/officeart/2005/8/layout/gear1"/>
    <dgm:cxn modelId="{31B9A8DF-8138-409B-89D3-2CB2EF920B2E}" type="presParOf" srcId="{51F9A0C2-983B-4995-87C4-5159E9CCC149}" destId="{89387224-3DA6-4DAB-8BBD-B3294430E4A8}" srcOrd="8" destOrd="0" presId="urn:microsoft.com/office/officeart/2005/8/layout/gear1"/>
    <dgm:cxn modelId="{4AA0E4D7-699F-4CD5-B6CC-D991E483CA08}" type="presParOf" srcId="{51F9A0C2-983B-4995-87C4-5159E9CCC149}" destId="{991EAFA5-4DDC-496E-89ED-571DD87BD980}" srcOrd="9" destOrd="0" presId="urn:microsoft.com/office/officeart/2005/8/layout/gear1"/>
    <dgm:cxn modelId="{C6069DFD-E3FD-4D8D-87C8-2F9357C0434B}" type="presParOf" srcId="{51F9A0C2-983B-4995-87C4-5159E9CCC149}" destId="{BDA18ED3-98E3-4CA1-A2E4-68BADE42BB03}" srcOrd="10" destOrd="0" presId="urn:microsoft.com/office/officeart/2005/8/layout/gear1"/>
    <dgm:cxn modelId="{17E3448B-585A-4EBA-BD77-E478AC83974A}" type="presParOf" srcId="{51F9A0C2-983B-4995-87C4-5159E9CCC149}" destId="{A0E8D819-7B48-4E91-8BBF-914E2C9C45C3}" srcOrd="11" destOrd="0" presId="urn:microsoft.com/office/officeart/2005/8/layout/gear1"/>
    <dgm:cxn modelId="{C331B2BB-8B41-49AD-ABD2-DCBAF28108CF}" type="presParOf" srcId="{51F9A0C2-983B-4995-87C4-5159E9CCC149}" destId="{EC26ECF0-949A-4092-82D3-EA79F68D871F}"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4400" b="1" dirty="0"/>
            <a:t>Life of a thread </a:t>
          </a:r>
          <a:r>
            <a:rPr lang="en-IN" sz="2400" b="1" dirty="0"/>
            <a:t>(</a:t>
          </a:r>
          <a:r>
            <a:rPr lang="en-IN" sz="2400" b="1" dirty="0" err="1"/>
            <a:t>contd</a:t>
          </a:r>
          <a:r>
            <a:rPr lang="en-IN" sz="2400" b="1" dirty="0"/>
            <a:t>)</a:t>
          </a:r>
        </a:p>
      </dgm:t>
    </dgm:pt>
    <dgm:pt modelId="{BBA31A04-3DBE-4C5F-8AC0-05C2070BE703}" type="parTrans" cxnId="{F0DF1367-BB75-4194-855F-236CC03A3C85}">
      <dgm:prSet/>
      <dgm:spPr/>
      <dgm:t>
        <a:bodyPr/>
        <a:lstStyle/>
        <a:p>
          <a:pPr algn="ctr"/>
          <a:endParaRPr lang="en-IN" sz="4400"/>
        </a:p>
      </dgm:t>
    </dgm:pt>
    <dgm:pt modelId="{BBCEAD6B-B850-471D-A759-FA19A324D66E}" type="sibTrans" cxnId="{F0DF1367-BB75-4194-855F-236CC03A3C85}">
      <dgm:prSet/>
      <dgm:spPr/>
      <dgm:t>
        <a:bodyPr/>
        <a:lstStyle/>
        <a:p>
          <a:pPr algn="ctr"/>
          <a:endParaRPr lang="en-IN" sz="44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custLinFactNeighborX="3225" custLinFactNeighborY="-27287">
        <dgm:presLayoutVars>
          <dgm:chMax val="0"/>
          <dgm:bulletEnabled val="1"/>
        </dgm:presLayoutVars>
      </dgm:prSet>
      <dgm:spPr/>
    </dgm:pt>
  </dgm:ptLst>
  <dgm:cxnLst>
    <dgm:cxn modelId="{075C4C36-A6FD-452A-9013-FC867D82B1AC}" type="presOf" srcId="{39DE3ACC-F631-432E-963A-857AE3BC9679}" destId="{CB2C0BD3-48D5-4ECA-8703-45F1DF9ED57B}"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7E17A986-810F-4E47-93D4-596DA6D0DDEC}" type="presOf" srcId="{DD0B4728-9D96-450B-BE6A-334940CC29C0}" destId="{622A42A3-B605-4AF7-843C-0079C4E88486}" srcOrd="0" destOrd="0" presId="urn:microsoft.com/office/officeart/2005/8/layout/vList2"/>
    <dgm:cxn modelId="{633712B9-1972-4229-89F6-F38D3B2B15EF}"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68C1B002-2B3F-4FE8-990D-2BCDBB53EEF4}"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42A26896-A7A6-438C-A061-FD679150A168}">
      <dgm:prSet custT="1"/>
      <dgm:spPr/>
      <dgm:t>
        <a:bodyPr/>
        <a:lstStyle/>
        <a:p>
          <a:pPr algn="just" rtl="0"/>
          <a:r>
            <a:rPr lang="en-IN" sz="1400" dirty="0"/>
            <a:t>What is happening in a thread after it has been created and it is yet to be destroyed? A general answer is that it is either executing or not executing. The latter state may have several causes:</a:t>
          </a:r>
        </a:p>
      </dgm:t>
    </dgm:pt>
    <dgm:pt modelId="{B23882D4-4F37-4297-AC1C-1E6C826AC101}" type="parTrans" cxnId="{43C21256-B6F1-4134-9971-7D954A923586}">
      <dgm:prSet/>
      <dgm:spPr/>
      <dgm:t>
        <a:bodyPr/>
        <a:lstStyle/>
        <a:p>
          <a:endParaRPr lang="en-IN" sz="1400"/>
        </a:p>
      </dgm:t>
    </dgm:pt>
    <dgm:pt modelId="{E624BAB7-E394-47DA-AF26-B61D911A428A}" type="sibTrans" cxnId="{43C21256-B6F1-4134-9971-7D954A923586}">
      <dgm:prSet/>
      <dgm:spPr/>
      <dgm:t>
        <a:bodyPr/>
        <a:lstStyle/>
        <a:p>
          <a:endParaRPr lang="en-IN" sz="1400"/>
        </a:p>
      </dgm:t>
    </dgm:pt>
    <dgm:pt modelId="{2C56A811-E00B-462A-BB0C-E5BD0898ADCC}">
      <dgm:prSet custT="1"/>
      <dgm:spPr/>
      <dgm:t>
        <a:bodyPr/>
        <a:lstStyle/>
        <a:p>
          <a:pPr rtl="0"/>
          <a:r>
            <a:rPr lang="en-IN" sz="1200" dirty="0"/>
            <a:t>It is sleeping.</a:t>
          </a:r>
        </a:p>
      </dgm:t>
    </dgm:pt>
    <dgm:pt modelId="{72021623-BC5B-4A08-8BE0-F6E3B4D41D18}" type="parTrans" cxnId="{612C8B37-8786-4C3A-BAD6-C75E2788629A}">
      <dgm:prSet/>
      <dgm:spPr/>
      <dgm:t>
        <a:bodyPr/>
        <a:lstStyle/>
        <a:p>
          <a:endParaRPr lang="en-IN" sz="1400"/>
        </a:p>
      </dgm:t>
    </dgm:pt>
    <dgm:pt modelId="{EAFC442B-5999-42FC-AB66-1EFD29EF26EF}" type="sibTrans" cxnId="{612C8B37-8786-4C3A-BAD6-C75E2788629A}">
      <dgm:prSet/>
      <dgm:spPr/>
      <dgm:t>
        <a:bodyPr/>
        <a:lstStyle/>
        <a:p>
          <a:endParaRPr lang="en-IN" sz="1400"/>
        </a:p>
      </dgm:t>
    </dgm:pt>
    <dgm:pt modelId="{6CC7A04A-F4CD-4B83-B7A5-BC4BD325B7F9}">
      <dgm:prSet custT="1"/>
      <dgm:spPr/>
      <dgm:t>
        <a:bodyPr/>
        <a:lstStyle/>
        <a:p>
          <a:pPr rtl="0"/>
          <a:r>
            <a:rPr lang="en-IN" sz="1200" dirty="0"/>
            <a:t>It is waiting on some other thread.</a:t>
          </a:r>
        </a:p>
      </dgm:t>
    </dgm:pt>
    <dgm:pt modelId="{99EA9D48-AE25-4EF0-BB30-D6FC3171F6CE}" type="parTrans" cxnId="{DF9D573D-74BB-422E-A813-551B718D11B6}">
      <dgm:prSet/>
      <dgm:spPr/>
      <dgm:t>
        <a:bodyPr/>
        <a:lstStyle/>
        <a:p>
          <a:endParaRPr lang="en-IN" sz="1400"/>
        </a:p>
      </dgm:t>
    </dgm:pt>
    <dgm:pt modelId="{49281437-88C8-4D27-A5CB-6E1899C63173}" type="sibTrans" cxnId="{DF9D573D-74BB-422E-A813-551B718D11B6}">
      <dgm:prSet/>
      <dgm:spPr/>
      <dgm:t>
        <a:bodyPr/>
        <a:lstStyle/>
        <a:p>
          <a:endParaRPr lang="en-IN" sz="1400"/>
        </a:p>
      </dgm:t>
    </dgm:pt>
    <dgm:pt modelId="{ACC2E836-47F7-4688-AC08-08FB138093E0}">
      <dgm:prSet custT="1"/>
      <dgm:spPr/>
      <dgm:t>
        <a:bodyPr/>
        <a:lstStyle/>
        <a:p>
          <a:pPr rtl="0"/>
          <a:r>
            <a:rPr lang="en-IN" sz="1200" dirty="0"/>
            <a:t>It is blocked, that is it is waiting on system resources to perform an input or output operation. </a:t>
          </a:r>
        </a:p>
      </dgm:t>
    </dgm:pt>
    <dgm:pt modelId="{419D52C3-A942-455D-9176-53DF1EC08BC8}" type="parTrans" cxnId="{976FA4B3-7CFA-42A0-B638-4F4C56CE5BE8}">
      <dgm:prSet/>
      <dgm:spPr/>
      <dgm:t>
        <a:bodyPr/>
        <a:lstStyle/>
        <a:p>
          <a:endParaRPr lang="en-IN" sz="1400"/>
        </a:p>
      </dgm:t>
    </dgm:pt>
    <dgm:pt modelId="{40366040-1936-4DCF-89E4-7261CE8F274E}" type="sibTrans" cxnId="{976FA4B3-7CFA-42A0-B638-4F4C56CE5BE8}">
      <dgm:prSet/>
      <dgm:spPr/>
      <dgm:t>
        <a:bodyPr/>
        <a:lstStyle/>
        <a:p>
          <a:endParaRPr lang="en-IN" sz="1400"/>
        </a:p>
      </dgm:t>
    </dgm:pt>
    <dgm:pt modelId="{017A5F84-DAAE-49E3-96DE-74A6B8E4E117}">
      <dgm:prSet custT="1"/>
      <dgm:spPr/>
      <dgm:t>
        <a:bodyPr/>
        <a:lstStyle/>
        <a:p>
          <a:pPr algn="just" rtl="0"/>
          <a:r>
            <a:rPr lang="en-IN" sz="1400" dirty="0"/>
            <a:t>The scheduler is responsible for some of the transitions between states:</a:t>
          </a:r>
        </a:p>
      </dgm:t>
    </dgm:pt>
    <dgm:pt modelId="{97371D94-D766-42D0-96BD-736F946E05D5}" type="parTrans" cxnId="{DBFF9587-873E-4BD1-BF82-ED3D9B789E04}">
      <dgm:prSet/>
      <dgm:spPr/>
      <dgm:t>
        <a:bodyPr/>
        <a:lstStyle/>
        <a:p>
          <a:endParaRPr lang="en-IN" sz="1400"/>
        </a:p>
      </dgm:t>
    </dgm:pt>
    <dgm:pt modelId="{F89704BC-6FF3-4323-B5B8-590D239B2C0D}" type="sibTrans" cxnId="{DBFF9587-873E-4BD1-BF82-ED3D9B789E04}">
      <dgm:prSet/>
      <dgm:spPr/>
      <dgm:t>
        <a:bodyPr/>
        <a:lstStyle/>
        <a:p>
          <a:endParaRPr lang="en-IN" sz="1400"/>
        </a:p>
      </dgm:t>
    </dgm:pt>
    <dgm:pt modelId="{9BC4B1C2-5E89-4DF7-8CDB-5D7B6DDAFA03}">
      <dgm:prSet custT="1"/>
      <dgm:spPr/>
      <dgm:t>
        <a:bodyPr/>
        <a:lstStyle/>
        <a:p>
          <a:pPr rtl="0"/>
          <a:r>
            <a:rPr lang="en-IN" sz="1200" b="1" dirty="0"/>
            <a:t>Running</a:t>
          </a:r>
          <a:r>
            <a:rPr lang="en-IN" sz="1200" dirty="0"/>
            <a:t>: the thread has been created and is already started or is ready to start (this is a </a:t>
          </a:r>
          <a:r>
            <a:rPr lang="en-IN" sz="1200" dirty="0" err="1"/>
            <a:t>runnable</a:t>
          </a:r>
          <a:r>
            <a:rPr lang="en-IN" sz="1200" dirty="0"/>
            <a:t> state). The scheduler has allocated processor time for the thread.</a:t>
          </a:r>
        </a:p>
      </dgm:t>
    </dgm:pt>
    <dgm:pt modelId="{2F5BE952-D272-4C43-9554-801347DD7F27}" type="parTrans" cxnId="{671F68BC-047A-44E9-A3F8-13E629241433}">
      <dgm:prSet/>
      <dgm:spPr/>
      <dgm:t>
        <a:bodyPr/>
        <a:lstStyle/>
        <a:p>
          <a:endParaRPr lang="en-IN" sz="1400"/>
        </a:p>
      </dgm:t>
    </dgm:pt>
    <dgm:pt modelId="{1CD8946F-EDDD-4DA3-B2F8-1200CE71F22A}" type="sibTrans" cxnId="{671F68BC-047A-44E9-A3F8-13E629241433}">
      <dgm:prSet/>
      <dgm:spPr/>
      <dgm:t>
        <a:bodyPr/>
        <a:lstStyle/>
        <a:p>
          <a:endParaRPr lang="en-IN" sz="1400"/>
        </a:p>
      </dgm:t>
    </dgm:pt>
    <dgm:pt modelId="{18A4D511-93AF-44EB-BAC8-A408AF20EFE0}">
      <dgm:prSet custT="1"/>
      <dgm:spPr/>
      <dgm:t>
        <a:bodyPr/>
        <a:lstStyle/>
        <a:p>
          <a:pPr rtl="0"/>
          <a:r>
            <a:rPr lang="en-IN" sz="1200" b="1" dirty="0" err="1"/>
            <a:t>SleepWaitJoin</a:t>
          </a:r>
          <a:r>
            <a:rPr lang="en-IN" sz="1200" b="1" dirty="0"/>
            <a:t>:</a:t>
          </a:r>
          <a:r>
            <a:rPr lang="en-IN" sz="1200" dirty="0"/>
            <a:t> the thread is waiting for an event to trigger. The thread will be placed in the Running state when this event triggers.</a:t>
          </a:r>
        </a:p>
      </dgm:t>
    </dgm:pt>
    <dgm:pt modelId="{22731FAA-B322-4AB2-B92F-9D8894384E02}" type="parTrans" cxnId="{5A860B9F-7476-4A65-B2BC-EC5D9AB5F47D}">
      <dgm:prSet/>
      <dgm:spPr/>
      <dgm:t>
        <a:bodyPr/>
        <a:lstStyle/>
        <a:p>
          <a:endParaRPr lang="en-IN" sz="1400"/>
        </a:p>
      </dgm:t>
    </dgm:pt>
    <dgm:pt modelId="{7E7C8EE6-17A8-4621-963D-C63A6E8DDD5E}" type="sibTrans" cxnId="{5A860B9F-7476-4A65-B2BC-EC5D9AB5F47D}">
      <dgm:prSet/>
      <dgm:spPr/>
      <dgm:t>
        <a:bodyPr/>
        <a:lstStyle/>
        <a:p>
          <a:endParaRPr lang="en-IN" sz="1400"/>
        </a:p>
      </dgm:t>
    </dgm:pt>
    <dgm:pt modelId="{4BE0C12C-B905-4C18-BE75-C2C89C0B80C1}">
      <dgm:prSet custT="1"/>
      <dgm:spPr/>
      <dgm:t>
        <a:bodyPr/>
        <a:lstStyle/>
        <a:p>
          <a:pPr rtl="0"/>
          <a:r>
            <a:rPr lang="en-IN" sz="1200" b="1" dirty="0"/>
            <a:t>Stopped:</a:t>
          </a:r>
          <a:r>
            <a:rPr lang="en-IN" sz="1200" dirty="0"/>
            <a:t> the thread function has run its course (has completed).</a:t>
          </a:r>
        </a:p>
      </dgm:t>
    </dgm:pt>
    <dgm:pt modelId="{60533BDE-8A58-4ADE-91F1-A3536662BCAD}" type="parTrans" cxnId="{FFDA9D1F-0792-463B-8797-9A54D8F00CB9}">
      <dgm:prSet/>
      <dgm:spPr/>
      <dgm:t>
        <a:bodyPr/>
        <a:lstStyle/>
        <a:p>
          <a:endParaRPr lang="en-IN" sz="1400"/>
        </a:p>
      </dgm:t>
    </dgm:pt>
    <dgm:pt modelId="{74E45A66-18DA-4BEF-A9B2-E6BC195A493E}" type="sibTrans" cxnId="{FFDA9D1F-0792-463B-8797-9A54D8F00CB9}">
      <dgm:prSet/>
      <dgm:spPr/>
      <dgm:t>
        <a:bodyPr/>
        <a:lstStyle/>
        <a:p>
          <a:endParaRPr lang="en-IN" sz="1400"/>
        </a:p>
      </dgm:t>
    </dgm:pt>
    <dgm:pt modelId="{7E08ED1F-A377-40D5-AC04-2BD521701774}" type="pres">
      <dgm:prSet presAssocID="{68C1B002-2B3F-4FE8-990D-2BCDBB53EEF4}" presName="linear" presStyleCnt="0">
        <dgm:presLayoutVars>
          <dgm:dir/>
          <dgm:animLvl val="lvl"/>
          <dgm:resizeHandles val="exact"/>
        </dgm:presLayoutVars>
      </dgm:prSet>
      <dgm:spPr/>
    </dgm:pt>
    <dgm:pt modelId="{97187CE0-E970-45DD-A0C0-CE1FE165DDEF}" type="pres">
      <dgm:prSet presAssocID="{42A26896-A7A6-438C-A061-FD679150A168}" presName="parentLin" presStyleCnt="0"/>
      <dgm:spPr/>
    </dgm:pt>
    <dgm:pt modelId="{29E5F7FF-4C31-42AC-90FC-16873E17E963}" type="pres">
      <dgm:prSet presAssocID="{42A26896-A7A6-438C-A061-FD679150A168}" presName="parentLeftMargin" presStyleLbl="node1" presStyleIdx="0" presStyleCnt="2"/>
      <dgm:spPr/>
    </dgm:pt>
    <dgm:pt modelId="{8EF8CBCA-F257-409F-A024-98611878B869}" type="pres">
      <dgm:prSet presAssocID="{42A26896-A7A6-438C-A061-FD679150A168}" presName="parentText" presStyleLbl="node1" presStyleIdx="0" presStyleCnt="2" custScaleX="125974">
        <dgm:presLayoutVars>
          <dgm:chMax val="0"/>
          <dgm:bulletEnabled val="1"/>
        </dgm:presLayoutVars>
      </dgm:prSet>
      <dgm:spPr/>
    </dgm:pt>
    <dgm:pt modelId="{2345A5CB-9A41-4FC8-8123-7E76602956EB}" type="pres">
      <dgm:prSet presAssocID="{42A26896-A7A6-438C-A061-FD679150A168}" presName="negativeSpace" presStyleCnt="0"/>
      <dgm:spPr/>
    </dgm:pt>
    <dgm:pt modelId="{8F86183E-451B-4178-935B-A0B714F47636}" type="pres">
      <dgm:prSet presAssocID="{42A26896-A7A6-438C-A061-FD679150A168}" presName="childText" presStyleLbl="conFgAcc1" presStyleIdx="0" presStyleCnt="2">
        <dgm:presLayoutVars>
          <dgm:bulletEnabled val="1"/>
        </dgm:presLayoutVars>
      </dgm:prSet>
      <dgm:spPr/>
    </dgm:pt>
    <dgm:pt modelId="{618D93FB-2E97-4BF1-8E0A-2A2D22111880}" type="pres">
      <dgm:prSet presAssocID="{E624BAB7-E394-47DA-AF26-B61D911A428A}" presName="spaceBetweenRectangles" presStyleCnt="0"/>
      <dgm:spPr/>
    </dgm:pt>
    <dgm:pt modelId="{706891BD-BA29-45C2-B99B-F1FBD8E0C2CB}" type="pres">
      <dgm:prSet presAssocID="{017A5F84-DAAE-49E3-96DE-74A6B8E4E117}" presName="parentLin" presStyleCnt="0"/>
      <dgm:spPr/>
    </dgm:pt>
    <dgm:pt modelId="{C955E705-2014-4F45-B00D-AAE29CA4EBE1}" type="pres">
      <dgm:prSet presAssocID="{017A5F84-DAAE-49E3-96DE-74A6B8E4E117}" presName="parentLeftMargin" presStyleLbl="node1" presStyleIdx="0" presStyleCnt="2"/>
      <dgm:spPr/>
    </dgm:pt>
    <dgm:pt modelId="{8C536900-BFB7-4803-A295-03686C7DEAA5}" type="pres">
      <dgm:prSet presAssocID="{017A5F84-DAAE-49E3-96DE-74A6B8E4E117}" presName="parentText" presStyleLbl="node1" presStyleIdx="1" presStyleCnt="2" custScaleX="125974">
        <dgm:presLayoutVars>
          <dgm:chMax val="0"/>
          <dgm:bulletEnabled val="1"/>
        </dgm:presLayoutVars>
      </dgm:prSet>
      <dgm:spPr/>
    </dgm:pt>
    <dgm:pt modelId="{BEACB750-9009-402F-A8EE-FF6392F6421B}" type="pres">
      <dgm:prSet presAssocID="{017A5F84-DAAE-49E3-96DE-74A6B8E4E117}" presName="negativeSpace" presStyleCnt="0"/>
      <dgm:spPr/>
    </dgm:pt>
    <dgm:pt modelId="{26C8B2B3-8E29-4532-A326-F6186E294ADD}" type="pres">
      <dgm:prSet presAssocID="{017A5F84-DAAE-49E3-96DE-74A6B8E4E117}" presName="childText" presStyleLbl="conFgAcc1" presStyleIdx="1" presStyleCnt="2">
        <dgm:presLayoutVars>
          <dgm:bulletEnabled val="1"/>
        </dgm:presLayoutVars>
      </dgm:prSet>
      <dgm:spPr/>
    </dgm:pt>
  </dgm:ptLst>
  <dgm:cxnLst>
    <dgm:cxn modelId="{E2B72902-AC34-46F2-8A75-011D2301B4A0}" type="presOf" srcId="{9BC4B1C2-5E89-4DF7-8CDB-5D7B6DDAFA03}" destId="{26C8B2B3-8E29-4532-A326-F6186E294ADD}" srcOrd="0" destOrd="0" presId="urn:microsoft.com/office/officeart/2005/8/layout/list1"/>
    <dgm:cxn modelId="{41DD5404-0183-403A-825F-8094E137AA5A}" type="presOf" srcId="{017A5F84-DAAE-49E3-96DE-74A6B8E4E117}" destId="{8C536900-BFB7-4803-A295-03686C7DEAA5}" srcOrd="1" destOrd="0" presId="urn:microsoft.com/office/officeart/2005/8/layout/list1"/>
    <dgm:cxn modelId="{CD9BBB10-C210-4CA7-8AF3-CFEA85D39C8C}" type="presOf" srcId="{6CC7A04A-F4CD-4B83-B7A5-BC4BD325B7F9}" destId="{8F86183E-451B-4178-935B-A0B714F47636}" srcOrd="0" destOrd="1" presId="urn:microsoft.com/office/officeart/2005/8/layout/list1"/>
    <dgm:cxn modelId="{09FA091B-6626-4A39-88C1-6EAF390AC438}" type="presOf" srcId="{ACC2E836-47F7-4688-AC08-08FB138093E0}" destId="{8F86183E-451B-4178-935B-A0B714F47636}" srcOrd="0" destOrd="2" presId="urn:microsoft.com/office/officeart/2005/8/layout/list1"/>
    <dgm:cxn modelId="{FFDA9D1F-0792-463B-8797-9A54D8F00CB9}" srcId="{017A5F84-DAAE-49E3-96DE-74A6B8E4E117}" destId="{4BE0C12C-B905-4C18-BE75-C2C89C0B80C1}" srcOrd="2" destOrd="0" parTransId="{60533BDE-8A58-4ADE-91F1-A3536662BCAD}" sibTransId="{74E45A66-18DA-4BEF-A9B2-E6BC195A493E}"/>
    <dgm:cxn modelId="{B8ABDB24-C4F5-42CA-8164-91FB561C9726}" type="presOf" srcId="{68C1B002-2B3F-4FE8-990D-2BCDBB53EEF4}" destId="{7E08ED1F-A377-40D5-AC04-2BD521701774}" srcOrd="0" destOrd="0" presId="urn:microsoft.com/office/officeart/2005/8/layout/list1"/>
    <dgm:cxn modelId="{EF737D26-D572-438D-A764-7BB72625AA2D}" type="presOf" srcId="{18A4D511-93AF-44EB-BAC8-A408AF20EFE0}" destId="{26C8B2B3-8E29-4532-A326-F6186E294ADD}" srcOrd="0" destOrd="1" presId="urn:microsoft.com/office/officeart/2005/8/layout/list1"/>
    <dgm:cxn modelId="{612C8B37-8786-4C3A-BAD6-C75E2788629A}" srcId="{42A26896-A7A6-438C-A061-FD679150A168}" destId="{2C56A811-E00B-462A-BB0C-E5BD0898ADCC}" srcOrd="0" destOrd="0" parTransId="{72021623-BC5B-4A08-8BE0-F6E3B4D41D18}" sibTransId="{EAFC442B-5999-42FC-AB66-1EFD29EF26EF}"/>
    <dgm:cxn modelId="{A04E0B3D-E67B-4A9E-9A4F-502314286445}" type="presOf" srcId="{4BE0C12C-B905-4C18-BE75-C2C89C0B80C1}" destId="{26C8B2B3-8E29-4532-A326-F6186E294ADD}" srcOrd="0" destOrd="2" presId="urn:microsoft.com/office/officeart/2005/8/layout/list1"/>
    <dgm:cxn modelId="{DF9D573D-74BB-422E-A813-551B718D11B6}" srcId="{42A26896-A7A6-438C-A061-FD679150A168}" destId="{6CC7A04A-F4CD-4B83-B7A5-BC4BD325B7F9}" srcOrd="1" destOrd="0" parTransId="{99EA9D48-AE25-4EF0-BB30-D6FC3171F6CE}" sibTransId="{49281437-88C8-4D27-A5CB-6E1899C63173}"/>
    <dgm:cxn modelId="{BD746873-0F53-4231-BC43-8B356295F4F3}" type="presOf" srcId="{42A26896-A7A6-438C-A061-FD679150A168}" destId="{8EF8CBCA-F257-409F-A024-98611878B869}" srcOrd="1" destOrd="0" presId="urn:microsoft.com/office/officeart/2005/8/layout/list1"/>
    <dgm:cxn modelId="{1594FA54-C550-425F-BB70-73E94960094E}" type="presOf" srcId="{42A26896-A7A6-438C-A061-FD679150A168}" destId="{29E5F7FF-4C31-42AC-90FC-16873E17E963}" srcOrd="0" destOrd="0" presId="urn:microsoft.com/office/officeart/2005/8/layout/list1"/>
    <dgm:cxn modelId="{43C21256-B6F1-4134-9971-7D954A923586}" srcId="{68C1B002-2B3F-4FE8-990D-2BCDBB53EEF4}" destId="{42A26896-A7A6-438C-A061-FD679150A168}" srcOrd="0" destOrd="0" parTransId="{B23882D4-4F37-4297-AC1C-1E6C826AC101}" sibTransId="{E624BAB7-E394-47DA-AF26-B61D911A428A}"/>
    <dgm:cxn modelId="{BE658779-4ECD-419E-BA12-B9707B514DE9}" type="presOf" srcId="{017A5F84-DAAE-49E3-96DE-74A6B8E4E117}" destId="{C955E705-2014-4F45-B00D-AAE29CA4EBE1}" srcOrd="0" destOrd="0" presId="urn:microsoft.com/office/officeart/2005/8/layout/list1"/>
    <dgm:cxn modelId="{DBFF9587-873E-4BD1-BF82-ED3D9B789E04}" srcId="{68C1B002-2B3F-4FE8-990D-2BCDBB53EEF4}" destId="{017A5F84-DAAE-49E3-96DE-74A6B8E4E117}" srcOrd="1" destOrd="0" parTransId="{97371D94-D766-42D0-96BD-736F946E05D5}" sibTransId="{F89704BC-6FF3-4323-B5B8-590D239B2C0D}"/>
    <dgm:cxn modelId="{5A860B9F-7476-4A65-B2BC-EC5D9AB5F47D}" srcId="{017A5F84-DAAE-49E3-96DE-74A6B8E4E117}" destId="{18A4D511-93AF-44EB-BAC8-A408AF20EFE0}" srcOrd="1" destOrd="0" parTransId="{22731FAA-B322-4AB2-B92F-9D8894384E02}" sibTransId="{7E7C8EE6-17A8-4621-963D-C63A6E8DDD5E}"/>
    <dgm:cxn modelId="{976FA4B3-7CFA-42A0-B638-4F4C56CE5BE8}" srcId="{42A26896-A7A6-438C-A061-FD679150A168}" destId="{ACC2E836-47F7-4688-AC08-08FB138093E0}" srcOrd="2" destOrd="0" parTransId="{419D52C3-A942-455D-9176-53DF1EC08BC8}" sibTransId="{40366040-1936-4DCF-89E4-7261CE8F274E}"/>
    <dgm:cxn modelId="{671F68BC-047A-44E9-A3F8-13E629241433}" srcId="{017A5F84-DAAE-49E3-96DE-74A6B8E4E117}" destId="{9BC4B1C2-5E89-4DF7-8CDB-5D7B6DDAFA03}" srcOrd="0" destOrd="0" parTransId="{2F5BE952-D272-4C43-9554-801347DD7F27}" sibTransId="{1CD8946F-EDDD-4DA3-B2F8-1200CE71F22A}"/>
    <dgm:cxn modelId="{29B563CC-C0F6-4C7D-BAC7-43DD49C8361C}" type="presOf" srcId="{2C56A811-E00B-462A-BB0C-E5BD0898ADCC}" destId="{8F86183E-451B-4178-935B-A0B714F47636}" srcOrd="0" destOrd="0" presId="urn:microsoft.com/office/officeart/2005/8/layout/list1"/>
    <dgm:cxn modelId="{4A7CAD8E-052A-4557-8694-E989BD3FB3F7}" type="presParOf" srcId="{7E08ED1F-A377-40D5-AC04-2BD521701774}" destId="{97187CE0-E970-45DD-A0C0-CE1FE165DDEF}" srcOrd="0" destOrd="0" presId="urn:microsoft.com/office/officeart/2005/8/layout/list1"/>
    <dgm:cxn modelId="{D419DA88-E8CB-4FE1-848A-F392CFA31652}" type="presParOf" srcId="{97187CE0-E970-45DD-A0C0-CE1FE165DDEF}" destId="{29E5F7FF-4C31-42AC-90FC-16873E17E963}" srcOrd="0" destOrd="0" presId="urn:microsoft.com/office/officeart/2005/8/layout/list1"/>
    <dgm:cxn modelId="{1465DA88-3D07-4B39-93F9-D4243481466B}" type="presParOf" srcId="{97187CE0-E970-45DD-A0C0-CE1FE165DDEF}" destId="{8EF8CBCA-F257-409F-A024-98611878B869}" srcOrd="1" destOrd="0" presId="urn:microsoft.com/office/officeart/2005/8/layout/list1"/>
    <dgm:cxn modelId="{C453B9B7-5F87-42B9-B786-EE4DC1B7F654}" type="presParOf" srcId="{7E08ED1F-A377-40D5-AC04-2BD521701774}" destId="{2345A5CB-9A41-4FC8-8123-7E76602956EB}" srcOrd="1" destOrd="0" presId="urn:microsoft.com/office/officeart/2005/8/layout/list1"/>
    <dgm:cxn modelId="{D8128E65-78FC-4AAE-9142-E1F8B53C7712}" type="presParOf" srcId="{7E08ED1F-A377-40D5-AC04-2BD521701774}" destId="{8F86183E-451B-4178-935B-A0B714F47636}" srcOrd="2" destOrd="0" presId="urn:microsoft.com/office/officeart/2005/8/layout/list1"/>
    <dgm:cxn modelId="{97D3182B-5559-4081-8773-D13A6A758C8B}" type="presParOf" srcId="{7E08ED1F-A377-40D5-AC04-2BD521701774}" destId="{618D93FB-2E97-4BF1-8E0A-2A2D22111880}" srcOrd="3" destOrd="0" presId="urn:microsoft.com/office/officeart/2005/8/layout/list1"/>
    <dgm:cxn modelId="{BEEBAB03-2D7C-4432-9C76-22F2A651A7DD}" type="presParOf" srcId="{7E08ED1F-A377-40D5-AC04-2BD521701774}" destId="{706891BD-BA29-45C2-B99B-F1FBD8E0C2CB}" srcOrd="4" destOrd="0" presId="urn:microsoft.com/office/officeart/2005/8/layout/list1"/>
    <dgm:cxn modelId="{146B96D4-DB1C-49AD-8BB4-6DF280306BDF}" type="presParOf" srcId="{706891BD-BA29-45C2-B99B-F1FBD8E0C2CB}" destId="{C955E705-2014-4F45-B00D-AAE29CA4EBE1}" srcOrd="0" destOrd="0" presId="urn:microsoft.com/office/officeart/2005/8/layout/list1"/>
    <dgm:cxn modelId="{D9E9BAD1-13D5-4BA6-80B8-84CD0A122151}" type="presParOf" srcId="{706891BD-BA29-45C2-B99B-F1FBD8E0C2CB}" destId="{8C536900-BFB7-4803-A295-03686C7DEAA5}" srcOrd="1" destOrd="0" presId="urn:microsoft.com/office/officeart/2005/8/layout/list1"/>
    <dgm:cxn modelId="{7289A41D-7E7D-498C-9A58-DDF78D2A03AD}" type="presParOf" srcId="{7E08ED1F-A377-40D5-AC04-2BD521701774}" destId="{BEACB750-9009-402F-A8EE-FF6392F6421B}" srcOrd="5" destOrd="0" presId="urn:microsoft.com/office/officeart/2005/8/layout/list1"/>
    <dgm:cxn modelId="{04A3615F-6A16-488E-BC9C-D81869AA4D86}" type="presParOf" srcId="{7E08ED1F-A377-40D5-AC04-2BD521701774}" destId="{26C8B2B3-8E29-4532-A326-F6186E294ADD}"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4400" b="1" dirty="0"/>
            <a:t>How threads communicate</a:t>
          </a:r>
        </a:p>
      </dgm:t>
    </dgm:pt>
    <dgm:pt modelId="{BBA31A04-3DBE-4C5F-8AC0-05C2070BE703}" type="parTrans" cxnId="{F0DF1367-BB75-4194-855F-236CC03A3C85}">
      <dgm:prSet/>
      <dgm:spPr/>
      <dgm:t>
        <a:bodyPr/>
        <a:lstStyle/>
        <a:p>
          <a:pPr algn="ctr"/>
          <a:endParaRPr lang="en-IN" sz="4400"/>
        </a:p>
      </dgm:t>
    </dgm:pt>
    <dgm:pt modelId="{BBCEAD6B-B850-471D-A759-FA19A324D66E}" type="sibTrans" cxnId="{F0DF1367-BB75-4194-855F-236CC03A3C85}">
      <dgm:prSet/>
      <dgm:spPr/>
      <dgm:t>
        <a:bodyPr/>
        <a:lstStyle/>
        <a:p>
          <a:pPr algn="ctr"/>
          <a:endParaRPr lang="en-IN" sz="44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4F19180E-C9EF-4EA0-9919-F8040C2846EC}" type="presOf" srcId="{39DE3ACC-F631-432E-963A-857AE3BC9679}" destId="{CB2C0BD3-48D5-4ECA-8703-45F1DF9ED57B}"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655EC2E9-61E0-4053-822F-0150DC060739}" type="presOf" srcId="{DD0B4728-9D96-450B-BE6A-334940CC29C0}" destId="{622A42A3-B605-4AF7-843C-0079C4E88486}" srcOrd="0" destOrd="0" presId="urn:microsoft.com/office/officeart/2005/8/layout/vList2"/>
    <dgm:cxn modelId="{B60C1EE4-8972-4F3F-B096-2227198FEC88}"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B292F911-6833-4A2E-9F23-D89941000188}" type="doc">
      <dgm:prSet loTypeId="urn:microsoft.com/office/officeart/2005/8/layout/list1" loCatId="list" qsTypeId="urn:microsoft.com/office/officeart/2005/8/quickstyle/simple4" qsCatId="simple" csTypeId="urn:microsoft.com/office/officeart/2005/8/colors/accent5_2" csCatId="accent5"/>
      <dgm:spPr/>
      <dgm:t>
        <a:bodyPr/>
        <a:lstStyle/>
        <a:p>
          <a:endParaRPr lang="en-IN"/>
        </a:p>
      </dgm:t>
    </dgm:pt>
    <dgm:pt modelId="{DC1B291F-95F8-4E0B-A454-EFAEC82B6EC1}">
      <dgm:prSet custT="1"/>
      <dgm:spPr/>
      <dgm:t>
        <a:bodyPr/>
        <a:lstStyle/>
        <a:p>
          <a:pPr algn="just" rtl="0"/>
          <a:r>
            <a:rPr lang="en-IN" sz="1400" dirty="0"/>
            <a:t>A multi-threaded application consists of a collection of threads.</a:t>
          </a:r>
        </a:p>
      </dgm:t>
    </dgm:pt>
    <dgm:pt modelId="{94F472EA-7830-4D09-AE66-BDBA1D83AED6}" type="parTrans" cxnId="{D805D138-1B96-4520-A79B-0C1FE290AC4A}">
      <dgm:prSet/>
      <dgm:spPr/>
      <dgm:t>
        <a:bodyPr/>
        <a:lstStyle/>
        <a:p>
          <a:pPr algn="just"/>
          <a:endParaRPr lang="en-IN" sz="1400"/>
        </a:p>
      </dgm:t>
    </dgm:pt>
    <dgm:pt modelId="{5BF2875E-5365-409C-9A46-9245B54EE7E8}" type="sibTrans" cxnId="{D805D138-1B96-4520-A79B-0C1FE290AC4A}">
      <dgm:prSet/>
      <dgm:spPr/>
      <dgm:t>
        <a:bodyPr/>
        <a:lstStyle/>
        <a:p>
          <a:pPr algn="just"/>
          <a:endParaRPr lang="en-IN" sz="1400"/>
        </a:p>
      </dgm:t>
    </dgm:pt>
    <dgm:pt modelId="{C1E5B115-077C-4326-95A3-755170E82EE1}">
      <dgm:prSet custT="1"/>
      <dgm:spPr/>
      <dgm:t>
        <a:bodyPr/>
        <a:lstStyle/>
        <a:p>
          <a:pPr algn="just" rtl="0"/>
          <a:r>
            <a:rPr lang="en-IN" sz="1400" dirty="0"/>
            <a:t>Each thread is responsible for some particular task in the application. </a:t>
          </a:r>
        </a:p>
      </dgm:t>
    </dgm:pt>
    <dgm:pt modelId="{3D1B20EC-6A8A-4167-91F2-9DBF2DB01421}" type="parTrans" cxnId="{3B270535-51AB-4233-A659-B30D3FF02EBF}">
      <dgm:prSet/>
      <dgm:spPr/>
      <dgm:t>
        <a:bodyPr/>
        <a:lstStyle/>
        <a:p>
          <a:pPr algn="just"/>
          <a:endParaRPr lang="en-IN" sz="1400"/>
        </a:p>
      </dgm:t>
    </dgm:pt>
    <dgm:pt modelId="{B28B501A-2568-4787-BF75-2FA266B080DC}" type="sibTrans" cxnId="{3B270535-51AB-4233-A659-B30D3FF02EBF}">
      <dgm:prSet/>
      <dgm:spPr/>
      <dgm:t>
        <a:bodyPr/>
        <a:lstStyle/>
        <a:p>
          <a:pPr algn="just"/>
          <a:endParaRPr lang="en-IN" sz="1400"/>
        </a:p>
      </dgm:t>
    </dgm:pt>
    <dgm:pt modelId="{F8A76C41-EC94-45A6-9F89-ED1654B2F947}">
      <dgm:prSet custT="1"/>
      <dgm:spPr/>
      <dgm:t>
        <a:bodyPr/>
        <a:lstStyle/>
        <a:p>
          <a:pPr algn="just" rtl="0"/>
          <a:r>
            <a:rPr lang="en-IN" sz="1400" dirty="0"/>
            <a:t>In order to avoid anarchy we need to address a number of important issues:</a:t>
          </a:r>
        </a:p>
      </dgm:t>
    </dgm:pt>
    <dgm:pt modelId="{AC6BC5D4-2971-41B4-B7E4-B5BADBB855D2}" type="parTrans" cxnId="{4B0C6919-9182-4A5D-8641-F871C259D3C1}">
      <dgm:prSet/>
      <dgm:spPr/>
      <dgm:t>
        <a:bodyPr/>
        <a:lstStyle/>
        <a:p>
          <a:pPr algn="just"/>
          <a:endParaRPr lang="en-IN" sz="1400"/>
        </a:p>
      </dgm:t>
    </dgm:pt>
    <dgm:pt modelId="{14FA3D7A-9522-40DD-A342-9E4D35E21764}" type="sibTrans" cxnId="{4B0C6919-9182-4A5D-8641-F871C259D3C1}">
      <dgm:prSet/>
      <dgm:spPr/>
      <dgm:t>
        <a:bodyPr/>
        <a:lstStyle/>
        <a:p>
          <a:pPr algn="just"/>
          <a:endParaRPr lang="en-IN" sz="1400"/>
        </a:p>
      </dgm:t>
    </dgm:pt>
    <dgm:pt modelId="{8EF59E70-0D1F-4D02-9080-66A8C35AB1AF}">
      <dgm:prSet custT="1"/>
      <dgm:spPr/>
      <dgm:t>
        <a:bodyPr/>
        <a:lstStyle/>
        <a:p>
          <a:pPr algn="just" rtl="0"/>
          <a:r>
            <a:rPr lang="en-IN" sz="1400" b="1" dirty="0"/>
            <a:t>Synchronisation: </a:t>
          </a:r>
          <a:endParaRPr lang="en-IN" sz="1400" dirty="0"/>
        </a:p>
      </dgm:t>
    </dgm:pt>
    <dgm:pt modelId="{66A6BC1D-0F10-4A1E-91D0-4D442A46B910}" type="parTrans" cxnId="{E644654C-315D-4CEF-A6F0-A321CF471882}">
      <dgm:prSet/>
      <dgm:spPr/>
      <dgm:t>
        <a:bodyPr/>
        <a:lstStyle/>
        <a:p>
          <a:pPr algn="just"/>
          <a:endParaRPr lang="en-IN" sz="1400"/>
        </a:p>
      </dgm:t>
    </dgm:pt>
    <dgm:pt modelId="{259B9215-21D0-4EB9-8472-78030372D35A}" type="sibTrans" cxnId="{E644654C-315D-4CEF-A6F0-A321CF471882}">
      <dgm:prSet/>
      <dgm:spPr/>
      <dgm:t>
        <a:bodyPr/>
        <a:lstStyle/>
        <a:p>
          <a:pPr algn="just"/>
          <a:endParaRPr lang="en-IN" sz="1400"/>
        </a:p>
      </dgm:t>
    </dgm:pt>
    <dgm:pt modelId="{4F6AF68E-757E-43D0-AC65-389BA516CC90}">
      <dgm:prSet custT="1"/>
      <dgm:spPr/>
      <dgm:t>
        <a:bodyPr/>
        <a:lstStyle/>
        <a:p>
          <a:pPr algn="just" rtl="0"/>
          <a:r>
            <a:rPr lang="en-IN" sz="1200" dirty="0"/>
            <a:t>Ensuring that an event in one thread notifies another thread. This is called event synchronisation. </a:t>
          </a:r>
        </a:p>
      </dgm:t>
    </dgm:pt>
    <dgm:pt modelId="{DBD1F09A-CFAE-4D5F-A24D-71A3C6335BC4}" type="parTrans" cxnId="{16E7E186-8C39-4652-ABDF-0E3765C85E69}">
      <dgm:prSet/>
      <dgm:spPr/>
      <dgm:t>
        <a:bodyPr/>
        <a:lstStyle/>
        <a:p>
          <a:pPr algn="just"/>
          <a:endParaRPr lang="en-IN" sz="1400"/>
        </a:p>
      </dgm:t>
    </dgm:pt>
    <dgm:pt modelId="{002C10D8-9749-4E56-A054-27838BCB489E}" type="sibTrans" cxnId="{16E7E186-8C39-4652-ABDF-0E3765C85E69}">
      <dgm:prSet/>
      <dgm:spPr/>
      <dgm:t>
        <a:bodyPr/>
        <a:lstStyle/>
        <a:p>
          <a:pPr algn="just"/>
          <a:endParaRPr lang="en-IN" sz="1400"/>
        </a:p>
      </dgm:t>
    </dgm:pt>
    <dgm:pt modelId="{ACF3C69E-ED52-4026-9B52-D31CBFC1ADEA}">
      <dgm:prSet custT="1"/>
      <dgm:spPr/>
      <dgm:t>
        <a:bodyPr/>
        <a:lstStyle/>
        <a:p>
          <a:pPr algn="just" rtl="0"/>
          <a:r>
            <a:rPr lang="en-IN" sz="1200" dirty="0"/>
            <a:t>Another type of synchronisation is mutual exclusion that gives a thread exclusive access to a shared variable or to some other resource for a certain amount of time. This ensures the integrity of the shared variable when multiple threads attempt to access and modify it. We place a lock on the resource and failure to do this may result in a race condition. This occurs when multiple threads share data and at least one of the threads accesses this data without using a defined synchronisation mechanism.</a:t>
          </a:r>
        </a:p>
      </dgm:t>
    </dgm:pt>
    <dgm:pt modelId="{C984359E-422E-49C0-BDD3-4E844A82E078}" type="parTrans" cxnId="{C3B4A207-84A1-40E2-82B1-7F439C343FD8}">
      <dgm:prSet/>
      <dgm:spPr/>
      <dgm:t>
        <a:bodyPr/>
        <a:lstStyle/>
        <a:p>
          <a:pPr algn="just"/>
          <a:endParaRPr lang="en-IN" sz="1400"/>
        </a:p>
      </dgm:t>
    </dgm:pt>
    <dgm:pt modelId="{B2307610-2CA4-4A48-BD80-51E67A64846D}" type="sibTrans" cxnId="{C3B4A207-84A1-40E2-82B1-7F439C343FD8}">
      <dgm:prSet/>
      <dgm:spPr/>
      <dgm:t>
        <a:bodyPr/>
        <a:lstStyle/>
        <a:p>
          <a:pPr algn="just"/>
          <a:endParaRPr lang="en-IN" sz="1400"/>
        </a:p>
      </dgm:t>
    </dgm:pt>
    <dgm:pt modelId="{0146A580-CE92-402C-9E3D-EDC94EE79960}">
      <dgm:prSet custT="1"/>
      <dgm:spPr/>
      <dgm:t>
        <a:bodyPr/>
        <a:lstStyle/>
        <a:p>
          <a:pPr algn="just" rtl="0"/>
          <a:r>
            <a:rPr lang="en-IN" sz="1400" b="1" dirty="0"/>
            <a:t>Scheduling:</a:t>
          </a:r>
          <a:r>
            <a:rPr lang="en-IN" sz="1400" dirty="0"/>
            <a:t> </a:t>
          </a:r>
        </a:p>
      </dgm:t>
    </dgm:pt>
    <dgm:pt modelId="{6C6C071A-0A11-403E-864C-9699BA24F83A}" type="parTrans" cxnId="{BB31E41D-220E-4621-8C50-E2C2CC930A6D}">
      <dgm:prSet/>
      <dgm:spPr/>
      <dgm:t>
        <a:bodyPr/>
        <a:lstStyle/>
        <a:p>
          <a:pPr algn="just"/>
          <a:endParaRPr lang="en-IN" sz="1400"/>
        </a:p>
      </dgm:t>
    </dgm:pt>
    <dgm:pt modelId="{7A9981BA-88AA-449E-873E-D4333CDDC3E1}" type="sibTrans" cxnId="{BB31E41D-220E-4621-8C50-E2C2CC930A6D}">
      <dgm:prSet/>
      <dgm:spPr/>
      <dgm:t>
        <a:bodyPr/>
        <a:lstStyle/>
        <a:p>
          <a:pPr algn="just"/>
          <a:endParaRPr lang="en-IN" sz="1400"/>
        </a:p>
      </dgm:t>
    </dgm:pt>
    <dgm:pt modelId="{833F7973-953D-44A4-9C6F-F2CFCFDBA984}">
      <dgm:prSet custT="1"/>
      <dgm:spPr/>
      <dgm:t>
        <a:bodyPr/>
        <a:lstStyle/>
        <a:p>
          <a:pPr algn="just" rtl="0"/>
          <a:r>
            <a:rPr lang="en-IN" sz="1200" dirty="0"/>
            <a:t>we order the events in a program by imposing some kind of scheduling policy on them. In general, there are more concurrent tasks to be executed than there are processors to run them. The scheduler synchronises access to the different processors on a CPU. Thus the scheduler determines which threads are currently executing on the available processors.</a:t>
          </a:r>
        </a:p>
      </dgm:t>
    </dgm:pt>
    <dgm:pt modelId="{E090C8E7-5290-460C-B6FC-1ABAB2BA86B9}" type="parTrans" cxnId="{80F6128B-0E9A-4B15-9276-F94A105D7B3C}">
      <dgm:prSet/>
      <dgm:spPr/>
      <dgm:t>
        <a:bodyPr/>
        <a:lstStyle/>
        <a:p>
          <a:pPr algn="just"/>
          <a:endParaRPr lang="en-IN" sz="1400"/>
        </a:p>
      </dgm:t>
    </dgm:pt>
    <dgm:pt modelId="{24CF09B7-2D3B-43DD-8119-87D3CEC8A30C}" type="sibTrans" cxnId="{80F6128B-0E9A-4B15-9276-F94A105D7B3C}">
      <dgm:prSet/>
      <dgm:spPr/>
      <dgm:t>
        <a:bodyPr/>
        <a:lstStyle/>
        <a:p>
          <a:pPr algn="just"/>
          <a:endParaRPr lang="en-IN" sz="1400"/>
        </a:p>
      </dgm:t>
    </dgm:pt>
    <dgm:pt modelId="{AE10C2C2-BA9C-46C1-87A1-E40E7C12DD8B}" type="pres">
      <dgm:prSet presAssocID="{B292F911-6833-4A2E-9F23-D89941000188}" presName="linear" presStyleCnt="0">
        <dgm:presLayoutVars>
          <dgm:dir/>
          <dgm:animLvl val="lvl"/>
          <dgm:resizeHandles val="exact"/>
        </dgm:presLayoutVars>
      </dgm:prSet>
      <dgm:spPr/>
    </dgm:pt>
    <dgm:pt modelId="{D4FFF02D-C5DD-4A53-9B5B-CBD39BBBCE20}" type="pres">
      <dgm:prSet presAssocID="{DC1B291F-95F8-4E0B-A454-EFAEC82B6EC1}" presName="parentLin" presStyleCnt="0"/>
      <dgm:spPr/>
    </dgm:pt>
    <dgm:pt modelId="{27546DD7-F3F0-4EE0-B4BF-BD510A5C34AD}" type="pres">
      <dgm:prSet presAssocID="{DC1B291F-95F8-4E0B-A454-EFAEC82B6EC1}" presName="parentLeftMargin" presStyleLbl="node1" presStyleIdx="0" presStyleCnt="3"/>
      <dgm:spPr/>
    </dgm:pt>
    <dgm:pt modelId="{362A0B79-D37E-4BFE-B196-67926A07A669}" type="pres">
      <dgm:prSet presAssocID="{DC1B291F-95F8-4E0B-A454-EFAEC82B6EC1}" presName="parentText" presStyleLbl="node1" presStyleIdx="0" presStyleCnt="3">
        <dgm:presLayoutVars>
          <dgm:chMax val="0"/>
          <dgm:bulletEnabled val="1"/>
        </dgm:presLayoutVars>
      </dgm:prSet>
      <dgm:spPr/>
    </dgm:pt>
    <dgm:pt modelId="{3966B8EB-964B-4241-A7CC-95A7600F5231}" type="pres">
      <dgm:prSet presAssocID="{DC1B291F-95F8-4E0B-A454-EFAEC82B6EC1}" presName="negativeSpace" presStyleCnt="0"/>
      <dgm:spPr/>
    </dgm:pt>
    <dgm:pt modelId="{AE999E6E-BB22-4739-AC86-B2E533923CEB}" type="pres">
      <dgm:prSet presAssocID="{DC1B291F-95F8-4E0B-A454-EFAEC82B6EC1}" presName="childText" presStyleLbl="conFgAcc1" presStyleIdx="0" presStyleCnt="3">
        <dgm:presLayoutVars>
          <dgm:bulletEnabled val="1"/>
        </dgm:presLayoutVars>
      </dgm:prSet>
      <dgm:spPr/>
    </dgm:pt>
    <dgm:pt modelId="{2D70D4D0-956E-4876-AD36-B4CB9247A82C}" type="pres">
      <dgm:prSet presAssocID="{5BF2875E-5365-409C-9A46-9245B54EE7E8}" presName="spaceBetweenRectangles" presStyleCnt="0"/>
      <dgm:spPr/>
    </dgm:pt>
    <dgm:pt modelId="{5F464A88-253C-42A6-8751-FD6B8334651A}" type="pres">
      <dgm:prSet presAssocID="{C1E5B115-077C-4326-95A3-755170E82EE1}" presName="parentLin" presStyleCnt="0"/>
      <dgm:spPr/>
    </dgm:pt>
    <dgm:pt modelId="{E0BDFE18-3670-4B1A-9A8C-C298A7EFDE79}" type="pres">
      <dgm:prSet presAssocID="{C1E5B115-077C-4326-95A3-755170E82EE1}" presName="parentLeftMargin" presStyleLbl="node1" presStyleIdx="0" presStyleCnt="3"/>
      <dgm:spPr/>
    </dgm:pt>
    <dgm:pt modelId="{173E7E4A-C434-48BA-B5B1-5115A0750533}" type="pres">
      <dgm:prSet presAssocID="{C1E5B115-077C-4326-95A3-755170E82EE1}" presName="parentText" presStyleLbl="node1" presStyleIdx="1" presStyleCnt="3">
        <dgm:presLayoutVars>
          <dgm:chMax val="0"/>
          <dgm:bulletEnabled val="1"/>
        </dgm:presLayoutVars>
      </dgm:prSet>
      <dgm:spPr/>
    </dgm:pt>
    <dgm:pt modelId="{33676B1A-CBFB-4A9D-B1DC-5FF41076E6DD}" type="pres">
      <dgm:prSet presAssocID="{C1E5B115-077C-4326-95A3-755170E82EE1}" presName="negativeSpace" presStyleCnt="0"/>
      <dgm:spPr/>
    </dgm:pt>
    <dgm:pt modelId="{35B48DD2-164C-4D2D-91CF-1F34667556E6}" type="pres">
      <dgm:prSet presAssocID="{C1E5B115-077C-4326-95A3-755170E82EE1}" presName="childText" presStyleLbl="conFgAcc1" presStyleIdx="1" presStyleCnt="3">
        <dgm:presLayoutVars>
          <dgm:bulletEnabled val="1"/>
        </dgm:presLayoutVars>
      </dgm:prSet>
      <dgm:spPr/>
    </dgm:pt>
    <dgm:pt modelId="{3A439F21-C983-49F1-9B0C-AF2AD787E719}" type="pres">
      <dgm:prSet presAssocID="{B28B501A-2568-4787-BF75-2FA266B080DC}" presName="spaceBetweenRectangles" presStyleCnt="0"/>
      <dgm:spPr/>
    </dgm:pt>
    <dgm:pt modelId="{F85B5C76-9815-4096-9477-ABF31BD8AC0A}" type="pres">
      <dgm:prSet presAssocID="{F8A76C41-EC94-45A6-9F89-ED1654B2F947}" presName="parentLin" presStyleCnt="0"/>
      <dgm:spPr/>
    </dgm:pt>
    <dgm:pt modelId="{A92C0165-9888-4C4B-A11B-52FBD492EB45}" type="pres">
      <dgm:prSet presAssocID="{F8A76C41-EC94-45A6-9F89-ED1654B2F947}" presName="parentLeftMargin" presStyleLbl="node1" presStyleIdx="1" presStyleCnt="3"/>
      <dgm:spPr/>
    </dgm:pt>
    <dgm:pt modelId="{889FA350-8581-4309-809F-56BB06FC1E9C}" type="pres">
      <dgm:prSet presAssocID="{F8A76C41-EC94-45A6-9F89-ED1654B2F947}" presName="parentText" presStyleLbl="node1" presStyleIdx="2" presStyleCnt="3">
        <dgm:presLayoutVars>
          <dgm:chMax val="0"/>
          <dgm:bulletEnabled val="1"/>
        </dgm:presLayoutVars>
      </dgm:prSet>
      <dgm:spPr/>
    </dgm:pt>
    <dgm:pt modelId="{15F1BDC4-ECF5-4A55-8FA9-E0C46FF42AF7}" type="pres">
      <dgm:prSet presAssocID="{F8A76C41-EC94-45A6-9F89-ED1654B2F947}" presName="negativeSpace" presStyleCnt="0"/>
      <dgm:spPr/>
    </dgm:pt>
    <dgm:pt modelId="{265CBC1A-D343-4D47-A254-3A9327B53A9D}" type="pres">
      <dgm:prSet presAssocID="{F8A76C41-EC94-45A6-9F89-ED1654B2F947}" presName="childText" presStyleLbl="conFgAcc1" presStyleIdx="2" presStyleCnt="3">
        <dgm:presLayoutVars>
          <dgm:bulletEnabled val="1"/>
        </dgm:presLayoutVars>
      </dgm:prSet>
      <dgm:spPr/>
    </dgm:pt>
  </dgm:ptLst>
  <dgm:cxnLst>
    <dgm:cxn modelId="{00330204-6613-46F9-9E88-8DDB2F3FFF0D}" type="presOf" srcId="{B292F911-6833-4A2E-9F23-D89941000188}" destId="{AE10C2C2-BA9C-46C1-87A1-E40E7C12DD8B}" srcOrd="0" destOrd="0" presId="urn:microsoft.com/office/officeart/2005/8/layout/list1"/>
    <dgm:cxn modelId="{C3B4A207-84A1-40E2-82B1-7F439C343FD8}" srcId="{8EF59E70-0D1F-4D02-9080-66A8C35AB1AF}" destId="{ACF3C69E-ED52-4026-9B52-D31CBFC1ADEA}" srcOrd="1" destOrd="0" parTransId="{C984359E-422E-49C0-BDD3-4E844A82E078}" sibTransId="{B2307610-2CA4-4A48-BD80-51E67A64846D}"/>
    <dgm:cxn modelId="{4B0C6919-9182-4A5D-8641-F871C259D3C1}" srcId="{B292F911-6833-4A2E-9F23-D89941000188}" destId="{F8A76C41-EC94-45A6-9F89-ED1654B2F947}" srcOrd="2" destOrd="0" parTransId="{AC6BC5D4-2971-41B4-B7E4-B5BADBB855D2}" sibTransId="{14FA3D7A-9522-40DD-A342-9E4D35E21764}"/>
    <dgm:cxn modelId="{BB31E41D-220E-4621-8C50-E2C2CC930A6D}" srcId="{F8A76C41-EC94-45A6-9F89-ED1654B2F947}" destId="{0146A580-CE92-402C-9E3D-EDC94EE79960}" srcOrd="1" destOrd="0" parTransId="{6C6C071A-0A11-403E-864C-9699BA24F83A}" sibTransId="{7A9981BA-88AA-449E-873E-D4333CDDC3E1}"/>
    <dgm:cxn modelId="{EC08021E-9589-47A1-832F-8E7A4CB7E984}" type="presOf" srcId="{DC1B291F-95F8-4E0B-A454-EFAEC82B6EC1}" destId="{362A0B79-D37E-4BFE-B196-67926A07A669}" srcOrd="1" destOrd="0" presId="urn:microsoft.com/office/officeart/2005/8/layout/list1"/>
    <dgm:cxn modelId="{0CA0C628-528C-40CB-BB77-2DB436566D46}" type="presOf" srcId="{C1E5B115-077C-4326-95A3-755170E82EE1}" destId="{173E7E4A-C434-48BA-B5B1-5115A0750533}" srcOrd="1" destOrd="0" presId="urn:microsoft.com/office/officeart/2005/8/layout/list1"/>
    <dgm:cxn modelId="{B13A1C2E-3A37-4A41-9CDB-632662819A2B}" type="presOf" srcId="{DC1B291F-95F8-4E0B-A454-EFAEC82B6EC1}" destId="{27546DD7-F3F0-4EE0-B4BF-BD510A5C34AD}" srcOrd="0" destOrd="0" presId="urn:microsoft.com/office/officeart/2005/8/layout/list1"/>
    <dgm:cxn modelId="{C3EF6030-D905-4CE4-9BE2-3F59732732EA}" type="presOf" srcId="{F8A76C41-EC94-45A6-9F89-ED1654B2F947}" destId="{A92C0165-9888-4C4B-A11B-52FBD492EB45}" srcOrd="0" destOrd="0" presId="urn:microsoft.com/office/officeart/2005/8/layout/list1"/>
    <dgm:cxn modelId="{3B270535-51AB-4233-A659-B30D3FF02EBF}" srcId="{B292F911-6833-4A2E-9F23-D89941000188}" destId="{C1E5B115-077C-4326-95A3-755170E82EE1}" srcOrd="1" destOrd="0" parTransId="{3D1B20EC-6A8A-4167-91F2-9DBF2DB01421}" sibTransId="{B28B501A-2568-4787-BF75-2FA266B080DC}"/>
    <dgm:cxn modelId="{D805D138-1B96-4520-A79B-0C1FE290AC4A}" srcId="{B292F911-6833-4A2E-9F23-D89941000188}" destId="{DC1B291F-95F8-4E0B-A454-EFAEC82B6EC1}" srcOrd="0" destOrd="0" parTransId="{94F472EA-7830-4D09-AE66-BDBA1D83AED6}" sibTransId="{5BF2875E-5365-409C-9A46-9245B54EE7E8}"/>
    <dgm:cxn modelId="{7524593A-A3AE-48E0-B59C-58141EC649F9}" type="presOf" srcId="{8EF59E70-0D1F-4D02-9080-66A8C35AB1AF}" destId="{265CBC1A-D343-4D47-A254-3A9327B53A9D}" srcOrd="0" destOrd="0" presId="urn:microsoft.com/office/officeart/2005/8/layout/list1"/>
    <dgm:cxn modelId="{E644654C-315D-4CEF-A6F0-A321CF471882}" srcId="{F8A76C41-EC94-45A6-9F89-ED1654B2F947}" destId="{8EF59E70-0D1F-4D02-9080-66A8C35AB1AF}" srcOrd="0" destOrd="0" parTransId="{66A6BC1D-0F10-4A1E-91D0-4D442A46B910}" sibTransId="{259B9215-21D0-4EB9-8472-78030372D35A}"/>
    <dgm:cxn modelId="{D25EF87D-6456-4448-8C76-D7AE40EE822E}" type="presOf" srcId="{833F7973-953D-44A4-9C6F-F2CFCFDBA984}" destId="{265CBC1A-D343-4D47-A254-3A9327B53A9D}" srcOrd="0" destOrd="4" presId="urn:microsoft.com/office/officeart/2005/8/layout/list1"/>
    <dgm:cxn modelId="{16E7E186-8C39-4652-ABDF-0E3765C85E69}" srcId="{8EF59E70-0D1F-4D02-9080-66A8C35AB1AF}" destId="{4F6AF68E-757E-43D0-AC65-389BA516CC90}" srcOrd="0" destOrd="0" parTransId="{DBD1F09A-CFAE-4D5F-A24D-71A3C6335BC4}" sibTransId="{002C10D8-9749-4E56-A054-27838BCB489E}"/>
    <dgm:cxn modelId="{80F6128B-0E9A-4B15-9276-F94A105D7B3C}" srcId="{0146A580-CE92-402C-9E3D-EDC94EE79960}" destId="{833F7973-953D-44A4-9C6F-F2CFCFDBA984}" srcOrd="0" destOrd="0" parTransId="{E090C8E7-5290-460C-B6FC-1ABAB2BA86B9}" sibTransId="{24CF09B7-2D3B-43DD-8119-87D3CEC8A30C}"/>
    <dgm:cxn modelId="{1942218C-3CD3-4F6B-B0AC-668AACFAEC70}" type="presOf" srcId="{0146A580-CE92-402C-9E3D-EDC94EE79960}" destId="{265CBC1A-D343-4D47-A254-3A9327B53A9D}" srcOrd="0" destOrd="3" presId="urn:microsoft.com/office/officeart/2005/8/layout/list1"/>
    <dgm:cxn modelId="{8CF03FA1-21A3-4ABA-B16F-D295ABE53A3A}" type="presOf" srcId="{C1E5B115-077C-4326-95A3-755170E82EE1}" destId="{E0BDFE18-3670-4B1A-9A8C-C298A7EFDE79}" srcOrd="0" destOrd="0" presId="urn:microsoft.com/office/officeart/2005/8/layout/list1"/>
    <dgm:cxn modelId="{014AC2AB-AC84-451D-B356-25FFF30CFCEB}" type="presOf" srcId="{ACF3C69E-ED52-4026-9B52-D31CBFC1ADEA}" destId="{265CBC1A-D343-4D47-A254-3A9327B53A9D}" srcOrd="0" destOrd="2" presId="urn:microsoft.com/office/officeart/2005/8/layout/list1"/>
    <dgm:cxn modelId="{0EA161D7-EFAC-4B0A-B846-D5FE10141EB2}" type="presOf" srcId="{4F6AF68E-757E-43D0-AC65-389BA516CC90}" destId="{265CBC1A-D343-4D47-A254-3A9327B53A9D}" srcOrd="0" destOrd="1" presId="urn:microsoft.com/office/officeart/2005/8/layout/list1"/>
    <dgm:cxn modelId="{3C2A79E9-D6C3-4268-B49A-F3C93BC64988}" type="presOf" srcId="{F8A76C41-EC94-45A6-9F89-ED1654B2F947}" destId="{889FA350-8581-4309-809F-56BB06FC1E9C}" srcOrd="1" destOrd="0" presId="urn:microsoft.com/office/officeart/2005/8/layout/list1"/>
    <dgm:cxn modelId="{DB61615B-1192-4A29-A22D-CFA8B69EDCDC}" type="presParOf" srcId="{AE10C2C2-BA9C-46C1-87A1-E40E7C12DD8B}" destId="{D4FFF02D-C5DD-4A53-9B5B-CBD39BBBCE20}" srcOrd="0" destOrd="0" presId="urn:microsoft.com/office/officeart/2005/8/layout/list1"/>
    <dgm:cxn modelId="{82E6D4B0-70E9-43F3-B286-00E5719671D0}" type="presParOf" srcId="{D4FFF02D-C5DD-4A53-9B5B-CBD39BBBCE20}" destId="{27546DD7-F3F0-4EE0-B4BF-BD510A5C34AD}" srcOrd="0" destOrd="0" presId="urn:microsoft.com/office/officeart/2005/8/layout/list1"/>
    <dgm:cxn modelId="{E8B627B0-108B-4128-85E2-33071AF64AB9}" type="presParOf" srcId="{D4FFF02D-C5DD-4A53-9B5B-CBD39BBBCE20}" destId="{362A0B79-D37E-4BFE-B196-67926A07A669}" srcOrd="1" destOrd="0" presId="urn:microsoft.com/office/officeart/2005/8/layout/list1"/>
    <dgm:cxn modelId="{464C1B0B-8405-40C9-8451-0D0C659D4259}" type="presParOf" srcId="{AE10C2C2-BA9C-46C1-87A1-E40E7C12DD8B}" destId="{3966B8EB-964B-4241-A7CC-95A7600F5231}" srcOrd="1" destOrd="0" presId="urn:microsoft.com/office/officeart/2005/8/layout/list1"/>
    <dgm:cxn modelId="{ABDDD8F9-24D0-4C8C-BC0C-E9866A5EE663}" type="presParOf" srcId="{AE10C2C2-BA9C-46C1-87A1-E40E7C12DD8B}" destId="{AE999E6E-BB22-4739-AC86-B2E533923CEB}" srcOrd="2" destOrd="0" presId="urn:microsoft.com/office/officeart/2005/8/layout/list1"/>
    <dgm:cxn modelId="{902D0416-0655-460F-9A58-56B127365391}" type="presParOf" srcId="{AE10C2C2-BA9C-46C1-87A1-E40E7C12DD8B}" destId="{2D70D4D0-956E-4876-AD36-B4CB9247A82C}" srcOrd="3" destOrd="0" presId="urn:microsoft.com/office/officeart/2005/8/layout/list1"/>
    <dgm:cxn modelId="{41704497-F3C4-46EF-BD3D-67F435C8D685}" type="presParOf" srcId="{AE10C2C2-BA9C-46C1-87A1-E40E7C12DD8B}" destId="{5F464A88-253C-42A6-8751-FD6B8334651A}" srcOrd="4" destOrd="0" presId="urn:microsoft.com/office/officeart/2005/8/layout/list1"/>
    <dgm:cxn modelId="{14AF1653-8A7A-40E6-B148-CD46EECF4C50}" type="presParOf" srcId="{5F464A88-253C-42A6-8751-FD6B8334651A}" destId="{E0BDFE18-3670-4B1A-9A8C-C298A7EFDE79}" srcOrd="0" destOrd="0" presId="urn:microsoft.com/office/officeart/2005/8/layout/list1"/>
    <dgm:cxn modelId="{072FAA60-01BB-4F96-A373-E03D06433C3E}" type="presParOf" srcId="{5F464A88-253C-42A6-8751-FD6B8334651A}" destId="{173E7E4A-C434-48BA-B5B1-5115A0750533}" srcOrd="1" destOrd="0" presId="urn:microsoft.com/office/officeart/2005/8/layout/list1"/>
    <dgm:cxn modelId="{92D4BA6E-EC5B-49C6-AE9A-9B283AD95396}" type="presParOf" srcId="{AE10C2C2-BA9C-46C1-87A1-E40E7C12DD8B}" destId="{33676B1A-CBFB-4A9D-B1DC-5FF41076E6DD}" srcOrd="5" destOrd="0" presId="urn:microsoft.com/office/officeart/2005/8/layout/list1"/>
    <dgm:cxn modelId="{EC5BF364-5D4B-4D1B-A32A-6B7F6F67EC91}" type="presParOf" srcId="{AE10C2C2-BA9C-46C1-87A1-E40E7C12DD8B}" destId="{35B48DD2-164C-4D2D-91CF-1F34667556E6}" srcOrd="6" destOrd="0" presId="urn:microsoft.com/office/officeart/2005/8/layout/list1"/>
    <dgm:cxn modelId="{8DC938DD-7316-460F-BE29-E4BA99E1B5AD}" type="presParOf" srcId="{AE10C2C2-BA9C-46C1-87A1-E40E7C12DD8B}" destId="{3A439F21-C983-49F1-9B0C-AF2AD787E719}" srcOrd="7" destOrd="0" presId="urn:microsoft.com/office/officeart/2005/8/layout/list1"/>
    <dgm:cxn modelId="{0F8BFEC8-4AA9-4E4C-90EF-7BBCB820B255}" type="presParOf" srcId="{AE10C2C2-BA9C-46C1-87A1-E40E7C12DD8B}" destId="{F85B5C76-9815-4096-9477-ABF31BD8AC0A}" srcOrd="8" destOrd="0" presId="urn:microsoft.com/office/officeart/2005/8/layout/list1"/>
    <dgm:cxn modelId="{BE5C3316-B556-4BD4-B653-D1EA60E636B3}" type="presParOf" srcId="{F85B5C76-9815-4096-9477-ABF31BD8AC0A}" destId="{A92C0165-9888-4C4B-A11B-52FBD492EB45}" srcOrd="0" destOrd="0" presId="urn:microsoft.com/office/officeart/2005/8/layout/list1"/>
    <dgm:cxn modelId="{0E06E7EF-861E-4990-BAA5-50C0BEECBDE4}" type="presParOf" srcId="{F85B5C76-9815-4096-9477-ABF31BD8AC0A}" destId="{889FA350-8581-4309-809F-56BB06FC1E9C}" srcOrd="1" destOrd="0" presId="urn:microsoft.com/office/officeart/2005/8/layout/list1"/>
    <dgm:cxn modelId="{E52D5030-0655-4B0C-A49E-6F42DF1422DF}" type="presParOf" srcId="{AE10C2C2-BA9C-46C1-87A1-E40E7C12DD8B}" destId="{15F1BDC4-ECF5-4A55-8FA9-E0C46FF42AF7}" srcOrd="9" destOrd="0" presId="urn:microsoft.com/office/officeart/2005/8/layout/list1"/>
    <dgm:cxn modelId="{D240FFF1-13C1-42BF-B619-31E93475F625}" type="presParOf" srcId="{AE10C2C2-BA9C-46C1-87A1-E40E7C12DD8B}" destId="{265CBC1A-D343-4D47-A254-3A9327B53A9D}" srcOrd="10"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4400" b="1" dirty="0"/>
            <a:t>The C++ 11 thread class</a:t>
          </a:r>
        </a:p>
      </dgm:t>
    </dgm:pt>
    <dgm:pt modelId="{BBA31A04-3DBE-4C5F-8AC0-05C2070BE703}" type="parTrans" cxnId="{F0DF1367-BB75-4194-855F-236CC03A3C85}">
      <dgm:prSet/>
      <dgm:spPr/>
      <dgm:t>
        <a:bodyPr/>
        <a:lstStyle/>
        <a:p>
          <a:pPr algn="ctr"/>
          <a:endParaRPr lang="en-IN" sz="4400"/>
        </a:p>
      </dgm:t>
    </dgm:pt>
    <dgm:pt modelId="{BBCEAD6B-B850-471D-A759-FA19A324D66E}" type="sibTrans" cxnId="{F0DF1367-BB75-4194-855F-236CC03A3C85}">
      <dgm:prSet/>
      <dgm:spPr/>
      <dgm:t>
        <a:bodyPr/>
        <a:lstStyle/>
        <a:p>
          <a:pPr algn="ctr"/>
          <a:endParaRPr lang="en-IN" sz="44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AFB42930-4652-4806-BAFE-6910323B4FD1}" type="presOf" srcId="{DD0B4728-9D96-450B-BE6A-334940CC29C0}" destId="{622A42A3-B605-4AF7-843C-0079C4E88486}"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82A09593-03B2-4593-8BAE-762C13DE84C2}" type="presOf" srcId="{39DE3ACC-F631-432E-963A-857AE3BC9679}" destId="{CB2C0BD3-48D5-4ECA-8703-45F1DF9ED57B}" srcOrd="0" destOrd="0" presId="urn:microsoft.com/office/officeart/2005/8/layout/vList2"/>
    <dgm:cxn modelId="{FE5306C2-EF8D-48DE-864F-48EDEA9D638C}"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D03902A-B504-4711-893D-5A87CDE8BAA5}"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D2A69DC9-DEEF-4A29-83AD-9688290FE420}">
      <dgm:prSet custT="1"/>
      <dgm:spPr/>
      <dgm:t>
        <a:bodyPr/>
        <a:lstStyle/>
        <a:p>
          <a:pPr algn="just" rtl="0"/>
          <a:r>
            <a:rPr lang="en-IN" sz="1400" dirty="0"/>
            <a:t>This class represents a thread. It has member functions for creating threads, firing up threads, thread synchronisation and notification, and finally changing thread state. </a:t>
          </a:r>
        </a:p>
      </dgm:t>
    </dgm:pt>
    <dgm:pt modelId="{133F15F0-46E7-498E-8DCE-54BE9BD4F446}" type="parTrans" cxnId="{3AC4EA84-A32F-4C03-A953-00F60753E7A3}">
      <dgm:prSet/>
      <dgm:spPr/>
      <dgm:t>
        <a:bodyPr/>
        <a:lstStyle/>
        <a:p>
          <a:pPr algn="just"/>
          <a:endParaRPr lang="en-IN" sz="1400"/>
        </a:p>
      </dgm:t>
    </dgm:pt>
    <dgm:pt modelId="{85E037B2-3D34-4444-A0A8-4471BA9F417E}" type="sibTrans" cxnId="{3AC4EA84-A32F-4C03-A953-00F60753E7A3}">
      <dgm:prSet/>
      <dgm:spPr/>
      <dgm:t>
        <a:bodyPr/>
        <a:lstStyle/>
        <a:p>
          <a:pPr algn="just"/>
          <a:endParaRPr lang="en-IN" sz="1400"/>
        </a:p>
      </dgm:t>
    </dgm:pt>
    <dgm:pt modelId="{FD0EDAEC-9E21-435C-A881-C4834259F8A4}">
      <dgm:prSet custT="1"/>
      <dgm:spPr/>
      <dgm:t>
        <a:bodyPr/>
        <a:lstStyle/>
        <a:p>
          <a:pPr algn="just" rtl="0"/>
          <a:r>
            <a:rPr lang="en-IN" sz="1400" dirty="0"/>
            <a:t>There are three constructors in thread:</a:t>
          </a:r>
        </a:p>
      </dgm:t>
    </dgm:pt>
    <dgm:pt modelId="{1A2680CA-24EC-4C0E-8125-415CEFFF6B51}" type="parTrans" cxnId="{C2DEA87A-1452-45BB-9FFB-DF650213EB54}">
      <dgm:prSet/>
      <dgm:spPr/>
      <dgm:t>
        <a:bodyPr/>
        <a:lstStyle/>
        <a:p>
          <a:pPr algn="just"/>
          <a:endParaRPr lang="en-IN" sz="1400"/>
        </a:p>
      </dgm:t>
    </dgm:pt>
    <dgm:pt modelId="{6495078E-178A-4A23-8260-2ADE2D4860A7}" type="sibTrans" cxnId="{C2DEA87A-1452-45BB-9FFB-DF650213EB54}">
      <dgm:prSet/>
      <dgm:spPr/>
      <dgm:t>
        <a:bodyPr/>
        <a:lstStyle/>
        <a:p>
          <a:pPr algn="just"/>
          <a:endParaRPr lang="en-IN" sz="1400"/>
        </a:p>
      </dgm:t>
    </dgm:pt>
    <dgm:pt modelId="{4FFC1E7C-A9BA-468E-BF9E-C2252B9E324C}">
      <dgm:prSet custT="1"/>
      <dgm:spPr/>
      <dgm:t>
        <a:bodyPr/>
        <a:lstStyle/>
        <a:p>
          <a:pPr algn="just" rtl="0"/>
          <a:r>
            <a:rPr lang="en-IN" sz="1400" dirty="0"/>
            <a:t>Default constructor.</a:t>
          </a:r>
        </a:p>
      </dgm:t>
    </dgm:pt>
    <dgm:pt modelId="{71B34B61-B172-43E9-8796-69EB3A836D1B}" type="parTrans" cxnId="{F87DB532-A459-43DF-AA83-B464C960088D}">
      <dgm:prSet/>
      <dgm:spPr/>
      <dgm:t>
        <a:bodyPr/>
        <a:lstStyle/>
        <a:p>
          <a:pPr algn="just"/>
          <a:endParaRPr lang="en-IN" sz="1400"/>
        </a:p>
      </dgm:t>
    </dgm:pt>
    <dgm:pt modelId="{DCF0E5BA-592B-444A-9786-BF98B6FA89E9}" type="sibTrans" cxnId="{F87DB532-A459-43DF-AA83-B464C960088D}">
      <dgm:prSet/>
      <dgm:spPr/>
      <dgm:t>
        <a:bodyPr/>
        <a:lstStyle/>
        <a:p>
          <a:pPr algn="just"/>
          <a:endParaRPr lang="en-IN" sz="1400"/>
        </a:p>
      </dgm:t>
    </dgm:pt>
    <dgm:pt modelId="{8BA02F69-EA29-4EAC-A2D7-09FD81F9724E}">
      <dgm:prSet custT="1"/>
      <dgm:spPr/>
      <dgm:t>
        <a:bodyPr/>
        <a:lstStyle/>
        <a:p>
          <a:pPr algn="just" rtl="0"/>
          <a:r>
            <a:rPr lang="en-IN" sz="1400" dirty="0"/>
            <a:t>Create a thread with an instance of a callable type (which can be a function object, a global or static function) as argument. This function is run when the thread fires up that is, after thread creation.</a:t>
          </a:r>
        </a:p>
      </dgm:t>
    </dgm:pt>
    <dgm:pt modelId="{097A99C9-2007-4614-A9BB-9111452B4F23}" type="parTrans" cxnId="{29B1EB32-FB60-4641-B999-4C8BDF4107BF}">
      <dgm:prSet/>
      <dgm:spPr/>
      <dgm:t>
        <a:bodyPr/>
        <a:lstStyle/>
        <a:p>
          <a:pPr algn="just"/>
          <a:endParaRPr lang="en-IN" sz="1400"/>
        </a:p>
      </dgm:t>
    </dgm:pt>
    <dgm:pt modelId="{EA9A8D33-92F9-4544-A803-351DBB270CD6}" type="sibTrans" cxnId="{29B1EB32-FB60-4641-B999-4C8BDF4107BF}">
      <dgm:prSet/>
      <dgm:spPr/>
      <dgm:t>
        <a:bodyPr/>
        <a:lstStyle/>
        <a:p>
          <a:pPr algn="just"/>
          <a:endParaRPr lang="en-IN" sz="1400"/>
        </a:p>
      </dgm:t>
    </dgm:pt>
    <dgm:pt modelId="{C7C575A7-EF74-4F71-BDD0-525848A7BB2C}">
      <dgm:prSet custT="1"/>
      <dgm:spPr/>
      <dgm:t>
        <a:bodyPr/>
        <a:lstStyle/>
        <a:p>
          <a:pPr algn="just" rtl="0"/>
          <a:r>
            <a:rPr lang="en-IN" sz="1400" dirty="0"/>
            <a:t>Create a thread with a callable type and its bound arguments to the thread constructor.</a:t>
          </a:r>
        </a:p>
      </dgm:t>
    </dgm:pt>
    <dgm:pt modelId="{425E0592-1134-4FCA-AB87-CF335AC6E0E0}" type="parTrans" cxnId="{C8C1D571-BFB5-4408-9C50-D0443BEA37DB}">
      <dgm:prSet/>
      <dgm:spPr/>
      <dgm:t>
        <a:bodyPr/>
        <a:lstStyle/>
        <a:p>
          <a:pPr algn="just"/>
          <a:endParaRPr lang="en-IN" sz="1400"/>
        </a:p>
      </dgm:t>
    </dgm:pt>
    <dgm:pt modelId="{F5D9BF2B-E39D-44FB-A15B-5115311F2B69}" type="sibTrans" cxnId="{C8C1D571-BFB5-4408-9C50-D0443BEA37DB}">
      <dgm:prSet/>
      <dgm:spPr/>
      <dgm:t>
        <a:bodyPr/>
        <a:lstStyle/>
        <a:p>
          <a:pPr algn="just"/>
          <a:endParaRPr lang="en-IN" sz="1400"/>
        </a:p>
      </dgm:t>
    </dgm:pt>
    <dgm:pt modelId="{647E5DD5-D2D4-4C06-98B0-BD51B4A9BA0B}">
      <dgm:prSet custT="1"/>
      <dgm:spPr/>
      <dgm:t>
        <a:bodyPr/>
        <a:lstStyle/>
        <a:p>
          <a:pPr algn="just" rtl="0"/>
          <a:r>
            <a:rPr lang="en-IN" sz="1400" dirty="0"/>
            <a:t>The callable type – which plays the role of the thread function – can be a free function, a static member function or a function callable object. </a:t>
          </a:r>
        </a:p>
      </dgm:t>
    </dgm:pt>
    <dgm:pt modelId="{44372D69-4A26-41A3-86E7-21034697A842}" type="parTrans" cxnId="{1F37343B-2E07-4EA6-9CF6-D51371043923}">
      <dgm:prSet/>
      <dgm:spPr/>
      <dgm:t>
        <a:bodyPr/>
        <a:lstStyle/>
        <a:p>
          <a:pPr algn="just"/>
          <a:endParaRPr lang="en-IN" sz="1400"/>
        </a:p>
      </dgm:t>
    </dgm:pt>
    <dgm:pt modelId="{686B3157-83D4-48DB-8863-F45D6566E56B}" type="sibTrans" cxnId="{1F37343B-2E07-4EA6-9CF6-D51371043923}">
      <dgm:prSet/>
      <dgm:spPr/>
      <dgm:t>
        <a:bodyPr/>
        <a:lstStyle/>
        <a:p>
          <a:pPr algn="just"/>
          <a:endParaRPr lang="en-IN" sz="1400"/>
        </a:p>
      </dgm:t>
    </dgm:pt>
    <dgm:pt modelId="{33771ECA-44EA-40E2-8419-3B9B268FAB49}">
      <dgm:prSet custT="1"/>
      <dgm:spPr/>
      <dgm:t>
        <a:bodyPr/>
        <a:lstStyle/>
        <a:p>
          <a:pPr algn="just" rtl="0"/>
          <a:r>
            <a:rPr lang="en-IN" sz="1400" dirty="0"/>
            <a:t>The thread function has a 'void' return type and when it has finished the thread that called it will stop executing.</a:t>
          </a:r>
        </a:p>
      </dgm:t>
    </dgm:pt>
    <dgm:pt modelId="{10E021C7-BEDD-4AC5-9E3A-C9B79473DC82}" type="parTrans" cxnId="{FCE9C492-A273-4F7E-B8C3-61E9DAE8A312}">
      <dgm:prSet/>
      <dgm:spPr/>
      <dgm:t>
        <a:bodyPr/>
        <a:lstStyle/>
        <a:p>
          <a:pPr algn="just"/>
          <a:endParaRPr lang="en-IN" sz="1400"/>
        </a:p>
      </dgm:t>
    </dgm:pt>
    <dgm:pt modelId="{0BFFFC82-8300-4B29-9292-A29C45A6AF8E}" type="sibTrans" cxnId="{FCE9C492-A273-4F7E-B8C3-61E9DAE8A312}">
      <dgm:prSet/>
      <dgm:spPr/>
      <dgm:t>
        <a:bodyPr/>
        <a:lstStyle/>
        <a:p>
          <a:pPr algn="just"/>
          <a:endParaRPr lang="en-IN" sz="1400"/>
        </a:p>
      </dgm:t>
    </dgm:pt>
    <dgm:pt modelId="{18033472-3435-40A2-971C-B436DD70F9BB}" type="pres">
      <dgm:prSet presAssocID="{8D03902A-B504-4711-893D-5A87CDE8BAA5}" presName="linear" presStyleCnt="0">
        <dgm:presLayoutVars>
          <dgm:dir/>
          <dgm:animLvl val="lvl"/>
          <dgm:resizeHandles val="exact"/>
        </dgm:presLayoutVars>
      </dgm:prSet>
      <dgm:spPr/>
    </dgm:pt>
    <dgm:pt modelId="{529C847E-984E-4BBE-B6E3-98FF83CA1C6D}" type="pres">
      <dgm:prSet presAssocID="{D2A69DC9-DEEF-4A29-83AD-9688290FE420}" presName="parentLin" presStyleCnt="0"/>
      <dgm:spPr/>
    </dgm:pt>
    <dgm:pt modelId="{EA6D22D8-FC87-4E5F-80F6-F37BC1BE921D}" type="pres">
      <dgm:prSet presAssocID="{D2A69DC9-DEEF-4A29-83AD-9688290FE420}" presName="parentLeftMargin" presStyleLbl="node1" presStyleIdx="0" presStyleCnt="4"/>
      <dgm:spPr/>
    </dgm:pt>
    <dgm:pt modelId="{08400D20-1506-4C9B-8594-FF25212AF789}" type="pres">
      <dgm:prSet presAssocID="{D2A69DC9-DEEF-4A29-83AD-9688290FE420}" presName="parentText" presStyleLbl="node1" presStyleIdx="0" presStyleCnt="4" custScaleX="119418">
        <dgm:presLayoutVars>
          <dgm:chMax val="0"/>
          <dgm:bulletEnabled val="1"/>
        </dgm:presLayoutVars>
      </dgm:prSet>
      <dgm:spPr/>
    </dgm:pt>
    <dgm:pt modelId="{1341AC71-4EDE-4179-BD9D-1CC53096AF26}" type="pres">
      <dgm:prSet presAssocID="{D2A69DC9-DEEF-4A29-83AD-9688290FE420}" presName="negativeSpace" presStyleCnt="0"/>
      <dgm:spPr/>
    </dgm:pt>
    <dgm:pt modelId="{3196AE6F-7E20-4CD5-A88B-77CF4D7E01CA}" type="pres">
      <dgm:prSet presAssocID="{D2A69DC9-DEEF-4A29-83AD-9688290FE420}" presName="childText" presStyleLbl="conFgAcc1" presStyleIdx="0" presStyleCnt="4">
        <dgm:presLayoutVars>
          <dgm:bulletEnabled val="1"/>
        </dgm:presLayoutVars>
      </dgm:prSet>
      <dgm:spPr/>
    </dgm:pt>
    <dgm:pt modelId="{362F4CC5-AACD-4C65-AF4D-475924E5E60E}" type="pres">
      <dgm:prSet presAssocID="{85E037B2-3D34-4444-A0A8-4471BA9F417E}" presName="spaceBetweenRectangles" presStyleCnt="0"/>
      <dgm:spPr/>
    </dgm:pt>
    <dgm:pt modelId="{1BFA2C0A-D97F-49D6-A6BE-708329455EB4}" type="pres">
      <dgm:prSet presAssocID="{FD0EDAEC-9E21-435C-A881-C4834259F8A4}" presName="parentLin" presStyleCnt="0"/>
      <dgm:spPr/>
    </dgm:pt>
    <dgm:pt modelId="{A8D590C7-9AA9-459A-A841-41CD5BC673CF}" type="pres">
      <dgm:prSet presAssocID="{FD0EDAEC-9E21-435C-A881-C4834259F8A4}" presName="parentLeftMargin" presStyleLbl="node1" presStyleIdx="0" presStyleCnt="4"/>
      <dgm:spPr/>
    </dgm:pt>
    <dgm:pt modelId="{723AC499-FCD3-4A6E-98DC-B5D0CF69CB81}" type="pres">
      <dgm:prSet presAssocID="{FD0EDAEC-9E21-435C-A881-C4834259F8A4}" presName="parentText" presStyleLbl="node1" presStyleIdx="1" presStyleCnt="4" custScaleX="119418">
        <dgm:presLayoutVars>
          <dgm:chMax val="0"/>
          <dgm:bulletEnabled val="1"/>
        </dgm:presLayoutVars>
      </dgm:prSet>
      <dgm:spPr/>
    </dgm:pt>
    <dgm:pt modelId="{89FDE22B-3FD0-4052-8E0F-699E66277948}" type="pres">
      <dgm:prSet presAssocID="{FD0EDAEC-9E21-435C-A881-C4834259F8A4}" presName="negativeSpace" presStyleCnt="0"/>
      <dgm:spPr/>
    </dgm:pt>
    <dgm:pt modelId="{B31DA976-EA7C-4740-8B4F-B2F7500D273F}" type="pres">
      <dgm:prSet presAssocID="{FD0EDAEC-9E21-435C-A881-C4834259F8A4}" presName="childText" presStyleLbl="conFgAcc1" presStyleIdx="1" presStyleCnt="4">
        <dgm:presLayoutVars>
          <dgm:bulletEnabled val="1"/>
        </dgm:presLayoutVars>
      </dgm:prSet>
      <dgm:spPr/>
    </dgm:pt>
    <dgm:pt modelId="{14AD2E0D-3692-4466-A52F-359C21DA2F13}" type="pres">
      <dgm:prSet presAssocID="{6495078E-178A-4A23-8260-2ADE2D4860A7}" presName="spaceBetweenRectangles" presStyleCnt="0"/>
      <dgm:spPr/>
    </dgm:pt>
    <dgm:pt modelId="{F20666C6-CF1A-409E-80AA-6A3A47CB400E}" type="pres">
      <dgm:prSet presAssocID="{647E5DD5-D2D4-4C06-98B0-BD51B4A9BA0B}" presName="parentLin" presStyleCnt="0"/>
      <dgm:spPr/>
    </dgm:pt>
    <dgm:pt modelId="{1EDE268A-0F47-4818-BBDB-C628D6E334A7}" type="pres">
      <dgm:prSet presAssocID="{647E5DD5-D2D4-4C06-98B0-BD51B4A9BA0B}" presName="parentLeftMargin" presStyleLbl="node1" presStyleIdx="1" presStyleCnt="4"/>
      <dgm:spPr/>
    </dgm:pt>
    <dgm:pt modelId="{5912D56E-07A0-41D9-87D8-C906DBF69589}" type="pres">
      <dgm:prSet presAssocID="{647E5DD5-D2D4-4C06-98B0-BD51B4A9BA0B}" presName="parentText" presStyleLbl="node1" presStyleIdx="2" presStyleCnt="4" custScaleX="119418">
        <dgm:presLayoutVars>
          <dgm:chMax val="0"/>
          <dgm:bulletEnabled val="1"/>
        </dgm:presLayoutVars>
      </dgm:prSet>
      <dgm:spPr/>
    </dgm:pt>
    <dgm:pt modelId="{9CAA0768-1A46-4D4D-88E8-756219B7CE81}" type="pres">
      <dgm:prSet presAssocID="{647E5DD5-D2D4-4C06-98B0-BD51B4A9BA0B}" presName="negativeSpace" presStyleCnt="0"/>
      <dgm:spPr/>
    </dgm:pt>
    <dgm:pt modelId="{43511CEC-327B-414E-9BBA-A5834447900B}" type="pres">
      <dgm:prSet presAssocID="{647E5DD5-D2D4-4C06-98B0-BD51B4A9BA0B}" presName="childText" presStyleLbl="conFgAcc1" presStyleIdx="2" presStyleCnt="4">
        <dgm:presLayoutVars>
          <dgm:bulletEnabled val="1"/>
        </dgm:presLayoutVars>
      </dgm:prSet>
      <dgm:spPr/>
    </dgm:pt>
    <dgm:pt modelId="{9EDE0EAC-04F5-47BC-A8BC-846A09BEF9E4}" type="pres">
      <dgm:prSet presAssocID="{686B3157-83D4-48DB-8863-F45D6566E56B}" presName="spaceBetweenRectangles" presStyleCnt="0"/>
      <dgm:spPr/>
    </dgm:pt>
    <dgm:pt modelId="{5B2749EE-D000-4004-9D42-BFCD6F466EF5}" type="pres">
      <dgm:prSet presAssocID="{33771ECA-44EA-40E2-8419-3B9B268FAB49}" presName="parentLin" presStyleCnt="0"/>
      <dgm:spPr/>
    </dgm:pt>
    <dgm:pt modelId="{05C4EE5D-92C2-4A61-92F1-79D677D3EB7B}" type="pres">
      <dgm:prSet presAssocID="{33771ECA-44EA-40E2-8419-3B9B268FAB49}" presName="parentLeftMargin" presStyleLbl="node1" presStyleIdx="2" presStyleCnt="4"/>
      <dgm:spPr/>
    </dgm:pt>
    <dgm:pt modelId="{4CF9D8F8-341B-4225-9639-8B61E6BA5EB3}" type="pres">
      <dgm:prSet presAssocID="{33771ECA-44EA-40E2-8419-3B9B268FAB49}" presName="parentText" presStyleLbl="node1" presStyleIdx="3" presStyleCnt="4" custScaleX="119418">
        <dgm:presLayoutVars>
          <dgm:chMax val="0"/>
          <dgm:bulletEnabled val="1"/>
        </dgm:presLayoutVars>
      </dgm:prSet>
      <dgm:spPr/>
    </dgm:pt>
    <dgm:pt modelId="{646CEB2C-3FB7-441F-AE25-D6560F23D468}" type="pres">
      <dgm:prSet presAssocID="{33771ECA-44EA-40E2-8419-3B9B268FAB49}" presName="negativeSpace" presStyleCnt="0"/>
      <dgm:spPr/>
    </dgm:pt>
    <dgm:pt modelId="{0CCE4CE2-5FEC-40BB-B083-0A8A67447DF6}" type="pres">
      <dgm:prSet presAssocID="{33771ECA-44EA-40E2-8419-3B9B268FAB49}" presName="childText" presStyleLbl="conFgAcc1" presStyleIdx="3" presStyleCnt="4">
        <dgm:presLayoutVars>
          <dgm:bulletEnabled val="1"/>
        </dgm:presLayoutVars>
      </dgm:prSet>
      <dgm:spPr/>
    </dgm:pt>
  </dgm:ptLst>
  <dgm:cxnLst>
    <dgm:cxn modelId="{1844A310-EE83-4156-9562-2FD06615BDC7}" type="presOf" srcId="{FD0EDAEC-9E21-435C-A881-C4834259F8A4}" destId="{A8D590C7-9AA9-459A-A841-41CD5BC673CF}" srcOrd="0" destOrd="0" presId="urn:microsoft.com/office/officeart/2005/8/layout/list1"/>
    <dgm:cxn modelId="{D27FC519-3530-426E-BF96-16FEC964EF52}" type="presOf" srcId="{647E5DD5-D2D4-4C06-98B0-BD51B4A9BA0B}" destId="{1EDE268A-0F47-4818-BBDB-C628D6E334A7}" srcOrd="0" destOrd="0" presId="urn:microsoft.com/office/officeart/2005/8/layout/list1"/>
    <dgm:cxn modelId="{C9BC562D-70C6-423F-A453-E977161D4501}" type="presOf" srcId="{D2A69DC9-DEEF-4A29-83AD-9688290FE420}" destId="{08400D20-1506-4C9B-8594-FF25212AF789}" srcOrd="1" destOrd="0" presId="urn:microsoft.com/office/officeart/2005/8/layout/list1"/>
    <dgm:cxn modelId="{F87DB532-A459-43DF-AA83-B464C960088D}" srcId="{FD0EDAEC-9E21-435C-A881-C4834259F8A4}" destId="{4FFC1E7C-A9BA-468E-BF9E-C2252B9E324C}" srcOrd="0" destOrd="0" parTransId="{71B34B61-B172-43E9-8796-69EB3A836D1B}" sibTransId="{DCF0E5BA-592B-444A-9786-BF98B6FA89E9}"/>
    <dgm:cxn modelId="{29B1EB32-FB60-4641-B999-4C8BDF4107BF}" srcId="{FD0EDAEC-9E21-435C-A881-C4834259F8A4}" destId="{8BA02F69-EA29-4EAC-A2D7-09FD81F9724E}" srcOrd="1" destOrd="0" parTransId="{097A99C9-2007-4614-A9BB-9111452B4F23}" sibTransId="{EA9A8D33-92F9-4544-A803-351DBB270CD6}"/>
    <dgm:cxn modelId="{1F37343B-2E07-4EA6-9CF6-D51371043923}" srcId="{8D03902A-B504-4711-893D-5A87CDE8BAA5}" destId="{647E5DD5-D2D4-4C06-98B0-BD51B4A9BA0B}" srcOrd="2" destOrd="0" parTransId="{44372D69-4A26-41A3-86E7-21034697A842}" sibTransId="{686B3157-83D4-48DB-8863-F45D6566E56B}"/>
    <dgm:cxn modelId="{574AB461-090A-4BCE-AF23-6F4ED3B76D8A}" type="presOf" srcId="{FD0EDAEC-9E21-435C-A881-C4834259F8A4}" destId="{723AC499-FCD3-4A6E-98DC-B5D0CF69CB81}" srcOrd="1" destOrd="0" presId="urn:microsoft.com/office/officeart/2005/8/layout/list1"/>
    <dgm:cxn modelId="{8E198071-3AFD-44D9-ADDC-422267C413EE}" type="presOf" srcId="{4FFC1E7C-A9BA-468E-BF9E-C2252B9E324C}" destId="{B31DA976-EA7C-4740-8B4F-B2F7500D273F}" srcOrd="0" destOrd="0" presId="urn:microsoft.com/office/officeart/2005/8/layout/list1"/>
    <dgm:cxn modelId="{C8C1D571-BFB5-4408-9C50-D0443BEA37DB}" srcId="{FD0EDAEC-9E21-435C-A881-C4834259F8A4}" destId="{C7C575A7-EF74-4F71-BDD0-525848A7BB2C}" srcOrd="2" destOrd="0" parTransId="{425E0592-1134-4FCA-AB87-CF335AC6E0E0}" sibTransId="{F5D9BF2B-E39D-44FB-A15B-5115311F2B69}"/>
    <dgm:cxn modelId="{AF1AB854-E945-4EC3-854C-04EFCBE4AD76}" type="presOf" srcId="{33771ECA-44EA-40E2-8419-3B9B268FAB49}" destId="{05C4EE5D-92C2-4A61-92F1-79D677D3EB7B}" srcOrd="0" destOrd="0" presId="urn:microsoft.com/office/officeart/2005/8/layout/list1"/>
    <dgm:cxn modelId="{C2DEA87A-1452-45BB-9FFB-DF650213EB54}" srcId="{8D03902A-B504-4711-893D-5A87CDE8BAA5}" destId="{FD0EDAEC-9E21-435C-A881-C4834259F8A4}" srcOrd="1" destOrd="0" parTransId="{1A2680CA-24EC-4C0E-8125-415CEFFF6B51}" sibTransId="{6495078E-178A-4A23-8260-2ADE2D4860A7}"/>
    <dgm:cxn modelId="{3AC4EA84-A32F-4C03-A953-00F60753E7A3}" srcId="{8D03902A-B504-4711-893D-5A87CDE8BAA5}" destId="{D2A69DC9-DEEF-4A29-83AD-9688290FE420}" srcOrd="0" destOrd="0" parTransId="{133F15F0-46E7-498E-8DCE-54BE9BD4F446}" sibTransId="{85E037B2-3D34-4444-A0A8-4471BA9F417E}"/>
    <dgm:cxn modelId="{FB6BF285-1B5D-46E5-A428-E1D3E6E99BA6}" type="presOf" srcId="{8BA02F69-EA29-4EAC-A2D7-09FD81F9724E}" destId="{B31DA976-EA7C-4740-8B4F-B2F7500D273F}" srcOrd="0" destOrd="1" presId="urn:microsoft.com/office/officeart/2005/8/layout/list1"/>
    <dgm:cxn modelId="{C36CF68B-D9E6-43B1-A6F5-3E73AD7E5292}" type="presOf" srcId="{D2A69DC9-DEEF-4A29-83AD-9688290FE420}" destId="{EA6D22D8-FC87-4E5F-80F6-F37BC1BE921D}" srcOrd="0" destOrd="0" presId="urn:microsoft.com/office/officeart/2005/8/layout/list1"/>
    <dgm:cxn modelId="{FCE9C492-A273-4F7E-B8C3-61E9DAE8A312}" srcId="{8D03902A-B504-4711-893D-5A87CDE8BAA5}" destId="{33771ECA-44EA-40E2-8419-3B9B268FAB49}" srcOrd="3" destOrd="0" parTransId="{10E021C7-BEDD-4AC5-9E3A-C9B79473DC82}" sibTransId="{0BFFFC82-8300-4B29-9292-A29C45A6AF8E}"/>
    <dgm:cxn modelId="{2E3D13A0-6A36-44EA-8192-8F53C61D48D0}" type="presOf" srcId="{C7C575A7-EF74-4F71-BDD0-525848A7BB2C}" destId="{B31DA976-EA7C-4740-8B4F-B2F7500D273F}" srcOrd="0" destOrd="2" presId="urn:microsoft.com/office/officeart/2005/8/layout/list1"/>
    <dgm:cxn modelId="{2A6245BC-75D6-4292-94C5-AC24973CA589}" type="presOf" srcId="{647E5DD5-D2D4-4C06-98B0-BD51B4A9BA0B}" destId="{5912D56E-07A0-41D9-87D8-C906DBF69589}" srcOrd="1" destOrd="0" presId="urn:microsoft.com/office/officeart/2005/8/layout/list1"/>
    <dgm:cxn modelId="{9BD1F8C6-2AC6-4017-8613-C013B77F6CCE}" type="presOf" srcId="{8D03902A-B504-4711-893D-5A87CDE8BAA5}" destId="{18033472-3435-40A2-971C-B436DD70F9BB}" srcOrd="0" destOrd="0" presId="urn:microsoft.com/office/officeart/2005/8/layout/list1"/>
    <dgm:cxn modelId="{698D83FF-9987-45E8-A2A0-0D2DF0DFA42F}" type="presOf" srcId="{33771ECA-44EA-40E2-8419-3B9B268FAB49}" destId="{4CF9D8F8-341B-4225-9639-8B61E6BA5EB3}" srcOrd="1" destOrd="0" presId="urn:microsoft.com/office/officeart/2005/8/layout/list1"/>
    <dgm:cxn modelId="{202891F8-1DF8-40F4-AF4C-4BDAF8FEF5B6}" type="presParOf" srcId="{18033472-3435-40A2-971C-B436DD70F9BB}" destId="{529C847E-984E-4BBE-B6E3-98FF83CA1C6D}" srcOrd="0" destOrd="0" presId="urn:microsoft.com/office/officeart/2005/8/layout/list1"/>
    <dgm:cxn modelId="{345E39A3-472C-4109-9B43-F7496F767CEF}" type="presParOf" srcId="{529C847E-984E-4BBE-B6E3-98FF83CA1C6D}" destId="{EA6D22D8-FC87-4E5F-80F6-F37BC1BE921D}" srcOrd="0" destOrd="0" presId="urn:microsoft.com/office/officeart/2005/8/layout/list1"/>
    <dgm:cxn modelId="{EDD29B68-21C6-4F7E-927A-34B912733445}" type="presParOf" srcId="{529C847E-984E-4BBE-B6E3-98FF83CA1C6D}" destId="{08400D20-1506-4C9B-8594-FF25212AF789}" srcOrd="1" destOrd="0" presId="urn:microsoft.com/office/officeart/2005/8/layout/list1"/>
    <dgm:cxn modelId="{22322876-9A85-49AF-BC55-FFA0FFBA5A99}" type="presParOf" srcId="{18033472-3435-40A2-971C-B436DD70F9BB}" destId="{1341AC71-4EDE-4179-BD9D-1CC53096AF26}" srcOrd="1" destOrd="0" presId="urn:microsoft.com/office/officeart/2005/8/layout/list1"/>
    <dgm:cxn modelId="{D1B32B5D-D8C6-422D-B54F-D72DB5CE9FB5}" type="presParOf" srcId="{18033472-3435-40A2-971C-B436DD70F9BB}" destId="{3196AE6F-7E20-4CD5-A88B-77CF4D7E01CA}" srcOrd="2" destOrd="0" presId="urn:microsoft.com/office/officeart/2005/8/layout/list1"/>
    <dgm:cxn modelId="{5EC82567-FBFA-4C24-B96C-8724481ECC64}" type="presParOf" srcId="{18033472-3435-40A2-971C-B436DD70F9BB}" destId="{362F4CC5-AACD-4C65-AF4D-475924E5E60E}" srcOrd="3" destOrd="0" presId="urn:microsoft.com/office/officeart/2005/8/layout/list1"/>
    <dgm:cxn modelId="{C5F1BA7B-5BA5-4837-A49F-C6FBA86EF53D}" type="presParOf" srcId="{18033472-3435-40A2-971C-B436DD70F9BB}" destId="{1BFA2C0A-D97F-49D6-A6BE-708329455EB4}" srcOrd="4" destOrd="0" presId="urn:microsoft.com/office/officeart/2005/8/layout/list1"/>
    <dgm:cxn modelId="{55ECE589-1AD7-4198-BBC5-640992EE8F67}" type="presParOf" srcId="{1BFA2C0A-D97F-49D6-A6BE-708329455EB4}" destId="{A8D590C7-9AA9-459A-A841-41CD5BC673CF}" srcOrd="0" destOrd="0" presId="urn:microsoft.com/office/officeart/2005/8/layout/list1"/>
    <dgm:cxn modelId="{FDE635A9-1220-4558-8F1C-1F7F0F31F94A}" type="presParOf" srcId="{1BFA2C0A-D97F-49D6-A6BE-708329455EB4}" destId="{723AC499-FCD3-4A6E-98DC-B5D0CF69CB81}" srcOrd="1" destOrd="0" presId="urn:microsoft.com/office/officeart/2005/8/layout/list1"/>
    <dgm:cxn modelId="{A1154F38-CD06-4CB2-9C12-44EC13AC1DEE}" type="presParOf" srcId="{18033472-3435-40A2-971C-B436DD70F9BB}" destId="{89FDE22B-3FD0-4052-8E0F-699E66277948}" srcOrd="5" destOrd="0" presId="urn:microsoft.com/office/officeart/2005/8/layout/list1"/>
    <dgm:cxn modelId="{54CF4145-1E7A-4767-8E5E-EAFD1253B83F}" type="presParOf" srcId="{18033472-3435-40A2-971C-B436DD70F9BB}" destId="{B31DA976-EA7C-4740-8B4F-B2F7500D273F}" srcOrd="6" destOrd="0" presId="urn:microsoft.com/office/officeart/2005/8/layout/list1"/>
    <dgm:cxn modelId="{1E0888E0-F059-47A6-9293-B2B72644CF63}" type="presParOf" srcId="{18033472-3435-40A2-971C-B436DD70F9BB}" destId="{14AD2E0D-3692-4466-A52F-359C21DA2F13}" srcOrd="7" destOrd="0" presId="urn:microsoft.com/office/officeart/2005/8/layout/list1"/>
    <dgm:cxn modelId="{29455429-5C72-4A66-8371-7A57AA508465}" type="presParOf" srcId="{18033472-3435-40A2-971C-B436DD70F9BB}" destId="{F20666C6-CF1A-409E-80AA-6A3A47CB400E}" srcOrd="8" destOrd="0" presId="urn:microsoft.com/office/officeart/2005/8/layout/list1"/>
    <dgm:cxn modelId="{1EA880EB-8E09-4FE4-9AED-34887822F246}" type="presParOf" srcId="{F20666C6-CF1A-409E-80AA-6A3A47CB400E}" destId="{1EDE268A-0F47-4818-BBDB-C628D6E334A7}" srcOrd="0" destOrd="0" presId="urn:microsoft.com/office/officeart/2005/8/layout/list1"/>
    <dgm:cxn modelId="{3EB337DB-0AC5-4EFE-B5FF-B681BC48C21D}" type="presParOf" srcId="{F20666C6-CF1A-409E-80AA-6A3A47CB400E}" destId="{5912D56E-07A0-41D9-87D8-C906DBF69589}" srcOrd="1" destOrd="0" presId="urn:microsoft.com/office/officeart/2005/8/layout/list1"/>
    <dgm:cxn modelId="{6E0EC65D-D21D-4368-86E4-035C273539F5}" type="presParOf" srcId="{18033472-3435-40A2-971C-B436DD70F9BB}" destId="{9CAA0768-1A46-4D4D-88E8-756219B7CE81}" srcOrd="9" destOrd="0" presId="urn:microsoft.com/office/officeart/2005/8/layout/list1"/>
    <dgm:cxn modelId="{6770CE37-1724-4BD2-B12E-2AA1F3300E40}" type="presParOf" srcId="{18033472-3435-40A2-971C-B436DD70F9BB}" destId="{43511CEC-327B-414E-9BBA-A5834447900B}" srcOrd="10" destOrd="0" presId="urn:microsoft.com/office/officeart/2005/8/layout/list1"/>
    <dgm:cxn modelId="{6B00377E-8233-4987-A641-9A68D8EAD338}" type="presParOf" srcId="{18033472-3435-40A2-971C-B436DD70F9BB}" destId="{9EDE0EAC-04F5-47BC-A8BC-846A09BEF9E4}" srcOrd="11" destOrd="0" presId="urn:microsoft.com/office/officeart/2005/8/layout/list1"/>
    <dgm:cxn modelId="{FCD12A4A-AA49-4D92-AC0D-3F14C1D35088}" type="presParOf" srcId="{18033472-3435-40A2-971C-B436DD70F9BB}" destId="{5B2749EE-D000-4004-9D42-BFCD6F466EF5}" srcOrd="12" destOrd="0" presId="urn:microsoft.com/office/officeart/2005/8/layout/list1"/>
    <dgm:cxn modelId="{315976D5-80E2-47DE-9220-E9696EB39061}" type="presParOf" srcId="{5B2749EE-D000-4004-9D42-BFCD6F466EF5}" destId="{05C4EE5D-92C2-4A61-92F1-79D677D3EB7B}" srcOrd="0" destOrd="0" presId="urn:microsoft.com/office/officeart/2005/8/layout/list1"/>
    <dgm:cxn modelId="{29F6401D-FE85-4FC8-808A-775705EE4771}" type="presParOf" srcId="{5B2749EE-D000-4004-9D42-BFCD6F466EF5}" destId="{4CF9D8F8-341B-4225-9639-8B61E6BA5EB3}" srcOrd="1" destOrd="0" presId="urn:microsoft.com/office/officeart/2005/8/layout/list1"/>
    <dgm:cxn modelId="{DD2A27A7-A083-449E-8DB5-F0DDC8596E3D}" type="presParOf" srcId="{18033472-3435-40A2-971C-B436DD70F9BB}" destId="{646CEB2C-3FB7-441F-AE25-D6560F23D468}" srcOrd="13" destOrd="0" presId="urn:microsoft.com/office/officeart/2005/8/layout/list1"/>
    <dgm:cxn modelId="{340D233D-2625-4D47-8EFE-1EC431137A19}" type="presParOf" srcId="{18033472-3435-40A2-971C-B436DD70F9BB}" destId="{0CCE4CE2-5FEC-40BB-B083-0A8A67447DF6}" srcOrd="14"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4400" b="1" dirty="0"/>
            <a:t>Multithreading in C++ 11</a:t>
          </a:r>
        </a:p>
      </dgm:t>
    </dgm:pt>
    <dgm:pt modelId="{BBA31A04-3DBE-4C5F-8AC0-05C2070BE703}" type="parTrans" cxnId="{F0DF1367-BB75-4194-855F-236CC03A3C85}">
      <dgm:prSet/>
      <dgm:spPr/>
      <dgm:t>
        <a:bodyPr/>
        <a:lstStyle/>
        <a:p>
          <a:pPr algn="ctr"/>
          <a:endParaRPr lang="en-IN" sz="4400"/>
        </a:p>
      </dgm:t>
    </dgm:pt>
    <dgm:pt modelId="{BBCEAD6B-B850-471D-A759-FA19A324D66E}" type="sibTrans" cxnId="{F0DF1367-BB75-4194-855F-236CC03A3C85}">
      <dgm:prSet/>
      <dgm:spPr/>
      <dgm:t>
        <a:bodyPr/>
        <a:lstStyle/>
        <a:p>
          <a:pPr algn="ctr"/>
          <a:endParaRPr lang="en-IN" sz="44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BE993D3F-87F0-412A-8E3A-5877892AEE61}" type="presOf" srcId="{39DE3ACC-F631-432E-963A-857AE3BC9679}" destId="{CB2C0BD3-48D5-4ECA-8703-45F1DF9ED57B}"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236328C3-287A-43EC-BF09-B13E6CD71A4E}" type="presOf" srcId="{DD0B4728-9D96-450B-BE6A-334940CC29C0}" destId="{622A42A3-B605-4AF7-843C-0079C4E88486}" srcOrd="0" destOrd="0" presId="urn:microsoft.com/office/officeart/2005/8/layout/vList2"/>
    <dgm:cxn modelId="{E34CDF3F-BD5E-408D-86B2-3E35605E9E1E}"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7C9048F0-8AFE-48D8-90DA-AE58D86FC21A}"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23CC62F0-A4C5-4E4D-AAF3-7E979FB060C0}">
      <dgm:prSet custT="1"/>
      <dgm:spPr/>
      <dgm:t>
        <a:bodyPr/>
        <a:lstStyle/>
        <a:p>
          <a:pPr rtl="0"/>
          <a:r>
            <a:rPr lang="en-IN" sz="1050" dirty="0"/>
            <a:t>The application starts, and the main thread runs at </a:t>
          </a:r>
          <a:r>
            <a:rPr lang="en-IN" sz="1050" b="1" dirty="0"/>
            <a:t>(a)</a:t>
          </a:r>
          <a:r>
            <a:rPr lang="en-IN" sz="1050" dirty="0"/>
            <a:t>. </a:t>
          </a:r>
        </a:p>
      </dgm:t>
    </dgm:pt>
    <dgm:pt modelId="{B226063D-5604-417B-B6F7-3AFBCAC60EFC}" type="parTrans" cxnId="{0E38AAAE-B9B2-49C9-B663-E95349FBF09B}">
      <dgm:prSet/>
      <dgm:spPr/>
      <dgm:t>
        <a:bodyPr/>
        <a:lstStyle/>
        <a:p>
          <a:endParaRPr lang="en-IN" sz="1050"/>
        </a:p>
      </dgm:t>
    </dgm:pt>
    <dgm:pt modelId="{03F85E28-D2C5-4B22-8D75-10AA23FCDAE4}" type="sibTrans" cxnId="{0E38AAAE-B9B2-49C9-B663-E95349FBF09B}">
      <dgm:prSet/>
      <dgm:spPr/>
      <dgm:t>
        <a:bodyPr/>
        <a:lstStyle/>
        <a:p>
          <a:endParaRPr lang="en-IN" sz="1050"/>
        </a:p>
      </dgm:t>
    </dgm:pt>
    <dgm:pt modelId="{B4DD2894-EE2F-4B1F-B153-8E7181EE7A48}">
      <dgm:prSet custT="1"/>
      <dgm:spPr/>
      <dgm:t>
        <a:bodyPr/>
        <a:lstStyle/>
        <a:p>
          <a:pPr rtl="0"/>
          <a:r>
            <a:rPr lang="en-IN" sz="1050" dirty="0"/>
            <a:t>Then at </a:t>
          </a:r>
          <a:r>
            <a:rPr lang="en-IN" sz="1050" b="1" dirty="0"/>
            <a:t>(b)</a:t>
          </a:r>
          <a:r>
            <a:rPr lang="en-IN" sz="1050" dirty="0"/>
            <a:t>, the main thread spawns the worker thread by constructing a thread object with the worker function. </a:t>
          </a:r>
        </a:p>
      </dgm:t>
    </dgm:pt>
    <dgm:pt modelId="{08BA66D8-C9EF-4421-BD0E-F4E05F2EDC84}" type="parTrans" cxnId="{124760E0-54A1-4478-BA5E-9EBA4E5BA8DA}">
      <dgm:prSet/>
      <dgm:spPr/>
      <dgm:t>
        <a:bodyPr/>
        <a:lstStyle/>
        <a:p>
          <a:endParaRPr lang="en-IN" sz="1050"/>
        </a:p>
      </dgm:t>
    </dgm:pt>
    <dgm:pt modelId="{B7DE8345-FC29-44EA-BD87-D5BF649DD5C6}" type="sibTrans" cxnId="{124760E0-54A1-4478-BA5E-9EBA4E5BA8DA}">
      <dgm:prSet/>
      <dgm:spPr/>
      <dgm:t>
        <a:bodyPr/>
        <a:lstStyle/>
        <a:p>
          <a:endParaRPr lang="en-IN" sz="1050"/>
        </a:p>
      </dgm:t>
    </dgm:pt>
    <dgm:pt modelId="{D3D5DE22-4A0C-4E1C-91F7-C86F8F703184}">
      <dgm:prSet custT="1"/>
      <dgm:spPr/>
      <dgm:t>
        <a:bodyPr/>
        <a:lstStyle/>
        <a:p>
          <a:pPr rtl="0"/>
          <a:r>
            <a:rPr lang="en-IN" sz="1050" dirty="0"/>
            <a:t>Right after, at </a:t>
          </a:r>
          <a:r>
            <a:rPr lang="en-IN" sz="1050" b="1" dirty="0"/>
            <a:t>(c)</a:t>
          </a:r>
          <a:r>
            <a:rPr lang="en-IN" sz="1050" dirty="0"/>
            <a:t>, the main thread calls join on the thread, which means it will go to sleep (and not consume any CPU time) until the worker thread has completed. </a:t>
          </a:r>
        </a:p>
      </dgm:t>
    </dgm:pt>
    <dgm:pt modelId="{580547F9-3718-4625-8FB2-C4F7F9237BDE}" type="parTrans" cxnId="{3996326E-528B-4BBA-A5D5-22F3FF0E7B9E}">
      <dgm:prSet/>
      <dgm:spPr/>
      <dgm:t>
        <a:bodyPr/>
        <a:lstStyle/>
        <a:p>
          <a:endParaRPr lang="en-IN" sz="1050"/>
        </a:p>
      </dgm:t>
    </dgm:pt>
    <dgm:pt modelId="{944B7C1A-D2DF-4796-B5E3-370C2E66A487}" type="sibTrans" cxnId="{3996326E-528B-4BBA-A5D5-22F3FF0E7B9E}">
      <dgm:prSet/>
      <dgm:spPr/>
      <dgm:t>
        <a:bodyPr/>
        <a:lstStyle/>
        <a:p>
          <a:endParaRPr lang="en-IN" sz="1050"/>
        </a:p>
      </dgm:t>
    </dgm:pt>
    <dgm:pt modelId="{1B3EDEB0-DAE5-461F-90B9-FE653CEE1A53}">
      <dgm:prSet custT="1"/>
      <dgm:spPr/>
      <dgm:t>
        <a:bodyPr/>
        <a:lstStyle/>
        <a:p>
          <a:pPr rtl="0"/>
          <a:r>
            <a:rPr lang="en-IN" sz="1050" dirty="0"/>
            <a:t>As soon as the worker thread is created at </a:t>
          </a:r>
          <a:r>
            <a:rPr lang="en-IN" sz="1050" b="1" dirty="0"/>
            <a:t>(b)</a:t>
          </a:r>
          <a:r>
            <a:rPr lang="en-IN" sz="1050" dirty="0"/>
            <a:t>, it will start execution. </a:t>
          </a:r>
        </a:p>
      </dgm:t>
    </dgm:pt>
    <dgm:pt modelId="{90472046-09B2-4E8D-A222-BF61990C915E}" type="parTrans" cxnId="{805DCAE6-E542-4DD6-A209-394BD5CE5440}">
      <dgm:prSet/>
      <dgm:spPr/>
      <dgm:t>
        <a:bodyPr/>
        <a:lstStyle/>
        <a:p>
          <a:endParaRPr lang="en-IN" sz="1050"/>
        </a:p>
      </dgm:t>
    </dgm:pt>
    <dgm:pt modelId="{DC769FE9-330F-4993-92B5-8A4FB9394EC7}" type="sibTrans" cxnId="{805DCAE6-E542-4DD6-A209-394BD5CE5440}">
      <dgm:prSet/>
      <dgm:spPr/>
      <dgm:t>
        <a:bodyPr/>
        <a:lstStyle/>
        <a:p>
          <a:endParaRPr lang="en-IN" sz="1050"/>
        </a:p>
      </dgm:t>
    </dgm:pt>
    <dgm:pt modelId="{01725713-744B-45A8-94C4-1EB564D4AF98}">
      <dgm:prSet custT="1"/>
      <dgm:spPr/>
      <dgm:t>
        <a:bodyPr/>
        <a:lstStyle/>
        <a:p>
          <a:pPr rtl="0"/>
          <a:r>
            <a:rPr lang="en-IN" sz="1050" dirty="0"/>
            <a:t>At some point later at </a:t>
          </a:r>
          <a:r>
            <a:rPr lang="en-IN" sz="1050" b="1" dirty="0"/>
            <a:t>(d)</a:t>
          </a:r>
          <a:r>
            <a:rPr lang="en-IN" sz="1050" dirty="0"/>
            <a:t>, the worker completes. </a:t>
          </a:r>
        </a:p>
      </dgm:t>
    </dgm:pt>
    <dgm:pt modelId="{94F8850A-D5DB-4CB2-9C0A-1793AA08B780}" type="parTrans" cxnId="{26EC5EB2-A9CD-4711-B871-8FCC551C57C2}">
      <dgm:prSet/>
      <dgm:spPr/>
      <dgm:t>
        <a:bodyPr/>
        <a:lstStyle/>
        <a:p>
          <a:endParaRPr lang="en-IN" sz="1050"/>
        </a:p>
      </dgm:t>
    </dgm:pt>
    <dgm:pt modelId="{E2B25557-B1C9-4A86-83DE-73212A40F3DA}" type="sibTrans" cxnId="{26EC5EB2-A9CD-4711-B871-8FCC551C57C2}">
      <dgm:prSet/>
      <dgm:spPr/>
      <dgm:t>
        <a:bodyPr/>
        <a:lstStyle/>
        <a:p>
          <a:endParaRPr lang="en-IN" sz="1050"/>
        </a:p>
      </dgm:t>
    </dgm:pt>
    <dgm:pt modelId="{2E3CE8EA-8C0E-4131-9024-54DA153491B3}">
      <dgm:prSet custT="1"/>
      <dgm:spPr/>
      <dgm:t>
        <a:bodyPr/>
        <a:lstStyle/>
        <a:p>
          <a:pPr rtl="0"/>
          <a:r>
            <a:rPr lang="en-IN" sz="1050" dirty="0"/>
            <a:t>Since the main thread was joining on its completion, main wakes up and continues running. </a:t>
          </a:r>
        </a:p>
      </dgm:t>
    </dgm:pt>
    <dgm:pt modelId="{85EA8AE9-F92E-4B55-A8C0-FA52A34EF76C}" type="parTrans" cxnId="{E2ACE060-F988-4FF4-9206-3288A7F4FA13}">
      <dgm:prSet/>
      <dgm:spPr/>
      <dgm:t>
        <a:bodyPr/>
        <a:lstStyle/>
        <a:p>
          <a:endParaRPr lang="en-IN" sz="1050"/>
        </a:p>
      </dgm:t>
    </dgm:pt>
    <dgm:pt modelId="{39ED0B5D-4B32-4943-8CC9-8118F38C2BE4}" type="sibTrans" cxnId="{E2ACE060-F988-4FF4-9206-3288A7F4FA13}">
      <dgm:prSet/>
      <dgm:spPr/>
      <dgm:t>
        <a:bodyPr/>
        <a:lstStyle/>
        <a:p>
          <a:endParaRPr lang="en-IN" sz="1050"/>
        </a:p>
      </dgm:t>
    </dgm:pt>
    <dgm:pt modelId="{222A486E-5107-4066-8B8A-79C7EA8389F3}">
      <dgm:prSet custT="1"/>
      <dgm:spPr/>
      <dgm:t>
        <a:bodyPr/>
        <a:lstStyle/>
        <a:p>
          <a:pPr rtl="0"/>
          <a:r>
            <a:rPr lang="en-IN" sz="1050" dirty="0"/>
            <a:t>It finishes at </a:t>
          </a:r>
          <a:r>
            <a:rPr lang="en-IN" sz="1050" b="1" dirty="0"/>
            <a:t>(e)</a:t>
          </a:r>
          <a:r>
            <a:rPr lang="en-IN" sz="1050" dirty="0"/>
            <a:t> and the process terminates. </a:t>
          </a:r>
        </a:p>
      </dgm:t>
    </dgm:pt>
    <dgm:pt modelId="{801182A9-B554-410B-AB17-1EE20A0AA654}" type="parTrans" cxnId="{2A2E1C62-C692-4451-9FB1-AB8B7210EC32}">
      <dgm:prSet/>
      <dgm:spPr/>
      <dgm:t>
        <a:bodyPr/>
        <a:lstStyle/>
        <a:p>
          <a:endParaRPr lang="en-IN" sz="1050"/>
        </a:p>
      </dgm:t>
    </dgm:pt>
    <dgm:pt modelId="{ACB900EC-8C6B-45A8-8956-46BC39E56CE9}" type="sibTrans" cxnId="{2A2E1C62-C692-4451-9FB1-AB8B7210EC32}">
      <dgm:prSet/>
      <dgm:spPr/>
      <dgm:t>
        <a:bodyPr/>
        <a:lstStyle/>
        <a:p>
          <a:endParaRPr lang="en-IN" sz="1050"/>
        </a:p>
      </dgm:t>
    </dgm:pt>
    <dgm:pt modelId="{D3610C86-467E-4474-A513-98D275B1F92E}" type="pres">
      <dgm:prSet presAssocID="{7C9048F0-8AFE-48D8-90DA-AE58D86FC21A}" presName="linear" presStyleCnt="0">
        <dgm:presLayoutVars>
          <dgm:dir/>
          <dgm:animLvl val="lvl"/>
          <dgm:resizeHandles val="exact"/>
        </dgm:presLayoutVars>
      </dgm:prSet>
      <dgm:spPr/>
    </dgm:pt>
    <dgm:pt modelId="{8BC99A81-26FF-44BC-AFCD-809B705E1DBD}" type="pres">
      <dgm:prSet presAssocID="{23CC62F0-A4C5-4E4D-AAF3-7E979FB060C0}" presName="parentLin" presStyleCnt="0"/>
      <dgm:spPr/>
    </dgm:pt>
    <dgm:pt modelId="{B3A51E37-38CB-43FB-9EBC-6F71EEB9E2ED}" type="pres">
      <dgm:prSet presAssocID="{23CC62F0-A4C5-4E4D-AAF3-7E979FB060C0}" presName="parentLeftMargin" presStyleLbl="node1" presStyleIdx="0" presStyleCnt="7"/>
      <dgm:spPr/>
    </dgm:pt>
    <dgm:pt modelId="{CD0EB8DF-1479-4BDB-8C9B-7B0EA53ED38A}" type="pres">
      <dgm:prSet presAssocID="{23CC62F0-A4C5-4E4D-AAF3-7E979FB060C0}" presName="parentText" presStyleLbl="node1" presStyleIdx="0" presStyleCnt="7" custScaleX="130476" custScaleY="149328">
        <dgm:presLayoutVars>
          <dgm:chMax val="0"/>
          <dgm:bulletEnabled val="1"/>
        </dgm:presLayoutVars>
      </dgm:prSet>
      <dgm:spPr/>
    </dgm:pt>
    <dgm:pt modelId="{9007C751-5948-4007-85FF-B553810132B7}" type="pres">
      <dgm:prSet presAssocID="{23CC62F0-A4C5-4E4D-AAF3-7E979FB060C0}" presName="negativeSpace" presStyleCnt="0"/>
      <dgm:spPr/>
    </dgm:pt>
    <dgm:pt modelId="{4B122C4A-1549-49E0-A8E5-95F824A4C9C2}" type="pres">
      <dgm:prSet presAssocID="{23CC62F0-A4C5-4E4D-AAF3-7E979FB060C0}" presName="childText" presStyleLbl="conFgAcc1" presStyleIdx="0" presStyleCnt="7">
        <dgm:presLayoutVars>
          <dgm:bulletEnabled val="1"/>
        </dgm:presLayoutVars>
      </dgm:prSet>
      <dgm:spPr/>
    </dgm:pt>
    <dgm:pt modelId="{6D186FF7-60EF-4789-9764-CF8A1E797240}" type="pres">
      <dgm:prSet presAssocID="{03F85E28-D2C5-4B22-8D75-10AA23FCDAE4}" presName="spaceBetweenRectangles" presStyleCnt="0"/>
      <dgm:spPr/>
    </dgm:pt>
    <dgm:pt modelId="{8B5FA407-175A-46DF-B213-3704E08601D8}" type="pres">
      <dgm:prSet presAssocID="{B4DD2894-EE2F-4B1F-B153-8E7181EE7A48}" presName="parentLin" presStyleCnt="0"/>
      <dgm:spPr/>
    </dgm:pt>
    <dgm:pt modelId="{F907EB9B-BDE1-4C59-A129-DDAF9C58F82D}" type="pres">
      <dgm:prSet presAssocID="{B4DD2894-EE2F-4B1F-B153-8E7181EE7A48}" presName="parentLeftMargin" presStyleLbl="node1" presStyleIdx="0" presStyleCnt="7"/>
      <dgm:spPr/>
    </dgm:pt>
    <dgm:pt modelId="{27C2CB4D-8EF3-4947-BA52-D9CBDFFB6A6C}" type="pres">
      <dgm:prSet presAssocID="{B4DD2894-EE2F-4B1F-B153-8E7181EE7A48}" presName="parentText" presStyleLbl="node1" presStyleIdx="1" presStyleCnt="7" custScaleX="130476" custScaleY="149328">
        <dgm:presLayoutVars>
          <dgm:chMax val="0"/>
          <dgm:bulletEnabled val="1"/>
        </dgm:presLayoutVars>
      </dgm:prSet>
      <dgm:spPr/>
    </dgm:pt>
    <dgm:pt modelId="{1C537008-AAB0-4100-B53A-3F0F3611CB00}" type="pres">
      <dgm:prSet presAssocID="{B4DD2894-EE2F-4B1F-B153-8E7181EE7A48}" presName="negativeSpace" presStyleCnt="0"/>
      <dgm:spPr/>
    </dgm:pt>
    <dgm:pt modelId="{DC809D8C-7B88-4D12-8BEB-8928ACB57D66}" type="pres">
      <dgm:prSet presAssocID="{B4DD2894-EE2F-4B1F-B153-8E7181EE7A48}" presName="childText" presStyleLbl="conFgAcc1" presStyleIdx="1" presStyleCnt="7">
        <dgm:presLayoutVars>
          <dgm:bulletEnabled val="1"/>
        </dgm:presLayoutVars>
      </dgm:prSet>
      <dgm:spPr/>
    </dgm:pt>
    <dgm:pt modelId="{4E070DAD-14B7-4CBE-8F1C-EF1078466E0F}" type="pres">
      <dgm:prSet presAssocID="{B7DE8345-FC29-44EA-BD87-D5BF649DD5C6}" presName="spaceBetweenRectangles" presStyleCnt="0"/>
      <dgm:spPr/>
    </dgm:pt>
    <dgm:pt modelId="{7F45FE6C-57DA-4446-9BE6-7C9E5BEE10CA}" type="pres">
      <dgm:prSet presAssocID="{D3D5DE22-4A0C-4E1C-91F7-C86F8F703184}" presName="parentLin" presStyleCnt="0"/>
      <dgm:spPr/>
    </dgm:pt>
    <dgm:pt modelId="{BACD6038-2259-4D53-91FA-033FE360AF94}" type="pres">
      <dgm:prSet presAssocID="{D3D5DE22-4A0C-4E1C-91F7-C86F8F703184}" presName="parentLeftMargin" presStyleLbl="node1" presStyleIdx="1" presStyleCnt="7"/>
      <dgm:spPr/>
    </dgm:pt>
    <dgm:pt modelId="{59C49C64-77DB-424C-A2B6-B03A065DCDA6}" type="pres">
      <dgm:prSet presAssocID="{D3D5DE22-4A0C-4E1C-91F7-C86F8F703184}" presName="parentText" presStyleLbl="node1" presStyleIdx="2" presStyleCnt="7" custScaleX="130476" custScaleY="149328">
        <dgm:presLayoutVars>
          <dgm:chMax val="0"/>
          <dgm:bulletEnabled val="1"/>
        </dgm:presLayoutVars>
      </dgm:prSet>
      <dgm:spPr/>
    </dgm:pt>
    <dgm:pt modelId="{EC134F96-7B2C-4A78-9139-EF089D91139C}" type="pres">
      <dgm:prSet presAssocID="{D3D5DE22-4A0C-4E1C-91F7-C86F8F703184}" presName="negativeSpace" presStyleCnt="0"/>
      <dgm:spPr/>
    </dgm:pt>
    <dgm:pt modelId="{26D7E9AB-BB73-47E4-9167-55AE2AABE8AF}" type="pres">
      <dgm:prSet presAssocID="{D3D5DE22-4A0C-4E1C-91F7-C86F8F703184}" presName="childText" presStyleLbl="conFgAcc1" presStyleIdx="2" presStyleCnt="7">
        <dgm:presLayoutVars>
          <dgm:bulletEnabled val="1"/>
        </dgm:presLayoutVars>
      </dgm:prSet>
      <dgm:spPr/>
    </dgm:pt>
    <dgm:pt modelId="{8B3AF0F6-D80D-49B4-B819-B17A89960882}" type="pres">
      <dgm:prSet presAssocID="{944B7C1A-D2DF-4796-B5E3-370C2E66A487}" presName="spaceBetweenRectangles" presStyleCnt="0"/>
      <dgm:spPr/>
    </dgm:pt>
    <dgm:pt modelId="{B90B2D74-859C-427D-B1E0-F7101A2DE6B2}" type="pres">
      <dgm:prSet presAssocID="{1B3EDEB0-DAE5-461F-90B9-FE653CEE1A53}" presName="parentLin" presStyleCnt="0"/>
      <dgm:spPr/>
    </dgm:pt>
    <dgm:pt modelId="{FC0D5D73-E8F1-4E3C-AAD1-C744DE3B5B63}" type="pres">
      <dgm:prSet presAssocID="{1B3EDEB0-DAE5-461F-90B9-FE653CEE1A53}" presName="parentLeftMargin" presStyleLbl="node1" presStyleIdx="2" presStyleCnt="7"/>
      <dgm:spPr/>
    </dgm:pt>
    <dgm:pt modelId="{91F0AC31-F292-429C-934C-BF6FC08BAAC8}" type="pres">
      <dgm:prSet presAssocID="{1B3EDEB0-DAE5-461F-90B9-FE653CEE1A53}" presName="parentText" presStyleLbl="node1" presStyleIdx="3" presStyleCnt="7" custScaleX="130476" custScaleY="149328">
        <dgm:presLayoutVars>
          <dgm:chMax val="0"/>
          <dgm:bulletEnabled val="1"/>
        </dgm:presLayoutVars>
      </dgm:prSet>
      <dgm:spPr/>
    </dgm:pt>
    <dgm:pt modelId="{5FFF92FA-2BE9-4BCA-AEAF-198BDD74CC6D}" type="pres">
      <dgm:prSet presAssocID="{1B3EDEB0-DAE5-461F-90B9-FE653CEE1A53}" presName="negativeSpace" presStyleCnt="0"/>
      <dgm:spPr/>
    </dgm:pt>
    <dgm:pt modelId="{CCE1C574-C009-48F7-BBD6-E0BA12771787}" type="pres">
      <dgm:prSet presAssocID="{1B3EDEB0-DAE5-461F-90B9-FE653CEE1A53}" presName="childText" presStyleLbl="conFgAcc1" presStyleIdx="3" presStyleCnt="7">
        <dgm:presLayoutVars>
          <dgm:bulletEnabled val="1"/>
        </dgm:presLayoutVars>
      </dgm:prSet>
      <dgm:spPr/>
    </dgm:pt>
    <dgm:pt modelId="{5D87E7BB-5B77-4FC3-A724-8735E30C8F67}" type="pres">
      <dgm:prSet presAssocID="{DC769FE9-330F-4993-92B5-8A4FB9394EC7}" presName="spaceBetweenRectangles" presStyleCnt="0"/>
      <dgm:spPr/>
    </dgm:pt>
    <dgm:pt modelId="{43E1A840-C412-4FE0-AC81-29307A85F79C}" type="pres">
      <dgm:prSet presAssocID="{01725713-744B-45A8-94C4-1EB564D4AF98}" presName="parentLin" presStyleCnt="0"/>
      <dgm:spPr/>
    </dgm:pt>
    <dgm:pt modelId="{B32CE25D-A5D7-45CA-A8B0-84896F580814}" type="pres">
      <dgm:prSet presAssocID="{01725713-744B-45A8-94C4-1EB564D4AF98}" presName="parentLeftMargin" presStyleLbl="node1" presStyleIdx="3" presStyleCnt="7"/>
      <dgm:spPr/>
    </dgm:pt>
    <dgm:pt modelId="{2CC08D8F-F3C0-4431-9557-4291F4A56E4B}" type="pres">
      <dgm:prSet presAssocID="{01725713-744B-45A8-94C4-1EB564D4AF98}" presName="parentText" presStyleLbl="node1" presStyleIdx="4" presStyleCnt="7" custScaleX="130476" custScaleY="149328">
        <dgm:presLayoutVars>
          <dgm:chMax val="0"/>
          <dgm:bulletEnabled val="1"/>
        </dgm:presLayoutVars>
      </dgm:prSet>
      <dgm:spPr/>
    </dgm:pt>
    <dgm:pt modelId="{AF091AEA-60AE-431A-80E3-C8CFE89FF77E}" type="pres">
      <dgm:prSet presAssocID="{01725713-744B-45A8-94C4-1EB564D4AF98}" presName="negativeSpace" presStyleCnt="0"/>
      <dgm:spPr/>
    </dgm:pt>
    <dgm:pt modelId="{5AB75CD8-7898-4C52-96C8-F56C21376693}" type="pres">
      <dgm:prSet presAssocID="{01725713-744B-45A8-94C4-1EB564D4AF98}" presName="childText" presStyleLbl="conFgAcc1" presStyleIdx="4" presStyleCnt="7">
        <dgm:presLayoutVars>
          <dgm:bulletEnabled val="1"/>
        </dgm:presLayoutVars>
      </dgm:prSet>
      <dgm:spPr/>
    </dgm:pt>
    <dgm:pt modelId="{EE945F65-ECB5-4C12-ABB2-470D99C48F2E}" type="pres">
      <dgm:prSet presAssocID="{E2B25557-B1C9-4A86-83DE-73212A40F3DA}" presName="spaceBetweenRectangles" presStyleCnt="0"/>
      <dgm:spPr/>
    </dgm:pt>
    <dgm:pt modelId="{9709BDCC-8772-4082-AA09-3F4C32899BD9}" type="pres">
      <dgm:prSet presAssocID="{2E3CE8EA-8C0E-4131-9024-54DA153491B3}" presName="parentLin" presStyleCnt="0"/>
      <dgm:spPr/>
    </dgm:pt>
    <dgm:pt modelId="{8A206067-752D-4BF5-9E78-0BD777FDD766}" type="pres">
      <dgm:prSet presAssocID="{2E3CE8EA-8C0E-4131-9024-54DA153491B3}" presName="parentLeftMargin" presStyleLbl="node1" presStyleIdx="4" presStyleCnt="7"/>
      <dgm:spPr/>
    </dgm:pt>
    <dgm:pt modelId="{01C4C6C1-8749-4926-8CB3-90E015B5F777}" type="pres">
      <dgm:prSet presAssocID="{2E3CE8EA-8C0E-4131-9024-54DA153491B3}" presName="parentText" presStyleLbl="node1" presStyleIdx="5" presStyleCnt="7" custScaleX="130476" custScaleY="149328">
        <dgm:presLayoutVars>
          <dgm:chMax val="0"/>
          <dgm:bulletEnabled val="1"/>
        </dgm:presLayoutVars>
      </dgm:prSet>
      <dgm:spPr/>
    </dgm:pt>
    <dgm:pt modelId="{C10F1CF9-BCB2-4ECD-A136-FF36C2BD9D8A}" type="pres">
      <dgm:prSet presAssocID="{2E3CE8EA-8C0E-4131-9024-54DA153491B3}" presName="negativeSpace" presStyleCnt="0"/>
      <dgm:spPr/>
    </dgm:pt>
    <dgm:pt modelId="{9A711D45-A148-42A9-8B83-2E631C240284}" type="pres">
      <dgm:prSet presAssocID="{2E3CE8EA-8C0E-4131-9024-54DA153491B3}" presName="childText" presStyleLbl="conFgAcc1" presStyleIdx="5" presStyleCnt="7">
        <dgm:presLayoutVars>
          <dgm:bulletEnabled val="1"/>
        </dgm:presLayoutVars>
      </dgm:prSet>
      <dgm:spPr/>
    </dgm:pt>
    <dgm:pt modelId="{3F1246C3-8554-4D08-9273-22019500F8E7}" type="pres">
      <dgm:prSet presAssocID="{39ED0B5D-4B32-4943-8CC9-8118F38C2BE4}" presName="spaceBetweenRectangles" presStyleCnt="0"/>
      <dgm:spPr/>
    </dgm:pt>
    <dgm:pt modelId="{CEA14E68-2765-4C4E-B886-9365096BE099}" type="pres">
      <dgm:prSet presAssocID="{222A486E-5107-4066-8B8A-79C7EA8389F3}" presName="parentLin" presStyleCnt="0"/>
      <dgm:spPr/>
    </dgm:pt>
    <dgm:pt modelId="{2DCA04E2-24B3-436C-B410-8CC7DB2F129D}" type="pres">
      <dgm:prSet presAssocID="{222A486E-5107-4066-8B8A-79C7EA8389F3}" presName="parentLeftMargin" presStyleLbl="node1" presStyleIdx="5" presStyleCnt="7"/>
      <dgm:spPr/>
    </dgm:pt>
    <dgm:pt modelId="{DA75CD37-F3D5-422E-AD8F-0AA28B3FD2A0}" type="pres">
      <dgm:prSet presAssocID="{222A486E-5107-4066-8B8A-79C7EA8389F3}" presName="parentText" presStyleLbl="node1" presStyleIdx="6" presStyleCnt="7" custScaleX="130476" custScaleY="149328">
        <dgm:presLayoutVars>
          <dgm:chMax val="0"/>
          <dgm:bulletEnabled val="1"/>
        </dgm:presLayoutVars>
      </dgm:prSet>
      <dgm:spPr/>
    </dgm:pt>
    <dgm:pt modelId="{89CD859C-8935-46B7-A9F1-1E5E98A71B1D}" type="pres">
      <dgm:prSet presAssocID="{222A486E-5107-4066-8B8A-79C7EA8389F3}" presName="negativeSpace" presStyleCnt="0"/>
      <dgm:spPr/>
    </dgm:pt>
    <dgm:pt modelId="{CA8716A9-6AB8-4272-B5D2-0582FECC64C2}" type="pres">
      <dgm:prSet presAssocID="{222A486E-5107-4066-8B8A-79C7EA8389F3}" presName="childText" presStyleLbl="conFgAcc1" presStyleIdx="6" presStyleCnt="7">
        <dgm:presLayoutVars>
          <dgm:bulletEnabled val="1"/>
        </dgm:presLayoutVars>
      </dgm:prSet>
      <dgm:spPr/>
    </dgm:pt>
  </dgm:ptLst>
  <dgm:cxnLst>
    <dgm:cxn modelId="{CFF26F0C-C462-49BF-B7F4-2668E35EE208}" type="presOf" srcId="{B4DD2894-EE2F-4B1F-B153-8E7181EE7A48}" destId="{27C2CB4D-8EF3-4947-BA52-D9CBDFFB6A6C}" srcOrd="1" destOrd="0" presId="urn:microsoft.com/office/officeart/2005/8/layout/list1"/>
    <dgm:cxn modelId="{4987432E-AFDE-4F72-B2D9-3F543EDCCD33}" type="presOf" srcId="{D3D5DE22-4A0C-4E1C-91F7-C86F8F703184}" destId="{59C49C64-77DB-424C-A2B6-B03A065DCDA6}" srcOrd="1" destOrd="0" presId="urn:microsoft.com/office/officeart/2005/8/layout/list1"/>
    <dgm:cxn modelId="{278A342F-B148-4C9E-9D92-1B9D2FAF745B}" type="presOf" srcId="{D3D5DE22-4A0C-4E1C-91F7-C86F8F703184}" destId="{BACD6038-2259-4D53-91FA-033FE360AF94}" srcOrd="0" destOrd="0" presId="urn:microsoft.com/office/officeart/2005/8/layout/list1"/>
    <dgm:cxn modelId="{9C00A130-73C8-4CF3-9C43-9A384FBB3E0C}" type="presOf" srcId="{222A486E-5107-4066-8B8A-79C7EA8389F3}" destId="{DA75CD37-F3D5-422E-AD8F-0AA28B3FD2A0}" srcOrd="1" destOrd="0" presId="urn:microsoft.com/office/officeart/2005/8/layout/list1"/>
    <dgm:cxn modelId="{E2ACE060-F988-4FF4-9206-3288A7F4FA13}" srcId="{7C9048F0-8AFE-48D8-90DA-AE58D86FC21A}" destId="{2E3CE8EA-8C0E-4131-9024-54DA153491B3}" srcOrd="5" destOrd="0" parTransId="{85EA8AE9-F92E-4B55-A8C0-FA52A34EF76C}" sibTransId="{39ED0B5D-4B32-4943-8CC9-8118F38C2BE4}"/>
    <dgm:cxn modelId="{2A2E1C62-C692-4451-9FB1-AB8B7210EC32}" srcId="{7C9048F0-8AFE-48D8-90DA-AE58D86FC21A}" destId="{222A486E-5107-4066-8B8A-79C7EA8389F3}" srcOrd="6" destOrd="0" parTransId="{801182A9-B554-410B-AB17-1EE20A0AA654}" sibTransId="{ACB900EC-8C6B-45A8-8956-46BC39E56CE9}"/>
    <dgm:cxn modelId="{544C5D68-1EB2-448A-933F-2A5C6F4CFB54}" type="presOf" srcId="{01725713-744B-45A8-94C4-1EB564D4AF98}" destId="{B32CE25D-A5D7-45CA-A8B0-84896F580814}" srcOrd="0" destOrd="0" presId="urn:microsoft.com/office/officeart/2005/8/layout/list1"/>
    <dgm:cxn modelId="{3996326E-528B-4BBA-A5D5-22F3FF0E7B9E}" srcId="{7C9048F0-8AFE-48D8-90DA-AE58D86FC21A}" destId="{D3D5DE22-4A0C-4E1C-91F7-C86F8F703184}" srcOrd="2" destOrd="0" parTransId="{580547F9-3718-4625-8FB2-C4F7F9237BDE}" sibTransId="{944B7C1A-D2DF-4796-B5E3-370C2E66A487}"/>
    <dgm:cxn modelId="{518B0452-8D76-4D61-88CB-B53D0A56E4D9}" type="presOf" srcId="{B4DD2894-EE2F-4B1F-B153-8E7181EE7A48}" destId="{F907EB9B-BDE1-4C59-A129-DDAF9C58F82D}" srcOrd="0" destOrd="0" presId="urn:microsoft.com/office/officeart/2005/8/layout/list1"/>
    <dgm:cxn modelId="{277A9487-C2DA-42C5-BEF1-43748E398BBA}" type="presOf" srcId="{222A486E-5107-4066-8B8A-79C7EA8389F3}" destId="{2DCA04E2-24B3-436C-B410-8CC7DB2F129D}" srcOrd="0" destOrd="0" presId="urn:microsoft.com/office/officeart/2005/8/layout/list1"/>
    <dgm:cxn modelId="{2A0A93A1-D6AF-47C8-A12C-EE3A8215571F}" type="presOf" srcId="{23CC62F0-A4C5-4E4D-AAF3-7E979FB060C0}" destId="{CD0EB8DF-1479-4BDB-8C9B-7B0EA53ED38A}" srcOrd="1" destOrd="0" presId="urn:microsoft.com/office/officeart/2005/8/layout/list1"/>
    <dgm:cxn modelId="{718A2BA3-B103-49C5-BCD2-7CE8910F11CF}" type="presOf" srcId="{7C9048F0-8AFE-48D8-90DA-AE58D86FC21A}" destId="{D3610C86-467E-4474-A513-98D275B1F92E}" srcOrd="0" destOrd="0" presId="urn:microsoft.com/office/officeart/2005/8/layout/list1"/>
    <dgm:cxn modelId="{54342CAA-7EB2-412F-9F37-0D9532EE3F36}" type="presOf" srcId="{23CC62F0-A4C5-4E4D-AAF3-7E979FB060C0}" destId="{B3A51E37-38CB-43FB-9EBC-6F71EEB9E2ED}" srcOrd="0" destOrd="0" presId="urn:microsoft.com/office/officeart/2005/8/layout/list1"/>
    <dgm:cxn modelId="{0E38AAAE-B9B2-49C9-B663-E95349FBF09B}" srcId="{7C9048F0-8AFE-48D8-90DA-AE58D86FC21A}" destId="{23CC62F0-A4C5-4E4D-AAF3-7E979FB060C0}" srcOrd="0" destOrd="0" parTransId="{B226063D-5604-417B-B6F7-3AFBCAC60EFC}" sibTransId="{03F85E28-D2C5-4B22-8D75-10AA23FCDAE4}"/>
    <dgm:cxn modelId="{26EC5EB2-A9CD-4711-B871-8FCC551C57C2}" srcId="{7C9048F0-8AFE-48D8-90DA-AE58D86FC21A}" destId="{01725713-744B-45A8-94C4-1EB564D4AF98}" srcOrd="4" destOrd="0" parTransId="{94F8850A-D5DB-4CB2-9C0A-1793AA08B780}" sibTransId="{E2B25557-B1C9-4A86-83DE-73212A40F3DA}"/>
    <dgm:cxn modelId="{1034DBBC-C943-4B60-9C06-3BFE23645919}" type="presOf" srcId="{2E3CE8EA-8C0E-4131-9024-54DA153491B3}" destId="{8A206067-752D-4BF5-9E78-0BD777FDD766}" srcOrd="0" destOrd="0" presId="urn:microsoft.com/office/officeart/2005/8/layout/list1"/>
    <dgm:cxn modelId="{B7DE40BE-A09B-4948-9EAC-A44B76606F8A}" type="presOf" srcId="{1B3EDEB0-DAE5-461F-90B9-FE653CEE1A53}" destId="{FC0D5D73-E8F1-4E3C-AAD1-C744DE3B5B63}" srcOrd="0" destOrd="0" presId="urn:microsoft.com/office/officeart/2005/8/layout/list1"/>
    <dgm:cxn modelId="{549404C8-A2D1-4CB3-B3B1-A77D69566B16}" type="presOf" srcId="{01725713-744B-45A8-94C4-1EB564D4AF98}" destId="{2CC08D8F-F3C0-4431-9557-4291F4A56E4B}" srcOrd="1" destOrd="0" presId="urn:microsoft.com/office/officeart/2005/8/layout/list1"/>
    <dgm:cxn modelId="{124760E0-54A1-4478-BA5E-9EBA4E5BA8DA}" srcId="{7C9048F0-8AFE-48D8-90DA-AE58D86FC21A}" destId="{B4DD2894-EE2F-4B1F-B153-8E7181EE7A48}" srcOrd="1" destOrd="0" parTransId="{08BA66D8-C9EF-4421-BD0E-F4E05F2EDC84}" sibTransId="{B7DE8345-FC29-44EA-BD87-D5BF649DD5C6}"/>
    <dgm:cxn modelId="{805DCAE6-E542-4DD6-A209-394BD5CE5440}" srcId="{7C9048F0-8AFE-48D8-90DA-AE58D86FC21A}" destId="{1B3EDEB0-DAE5-461F-90B9-FE653CEE1A53}" srcOrd="3" destOrd="0" parTransId="{90472046-09B2-4E8D-A222-BF61990C915E}" sibTransId="{DC769FE9-330F-4993-92B5-8A4FB9394EC7}"/>
    <dgm:cxn modelId="{4A6DD7ED-D655-4970-BC3F-A4A858E8F467}" type="presOf" srcId="{1B3EDEB0-DAE5-461F-90B9-FE653CEE1A53}" destId="{91F0AC31-F292-429C-934C-BF6FC08BAAC8}" srcOrd="1" destOrd="0" presId="urn:microsoft.com/office/officeart/2005/8/layout/list1"/>
    <dgm:cxn modelId="{9240C8FF-A6BE-4060-A4BD-348BBADA7CA8}" type="presOf" srcId="{2E3CE8EA-8C0E-4131-9024-54DA153491B3}" destId="{01C4C6C1-8749-4926-8CB3-90E015B5F777}" srcOrd="1" destOrd="0" presId="urn:microsoft.com/office/officeart/2005/8/layout/list1"/>
    <dgm:cxn modelId="{D8214C82-8F75-434E-9AFB-B362896F99BF}" type="presParOf" srcId="{D3610C86-467E-4474-A513-98D275B1F92E}" destId="{8BC99A81-26FF-44BC-AFCD-809B705E1DBD}" srcOrd="0" destOrd="0" presId="urn:microsoft.com/office/officeart/2005/8/layout/list1"/>
    <dgm:cxn modelId="{A0EAEA7C-313C-41BD-A4E9-8817A4ED68E0}" type="presParOf" srcId="{8BC99A81-26FF-44BC-AFCD-809B705E1DBD}" destId="{B3A51E37-38CB-43FB-9EBC-6F71EEB9E2ED}" srcOrd="0" destOrd="0" presId="urn:microsoft.com/office/officeart/2005/8/layout/list1"/>
    <dgm:cxn modelId="{DBFE7C00-7CF7-4A3D-9EB6-9EF0A1268598}" type="presParOf" srcId="{8BC99A81-26FF-44BC-AFCD-809B705E1DBD}" destId="{CD0EB8DF-1479-4BDB-8C9B-7B0EA53ED38A}" srcOrd="1" destOrd="0" presId="urn:microsoft.com/office/officeart/2005/8/layout/list1"/>
    <dgm:cxn modelId="{7A2E5C3A-7163-459C-AC1B-743EF897E4AB}" type="presParOf" srcId="{D3610C86-467E-4474-A513-98D275B1F92E}" destId="{9007C751-5948-4007-85FF-B553810132B7}" srcOrd="1" destOrd="0" presId="urn:microsoft.com/office/officeart/2005/8/layout/list1"/>
    <dgm:cxn modelId="{D479D390-D9AE-4CD0-9BB7-FDB657280992}" type="presParOf" srcId="{D3610C86-467E-4474-A513-98D275B1F92E}" destId="{4B122C4A-1549-49E0-A8E5-95F824A4C9C2}" srcOrd="2" destOrd="0" presId="urn:microsoft.com/office/officeart/2005/8/layout/list1"/>
    <dgm:cxn modelId="{E06C2702-5365-4A04-A55A-EFE0A90A1FD4}" type="presParOf" srcId="{D3610C86-467E-4474-A513-98D275B1F92E}" destId="{6D186FF7-60EF-4789-9764-CF8A1E797240}" srcOrd="3" destOrd="0" presId="urn:microsoft.com/office/officeart/2005/8/layout/list1"/>
    <dgm:cxn modelId="{83173420-75CF-49B9-BA2F-93DC8F5390B6}" type="presParOf" srcId="{D3610C86-467E-4474-A513-98D275B1F92E}" destId="{8B5FA407-175A-46DF-B213-3704E08601D8}" srcOrd="4" destOrd="0" presId="urn:microsoft.com/office/officeart/2005/8/layout/list1"/>
    <dgm:cxn modelId="{6AEBE007-EDC6-4E77-AD97-43D0D77D3B10}" type="presParOf" srcId="{8B5FA407-175A-46DF-B213-3704E08601D8}" destId="{F907EB9B-BDE1-4C59-A129-DDAF9C58F82D}" srcOrd="0" destOrd="0" presId="urn:microsoft.com/office/officeart/2005/8/layout/list1"/>
    <dgm:cxn modelId="{5996C3FB-D165-474E-B573-692156013B0E}" type="presParOf" srcId="{8B5FA407-175A-46DF-B213-3704E08601D8}" destId="{27C2CB4D-8EF3-4947-BA52-D9CBDFFB6A6C}" srcOrd="1" destOrd="0" presId="urn:microsoft.com/office/officeart/2005/8/layout/list1"/>
    <dgm:cxn modelId="{79CC868E-D438-4731-9C23-E77FAE29B746}" type="presParOf" srcId="{D3610C86-467E-4474-A513-98D275B1F92E}" destId="{1C537008-AAB0-4100-B53A-3F0F3611CB00}" srcOrd="5" destOrd="0" presId="urn:microsoft.com/office/officeart/2005/8/layout/list1"/>
    <dgm:cxn modelId="{A8C0C457-6F25-40C3-B839-D33A8485D197}" type="presParOf" srcId="{D3610C86-467E-4474-A513-98D275B1F92E}" destId="{DC809D8C-7B88-4D12-8BEB-8928ACB57D66}" srcOrd="6" destOrd="0" presId="urn:microsoft.com/office/officeart/2005/8/layout/list1"/>
    <dgm:cxn modelId="{502CDA51-C36A-4E92-AC92-C89AD4D10404}" type="presParOf" srcId="{D3610C86-467E-4474-A513-98D275B1F92E}" destId="{4E070DAD-14B7-4CBE-8F1C-EF1078466E0F}" srcOrd="7" destOrd="0" presId="urn:microsoft.com/office/officeart/2005/8/layout/list1"/>
    <dgm:cxn modelId="{12801FFD-8C3B-4A61-A2F4-D4DE331B257B}" type="presParOf" srcId="{D3610C86-467E-4474-A513-98D275B1F92E}" destId="{7F45FE6C-57DA-4446-9BE6-7C9E5BEE10CA}" srcOrd="8" destOrd="0" presId="urn:microsoft.com/office/officeart/2005/8/layout/list1"/>
    <dgm:cxn modelId="{5B3BDB41-5570-4EBE-9E5E-A764825296C2}" type="presParOf" srcId="{7F45FE6C-57DA-4446-9BE6-7C9E5BEE10CA}" destId="{BACD6038-2259-4D53-91FA-033FE360AF94}" srcOrd="0" destOrd="0" presId="urn:microsoft.com/office/officeart/2005/8/layout/list1"/>
    <dgm:cxn modelId="{3E98BAD5-DBC7-4E58-9FAB-03BE136580B7}" type="presParOf" srcId="{7F45FE6C-57DA-4446-9BE6-7C9E5BEE10CA}" destId="{59C49C64-77DB-424C-A2B6-B03A065DCDA6}" srcOrd="1" destOrd="0" presId="urn:microsoft.com/office/officeart/2005/8/layout/list1"/>
    <dgm:cxn modelId="{4DCA19D9-433D-495E-9306-09831144602C}" type="presParOf" srcId="{D3610C86-467E-4474-A513-98D275B1F92E}" destId="{EC134F96-7B2C-4A78-9139-EF089D91139C}" srcOrd="9" destOrd="0" presId="urn:microsoft.com/office/officeart/2005/8/layout/list1"/>
    <dgm:cxn modelId="{52877192-F848-430A-A9B7-71AB48393AC0}" type="presParOf" srcId="{D3610C86-467E-4474-A513-98D275B1F92E}" destId="{26D7E9AB-BB73-47E4-9167-55AE2AABE8AF}" srcOrd="10" destOrd="0" presId="urn:microsoft.com/office/officeart/2005/8/layout/list1"/>
    <dgm:cxn modelId="{EBCDB6C9-CB2A-417E-AD06-686D9EEBB35F}" type="presParOf" srcId="{D3610C86-467E-4474-A513-98D275B1F92E}" destId="{8B3AF0F6-D80D-49B4-B819-B17A89960882}" srcOrd="11" destOrd="0" presId="urn:microsoft.com/office/officeart/2005/8/layout/list1"/>
    <dgm:cxn modelId="{F6D063EA-8461-4EE2-A5F7-7C4EA09DBEA7}" type="presParOf" srcId="{D3610C86-467E-4474-A513-98D275B1F92E}" destId="{B90B2D74-859C-427D-B1E0-F7101A2DE6B2}" srcOrd="12" destOrd="0" presId="urn:microsoft.com/office/officeart/2005/8/layout/list1"/>
    <dgm:cxn modelId="{0294872D-9090-4C8C-AA55-04D70E7E3603}" type="presParOf" srcId="{B90B2D74-859C-427D-B1E0-F7101A2DE6B2}" destId="{FC0D5D73-E8F1-4E3C-AAD1-C744DE3B5B63}" srcOrd="0" destOrd="0" presId="urn:microsoft.com/office/officeart/2005/8/layout/list1"/>
    <dgm:cxn modelId="{0B081746-DBD7-4F46-8F3C-205B957CF69D}" type="presParOf" srcId="{B90B2D74-859C-427D-B1E0-F7101A2DE6B2}" destId="{91F0AC31-F292-429C-934C-BF6FC08BAAC8}" srcOrd="1" destOrd="0" presId="urn:microsoft.com/office/officeart/2005/8/layout/list1"/>
    <dgm:cxn modelId="{B27F1AA1-DBB1-4ECC-9FA6-8A65D85E25DC}" type="presParOf" srcId="{D3610C86-467E-4474-A513-98D275B1F92E}" destId="{5FFF92FA-2BE9-4BCA-AEAF-198BDD74CC6D}" srcOrd="13" destOrd="0" presId="urn:microsoft.com/office/officeart/2005/8/layout/list1"/>
    <dgm:cxn modelId="{64F901F7-47E5-44E2-B7B1-95AD8C178EF0}" type="presParOf" srcId="{D3610C86-467E-4474-A513-98D275B1F92E}" destId="{CCE1C574-C009-48F7-BBD6-E0BA12771787}" srcOrd="14" destOrd="0" presId="urn:microsoft.com/office/officeart/2005/8/layout/list1"/>
    <dgm:cxn modelId="{423DECBA-7836-4EBD-867F-CF8F49AF4112}" type="presParOf" srcId="{D3610C86-467E-4474-A513-98D275B1F92E}" destId="{5D87E7BB-5B77-4FC3-A724-8735E30C8F67}" srcOrd="15" destOrd="0" presId="urn:microsoft.com/office/officeart/2005/8/layout/list1"/>
    <dgm:cxn modelId="{D30175E8-8BED-4CD6-85B6-EE255D6462A6}" type="presParOf" srcId="{D3610C86-467E-4474-A513-98D275B1F92E}" destId="{43E1A840-C412-4FE0-AC81-29307A85F79C}" srcOrd="16" destOrd="0" presId="urn:microsoft.com/office/officeart/2005/8/layout/list1"/>
    <dgm:cxn modelId="{CF9D6797-78C9-44B9-BE4A-DC3B84B34E76}" type="presParOf" srcId="{43E1A840-C412-4FE0-AC81-29307A85F79C}" destId="{B32CE25D-A5D7-45CA-A8B0-84896F580814}" srcOrd="0" destOrd="0" presId="urn:microsoft.com/office/officeart/2005/8/layout/list1"/>
    <dgm:cxn modelId="{307A3988-B662-4366-9708-56F0CF1FD51A}" type="presParOf" srcId="{43E1A840-C412-4FE0-AC81-29307A85F79C}" destId="{2CC08D8F-F3C0-4431-9557-4291F4A56E4B}" srcOrd="1" destOrd="0" presId="urn:microsoft.com/office/officeart/2005/8/layout/list1"/>
    <dgm:cxn modelId="{6889B92D-C411-4E18-8CAD-DD7891AD8325}" type="presParOf" srcId="{D3610C86-467E-4474-A513-98D275B1F92E}" destId="{AF091AEA-60AE-431A-80E3-C8CFE89FF77E}" srcOrd="17" destOrd="0" presId="urn:microsoft.com/office/officeart/2005/8/layout/list1"/>
    <dgm:cxn modelId="{3358C0C9-45AA-4100-961B-B9F6B47B91DD}" type="presParOf" srcId="{D3610C86-467E-4474-A513-98D275B1F92E}" destId="{5AB75CD8-7898-4C52-96C8-F56C21376693}" srcOrd="18" destOrd="0" presId="urn:microsoft.com/office/officeart/2005/8/layout/list1"/>
    <dgm:cxn modelId="{C640EB93-1E8C-4C63-A3FB-CEC545F5D9E1}" type="presParOf" srcId="{D3610C86-467E-4474-A513-98D275B1F92E}" destId="{EE945F65-ECB5-4C12-ABB2-470D99C48F2E}" srcOrd="19" destOrd="0" presId="urn:microsoft.com/office/officeart/2005/8/layout/list1"/>
    <dgm:cxn modelId="{C9A30AA5-0399-4C12-975A-A3DB0D27FEC0}" type="presParOf" srcId="{D3610C86-467E-4474-A513-98D275B1F92E}" destId="{9709BDCC-8772-4082-AA09-3F4C32899BD9}" srcOrd="20" destOrd="0" presId="urn:microsoft.com/office/officeart/2005/8/layout/list1"/>
    <dgm:cxn modelId="{774817FA-4A21-427C-BC9F-1B8620E09340}" type="presParOf" srcId="{9709BDCC-8772-4082-AA09-3F4C32899BD9}" destId="{8A206067-752D-4BF5-9E78-0BD777FDD766}" srcOrd="0" destOrd="0" presId="urn:microsoft.com/office/officeart/2005/8/layout/list1"/>
    <dgm:cxn modelId="{CAE0E2C1-692B-4A55-B62B-E95136A2167A}" type="presParOf" srcId="{9709BDCC-8772-4082-AA09-3F4C32899BD9}" destId="{01C4C6C1-8749-4926-8CB3-90E015B5F777}" srcOrd="1" destOrd="0" presId="urn:microsoft.com/office/officeart/2005/8/layout/list1"/>
    <dgm:cxn modelId="{42B9AD8C-852C-4598-B4FB-7487B2521BF4}" type="presParOf" srcId="{D3610C86-467E-4474-A513-98D275B1F92E}" destId="{C10F1CF9-BCB2-4ECD-A136-FF36C2BD9D8A}" srcOrd="21" destOrd="0" presId="urn:microsoft.com/office/officeart/2005/8/layout/list1"/>
    <dgm:cxn modelId="{97580117-0B4C-4EFA-8FFA-3EEF99AE5205}" type="presParOf" srcId="{D3610C86-467E-4474-A513-98D275B1F92E}" destId="{9A711D45-A148-42A9-8B83-2E631C240284}" srcOrd="22" destOrd="0" presId="urn:microsoft.com/office/officeart/2005/8/layout/list1"/>
    <dgm:cxn modelId="{DB0DD302-4A8E-4458-9861-641775C0CADC}" type="presParOf" srcId="{D3610C86-467E-4474-A513-98D275B1F92E}" destId="{3F1246C3-8554-4D08-9273-22019500F8E7}" srcOrd="23" destOrd="0" presId="urn:microsoft.com/office/officeart/2005/8/layout/list1"/>
    <dgm:cxn modelId="{25AF32E0-0E23-47FC-96F4-ABD61941EAC0}" type="presParOf" srcId="{D3610C86-467E-4474-A513-98D275B1F92E}" destId="{CEA14E68-2765-4C4E-B886-9365096BE099}" srcOrd="24" destOrd="0" presId="urn:microsoft.com/office/officeart/2005/8/layout/list1"/>
    <dgm:cxn modelId="{AD359C1B-823B-43B1-9C85-D1B327F41922}" type="presParOf" srcId="{CEA14E68-2765-4C4E-B886-9365096BE099}" destId="{2DCA04E2-24B3-436C-B410-8CC7DB2F129D}" srcOrd="0" destOrd="0" presId="urn:microsoft.com/office/officeart/2005/8/layout/list1"/>
    <dgm:cxn modelId="{196BA8D9-37A3-4A1E-B630-43210E9E8DCE}" type="presParOf" srcId="{CEA14E68-2765-4C4E-B886-9365096BE099}" destId="{DA75CD37-F3D5-422E-AD8F-0AA28B3FD2A0}" srcOrd="1" destOrd="0" presId="urn:microsoft.com/office/officeart/2005/8/layout/list1"/>
    <dgm:cxn modelId="{A29C1F77-EB8D-4A41-92F0-F833C12E0BED}" type="presParOf" srcId="{D3610C86-467E-4474-A513-98D275B1F92E}" destId="{89CD859C-8935-46B7-A9F1-1E5E98A71B1D}" srcOrd="25" destOrd="0" presId="urn:microsoft.com/office/officeart/2005/8/layout/list1"/>
    <dgm:cxn modelId="{83A78ED5-16BE-4E71-B452-EED8039550DB}" type="presParOf" srcId="{D3610C86-467E-4474-A513-98D275B1F92E}" destId="{CA8716A9-6AB8-4272-B5D2-0582FECC64C2}" srcOrd="26" destOrd="0" presId="urn:microsoft.com/office/officeart/2005/8/layout/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600" b="1" dirty="0"/>
            <a:t>Thread creation</a:t>
          </a:r>
        </a:p>
      </dgm:t>
    </dgm:pt>
    <dgm:pt modelId="{BBA31A04-3DBE-4C5F-8AC0-05C2070BE703}" type="parTrans" cxnId="{F0DF1367-BB75-4194-855F-236CC03A3C85}">
      <dgm:prSet/>
      <dgm:spPr/>
      <dgm:t>
        <a:bodyPr/>
        <a:lstStyle/>
        <a:p>
          <a:pPr algn="ctr"/>
          <a:endParaRPr lang="en-IN" sz="3600"/>
        </a:p>
      </dgm:t>
    </dgm:pt>
    <dgm:pt modelId="{BBCEAD6B-B850-471D-A759-FA19A324D66E}" type="sibTrans" cxnId="{F0DF1367-BB75-4194-855F-236CC03A3C85}">
      <dgm:prSet/>
      <dgm:spPr/>
      <dgm:t>
        <a:bodyPr/>
        <a:lstStyle/>
        <a:p>
          <a:pPr algn="ctr"/>
          <a:endParaRPr lang="en-IN" sz="36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F0DF1367-BB75-4194-855F-236CC03A3C85}" srcId="{DD0B4728-9D96-450B-BE6A-334940CC29C0}" destId="{39DE3ACC-F631-432E-963A-857AE3BC9679}" srcOrd="0" destOrd="0" parTransId="{BBA31A04-3DBE-4C5F-8AC0-05C2070BE703}" sibTransId="{BBCEAD6B-B850-471D-A759-FA19A324D66E}"/>
    <dgm:cxn modelId="{F443EB73-0EB2-4F9F-910D-01C0E0FB27CC}" type="presOf" srcId="{DD0B4728-9D96-450B-BE6A-334940CC29C0}" destId="{622A42A3-B605-4AF7-843C-0079C4E88486}" srcOrd="0" destOrd="0" presId="urn:microsoft.com/office/officeart/2005/8/layout/vList2"/>
    <dgm:cxn modelId="{6981A0F1-87DF-497E-94C2-488FF74F12FA}" type="presOf" srcId="{39DE3ACC-F631-432E-963A-857AE3BC9679}" destId="{CB2C0BD3-48D5-4ECA-8703-45F1DF9ED57B}" srcOrd="0" destOrd="0" presId="urn:microsoft.com/office/officeart/2005/8/layout/vList2"/>
    <dgm:cxn modelId="{DA01CD14-7012-4905-9FF7-D756FE2AC0E7}"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3748E26C-DD2A-4935-9451-2FCE235D99FB}" type="doc">
      <dgm:prSet loTypeId="urn:microsoft.com/office/officeart/2005/8/layout/list1" loCatId="list" qsTypeId="urn:microsoft.com/office/officeart/2005/8/quickstyle/simple4" qsCatId="simple" csTypeId="urn:microsoft.com/office/officeart/2005/8/colors/accent3_2" csCatId="accent3"/>
      <dgm:spPr/>
      <dgm:t>
        <a:bodyPr/>
        <a:lstStyle/>
        <a:p>
          <a:endParaRPr lang="en-IN"/>
        </a:p>
      </dgm:t>
    </dgm:pt>
    <dgm:pt modelId="{3F114993-FFF5-4277-84F4-A3FB20D24B8C}">
      <dgm:prSet/>
      <dgm:spPr/>
      <dgm:t>
        <a:bodyPr/>
        <a:lstStyle/>
        <a:p>
          <a:pPr rtl="0"/>
          <a:r>
            <a:rPr lang="en-IN" b="1" dirty="0"/>
            <a:t>Type 1: A Thread Function</a:t>
          </a:r>
        </a:p>
      </dgm:t>
    </dgm:pt>
    <dgm:pt modelId="{023C1C01-9773-4264-9CC8-41684C3891A8}" type="parTrans" cxnId="{0A940F6A-BBFC-4A74-B61C-712DC67F62ED}">
      <dgm:prSet/>
      <dgm:spPr/>
      <dgm:t>
        <a:bodyPr/>
        <a:lstStyle/>
        <a:p>
          <a:endParaRPr lang="en-IN"/>
        </a:p>
      </dgm:t>
    </dgm:pt>
    <dgm:pt modelId="{07508A15-C441-4FD8-A10E-512FA7BCB52E}" type="sibTrans" cxnId="{0A940F6A-BBFC-4A74-B61C-712DC67F62ED}">
      <dgm:prSet/>
      <dgm:spPr/>
      <dgm:t>
        <a:bodyPr/>
        <a:lstStyle/>
        <a:p>
          <a:endParaRPr lang="en-IN"/>
        </a:p>
      </dgm:t>
    </dgm:pt>
    <dgm:pt modelId="{F9572A4D-2E5F-4FA8-8F81-71A9AAABD66E}" type="pres">
      <dgm:prSet presAssocID="{3748E26C-DD2A-4935-9451-2FCE235D99FB}" presName="linear" presStyleCnt="0">
        <dgm:presLayoutVars>
          <dgm:dir/>
          <dgm:animLvl val="lvl"/>
          <dgm:resizeHandles val="exact"/>
        </dgm:presLayoutVars>
      </dgm:prSet>
      <dgm:spPr/>
    </dgm:pt>
    <dgm:pt modelId="{2E436E24-11FD-4A76-BA56-6410BAA38746}" type="pres">
      <dgm:prSet presAssocID="{3F114993-FFF5-4277-84F4-A3FB20D24B8C}" presName="parentLin" presStyleCnt="0"/>
      <dgm:spPr/>
    </dgm:pt>
    <dgm:pt modelId="{0E47EF78-FFB4-49D8-95AD-25A7B570EB1B}" type="pres">
      <dgm:prSet presAssocID="{3F114993-FFF5-4277-84F4-A3FB20D24B8C}" presName="parentLeftMargin" presStyleLbl="node1" presStyleIdx="0" presStyleCnt="1"/>
      <dgm:spPr/>
    </dgm:pt>
    <dgm:pt modelId="{90A8D29B-CEE4-43AF-BA2D-7DFC85FA467D}" type="pres">
      <dgm:prSet presAssocID="{3F114993-FFF5-4277-84F4-A3FB20D24B8C}" presName="parentText" presStyleLbl="node1" presStyleIdx="0" presStyleCnt="1">
        <dgm:presLayoutVars>
          <dgm:chMax val="0"/>
          <dgm:bulletEnabled val="1"/>
        </dgm:presLayoutVars>
      </dgm:prSet>
      <dgm:spPr/>
    </dgm:pt>
    <dgm:pt modelId="{11501656-4FE6-4296-B134-55E2F4B52D54}" type="pres">
      <dgm:prSet presAssocID="{3F114993-FFF5-4277-84F4-A3FB20D24B8C}" presName="negativeSpace" presStyleCnt="0"/>
      <dgm:spPr/>
    </dgm:pt>
    <dgm:pt modelId="{0C01C249-87B8-4479-BA37-181F1643FD6C}" type="pres">
      <dgm:prSet presAssocID="{3F114993-FFF5-4277-84F4-A3FB20D24B8C}" presName="childText" presStyleLbl="conFgAcc1" presStyleIdx="0" presStyleCnt="1">
        <dgm:presLayoutVars>
          <dgm:bulletEnabled val="1"/>
        </dgm:presLayoutVars>
      </dgm:prSet>
      <dgm:spPr/>
    </dgm:pt>
  </dgm:ptLst>
  <dgm:cxnLst>
    <dgm:cxn modelId="{CDD0B461-15E1-409C-AFF6-EE6BB590D693}" type="presOf" srcId="{3748E26C-DD2A-4935-9451-2FCE235D99FB}" destId="{F9572A4D-2E5F-4FA8-8F81-71A9AAABD66E}" srcOrd="0" destOrd="0" presId="urn:microsoft.com/office/officeart/2005/8/layout/list1"/>
    <dgm:cxn modelId="{0A940F6A-BBFC-4A74-B61C-712DC67F62ED}" srcId="{3748E26C-DD2A-4935-9451-2FCE235D99FB}" destId="{3F114993-FFF5-4277-84F4-A3FB20D24B8C}" srcOrd="0" destOrd="0" parTransId="{023C1C01-9773-4264-9CC8-41684C3891A8}" sibTransId="{07508A15-C441-4FD8-A10E-512FA7BCB52E}"/>
    <dgm:cxn modelId="{F4CF6657-E69E-413C-847E-316C7CBE65C6}" type="presOf" srcId="{3F114993-FFF5-4277-84F4-A3FB20D24B8C}" destId="{0E47EF78-FFB4-49D8-95AD-25A7B570EB1B}" srcOrd="0" destOrd="0" presId="urn:microsoft.com/office/officeart/2005/8/layout/list1"/>
    <dgm:cxn modelId="{3DAA7ED0-312A-4E44-8F96-13BBC6F4A2E3}" type="presOf" srcId="{3F114993-FFF5-4277-84F4-A3FB20D24B8C}" destId="{90A8D29B-CEE4-43AF-BA2D-7DFC85FA467D}" srcOrd="1" destOrd="0" presId="urn:microsoft.com/office/officeart/2005/8/layout/list1"/>
    <dgm:cxn modelId="{8324DA2F-A2E2-4834-B2A8-C33148996171}" type="presParOf" srcId="{F9572A4D-2E5F-4FA8-8F81-71A9AAABD66E}" destId="{2E436E24-11FD-4A76-BA56-6410BAA38746}" srcOrd="0" destOrd="0" presId="urn:microsoft.com/office/officeart/2005/8/layout/list1"/>
    <dgm:cxn modelId="{BFD56ED4-5182-4E79-9E44-9F95CE1FD3E3}" type="presParOf" srcId="{2E436E24-11FD-4A76-BA56-6410BAA38746}" destId="{0E47EF78-FFB4-49D8-95AD-25A7B570EB1B}" srcOrd="0" destOrd="0" presId="urn:microsoft.com/office/officeart/2005/8/layout/list1"/>
    <dgm:cxn modelId="{D959AD74-BE7A-44FD-B549-0325F14C5832}" type="presParOf" srcId="{2E436E24-11FD-4A76-BA56-6410BAA38746}" destId="{90A8D29B-CEE4-43AF-BA2D-7DFC85FA467D}" srcOrd="1" destOrd="0" presId="urn:microsoft.com/office/officeart/2005/8/layout/list1"/>
    <dgm:cxn modelId="{7E749B74-60CD-414D-B25A-69423D850C21}" type="presParOf" srcId="{F9572A4D-2E5F-4FA8-8F81-71A9AAABD66E}" destId="{11501656-4FE6-4296-B134-55E2F4B52D54}" srcOrd="1" destOrd="0" presId="urn:microsoft.com/office/officeart/2005/8/layout/list1"/>
    <dgm:cxn modelId="{D3AE6C78-6643-479E-B67C-3A923E3FCF9D}" type="presParOf" srcId="{F9572A4D-2E5F-4FA8-8F81-71A9AAABD66E}" destId="{0C01C249-87B8-4479-BA37-181F1643FD6C}"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8CC729-527B-48A5-BF7D-EBE14F0EB4C0}" type="doc">
      <dgm:prSet loTypeId="urn:microsoft.com/office/officeart/2005/8/layout/gear1" loCatId="process" qsTypeId="urn:microsoft.com/office/officeart/2005/8/quickstyle/3d2" qsCatId="3D" csTypeId="urn:microsoft.com/office/officeart/2005/8/colors/colorful5" csCatId="colorful" phldr="1"/>
      <dgm:spPr/>
      <dgm:t>
        <a:bodyPr/>
        <a:lstStyle/>
        <a:p>
          <a:endParaRPr lang="en-IN"/>
        </a:p>
      </dgm:t>
    </dgm:pt>
    <dgm:pt modelId="{B22CB0BE-274C-4DB0-BC7D-572A99618E5D}">
      <dgm:prSet/>
      <dgm:spPr/>
      <dgm:t>
        <a:bodyPr/>
        <a:lstStyle/>
        <a:p>
          <a:pPr rtl="0"/>
          <a:r>
            <a:rPr lang="en-US" b="1" dirty="0"/>
            <a:t>11</a:t>
          </a:r>
          <a:endParaRPr lang="en-IN" b="1" dirty="0"/>
        </a:p>
      </dgm:t>
    </dgm:pt>
    <dgm:pt modelId="{BC408840-4D77-4CEB-8634-4F101C1FFD7A}" type="parTrans" cxnId="{4DE6CCD4-34F6-436C-B5A6-B670BF6A6736}">
      <dgm:prSet/>
      <dgm:spPr/>
      <dgm:t>
        <a:bodyPr/>
        <a:lstStyle/>
        <a:p>
          <a:endParaRPr lang="en-IN"/>
        </a:p>
      </dgm:t>
    </dgm:pt>
    <dgm:pt modelId="{2D5BB35A-5B4F-4688-A6A1-014D2D9F039F}" type="sibTrans" cxnId="{4DE6CCD4-34F6-436C-B5A6-B670BF6A6736}">
      <dgm:prSet/>
      <dgm:spPr/>
      <dgm:t>
        <a:bodyPr/>
        <a:lstStyle/>
        <a:p>
          <a:endParaRPr lang="en-IN"/>
        </a:p>
      </dgm:t>
    </dgm:pt>
    <dgm:pt modelId="{06C2C118-1943-4C95-B221-41DD967A3FCD}">
      <dgm:prSet/>
      <dgm:spPr/>
      <dgm:t>
        <a:bodyPr/>
        <a:lstStyle/>
        <a:p>
          <a:pPr rtl="0"/>
          <a:r>
            <a:rPr lang="en-US" b="1" dirty="0"/>
            <a:t>++</a:t>
          </a:r>
          <a:endParaRPr lang="en-IN" b="1" dirty="0"/>
        </a:p>
      </dgm:t>
    </dgm:pt>
    <dgm:pt modelId="{9DB21CC2-C1F2-45AD-93B1-CF4E3E3D09F5}" type="parTrans" cxnId="{2077E3DB-295B-41D3-9FD7-1696671F9290}">
      <dgm:prSet/>
      <dgm:spPr/>
      <dgm:t>
        <a:bodyPr/>
        <a:lstStyle/>
        <a:p>
          <a:endParaRPr lang="en-IN"/>
        </a:p>
      </dgm:t>
    </dgm:pt>
    <dgm:pt modelId="{E7485167-E6AE-4A6F-AF41-6B87C6E458AB}" type="sibTrans" cxnId="{2077E3DB-295B-41D3-9FD7-1696671F9290}">
      <dgm:prSet/>
      <dgm:spPr/>
      <dgm:t>
        <a:bodyPr/>
        <a:lstStyle/>
        <a:p>
          <a:endParaRPr lang="en-IN"/>
        </a:p>
      </dgm:t>
    </dgm:pt>
    <dgm:pt modelId="{D5C4EF3D-79AA-4584-ADFF-F00710565353}">
      <dgm:prSet custT="1"/>
      <dgm:spPr/>
      <dgm:t>
        <a:bodyPr/>
        <a:lstStyle/>
        <a:p>
          <a:pPr rtl="0"/>
          <a:r>
            <a:rPr lang="en-US" sz="2000" b="1" dirty="0"/>
            <a:t>C</a:t>
          </a:r>
          <a:endParaRPr lang="en-IN" sz="2000" b="1" dirty="0"/>
        </a:p>
      </dgm:t>
    </dgm:pt>
    <dgm:pt modelId="{C2415C02-4519-4344-91E4-17AB631C030C}" type="parTrans" cxnId="{F71D7FA3-DBBE-44E3-A5B3-5E452CCB4345}">
      <dgm:prSet/>
      <dgm:spPr/>
      <dgm:t>
        <a:bodyPr/>
        <a:lstStyle/>
        <a:p>
          <a:endParaRPr lang="en-IN"/>
        </a:p>
      </dgm:t>
    </dgm:pt>
    <dgm:pt modelId="{0FA5D9ED-970B-49FB-A3A5-0ED730EAD8EC}" type="sibTrans" cxnId="{F71D7FA3-DBBE-44E3-A5B3-5E452CCB4345}">
      <dgm:prSet/>
      <dgm:spPr/>
      <dgm:t>
        <a:bodyPr/>
        <a:lstStyle/>
        <a:p>
          <a:endParaRPr lang="en-IN"/>
        </a:p>
      </dgm:t>
    </dgm:pt>
    <dgm:pt modelId="{51F9A0C2-983B-4995-87C4-5159E9CCC149}" type="pres">
      <dgm:prSet presAssocID="{1D8CC729-527B-48A5-BF7D-EBE14F0EB4C0}" presName="composite" presStyleCnt="0">
        <dgm:presLayoutVars>
          <dgm:chMax val="3"/>
          <dgm:animLvl val="lvl"/>
          <dgm:resizeHandles val="exact"/>
        </dgm:presLayoutVars>
      </dgm:prSet>
      <dgm:spPr/>
    </dgm:pt>
    <dgm:pt modelId="{E7CB3DA4-C7B4-4744-97C4-E783CC967ACC}" type="pres">
      <dgm:prSet presAssocID="{B22CB0BE-274C-4DB0-BC7D-572A99618E5D}" presName="gear1" presStyleLbl="node1" presStyleIdx="0" presStyleCnt="3">
        <dgm:presLayoutVars>
          <dgm:chMax val="1"/>
          <dgm:bulletEnabled val="1"/>
        </dgm:presLayoutVars>
      </dgm:prSet>
      <dgm:spPr/>
    </dgm:pt>
    <dgm:pt modelId="{5F2151F8-036F-4815-9AEE-0775574ADC7B}" type="pres">
      <dgm:prSet presAssocID="{B22CB0BE-274C-4DB0-BC7D-572A99618E5D}" presName="gear1srcNode" presStyleLbl="node1" presStyleIdx="0" presStyleCnt="3"/>
      <dgm:spPr/>
    </dgm:pt>
    <dgm:pt modelId="{00E5B75C-7EC1-4BC1-9A51-DA69FF8DFA61}" type="pres">
      <dgm:prSet presAssocID="{B22CB0BE-274C-4DB0-BC7D-572A99618E5D}" presName="gear1dstNode" presStyleLbl="node1" presStyleIdx="0" presStyleCnt="3"/>
      <dgm:spPr/>
    </dgm:pt>
    <dgm:pt modelId="{CC644BD5-19E8-4E0E-83E5-60E0AEFEAC8D}" type="pres">
      <dgm:prSet presAssocID="{06C2C118-1943-4C95-B221-41DD967A3FCD}" presName="gear2" presStyleLbl="node1" presStyleIdx="1" presStyleCnt="3">
        <dgm:presLayoutVars>
          <dgm:chMax val="1"/>
          <dgm:bulletEnabled val="1"/>
        </dgm:presLayoutVars>
      </dgm:prSet>
      <dgm:spPr/>
    </dgm:pt>
    <dgm:pt modelId="{722A3254-5A10-42AE-95CC-D5CE4E9682FD}" type="pres">
      <dgm:prSet presAssocID="{06C2C118-1943-4C95-B221-41DD967A3FCD}" presName="gear2srcNode" presStyleLbl="node1" presStyleIdx="1" presStyleCnt="3"/>
      <dgm:spPr/>
    </dgm:pt>
    <dgm:pt modelId="{390EB4D8-3D74-4758-A795-759CABAE87C8}" type="pres">
      <dgm:prSet presAssocID="{06C2C118-1943-4C95-B221-41DD967A3FCD}" presName="gear2dstNode" presStyleLbl="node1" presStyleIdx="1" presStyleCnt="3"/>
      <dgm:spPr/>
    </dgm:pt>
    <dgm:pt modelId="{1FCA8E00-C555-41F3-B0B5-CBE841A37F80}" type="pres">
      <dgm:prSet presAssocID="{D5C4EF3D-79AA-4584-ADFF-F00710565353}" presName="gear3" presStyleLbl="node1" presStyleIdx="2" presStyleCnt="3"/>
      <dgm:spPr/>
    </dgm:pt>
    <dgm:pt modelId="{3F50A3F9-D831-4F85-8ADB-CA32339D92B1}" type="pres">
      <dgm:prSet presAssocID="{D5C4EF3D-79AA-4584-ADFF-F00710565353}" presName="gear3tx" presStyleLbl="node1" presStyleIdx="2" presStyleCnt="3">
        <dgm:presLayoutVars>
          <dgm:chMax val="1"/>
          <dgm:bulletEnabled val="1"/>
        </dgm:presLayoutVars>
      </dgm:prSet>
      <dgm:spPr/>
    </dgm:pt>
    <dgm:pt modelId="{89387224-3DA6-4DAB-8BBD-B3294430E4A8}" type="pres">
      <dgm:prSet presAssocID="{D5C4EF3D-79AA-4584-ADFF-F00710565353}" presName="gear3srcNode" presStyleLbl="node1" presStyleIdx="2" presStyleCnt="3"/>
      <dgm:spPr/>
    </dgm:pt>
    <dgm:pt modelId="{991EAFA5-4DDC-496E-89ED-571DD87BD980}" type="pres">
      <dgm:prSet presAssocID="{D5C4EF3D-79AA-4584-ADFF-F00710565353}" presName="gear3dstNode" presStyleLbl="node1" presStyleIdx="2" presStyleCnt="3"/>
      <dgm:spPr/>
    </dgm:pt>
    <dgm:pt modelId="{BDA18ED3-98E3-4CA1-A2E4-68BADE42BB03}" type="pres">
      <dgm:prSet presAssocID="{2D5BB35A-5B4F-4688-A6A1-014D2D9F039F}" presName="connector1" presStyleLbl="sibTrans2D1" presStyleIdx="0" presStyleCnt="3"/>
      <dgm:spPr/>
    </dgm:pt>
    <dgm:pt modelId="{A0E8D819-7B48-4E91-8BBF-914E2C9C45C3}" type="pres">
      <dgm:prSet presAssocID="{E7485167-E6AE-4A6F-AF41-6B87C6E458AB}" presName="connector2" presStyleLbl="sibTrans2D1" presStyleIdx="1" presStyleCnt="3"/>
      <dgm:spPr/>
    </dgm:pt>
    <dgm:pt modelId="{EC26ECF0-949A-4092-82D3-EA79F68D871F}" type="pres">
      <dgm:prSet presAssocID="{0FA5D9ED-970B-49FB-A3A5-0ED730EAD8EC}" presName="connector3" presStyleLbl="sibTrans2D1" presStyleIdx="2" presStyleCnt="3"/>
      <dgm:spPr/>
    </dgm:pt>
  </dgm:ptLst>
  <dgm:cxnLst>
    <dgm:cxn modelId="{75F4B400-BB71-4F47-948B-8C8B7C6448BB}" type="presOf" srcId="{2D5BB35A-5B4F-4688-A6A1-014D2D9F039F}" destId="{BDA18ED3-98E3-4CA1-A2E4-68BADE42BB03}" srcOrd="0" destOrd="0" presId="urn:microsoft.com/office/officeart/2005/8/layout/gear1"/>
    <dgm:cxn modelId="{A0CB8D2F-0DFF-480D-8DFE-CBBE7599FABE}" type="presOf" srcId="{06C2C118-1943-4C95-B221-41DD967A3FCD}" destId="{722A3254-5A10-42AE-95CC-D5CE4E9682FD}" srcOrd="1" destOrd="0" presId="urn:microsoft.com/office/officeart/2005/8/layout/gear1"/>
    <dgm:cxn modelId="{945C755E-3040-4F18-9CC5-B72411791F49}" type="presOf" srcId="{06C2C118-1943-4C95-B221-41DD967A3FCD}" destId="{390EB4D8-3D74-4758-A795-759CABAE87C8}" srcOrd="2" destOrd="0" presId="urn:microsoft.com/office/officeart/2005/8/layout/gear1"/>
    <dgm:cxn modelId="{F44AAB56-26D4-493F-A69B-7D43291EC713}" type="presOf" srcId="{B22CB0BE-274C-4DB0-BC7D-572A99618E5D}" destId="{00E5B75C-7EC1-4BC1-9A51-DA69FF8DFA61}" srcOrd="2" destOrd="0" presId="urn:microsoft.com/office/officeart/2005/8/layout/gear1"/>
    <dgm:cxn modelId="{01C3ED58-AA4D-461A-89DC-479DB43DDBAD}" type="presOf" srcId="{B22CB0BE-274C-4DB0-BC7D-572A99618E5D}" destId="{5F2151F8-036F-4815-9AEE-0775574ADC7B}" srcOrd="1" destOrd="0" presId="urn:microsoft.com/office/officeart/2005/8/layout/gear1"/>
    <dgm:cxn modelId="{4938A482-939F-43EF-B1B9-D8F99574F88A}" type="presOf" srcId="{D5C4EF3D-79AA-4584-ADFF-F00710565353}" destId="{3F50A3F9-D831-4F85-8ADB-CA32339D92B1}" srcOrd="1" destOrd="0" presId="urn:microsoft.com/office/officeart/2005/8/layout/gear1"/>
    <dgm:cxn modelId="{56D72C97-D5F5-4956-ACAE-87BAB65F4AFC}" type="presOf" srcId="{06C2C118-1943-4C95-B221-41DD967A3FCD}" destId="{CC644BD5-19E8-4E0E-83E5-60E0AEFEAC8D}" srcOrd="0" destOrd="0" presId="urn:microsoft.com/office/officeart/2005/8/layout/gear1"/>
    <dgm:cxn modelId="{EFB7389E-5AA6-4F31-9FF7-C7736F913B6F}" type="presOf" srcId="{E7485167-E6AE-4A6F-AF41-6B87C6E458AB}" destId="{A0E8D819-7B48-4E91-8BBF-914E2C9C45C3}" srcOrd="0" destOrd="0" presId="urn:microsoft.com/office/officeart/2005/8/layout/gear1"/>
    <dgm:cxn modelId="{F71D7FA3-DBBE-44E3-A5B3-5E452CCB4345}" srcId="{1D8CC729-527B-48A5-BF7D-EBE14F0EB4C0}" destId="{D5C4EF3D-79AA-4584-ADFF-F00710565353}" srcOrd="2" destOrd="0" parTransId="{C2415C02-4519-4344-91E4-17AB631C030C}" sibTransId="{0FA5D9ED-970B-49FB-A3A5-0ED730EAD8EC}"/>
    <dgm:cxn modelId="{AD8CF7A4-6E52-4E79-9FC7-CE5D38CEB2F0}" type="presOf" srcId="{1D8CC729-527B-48A5-BF7D-EBE14F0EB4C0}" destId="{51F9A0C2-983B-4995-87C4-5159E9CCC149}" srcOrd="0" destOrd="0" presId="urn:microsoft.com/office/officeart/2005/8/layout/gear1"/>
    <dgm:cxn modelId="{0EC871AA-51F9-4A06-8C18-0FC72CA026AC}" type="presOf" srcId="{0FA5D9ED-970B-49FB-A3A5-0ED730EAD8EC}" destId="{EC26ECF0-949A-4092-82D3-EA79F68D871F}" srcOrd="0" destOrd="0" presId="urn:microsoft.com/office/officeart/2005/8/layout/gear1"/>
    <dgm:cxn modelId="{48BBB8AE-FF22-416B-8E16-8B576A174E61}" type="presOf" srcId="{B22CB0BE-274C-4DB0-BC7D-572A99618E5D}" destId="{E7CB3DA4-C7B4-4744-97C4-E783CC967ACC}" srcOrd="0" destOrd="0" presId="urn:microsoft.com/office/officeart/2005/8/layout/gear1"/>
    <dgm:cxn modelId="{4DE6CCD4-34F6-436C-B5A6-B670BF6A6736}" srcId="{1D8CC729-527B-48A5-BF7D-EBE14F0EB4C0}" destId="{B22CB0BE-274C-4DB0-BC7D-572A99618E5D}" srcOrd="0" destOrd="0" parTransId="{BC408840-4D77-4CEB-8634-4F101C1FFD7A}" sibTransId="{2D5BB35A-5B4F-4688-A6A1-014D2D9F039F}"/>
    <dgm:cxn modelId="{2077E3DB-295B-41D3-9FD7-1696671F9290}" srcId="{1D8CC729-527B-48A5-BF7D-EBE14F0EB4C0}" destId="{06C2C118-1943-4C95-B221-41DD967A3FCD}" srcOrd="1" destOrd="0" parTransId="{9DB21CC2-C1F2-45AD-93B1-CF4E3E3D09F5}" sibTransId="{E7485167-E6AE-4A6F-AF41-6B87C6E458AB}"/>
    <dgm:cxn modelId="{2E373AE2-92E2-485E-92DA-B96CF75D7EF9}" type="presOf" srcId="{D5C4EF3D-79AA-4584-ADFF-F00710565353}" destId="{1FCA8E00-C555-41F3-B0B5-CBE841A37F80}" srcOrd="0" destOrd="0" presId="urn:microsoft.com/office/officeart/2005/8/layout/gear1"/>
    <dgm:cxn modelId="{64B272E4-3B9F-4D2F-9B03-B01196C07BF9}" type="presOf" srcId="{D5C4EF3D-79AA-4584-ADFF-F00710565353}" destId="{89387224-3DA6-4DAB-8BBD-B3294430E4A8}" srcOrd="2" destOrd="0" presId="urn:microsoft.com/office/officeart/2005/8/layout/gear1"/>
    <dgm:cxn modelId="{AB39FDFF-9EE0-4261-A73B-0E6FD6EEE553}" type="presOf" srcId="{D5C4EF3D-79AA-4584-ADFF-F00710565353}" destId="{991EAFA5-4DDC-496E-89ED-571DD87BD980}" srcOrd="3" destOrd="0" presId="urn:microsoft.com/office/officeart/2005/8/layout/gear1"/>
    <dgm:cxn modelId="{9E14A551-5051-4598-842C-652B1AB58D5E}" type="presParOf" srcId="{51F9A0C2-983B-4995-87C4-5159E9CCC149}" destId="{E7CB3DA4-C7B4-4744-97C4-E783CC967ACC}" srcOrd="0" destOrd="0" presId="urn:microsoft.com/office/officeart/2005/8/layout/gear1"/>
    <dgm:cxn modelId="{9A3099D2-0A22-451F-B2CB-727B3C91417D}" type="presParOf" srcId="{51F9A0C2-983B-4995-87C4-5159E9CCC149}" destId="{5F2151F8-036F-4815-9AEE-0775574ADC7B}" srcOrd="1" destOrd="0" presId="urn:microsoft.com/office/officeart/2005/8/layout/gear1"/>
    <dgm:cxn modelId="{17A7F6BE-2620-4E3D-986E-5019E797DADF}" type="presParOf" srcId="{51F9A0C2-983B-4995-87C4-5159E9CCC149}" destId="{00E5B75C-7EC1-4BC1-9A51-DA69FF8DFA61}" srcOrd="2" destOrd="0" presId="urn:microsoft.com/office/officeart/2005/8/layout/gear1"/>
    <dgm:cxn modelId="{F443073A-03CE-45B0-A727-F4E6750A4B47}" type="presParOf" srcId="{51F9A0C2-983B-4995-87C4-5159E9CCC149}" destId="{CC644BD5-19E8-4E0E-83E5-60E0AEFEAC8D}" srcOrd="3" destOrd="0" presId="urn:microsoft.com/office/officeart/2005/8/layout/gear1"/>
    <dgm:cxn modelId="{279970C8-9B50-4B8C-BD3C-0EAE4C53584C}" type="presParOf" srcId="{51F9A0C2-983B-4995-87C4-5159E9CCC149}" destId="{722A3254-5A10-42AE-95CC-D5CE4E9682FD}" srcOrd="4" destOrd="0" presId="urn:microsoft.com/office/officeart/2005/8/layout/gear1"/>
    <dgm:cxn modelId="{0A21883C-BBAE-4F91-A826-DED08AD45DFC}" type="presParOf" srcId="{51F9A0C2-983B-4995-87C4-5159E9CCC149}" destId="{390EB4D8-3D74-4758-A795-759CABAE87C8}" srcOrd="5" destOrd="0" presId="urn:microsoft.com/office/officeart/2005/8/layout/gear1"/>
    <dgm:cxn modelId="{A037F12A-BD82-4DD4-B597-5B49C94A1CD8}" type="presParOf" srcId="{51F9A0C2-983B-4995-87C4-5159E9CCC149}" destId="{1FCA8E00-C555-41F3-B0B5-CBE841A37F80}" srcOrd="6" destOrd="0" presId="urn:microsoft.com/office/officeart/2005/8/layout/gear1"/>
    <dgm:cxn modelId="{187A111A-6DA5-4ECC-A9E4-A8B89CCAD357}" type="presParOf" srcId="{51F9A0C2-983B-4995-87C4-5159E9CCC149}" destId="{3F50A3F9-D831-4F85-8ADB-CA32339D92B1}" srcOrd="7" destOrd="0" presId="urn:microsoft.com/office/officeart/2005/8/layout/gear1"/>
    <dgm:cxn modelId="{B2C78225-ACD5-4B10-9095-953EBEE5C889}" type="presParOf" srcId="{51F9A0C2-983B-4995-87C4-5159E9CCC149}" destId="{89387224-3DA6-4DAB-8BBD-B3294430E4A8}" srcOrd="8" destOrd="0" presId="urn:microsoft.com/office/officeart/2005/8/layout/gear1"/>
    <dgm:cxn modelId="{F9627933-D579-406E-A682-B54D02007BB1}" type="presParOf" srcId="{51F9A0C2-983B-4995-87C4-5159E9CCC149}" destId="{991EAFA5-4DDC-496E-89ED-571DD87BD980}" srcOrd="9" destOrd="0" presId="urn:microsoft.com/office/officeart/2005/8/layout/gear1"/>
    <dgm:cxn modelId="{E28E0AC1-4B40-4DB1-8454-935F7A750724}" type="presParOf" srcId="{51F9A0C2-983B-4995-87C4-5159E9CCC149}" destId="{BDA18ED3-98E3-4CA1-A2E4-68BADE42BB03}" srcOrd="10" destOrd="0" presId="urn:microsoft.com/office/officeart/2005/8/layout/gear1"/>
    <dgm:cxn modelId="{B5A0D1AB-EC27-4357-99F1-A012730DD7AC}" type="presParOf" srcId="{51F9A0C2-983B-4995-87C4-5159E9CCC149}" destId="{A0E8D819-7B48-4E91-8BBF-914E2C9C45C3}" srcOrd="11" destOrd="0" presId="urn:microsoft.com/office/officeart/2005/8/layout/gear1"/>
    <dgm:cxn modelId="{A2E6FDB7-9AE2-4B7F-849F-A1E3E30C6942}" type="presParOf" srcId="{51F9A0C2-983B-4995-87C4-5159E9CCC149}" destId="{EC26ECF0-949A-4092-82D3-EA79F68D871F}"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35C9C9A3-5779-461A-AFE3-121F9D0B36CA}"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IN"/>
        </a:p>
      </dgm:t>
    </dgm:pt>
    <dgm:pt modelId="{82D7E272-267D-456C-B302-445DA498E5AD}">
      <dgm:prSet/>
      <dgm:spPr/>
      <dgm:t>
        <a:bodyPr/>
        <a:lstStyle/>
        <a:p>
          <a:pPr rtl="0"/>
          <a:r>
            <a:rPr lang="en-IN" b="1" dirty="0"/>
            <a:t>Type 2: Function with Arguments</a:t>
          </a:r>
        </a:p>
      </dgm:t>
    </dgm:pt>
    <dgm:pt modelId="{9D205D5D-A975-4C3E-99E5-C0B2C4EB5365}" type="parTrans" cxnId="{53BDC986-F435-44FE-AC29-7B39B7D88B90}">
      <dgm:prSet/>
      <dgm:spPr/>
      <dgm:t>
        <a:bodyPr/>
        <a:lstStyle/>
        <a:p>
          <a:endParaRPr lang="en-IN"/>
        </a:p>
      </dgm:t>
    </dgm:pt>
    <dgm:pt modelId="{9D127420-8A8E-4B10-A9F9-F5DAF7A4CC1E}" type="sibTrans" cxnId="{53BDC986-F435-44FE-AC29-7B39B7D88B90}">
      <dgm:prSet/>
      <dgm:spPr/>
      <dgm:t>
        <a:bodyPr/>
        <a:lstStyle/>
        <a:p>
          <a:endParaRPr lang="en-IN"/>
        </a:p>
      </dgm:t>
    </dgm:pt>
    <dgm:pt modelId="{10668BBE-15E0-49DE-A38E-194F2B22717C}" type="pres">
      <dgm:prSet presAssocID="{35C9C9A3-5779-461A-AFE3-121F9D0B36CA}" presName="linear" presStyleCnt="0">
        <dgm:presLayoutVars>
          <dgm:dir/>
          <dgm:animLvl val="lvl"/>
          <dgm:resizeHandles val="exact"/>
        </dgm:presLayoutVars>
      </dgm:prSet>
      <dgm:spPr/>
    </dgm:pt>
    <dgm:pt modelId="{2253E74E-4A22-4A49-9881-4CD0DEC55DFC}" type="pres">
      <dgm:prSet presAssocID="{82D7E272-267D-456C-B302-445DA498E5AD}" presName="parentLin" presStyleCnt="0"/>
      <dgm:spPr/>
    </dgm:pt>
    <dgm:pt modelId="{096E341D-9E0D-42CD-BCED-6664A5E070D6}" type="pres">
      <dgm:prSet presAssocID="{82D7E272-267D-456C-B302-445DA498E5AD}" presName="parentLeftMargin" presStyleLbl="node1" presStyleIdx="0" presStyleCnt="1"/>
      <dgm:spPr/>
    </dgm:pt>
    <dgm:pt modelId="{6C101F94-8355-4B66-B835-A00857069DC8}" type="pres">
      <dgm:prSet presAssocID="{82D7E272-267D-456C-B302-445DA498E5AD}" presName="parentText" presStyleLbl="node1" presStyleIdx="0" presStyleCnt="1">
        <dgm:presLayoutVars>
          <dgm:chMax val="0"/>
          <dgm:bulletEnabled val="1"/>
        </dgm:presLayoutVars>
      </dgm:prSet>
      <dgm:spPr/>
    </dgm:pt>
    <dgm:pt modelId="{B1FFB077-D525-4E28-A87B-CF656E2EB59D}" type="pres">
      <dgm:prSet presAssocID="{82D7E272-267D-456C-B302-445DA498E5AD}" presName="negativeSpace" presStyleCnt="0"/>
      <dgm:spPr/>
    </dgm:pt>
    <dgm:pt modelId="{896BC229-D98A-4709-8F8C-39064A424B3B}" type="pres">
      <dgm:prSet presAssocID="{82D7E272-267D-456C-B302-445DA498E5AD}" presName="childText" presStyleLbl="conFgAcc1" presStyleIdx="0" presStyleCnt="1" custLinFactNeighborX="-2704" custLinFactNeighborY="27076">
        <dgm:presLayoutVars>
          <dgm:bulletEnabled val="1"/>
        </dgm:presLayoutVars>
      </dgm:prSet>
      <dgm:spPr/>
    </dgm:pt>
  </dgm:ptLst>
  <dgm:cxnLst>
    <dgm:cxn modelId="{93F88155-A37E-437F-AE14-9DEB24835504}" type="presOf" srcId="{82D7E272-267D-456C-B302-445DA498E5AD}" destId="{096E341D-9E0D-42CD-BCED-6664A5E070D6}" srcOrd="0" destOrd="0" presId="urn:microsoft.com/office/officeart/2005/8/layout/list1"/>
    <dgm:cxn modelId="{53BDC986-F435-44FE-AC29-7B39B7D88B90}" srcId="{35C9C9A3-5779-461A-AFE3-121F9D0B36CA}" destId="{82D7E272-267D-456C-B302-445DA498E5AD}" srcOrd="0" destOrd="0" parTransId="{9D205D5D-A975-4C3E-99E5-C0B2C4EB5365}" sibTransId="{9D127420-8A8E-4B10-A9F9-F5DAF7A4CC1E}"/>
    <dgm:cxn modelId="{613F5FA4-EDBD-4011-AC93-B544E4ECE1A8}" type="presOf" srcId="{35C9C9A3-5779-461A-AFE3-121F9D0B36CA}" destId="{10668BBE-15E0-49DE-A38E-194F2B22717C}" srcOrd="0" destOrd="0" presId="urn:microsoft.com/office/officeart/2005/8/layout/list1"/>
    <dgm:cxn modelId="{32E35ED5-A9C9-420A-BB32-48780FD02AB5}" type="presOf" srcId="{82D7E272-267D-456C-B302-445DA498E5AD}" destId="{6C101F94-8355-4B66-B835-A00857069DC8}" srcOrd="1" destOrd="0" presId="urn:microsoft.com/office/officeart/2005/8/layout/list1"/>
    <dgm:cxn modelId="{E09A26B4-2959-4FB7-8362-A7F34F50A113}" type="presParOf" srcId="{10668BBE-15E0-49DE-A38E-194F2B22717C}" destId="{2253E74E-4A22-4A49-9881-4CD0DEC55DFC}" srcOrd="0" destOrd="0" presId="urn:microsoft.com/office/officeart/2005/8/layout/list1"/>
    <dgm:cxn modelId="{3C83319D-3818-4AEE-9426-C751845C27E7}" type="presParOf" srcId="{2253E74E-4A22-4A49-9881-4CD0DEC55DFC}" destId="{096E341D-9E0D-42CD-BCED-6664A5E070D6}" srcOrd="0" destOrd="0" presId="urn:microsoft.com/office/officeart/2005/8/layout/list1"/>
    <dgm:cxn modelId="{09EA41C9-A2DE-4306-AA5A-3893C1C65EBB}" type="presParOf" srcId="{2253E74E-4A22-4A49-9881-4CD0DEC55DFC}" destId="{6C101F94-8355-4B66-B835-A00857069DC8}" srcOrd="1" destOrd="0" presId="urn:microsoft.com/office/officeart/2005/8/layout/list1"/>
    <dgm:cxn modelId="{97914FD5-5915-491C-85FE-D1F2CAD0DAAB}" type="presParOf" srcId="{10668BBE-15E0-49DE-A38E-194F2B22717C}" destId="{B1FFB077-D525-4E28-A87B-CF656E2EB59D}" srcOrd="1" destOrd="0" presId="urn:microsoft.com/office/officeart/2005/8/layout/list1"/>
    <dgm:cxn modelId="{2F7CCF18-E73A-4708-8B0D-14688BE0AF52}" type="presParOf" srcId="{10668BBE-15E0-49DE-A38E-194F2B22717C}" destId="{896BC229-D98A-4709-8F8C-39064A424B3B}" srcOrd="2"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9ED591A1-AF50-4D38-B8C4-90AC6E71C6DD}" type="doc">
      <dgm:prSet loTypeId="urn:microsoft.com/office/officeart/2005/8/layout/list1" loCatId="list" qsTypeId="urn:microsoft.com/office/officeart/2005/8/quickstyle/simple4" qsCatId="simple" csTypeId="urn:microsoft.com/office/officeart/2005/8/colors/accent2_2" csCatId="accent2"/>
      <dgm:spPr/>
      <dgm:t>
        <a:bodyPr/>
        <a:lstStyle/>
        <a:p>
          <a:endParaRPr lang="en-IN"/>
        </a:p>
      </dgm:t>
    </dgm:pt>
    <dgm:pt modelId="{7ECE4765-7EFD-4C5E-BA39-304F6CD24100}">
      <dgm:prSet/>
      <dgm:spPr/>
      <dgm:t>
        <a:bodyPr/>
        <a:lstStyle/>
        <a:p>
          <a:pPr rtl="0"/>
          <a:r>
            <a:rPr lang="en-IN" b="1" dirty="0"/>
            <a:t>Type 3: </a:t>
          </a:r>
          <a:r>
            <a:rPr lang="en-IN" b="1" dirty="0" err="1"/>
            <a:t>Functor</a:t>
          </a:r>
          <a:endParaRPr lang="en-IN" b="1" dirty="0"/>
        </a:p>
      </dgm:t>
    </dgm:pt>
    <dgm:pt modelId="{C53E58A7-0BE8-41F6-BAE8-6065383AECE0}" type="parTrans" cxnId="{EE5D0CBD-097F-4226-B48D-E9CCC05E5AB5}">
      <dgm:prSet/>
      <dgm:spPr/>
      <dgm:t>
        <a:bodyPr/>
        <a:lstStyle/>
        <a:p>
          <a:endParaRPr lang="en-IN"/>
        </a:p>
      </dgm:t>
    </dgm:pt>
    <dgm:pt modelId="{73B0D26D-6FEE-41F3-9B64-67256BCE6358}" type="sibTrans" cxnId="{EE5D0CBD-097F-4226-B48D-E9CCC05E5AB5}">
      <dgm:prSet/>
      <dgm:spPr/>
      <dgm:t>
        <a:bodyPr/>
        <a:lstStyle/>
        <a:p>
          <a:endParaRPr lang="en-IN"/>
        </a:p>
      </dgm:t>
    </dgm:pt>
    <dgm:pt modelId="{DF8F9DB3-4DD7-4341-8ACF-84413DC31798}" type="pres">
      <dgm:prSet presAssocID="{9ED591A1-AF50-4D38-B8C4-90AC6E71C6DD}" presName="linear" presStyleCnt="0">
        <dgm:presLayoutVars>
          <dgm:dir/>
          <dgm:animLvl val="lvl"/>
          <dgm:resizeHandles val="exact"/>
        </dgm:presLayoutVars>
      </dgm:prSet>
      <dgm:spPr/>
    </dgm:pt>
    <dgm:pt modelId="{737F184F-6DBC-466C-94DA-F247C72EE28D}" type="pres">
      <dgm:prSet presAssocID="{7ECE4765-7EFD-4C5E-BA39-304F6CD24100}" presName="parentLin" presStyleCnt="0"/>
      <dgm:spPr/>
    </dgm:pt>
    <dgm:pt modelId="{16E1B486-4D68-47E3-BB2B-9D3A01843FEE}" type="pres">
      <dgm:prSet presAssocID="{7ECE4765-7EFD-4C5E-BA39-304F6CD24100}" presName="parentLeftMargin" presStyleLbl="node1" presStyleIdx="0" presStyleCnt="1"/>
      <dgm:spPr/>
    </dgm:pt>
    <dgm:pt modelId="{7DD54EFB-2628-4B5E-AEE7-A2B0F694F60B}" type="pres">
      <dgm:prSet presAssocID="{7ECE4765-7EFD-4C5E-BA39-304F6CD24100}" presName="parentText" presStyleLbl="node1" presStyleIdx="0" presStyleCnt="1">
        <dgm:presLayoutVars>
          <dgm:chMax val="0"/>
          <dgm:bulletEnabled val="1"/>
        </dgm:presLayoutVars>
      </dgm:prSet>
      <dgm:spPr/>
    </dgm:pt>
    <dgm:pt modelId="{E512F2A6-4E02-4619-ACD4-2C28D4B51D47}" type="pres">
      <dgm:prSet presAssocID="{7ECE4765-7EFD-4C5E-BA39-304F6CD24100}" presName="negativeSpace" presStyleCnt="0"/>
      <dgm:spPr/>
    </dgm:pt>
    <dgm:pt modelId="{79925EE4-BAFE-4D91-B4C8-EAFD1832450C}" type="pres">
      <dgm:prSet presAssocID="{7ECE4765-7EFD-4C5E-BA39-304F6CD24100}" presName="childText" presStyleLbl="conFgAcc1" presStyleIdx="0" presStyleCnt="1">
        <dgm:presLayoutVars>
          <dgm:bulletEnabled val="1"/>
        </dgm:presLayoutVars>
      </dgm:prSet>
      <dgm:spPr/>
    </dgm:pt>
  </dgm:ptLst>
  <dgm:cxnLst>
    <dgm:cxn modelId="{03176210-03F3-42E8-A87B-BA5837E09D2F}" type="presOf" srcId="{7ECE4765-7EFD-4C5E-BA39-304F6CD24100}" destId="{7DD54EFB-2628-4B5E-AEE7-A2B0F694F60B}" srcOrd="1" destOrd="0" presId="urn:microsoft.com/office/officeart/2005/8/layout/list1"/>
    <dgm:cxn modelId="{3F1B5A45-1792-44CC-B108-D0C8BC313454}" type="presOf" srcId="{7ECE4765-7EFD-4C5E-BA39-304F6CD24100}" destId="{16E1B486-4D68-47E3-BB2B-9D3A01843FEE}" srcOrd="0" destOrd="0" presId="urn:microsoft.com/office/officeart/2005/8/layout/list1"/>
    <dgm:cxn modelId="{EE5D0CBD-097F-4226-B48D-E9CCC05E5AB5}" srcId="{9ED591A1-AF50-4D38-B8C4-90AC6E71C6DD}" destId="{7ECE4765-7EFD-4C5E-BA39-304F6CD24100}" srcOrd="0" destOrd="0" parTransId="{C53E58A7-0BE8-41F6-BAE8-6065383AECE0}" sibTransId="{73B0D26D-6FEE-41F3-9B64-67256BCE6358}"/>
    <dgm:cxn modelId="{E46E3ED2-6670-405A-A826-FF0348CDBC18}" type="presOf" srcId="{9ED591A1-AF50-4D38-B8C4-90AC6E71C6DD}" destId="{DF8F9DB3-4DD7-4341-8ACF-84413DC31798}" srcOrd="0" destOrd="0" presId="urn:microsoft.com/office/officeart/2005/8/layout/list1"/>
    <dgm:cxn modelId="{D712FEBA-564C-4644-A618-23FA588069BD}" type="presParOf" srcId="{DF8F9DB3-4DD7-4341-8ACF-84413DC31798}" destId="{737F184F-6DBC-466C-94DA-F247C72EE28D}" srcOrd="0" destOrd="0" presId="urn:microsoft.com/office/officeart/2005/8/layout/list1"/>
    <dgm:cxn modelId="{275882CC-74A6-4616-9E8B-E8BB5FA2AD58}" type="presParOf" srcId="{737F184F-6DBC-466C-94DA-F247C72EE28D}" destId="{16E1B486-4D68-47E3-BB2B-9D3A01843FEE}" srcOrd="0" destOrd="0" presId="urn:microsoft.com/office/officeart/2005/8/layout/list1"/>
    <dgm:cxn modelId="{20EA46FE-8DCA-4545-86C9-FA340E6184F5}" type="presParOf" srcId="{737F184F-6DBC-466C-94DA-F247C72EE28D}" destId="{7DD54EFB-2628-4B5E-AEE7-A2B0F694F60B}" srcOrd="1" destOrd="0" presId="urn:microsoft.com/office/officeart/2005/8/layout/list1"/>
    <dgm:cxn modelId="{2DCB7D00-0B0A-479D-B9AF-1195C3B85FE3}" type="presParOf" srcId="{DF8F9DB3-4DD7-4341-8ACF-84413DC31798}" destId="{E512F2A6-4E02-4619-ACD4-2C28D4B51D47}" srcOrd="1" destOrd="0" presId="urn:microsoft.com/office/officeart/2005/8/layout/list1"/>
    <dgm:cxn modelId="{0545A725-BF17-43B6-B39F-5E47F54893CB}" type="presParOf" srcId="{DF8F9DB3-4DD7-4341-8ACF-84413DC31798}" destId="{79925EE4-BAFE-4D91-B4C8-EAFD1832450C}" srcOrd="2" destOrd="0" presId="urn:microsoft.com/office/officeart/2005/8/layout/list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727DB52B-C88B-474D-940F-D77F3BAABB09}" type="doc">
      <dgm:prSet loTypeId="urn:microsoft.com/office/officeart/2005/8/layout/list1" loCatId="list" qsTypeId="urn:microsoft.com/office/officeart/2005/8/quickstyle/simple4" qsCatId="simple" csTypeId="urn:microsoft.com/office/officeart/2005/8/colors/accent4_2" csCatId="accent4"/>
      <dgm:spPr/>
      <dgm:t>
        <a:bodyPr/>
        <a:lstStyle/>
        <a:p>
          <a:endParaRPr lang="en-IN"/>
        </a:p>
      </dgm:t>
    </dgm:pt>
    <dgm:pt modelId="{0F33F843-DFFF-4EF3-B325-CAD93EACD9F5}">
      <dgm:prSet custT="1"/>
      <dgm:spPr/>
      <dgm:t>
        <a:bodyPr/>
        <a:lstStyle/>
        <a:p>
          <a:pPr rtl="0"/>
          <a:r>
            <a:rPr lang="en-IN" sz="1200" b="1" dirty="0"/>
            <a:t>Type 4: Object method</a:t>
          </a:r>
        </a:p>
      </dgm:t>
    </dgm:pt>
    <dgm:pt modelId="{634E163D-1F93-406C-839B-C9991D808A70}" type="parTrans" cxnId="{C00C4F9F-03B4-4AE7-8413-61E97C618BDA}">
      <dgm:prSet/>
      <dgm:spPr/>
      <dgm:t>
        <a:bodyPr/>
        <a:lstStyle/>
        <a:p>
          <a:endParaRPr lang="en-IN" sz="1200"/>
        </a:p>
      </dgm:t>
    </dgm:pt>
    <dgm:pt modelId="{E7B30A54-367D-442E-BC16-98DB7D506723}" type="sibTrans" cxnId="{C00C4F9F-03B4-4AE7-8413-61E97C618BDA}">
      <dgm:prSet/>
      <dgm:spPr/>
      <dgm:t>
        <a:bodyPr/>
        <a:lstStyle/>
        <a:p>
          <a:endParaRPr lang="en-IN" sz="1200"/>
        </a:p>
      </dgm:t>
    </dgm:pt>
    <dgm:pt modelId="{AE86372F-3B41-4AFF-BC67-3D79443FCC99}" type="pres">
      <dgm:prSet presAssocID="{727DB52B-C88B-474D-940F-D77F3BAABB09}" presName="linear" presStyleCnt="0">
        <dgm:presLayoutVars>
          <dgm:dir/>
          <dgm:animLvl val="lvl"/>
          <dgm:resizeHandles val="exact"/>
        </dgm:presLayoutVars>
      </dgm:prSet>
      <dgm:spPr/>
    </dgm:pt>
    <dgm:pt modelId="{FC6FAB93-62B4-44A8-BF5A-7C294B2AFEE1}" type="pres">
      <dgm:prSet presAssocID="{0F33F843-DFFF-4EF3-B325-CAD93EACD9F5}" presName="parentLin" presStyleCnt="0"/>
      <dgm:spPr/>
    </dgm:pt>
    <dgm:pt modelId="{9C23A0B4-AE5E-42D9-A699-4B77C03168F1}" type="pres">
      <dgm:prSet presAssocID="{0F33F843-DFFF-4EF3-B325-CAD93EACD9F5}" presName="parentLeftMargin" presStyleLbl="node1" presStyleIdx="0" presStyleCnt="1"/>
      <dgm:spPr/>
    </dgm:pt>
    <dgm:pt modelId="{4D6A4438-FD49-4E82-AD89-1328ED3E2550}" type="pres">
      <dgm:prSet presAssocID="{0F33F843-DFFF-4EF3-B325-CAD93EACD9F5}" presName="parentText" presStyleLbl="node1" presStyleIdx="0" presStyleCnt="1">
        <dgm:presLayoutVars>
          <dgm:chMax val="0"/>
          <dgm:bulletEnabled val="1"/>
        </dgm:presLayoutVars>
      </dgm:prSet>
      <dgm:spPr/>
    </dgm:pt>
    <dgm:pt modelId="{023B909F-172F-4D08-A605-7910B492B7F4}" type="pres">
      <dgm:prSet presAssocID="{0F33F843-DFFF-4EF3-B325-CAD93EACD9F5}" presName="negativeSpace" presStyleCnt="0"/>
      <dgm:spPr/>
    </dgm:pt>
    <dgm:pt modelId="{A4046C50-B94A-4752-8226-2867894D186C}" type="pres">
      <dgm:prSet presAssocID="{0F33F843-DFFF-4EF3-B325-CAD93EACD9F5}" presName="childText" presStyleLbl="conFgAcc1" presStyleIdx="0" presStyleCnt="1">
        <dgm:presLayoutVars>
          <dgm:bulletEnabled val="1"/>
        </dgm:presLayoutVars>
      </dgm:prSet>
      <dgm:spPr/>
    </dgm:pt>
  </dgm:ptLst>
  <dgm:cxnLst>
    <dgm:cxn modelId="{76E5BE74-C571-4F5C-8CA9-38B81404D5C2}" type="presOf" srcId="{0F33F843-DFFF-4EF3-B325-CAD93EACD9F5}" destId="{4D6A4438-FD49-4E82-AD89-1328ED3E2550}" srcOrd="1" destOrd="0" presId="urn:microsoft.com/office/officeart/2005/8/layout/list1"/>
    <dgm:cxn modelId="{1AC7FA55-B34C-4BDF-99C7-E751579C8945}" type="presOf" srcId="{727DB52B-C88B-474D-940F-D77F3BAABB09}" destId="{AE86372F-3B41-4AFF-BC67-3D79443FCC99}" srcOrd="0" destOrd="0" presId="urn:microsoft.com/office/officeart/2005/8/layout/list1"/>
    <dgm:cxn modelId="{C00C4F9F-03B4-4AE7-8413-61E97C618BDA}" srcId="{727DB52B-C88B-474D-940F-D77F3BAABB09}" destId="{0F33F843-DFFF-4EF3-B325-CAD93EACD9F5}" srcOrd="0" destOrd="0" parTransId="{634E163D-1F93-406C-839B-C9991D808A70}" sibTransId="{E7B30A54-367D-442E-BC16-98DB7D506723}"/>
    <dgm:cxn modelId="{1EFDCBEB-9111-4CCE-ADE3-1F0EC85AC593}" type="presOf" srcId="{0F33F843-DFFF-4EF3-B325-CAD93EACD9F5}" destId="{9C23A0B4-AE5E-42D9-A699-4B77C03168F1}" srcOrd="0" destOrd="0" presId="urn:microsoft.com/office/officeart/2005/8/layout/list1"/>
    <dgm:cxn modelId="{C870763B-1E0A-4A35-B175-7BFF6A95B205}" type="presParOf" srcId="{AE86372F-3B41-4AFF-BC67-3D79443FCC99}" destId="{FC6FAB93-62B4-44A8-BF5A-7C294B2AFEE1}" srcOrd="0" destOrd="0" presId="urn:microsoft.com/office/officeart/2005/8/layout/list1"/>
    <dgm:cxn modelId="{6BFC60F5-390A-445F-9318-5697E5081568}" type="presParOf" srcId="{FC6FAB93-62B4-44A8-BF5A-7C294B2AFEE1}" destId="{9C23A0B4-AE5E-42D9-A699-4B77C03168F1}" srcOrd="0" destOrd="0" presId="urn:microsoft.com/office/officeart/2005/8/layout/list1"/>
    <dgm:cxn modelId="{9BDA66FD-4EFA-423E-AF81-B593A81146CF}" type="presParOf" srcId="{FC6FAB93-62B4-44A8-BF5A-7C294B2AFEE1}" destId="{4D6A4438-FD49-4E82-AD89-1328ED3E2550}" srcOrd="1" destOrd="0" presId="urn:microsoft.com/office/officeart/2005/8/layout/list1"/>
    <dgm:cxn modelId="{61222FA0-7064-4509-8E92-C1E37221751F}" type="presParOf" srcId="{AE86372F-3B41-4AFF-BC67-3D79443FCC99}" destId="{023B909F-172F-4D08-A605-7910B492B7F4}" srcOrd="1" destOrd="0" presId="urn:microsoft.com/office/officeart/2005/8/layout/list1"/>
    <dgm:cxn modelId="{B24ADE26-6E02-44F4-984D-81A8A06437B6}" type="presParOf" srcId="{AE86372F-3B41-4AFF-BC67-3D79443FCC99}" destId="{A4046C50-B94A-4752-8226-2867894D186C}" srcOrd="2" destOrd="0" presId="urn:microsoft.com/office/officeart/2005/8/layout/list1"/>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B2EA54DC-F228-48D3-9997-04BE02D3592A}"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4A4D9B48-A03C-4DBE-836A-5D242D782934}">
      <dgm:prSet custT="1"/>
      <dgm:spPr/>
      <dgm:t>
        <a:bodyPr/>
        <a:lstStyle/>
        <a:p>
          <a:pPr algn="just" rtl="0"/>
          <a:r>
            <a:rPr lang="en-IN" sz="1200" dirty="0"/>
            <a:t>One of the attention points when writing multi-threaded code is to determine how to organise threads in such a way that access to shared data is done in a controlled manner.</a:t>
          </a:r>
        </a:p>
      </dgm:t>
    </dgm:pt>
    <dgm:pt modelId="{46D76D27-3B91-4040-AD52-A34ACBCF4D49}" type="parTrans" cxnId="{95BF36F4-1190-47AF-B522-5E4D71430CB0}">
      <dgm:prSet/>
      <dgm:spPr/>
      <dgm:t>
        <a:bodyPr/>
        <a:lstStyle/>
        <a:p>
          <a:pPr algn="just"/>
          <a:endParaRPr lang="en-IN" sz="1200"/>
        </a:p>
      </dgm:t>
    </dgm:pt>
    <dgm:pt modelId="{97EB52F8-B804-4E39-A439-8D2D813AE1EC}" type="sibTrans" cxnId="{95BF36F4-1190-47AF-B522-5E4D71430CB0}">
      <dgm:prSet/>
      <dgm:spPr/>
      <dgm:t>
        <a:bodyPr/>
        <a:lstStyle/>
        <a:p>
          <a:pPr algn="just"/>
          <a:endParaRPr lang="en-IN" sz="1200"/>
        </a:p>
      </dgm:t>
    </dgm:pt>
    <dgm:pt modelId="{71FAE667-7758-4216-B779-837C5BBB4A56}">
      <dgm:prSet custT="1"/>
      <dgm:spPr/>
      <dgm:t>
        <a:bodyPr/>
        <a:lstStyle/>
        <a:p>
          <a:pPr algn="just" rtl="0"/>
          <a:r>
            <a:rPr lang="en-IN" sz="1200" dirty="0"/>
            <a:t>This is because the order in which threads access data is non-deterministic and this can lead to inconsistent results; called race conditions. A classic example is when two threads attempt to withdraw funds from an account at the same time. The steps in a sequential program to perform this transaction are:</a:t>
          </a:r>
        </a:p>
      </dgm:t>
    </dgm:pt>
    <dgm:pt modelId="{C6BB6D9B-6D1F-4D5A-AA82-9B75E73BD3FA}" type="parTrans" cxnId="{FD6D4113-0354-457A-BD0C-55E6A0E5BC63}">
      <dgm:prSet/>
      <dgm:spPr/>
      <dgm:t>
        <a:bodyPr/>
        <a:lstStyle/>
        <a:p>
          <a:pPr algn="just"/>
          <a:endParaRPr lang="en-IN" sz="1200"/>
        </a:p>
      </dgm:t>
    </dgm:pt>
    <dgm:pt modelId="{6DB2733E-A138-4E1E-8B49-A86EBB65B800}" type="sibTrans" cxnId="{FD6D4113-0354-457A-BD0C-55E6A0E5BC63}">
      <dgm:prSet/>
      <dgm:spPr/>
      <dgm:t>
        <a:bodyPr/>
        <a:lstStyle/>
        <a:p>
          <a:pPr algn="just"/>
          <a:endParaRPr lang="en-IN" sz="1200"/>
        </a:p>
      </dgm:t>
    </dgm:pt>
    <dgm:pt modelId="{24852869-11D7-4CBE-9BD3-A3B00C46F072}">
      <dgm:prSet custT="1"/>
      <dgm:spPr/>
      <dgm:t>
        <a:bodyPr/>
        <a:lstStyle/>
        <a:p>
          <a:pPr algn="just" rtl="0"/>
          <a:r>
            <a:rPr lang="en-IN" sz="1200" dirty="0"/>
            <a:t>Check the balance (are there enough funds in the account?).</a:t>
          </a:r>
        </a:p>
      </dgm:t>
    </dgm:pt>
    <dgm:pt modelId="{CF2AD703-2A03-48E8-9168-03B5E8F747DC}" type="parTrans" cxnId="{4F2FE481-C218-413A-9F37-6C6606591080}">
      <dgm:prSet/>
      <dgm:spPr/>
      <dgm:t>
        <a:bodyPr/>
        <a:lstStyle/>
        <a:p>
          <a:pPr algn="just"/>
          <a:endParaRPr lang="en-IN" sz="1200"/>
        </a:p>
      </dgm:t>
    </dgm:pt>
    <dgm:pt modelId="{A74A6356-602D-4F64-A2C7-BE18904F873B}" type="sibTrans" cxnId="{4F2FE481-C218-413A-9F37-6C6606591080}">
      <dgm:prSet/>
      <dgm:spPr/>
      <dgm:t>
        <a:bodyPr/>
        <a:lstStyle/>
        <a:p>
          <a:pPr algn="just"/>
          <a:endParaRPr lang="en-IN" sz="1200"/>
        </a:p>
      </dgm:t>
    </dgm:pt>
    <dgm:pt modelId="{77AAC154-38A9-49BB-9F1F-F89349E66508}">
      <dgm:prSet custT="1"/>
      <dgm:spPr/>
      <dgm:t>
        <a:bodyPr/>
        <a:lstStyle/>
        <a:p>
          <a:pPr algn="just" rtl="0"/>
          <a:r>
            <a:rPr lang="en-IN" sz="1200" dirty="0"/>
            <a:t>Give the amount to withdraw.</a:t>
          </a:r>
        </a:p>
      </dgm:t>
    </dgm:pt>
    <dgm:pt modelId="{697FBC50-7D07-4608-8418-F392D7CEE190}" type="parTrans" cxnId="{38A8A573-D7A7-4653-AF2F-77B7AC3AC449}">
      <dgm:prSet/>
      <dgm:spPr/>
      <dgm:t>
        <a:bodyPr/>
        <a:lstStyle/>
        <a:p>
          <a:pPr algn="just"/>
          <a:endParaRPr lang="en-IN" sz="1200"/>
        </a:p>
      </dgm:t>
    </dgm:pt>
    <dgm:pt modelId="{A4060819-CF7D-4207-B278-E592BE1D2C8A}" type="sibTrans" cxnId="{38A8A573-D7A7-4653-AF2F-77B7AC3AC449}">
      <dgm:prSet/>
      <dgm:spPr/>
      <dgm:t>
        <a:bodyPr/>
        <a:lstStyle/>
        <a:p>
          <a:pPr algn="just"/>
          <a:endParaRPr lang="en-IN" sz="1200"/>
        </a:p>
      </dgm:t>
    </dgm:pt>
    <dgm:pt modelId="{FF9D196F-FB73-4E05-AFCC-7928C20509CE}">
      <dgm:prSet custT="1"/>
      <dgm:spPr/>
      <dgm:t>
        <a:bodyPr/>
        <a:lstStyle/>
        <a:p>
          <a:pPr algn="just" rtl="0"/>
          <a:r>
            <a:rPr lang="en-IN" sz="1200" dirty="0"/>
            <a:t>Commit the transaction and update the account.</a:t>
          </a:r>
        </a:p>
      </dgm:t>
    </dgm:pt>
    <dgm:pt modelId="{4CD9C194-1948-4CDC-9FC7-4AFC495510EA}" type="parTrans" cxnId="{62487DA8-714A-4341-B60C-B95977CF3048}">
      <dgm:prSet/>
      <dgm:spPr/>
      <dgm:t>
        <a:bodyPr/>
        <a:lstStyle/>
        <a:p>
          <a:pPr algn="just"/>
          <a:endParaRPr lang="en-IN" sz="1200"/>
        </a:p>
      </dgm:t>
    </dgm:pt>
    <dgm:pt modelId="{5E36114C-F330-473D-97F1-5DDAD0EB0C43}" type="sibTrans" cxnId="{62487DA8-714A-4341-B60C-B95977CF3048}">
      <dgm:prSet/>
      <dgm:spPr/>
      <dgm:t>
        <a:bodyPr/>
        <a:lstStyle/>
        <a:p>
          <a:pPr algn="just"/>
          <a:endParaRPr lang="en-IN" sz="1200"/>
        </a:p>
      </dgm:t>
    </dgm:pt>
    <dgm:pt modelId="{A7B08C7A-334C-4624-90AB-30D2EC5A87FE}">
      <dgm:prSet custT="1"/>
      <dgm:spPr/>
      <dgm:t>
        <a:bodyPr/>
        <a:lstStyle/>
        <a:p>
          <a:pPr algn="just" rtl="0"/>
          <a:r>
            <a:rPr lang="en-IN" sz="1200" dirty="0"/>
            <a:t>When there are two threads involved then steps 1, 2 and 3 will be interleaved which means the threads can update data in a non-deterministic way. For example, the scenario in following table shows that after withdrawing 70 and 90 money units the balance is -60 money units which destroys the invariant condition. </a:t>
          </a:r>
        </a:p>
      </dgm:t>
    </dgm:pt>
    <dgm:pt modelId="{42CEFCCC-36A3-4A33-8A52-70A2BEBE1A7A}" type="parTrans" cxnId="{4F3CC070-993F-40F8-BD24-2A9534F281E3}">
      <dgm:prSet/>
      <dgm:spPr/>
      <dgm:t>
        <a:bodyPr/>
        <a:lstStyle/>
        <a:p>
          <a:pPr algn="just"/>
          <a:endParaRPr lang="en-IN" sz="1200"/>
        </a:p>
      </dgm:t>
    </dgm:pt>
    <dgm:pt modelId="{EF4B179E-2316-4002-9EF8-EB038FCBB38F}" type="sibTrans" cxnId="{4F3CC070-993F-40F8-BD24-2A9534F281E3}">
      <dgm:prSet/>
      <dgm:spPr/>
      <dgm:t>
        <a:bodyPr/>
        <a:lstStyle/>
        <a:p>
          <a:pPr algn="just"/>
          <a:endParaRPr lang="en-IN" sz="1200"/>
        </a:p>
      </dgm:t>
    </dgm:pt>
    <dgm:pt modelId="{238B2CDE-042D-4231-941E-8F17F106A728}" type="pres">
      <dgm:prSet presAssocID="{B2EA54DC-F228-48D3-9997-04BE02D3592A}" presName="linear" presStyleCnt="0">
        <dgm:presLayoutVars>
          <dgm:dir/>
          <dgm:animLvl val="lvl"/>
          <dgm:resizeHandles val="exact"/>
        </dgm:presLayoutVars>
      </dgm:prSet>
      <dgm:spPr/>
    </dgm:pt>
    <dgm:pt modelId="{39C4148A-4373-4755-9071-A601C52B8E05}" type="pres">
      <dgm:prSet presAssocID="{4A4D9B48-A03C-4DBE-836A-5D242D782934}" presName="parentLin" presStyleCnt="0"/>
      <dgm:spPr/>
    </dgm:pt>
    <dgm:pt modelId="{FABE132A-66B1-4F4F-86DD-1A988A853F24}" type="pres">
      <dgm:prSet presAssocID="{4A4D9B48-A03C-4DBE-836A-5D242D782934}" presName="parentLeftMargin" presStyleLbl="node1" presStyleIdx="0" presStyleCnt="3"/>
      <dgm:spPr/>
    </dgm:pt>
    <dgm:pt modelId="{FB3FAA1D-DB6C-4567-9922-8FA179009B68}" type="pres">
      <dgm:prSet presAssocID="{4A4D9B48-A03C-4DBE-836A-5D242D782934}" presName="parentText" presStyleLbl="node1" presStyleIdx="0" presStyleCnt="3" custScaleX="127094">
        <dgm:presLayoutVars>
          <dgm:chMax val="0"/>
          <dgm:bulletEnabled val="1"/>
        </dgm:presLayoutVars>
      </dgm:prSet>
      <dgm:spPr/>
    </dgm:pt>
    <dgm:pt modelId="{91E4457B-8388-4CB4-B857-DBA05396E676}" type="pres">
      <dgm:prSet presAssocID="{4A4D9B48-A03C-4DBE-836A-5D242D782934}" presName="negativeSpace" presStyleCnt="0"/>
      <dgm:spPr/>
    </dgm:pt>
    <dgm:pt modelId="{FA1AE62B-B185-43BA-BB68-B357910EFD2A}" type="pres">
      <dgm:prSet presAssocID="{4A4D9B48-A03C-4DBE-836A-5D242D782934}" presName="childText" presStyleLbl="conFgAcc1" presStyleIdx="0" presStyleCnt="3">
        <dgm:presLayoutVars>
          <dgm:bulletEnabled val="1"/>
        </dgm:presLayoutVars>
      </dgm:prSet>
      <dgm:spPr/>
    </dgm:pt>
    <dgm:pt modelId="{274DD867-538C-41AE-9D44-FDED5B44EC58}" type="pres">
      <dgm:prSet presAssocID="{97EB52F8-B804-4E39-A439-8D2D813AE1EC}" presName="spaceBetweenRectangles" presStyleCnt="0"/>
      <dgm:spPr/>
    </dgm:pt>
    <dgm:pt modelId="{479AA93A-F2B8-4BC5-9887-B4B0EF38672B}" type="pres">
      <dgm:prSet presAssocID="{71FAE667-7758-4216-B779-837C5BBB4A56}" presName="parentLin" presStyleCnt="0"/>
      <dgm:spPr/>
    </dgm:pt>
    <dgm:pt modelId="{DFE4C31D-96A3-4FC1-8329-C92E34580C2E}" type="pres">
      <dgm:prSet presAssocID="{71FAE667-7758-4216-B779-837C5BBB4A56}" presName="parentLeftMargin" presStyleLbl="node1" presStyleIdx="0" presStyleCnt="3"/>
      <dgm:spPr/>
    </dgm:pt>
    <dgm:pt modelId="{0078A455-78CC-4471-BD08-5A5BE21D2A24}" type="pres">
      <dgm:prSet presAssocID="{71FAE667-7758-4216-B779-837C5BBB4A56}" presName="parentText" presStyleLbl="node1" presStyleIdx="1" presStyleCnt="3" custScaleX="127094">
        <dgm:presLayoutVars>
          <dgm:chMax val="0"/>
          <dgm:bulletEnabled val="1"/>
        </dgm:presLayoutVars>
      </dgm:prSet>
      <dgm:spPr/>
    </dgm:pt>
    <dgm:pt modelId="{15F3895C-6917-4025-BB9D-6BC356DABB7D}" type="pres">
      <dgm:prSet presAssocID="{71FAE667-7758-4216-B779-837C5BBB4A56}" presName="negativeSpace" presStyleCnt="0"/>
      <dgm:spPr/>
    </dgm:pt>
    <dgm:pt modelId="{855B5D09-5F4E-463B-B2D1-B93E67DC0237}" type="pres">
      <dgm:prSet presAssocID="{71FAE667-7758-4216-B779-837C5BBB4A56}" presName="childText" presStyleLbl="conFgAcc1" presStyleIdx="1" presStyleCnt="3">
        <dgm:presLayoutVars>
          <dgm:bulletEnabled val="1"/>
        </dgm:presLayoutVars>
      </dgm:prSet>
      <dgm:spPr/>
    </dgm:pt>
    <dgm:pt modelId="{6EB3B26F-4C21-4F0D-A1FC-343571DD6CD5}" type="pres">
      <dgm:prSet presAssocID="{6DB2733E-A138-4E1E-8B49-A86EBB65B800}" presName="spaceBetweenRectangles" presStyleCnt="0"/>
      <dgm:spPr/>
    </dgm:pt>
    <dgm:pt modelId="{D17B4A97-9252-450A-B1F3-DD12EB2F0400}" type="pres">
      <dgm:prSet presAssocID="{A7B08C7A-334C-4624-90AB-30D2EC5A87FE}" presName="parentLin" presStyleCnt="0"/>
      <dgm:spPr/>
    </dgm:pt>
    <dgm:pt modelId="{9089AB7C-FECE-46CD-85B9-9F6062B6BEBB}" type="pres">
      <dgm:prSet presAssocID="{A7B08C7A-334C-4624-90AB-30D2EC5A87FE}" presName="parentLeftMargin" presStyleLbl="node1" presStyleIdx="1" presStyleCnt="3"/>
      <dgm:spPr/>
    </dgm:pt>
    <dgm:pt modelId="{9C733AF3-8FDA-4B10-A0DF-3A36DE411118}" type="pres">
      <dgm:prSet presAssocID="{A7B08C7A-334C-4624-90AB-30D2EC5A87FE}" presName="parentText" presStyleLbl="node1" presStyleIdx="2" presStyleCnt="3" custScaleX="127094">
        <dgm:presLayoutVars>
          <dgm:chMax val="0"/>
          <dgm:bulletEnabled val="1"/>
        </dgm:presLayoutVars>
      </dgm:prSet>
      <dgm:spPr/>
    </dgm:pt>
    <dgm:pt modelId="{2071702D-D5C8-419E-82D0-E9099DE4B2FE}" type="pres">
      <dgm:prSet presAssocID="{A7B08C7A-334C-4624-90AB-30D2EC5A87FE}" presName="negativeSpace" presStyleCnt="0"/>
      <dgm:spPr/>
    </dgm:pt>
    <dgm:pt modelId="{3D91BD62-5992-4A4A-871E-6087EBA7E7B4}" type="pres">
      <dgm:prSet presAssocID="{A7B08C7A-334C-4624-90AB-30D2EC5A87FE}" presName="childText" presStyleLbl="conFgAcc1" presStyleIdx="2" presStyleCnt="3">
        <dgm:presLayoutVars>
          <dgm:bulletEnabled val="1"/>
        </dgm:presLayoutVars>
      </dgm:prSet>
      <dgm:spPr/>
    </dgm:pt>
  </dgm:ptLst>
  <dgm:cxnLst>
    <dgm:cxn modelId="{FD6D4113-0354-457A-BD0C-55E6A0E5BC63}" srcId="{B2EA54DC-F228-48D3-9997-04BE02D3592A}" destId="{71FAE667-7758-4216-B779-837C5BBB4A56}" srcOrd="1" destOrd="0" parTransId="{C6BB6D9B-6D1F-4D5A-AA82-9B75E73BD3FA}" sibTransId="{6DB2733E-A138-4E1E-8B49-A86EBB65B800}"/>
    <dgm:cxn modelId="{12DCD61C-F27A-4245-86B1-E86C85FFC946}" type="presOf" srcId="{A7B08C7A-334C-4624-90AB-30D2EC5A87FE}" destId="{9C733AF3-8FDA-4B10-A0DF-3A36DE411118}" srcOrd="1" destOrd="0" presId="urn:microsoft.com/office/officeart/2005/8/layout/list1"/>
    <dgm:cxn modelId="{EEE4E25B-7C1F-4AF3-9E10-067C263C6E6B}" type="presOf" srcId="{B2EA54DC-F228-48D3-9997-04BE02D3592A}" destId="{238B2CDE-042D-4231-941E-8F17F106A728}" srcOrd="0" destOrd="0" presId="urn:microsoft.com/office/officeart/2005/8/layout/list1"/>
    <dgm:cxn modelId="{F970185C-7286-4BB5-9A21-367DF8B77A4D}" type="presOf" srcId="{4A4D9B48-A03C-4DBE-836A-5D242D782934}" destId="{FB3FAA1D-DB6C-4567-9922-8FA179009B68}" srcOrd="1" destOrd="0" presId="urn:microsoft.com/office/officeart/2005/8/layout/list1"/>
    <dgm:cxn modelId="{4F3CC070-993F-40F8-BD24-2A9534F281E3}" srcId="{B2EA54DC-F228-48D3-9997-04BE02D3592A}" destId="{A7B08C7A-334C-4624-90AB-30D2EC5A87FE}" srcOrd="2" destOrd="0" parTransId="{42CEFCCC-36A3-4A33-8A52-70A2BEBE1A7A}" sibTransId="{EF4B179E-2316-4002-9EF8-EB038FCBB38F}"/>
    <dgm:cxn modelId="{4EBB7E51-5588-45D8-B10A-6F88B6638945}" type="presOf" srcId="{4A4D9B48-A03C-4DBE-836A-5D242D782934}" destId="{FABE132A-66B1-4F4F-86DD-1A988A853F24}" srcOrd="0" destOrd="0" presId="urn:microsoft.com/office/officeart/2005/8/layout/list1"/>
    <dgm:cxn modelId="{38A8A573-D7A7-4653-AF2F-77B7AC3AC449}" srcId="{71FAE667-7758-4216-B779-837C5BBB4A56}" destId="{77AAC154-38A9-49BB-9F1F-F89349E66508}" srcOrd="1" destOrd="0" parTransId="{697FBC50-7D07-4608-8418-F392D7CEE190}" sibTransId="{A4060819-CF7D-4207-B278-E592BE1D2C8A}"/>
    <dgm:cxn modelId="{4F2FE481-C218-413A-9F37-6C6606591080}" srcId="{71FAE667-7758-4216-B779-837C5BBB4A56}" destId="{24852869-11D7-4CBE-9BD3-A3B00C46F072}" srcOrd="0" destOrd="0" parTransId="{CF2AD703-2A03-48E8-9168-03B5E8F747DC}" sibTransId="{A74A6356-602D-4F64-A2C7-BE18904F873B}"/>
    <dgm:cxn modelId="{ABF16484-143E-4013-ADFE-5E8F9D5A8AC8}" type="presOf" srcId="{71FAE667-7758-4216-B779-837C5BBB4A56}" destId="{DFE4C31D-96A3-4FC1-8329-C92E34580C2E}" srcOrd="0" destOrd="0" presId="urn:microsoft.com/office/officeart/2005/8/layout/list1"/>
    <dgm:cxn modelId="{BB73DBA1-E482-4181-BEA5-2AC33A3E3CEE}" type="presOf" srcId="{FF9D196F-FB73-4E05-AFCC-7928C20509CE}" destId="{855B5D09-5F4E-463B-B2D1-B93E67DC0237}" srcOrd="0" destOrd="2" presId="urn:microsoft.com/office/officeart/2005/8/layout/list1"/>
    <dgm:cxn modelId="{0CC547A5-BBF7-45EC-A6F8-7B139E0DABE5}" type="presOf" srcId="{71FAE667-7758-4216-B779-837C5BBB4A56}" destId="{0078A455-78CC-4471-BD08-5A5BE21D2A24}" srcOrd="1" destOrd="0" presId="urn:microsoft.com/office/officeart/2005/8/layout/list1"/>
    <dgm:cxn modelId="{62487DA8-714A-4341-B60C-B95977CF3048}" srcId="{71FAE667-7758-4216-B779-837C5BBB4A56}" destId="{FF9D196F-FB73-4E05-AFCC-7928C20509CE}" srcOrd="2" destOrd="0" parTransId="{4CD9C194-1948-4CDC-9FC7-4AFC495510EA}" sibTransId="{5E36114C-F330-473D-97F1-5DDAD0EB0C43}"/>
    <dgm:cxn modelId="{87B558D2-095B-43E2-9C9A-D7E58EA2EA69}" type="presOf" srcId="{24852869-11D7-4CBE-9BD3-A3B00C46F072}" destId="{855B5D09-5F4E-463B-B2D1-B93E67DC0237}" srcOrd="0" destOrd="0" presId="urn:microsoft.com/office/officeart/2005/8/layout/list1"/>
    <dgm:cxn modelId="{1DB09DE0-0AFE-4D26-9857-E7BD95FA35F7}" type="presOf" srcId="{77AAC154-38A9-49BB-9F1F-F89349E66508}" destId="{855B5D09-5F4E-463B-B2D1-B93E67DC0237}" srcOrd="0" destOrd="1" presId="urn:microsoft.com/office/officeart/2005/8/layout/list1"/>
    <dgm:cxn modelId="{7DFE92F0-F423-444B-B414-6799C02B25B2}" type="presOf" srcId="{A7B08C7A-334C-4624-90AB-30D2EC5A87FE}" destId="{9089AB7C-FECE-46CD-85B9-9F6062B6BEBB}" srcOrd="0" destOrd="0" presId="urn:microsoft.com/office/officeart/2005/8/layout/list1"/>
    <dgm:cxn modelId="{95BF36F4-1190-47AF-B522-5E4D71430CB0}" srcId="{B2EA54DC-F228-48D3-9997-04BE02D3592A}" destId="{4A4D9B48-A03C-4DBE-836A-5D242D782934}" srcOrd="0" destOrd="0" parTransId="{46D76D27-3B91-4040-AD52-A34ACBCF4D49}" sibTransId="{97EB52F8-B804-4E39-A439-8D2D813AE1EC}"/>
    <dgm:cxn modelId="{13D4DC5A-48DD-4F2B-A9F5-D9659989C18C}" type="presParOf" srcId="{238B2CDE-042D-4231-941E-8F17F106A728}" destId="{39C4148A-4373-4755-9071-A601C52B8E05}" srcOrd="0" destOrd="0" presId="urn:microsoft.com/office/officeart/2005/8/layout/list1"/>
    <dgm:cxn modelId="{C330BAB1-C4C3-4C8E-BEE0-EC02A2192B34}" type="presParOf" srcId="{39C4148A-4373-4755-9071-A601C52B8E05}" destId="{FABE132A-66B1-4F4F-86DD-1A988A853F24}" srcOrd="0" destOrd="0" presId="urn:microsoft.com/office/officeart/2005/8/layout/list1"/>
    <dgm:cxn modelId="{F7A0E261-75E1-43EA-BD52-B7CEFA608467}" type="presParOf" srcId="{39C4148A-4373-4755-9071-A601C52B8E05}" destId="{FB3FAA1D-DB6C-4567-9922-8FA179009B68}" srcOrd="1" destOrd="0" presId="urn:microsoft.com/office/officeart/2005/8/layout/list1"/>
    <dgm:cxn modelId="{18C38D91-D242-4CF0-A4E9-75CBDD0168D5}" type="presParOf" srcId="{238B2CDE-042D-4231-941E-8F17F106A728}" destId="{91E4457B-8388-4CB4-B857-DBA05396E676}" srcOrd="1" destOrd="0" presId="urn:microsoft.com/office/officeart/2005/8/layout/list1"/>
    <dgm:cxn modelId="{4DD37F74-6E0D-49E7-A621-C64AB6569F98}" type="presParOf" srcId="{238B2CDE-042D-4231-941E-8F17F106A728}" destId="{FA1AE62B-B185-43BA-BB68-B357910EFD2A}" srcOrd="2" destOrd="0" presId="urn:microsoft.com/office/officeart/2005/8/layout/list1"/>
    <dgm:cxn modelId="{BDBF0327-269C-4059-950B-B8DB9FDCD07F}" type="presParOf" srcId="{238B2CDE-042D-4231-941E-8F17F106A728}" destId="{274DD867-538C-41AE-9D44-FDED5B44EC58}" srcOrd="3" destOrd="0" presId="urn:microsoft.com/office/officeart/2005/8/layout/list1"/>
    <dgm:cxn modelId="{912D9671-B137-4A10-866F-2F2DED17E175}" type="presParOf" srcId="{238B2CDE-042D-4231-941E-8F17F106A728}" destId="{479AA93A-F2B8-4BC5-9887-B4B0EF38672B}" srcOrd="4" destOrd="0" presId="urn:microsoft.com/office/officeart/2005/8/layout/list1"/>
    <dgm:cxn modelId="{9BD5D7E1-202A-437C-B6F8-99769AA14168}" type="presParOf" srcId="{479AA93A-F2B8-4BC5-9887-B4B0EF38672B}" destId="{DFE4C31D-96A3-4FC1-8329-C92E34580C2E}" srcOrd="0" destOrd="0" presId="urn:microsoft.com/office/officeart/2005/8/layout/list1"/>
    <dgm:cxn modelId="{C414501B-05B0-49AD-AE57-C7AC0E8AD96F}" type="presParOf" srcId="{479AA93A-F2B8-4BC5-9887-B4B0EF38672B}" destId="{0078A455-78CC-4471-BD08-5A5BE21D2A24}" srcOrd="1" destOrd="0" presId="urn:microsoft.com/office/officeart/2005/8/layout/list1"/>
    <dgm:cxn modelId="{9B52A09D-9D07-42B7-8C27-08FCEDC9EA4B}" type="presParOf" srcId="{238B2CDE-042D-4231-941E-8F17F106A728}" destId="{15F3895C-6917-4025-BB9D-6BC356DABB7D}" srcOrd="5" destOrd="0" presId="urn:microsoft.com/office/officeart/2005/8/layout/list1"/>
    <dgm:cxn modelId="{075B4A89-A1DC-4C53-81CF-8077A709B365}" type="presParOf" srcId="{238B2CDE-042D-4231-941E-8F17F106A728}" destId="{855B5D09-5F4E-463B-B2D1-B93E67DC0237}" srcOrd="6" destOrd="0" presId="urn:microsoft.com/office/officeart/2005/8/layout/list1"/>
    <dgm:cxn modelId="{B0BC5DE1-1D6E-4D28-BE33-77646D8C74A8}" type="presParOf" srcId="{238B2CDE-042D-4231-941E-8F17F106A728}" destId="{6EB3B26F-4C21-4F0D-A1FC-343571DD6CD5}" srcOrd="7" destOrd="0" presId="urn:microsoft.com/office/officeart/2005/8/layout/list1"/>
    <dgm:cxn modelId="{C24FE975-E6C3-48A5-B560-916BD99D54AA}" type="presParOf" srcId="{238B2CDE-042D-4231-941E-8F17F106A728}" destId="{D17B4A97-9252-450A-B1F3-DD12EB2F0400}" srcOrd="8" destOrd="0" presId="urn:microsoft.com/office/officeart/2005/8/layout/list1"/>
    <dgm:cxn modelId="{E2578591-146C-45A0-94EF-0456D3EA6C47}" type="presParOf" srcId="{D17B4A97-9252-450A-B1F3-DD12EB2F0400}" destId="{9089AB7C-FECE-46CD-85B9-9F6062B6BEBB}" srcOrd="0" destOrd="0" presId="urn:microsoft.com/office/officeart/2005/8/layout/list1"/>
    <dgm:cxn modelId="{59538CA0-BB50-4EEA-A0C4-0B8FF14ED25A}" type="presParOf" srcId="{D17B4A97-9252-450A-B1F3-DD12EB2F0400}" destId="{9C733AF3-8FDA-4B10-A0DF-3A36DE411118}" srcOrd="1" destOrd="0" presId="urn:microsoft.com/office/officeart/2005/8/layout/list1"/>
    <dgm:cxn modelId="{DEA7D90F-86EE-4AAA-BDC3-7BF08D2F634B}" type="presParOf" srcId="{238B2CDE-042D-4231-941E-8F17F106A728}" destId="{2071702D-D5C8-419E-82D0-E9099DE4B2FE}" srcOrd="9" destOrd="0" presId="urn:microsoft.com/office/officeart/2005/8/layout/list1"/>
    <dgm:cxn modelId="{69CB125B-BAC2-44D2-B8A9-2BD8D2403928}" type="presParOf" srcId="{238B2CDE-042D-4231-941E-8F17F106A728}" destId="{3D91BD62-5992-4A4A-871E-6087EBA7E7B4}"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a:t>Thread synchronization</a:t>
          </a:r>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3447B11E-58A6-48AD-B087-C0B60276848C}" type="presOf" srcId="{DD0B4728-9D96-450B-BE6A-334940CC29C0}" destId="{622A42A3-B605-4AF7-843C-0079C4E88486}"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7DB68F69-BC40-4936-AAE8-AE9E23FCF864}" type="presOf" srcId="{39DE3ACC-F631-432E-963A-857AE3BC9679}" destId="{CB2C0BD3-48D5-4ECA-8703-45F1DF9ED57B}" srcOrd="0" destOrd="0" presId="urn:microsoft.com/office/officeart/2005/8/layout/vList2"/>
    <dgm:cxn modelId="{6CEDF292-FDE1-4D7E-91D7-4A2C17B3D8C7}"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B2EA54DC-F228-48D3-9997-04BE02D3592A}"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4FB22BA2-AC0B-49B6-8F9A-8F1730BA3349}">
      <dgm:prSet custT="1"/>
      <dgm:spPr/>
      <dgm:t>
        <a:bodyPr/>
        <a:lstStyle/>
        <a:p>
          <a:r>
            <a:rPr lang="en-IN" sz="1400"/>
            <a:t>Helps in synchronization of accessing a common resource.</a:t>
          </a:r>
        </a:p>
      </dgm:t>
    </dgm:pt>
    <dgm:pt modelId="{8EF05EAF-7E03-4690-9B1C-424701876989}" type="parTrans" cxnId="{49F475D5-A189-49A5-9370-F6AE66056CE0}">
      <dgm:prSet/>
      <dgm:spPr/>
      <dgm:t>
        <a:bodyPr/>
        <a:lstStyle/>
        <a:p>
          <a:endParaRPr lang="en-IN" sz="1400"/>
        </a:p>
      </dgm:t>
    </dgm:pt>
    <dgm:pt modelId="{1DF427C5-84E7-4023-9AB5-6FB2E5464E48}" type="sibTrans" cxnId="{49F475D5-A189-49A5-9370-F6AE66056CE0}">
      <dgm:prSet/>
      <dgm:spPr/>
      <dgm:t>
        <a:bodyPr/>
        <a:lstStyle/>
        <a:p>
          <a:endParaRPr lang="en-IN" sz="1400"/>
        </a:p>
      </dgm:t>
    </dgm:pt>
    <dgm:pt modelId="{D0C36814-1154-46E5-91AC-4E5F9E79936D}">
      <dgm:prSet custT="1"/>
      <dgm:spPr/>
      <dgm:t>
        <a:bodyPr/>
        <a:lstStyle/>
        <a:p>
          <a:r>
            <a:rPr lang="en-IN" sz="1400"/>
            <a:t>In general any global resource under a lock can still be accessed by a some other thread by by-passing the lock.</a:t>
          </a:r>
        </a:p>
      </dgm:t>
    </dgm:pt>
    <dgm:pt modelId="{7147E582-05CA-4591-B0A2-6AF054BCA04A}" type="parTrans" cxnId="{7F21CF73-5AB9-47C0-8050-639DFBA1057D}">
      <dgm:prSet/>
      <dgm:spPr/>
      <dgm:t>
        <a:bodyPr/>
        <a:lstStyle/>
        <a:p>
          <a:endParaRPr lang="en-IN" sz="1400"/>
        </a:p>
      </dgm:t>
    </dgm:pt>
    <dgm:pt modelId="{4CF15A31-153B-41C3-B753-A725E8DDBCAE}" type="sibTrans" cxnId="{7F21CF73-5AB9-47C0-8050-639DFBA1057D}">
      <dgm:prSet/>
      <dgm:spPr/>
      <dgm:t>
        <a:bodyPr/>
        <a:lstStyle/>
        <a:p>
          <a:endParaRPr lang="en-IN" sz="1400"/>
        </a:p>
      </dgm:t>
    </dgm:pt>
    <dgm:pt modelId="{06264DFA-3607-445A-9C19-867A861E20B2}">
      <dgm:prSet custT="1"/>
      <dgm:spPr/>
      <dgm:t>
        <a:bodyPr/>
        <a:lstStyle/>
        <a:p>
          <a:r>
            <a:rPr lang="en-IN" sz="1400" dirty="0"/>
            <a:t>Any global resource if it has to be totally protected by an </a:t>
          </a:r>
          <a:r>
            <a:rPr lang="en-IN" sz="1400" dirty="0" err="1"/>
            <a:t>mutex</a:t>
          </a:r>
          <a:r>
            <a:rPr lang="en-IN" sz="1400" dirty="0"/>
            <a:t> completely, a </a:t>
          </a:r>
          <a:r>
            <a:rPr lang="en-IN" sz="1400" dirty="0" err="1"/>
            <a:t>mutex</a:t>
          </a:r>
          <a:r>
            <a:rPr lang="en-IN" sz="1400" dirty="0"/>
            <a:t> must be completely bounded to the resource it is protecting.</a:t>
          </a:r>
        </a:p>
      </dgm:t>
    </dgm:pt>
    <dgm:pt modelId="{8385B114-D78D-4383-98C7-75487A4A2AE2}" type="parTrans" cxnId="{0E3F94A9-5DD8-4E34-9497-5CFF043DBABF}">
      <dgm:prSet/>
      <dgm:spPr/>
      <dgm:t>
        <a:bodyPr/>
        <a:lstStyle/>
        <a:p>
          <a:endParaRPr lang="en-IN" sz="1400"/>
        </a:p>
      </dgm:t>
    </dgm:pt>
    <dgm:pt modelId="{4A6390C3-8787-4C1F-AA2C-C570AC80B725}" type="sibTrans" cxnId="{0E3F94A9-5DD8-4E34-9497-5CFF043DBABF}">
      <dgm:prSet/>
      <dgm:spPr/>
      <dgm:t>
        <a:bodyPr/>
        <a:lstStyle/>
        <a:p>
          <a:endParaRPr lang="en-IN" sz="1400"/>
        </a:p>
      </dgm:t>
    </dgm:pt>
    <dgm:pt modelId="{3995A494-1BAC-4E13-870C-A06AB9B54E15}">
      <dgm:prSet custT="1"/>
      <dgm:spPr/>
      <dgm:t>
        <a:bodyPr/>
        <a:lstStyle/>
        <a:p>
          <a:r>
            <a:rPr lang="en-IN" sz="1400"/>
            <a:t>Design interface appropriately such that the data is thread safe.</a:t>
          </a:r>
        </a:p>
      </dgm:t>
    </dgm:pt>
    <dgm:pt modelId="{1F3E58F3-7208-4A4D-A91D-41B67F7C1FDE}" type="parTrans" cxnId="{5F0081B8-8369-4237-833B-FAA9468E394C}">
      <dgm:prSet/>
      <dgm:spPr/>
      <dgm:t>
        <a:bodyPr/>
        <a:lstStyle/>
        <a:p>
          <a:endParaRPr lang="en-IN" sz="1400"/>
        </a:p>
      </dgm:t>
    </dgm:pt>
    <dgm:pt modelId="{75F49EC5-D840-40B7-AFC5-1150E65A423B}" type="sibTrans" cxnId="{5F0081B8-8369-4237-833B-FAA9468E394C}">
      <dgm:prSet/>
      <dgm:spPr/>
      <dgm:t>
        <a:bodyPr/>
        <a:lstStyle/>
        <a:p>
          <a:endParaRPr lang="en-IN" sz="1400"/>
        </a:p>
      </dgm:t>
    </dgm:pt>
    <dgm:pt modelId="{F2C22D9C-FA3A-4BD9-88EA-85AC9C97863D}">
      <dgm:prSet custT="1"/>
      <dgm:spPr/>
      <dgm:t>
        <a:bodyPr/>
        <a:lstStyle/>
        <a:p>
          <a:r>
            <a:rPr lang="en-IN" sz="1400"/>
            <a:t>It is a good idea to lock mutexes in the same order across functions, failing which it could lead to situation called dead-lock.</a:t>
          </a:r>
        </a:p>
      </dgm:t>
    </dgm:pt>
    <dgm:pt modelId="{F1C99E8E-6141-475D-A818-20E237C356D5}" type="parTrans" cxnId="{AA6330B3-3C54-43DB-896F-82DA6235766A}">
      <dgm:prSet/>
      <dgm:spPr/>
      <dgm:t>
        <a:bodyPr/>
        <a:lstStyle/>
        <a:p>
          <a:endParaRPr lang="en-IN" sz="1400"/>
        </a:p>
      </dgm:t>
    </dgm:pt>
    <dgm:pt modelId="{570BE8C9-4B91-4187-A4EE-34515844B445}" type="sibTrans" cxnId="{AA6330B3-3C54-43DB-896F-82DA6235766A}">
      <dgm:prSet/>
      <dgm:spPr/>
      <dgm:t>
        <a:bodyPr/>
        <a:lstStyle/>
        <a:p>
          <a:endParaRPr lang="en-IN" sz="1400"/>
        </a:p>
      </dgm:t>
    </dgm:pt>
    <dgm:pt modelId="{9CA6B7B2-0B8B-48B9-A22A-DFC7CFD7E785}">
      <dgm:prSet custT="1"/>
      <dgm:spPr/>
      <dgm:t>
        <a:bodyPr/>
        <a:lstStyle/>
        <a:p>
          <a:r>
            <a:rPr lang="en-IN" sz="1400"/>
            <a:t> </a:t>
          </a:r>
          <a:r>
            <a:rPr lang="en-IN" sz="1400" dirty="0"/>
            <a:t>In other words encapsulate the resource, that is make both the resource as well as the </a:t>
          </a:r>
          <a:r>
            <a:rPr lang="en-IN" sz="1400" dirty="0" err="1"/>
            <a:t>mutex</a:t>
          </a:r>
          <a:r>
            <a:rPr lang="en-IN" sz="1400" dirty="0"/>
            <a:t> object as class data member.</a:t>
          </a:r>
        </a:p>
      </dgm:t>
    </dgm:pt>
    <dgm:pt modelId="{308A7B96-9CB1-4BAE-9A6E-8E5577B6DCF3}" type="parTrans" cxnId="{1D6A0851-AB79-48C9-B25B-EBC7C44A3484}">
      <dgm:prSet/>
      <dgm:spPr/>
      <dgm:t>
        <a:bodyPr/>
        <a:lstStyle/>
        <a:p>
          <a:endParaRPr lang="en-IN"/>
        </a:p>
      </dgm:t>
    </dgm:pt>
    <dgm:pt modelId="{E71C28E9-48C1-48DC-A0D4-4742104E9243}" type="sibTrans" cxnId="{1D6A0851-AB79-48C9-B25B-EBC7C44A3484}">
      <dgm:prSet/>
      <dgm:spPr/>
      <dgm:t>
        <a:bodyPr/>
        <a:lstStyle/>
        <a:p>
          <a:endParaRPr lang="en-IN"/>
        </a:p>
      </dgm:t>
    </dgm:pt>
    <dgm:pt modelId="{238B2CDE-042D-4231-941E-8F17F106A728}" type="pres">
      <dgm:prSet presAssocID="{B2EA54DC-F228-48D3-9997-04BE02D3592A}" presName="linear" presStyleCnt="0">
        <dgm:presLayoutVars>
          <dgm:dir/>
          <dgm:animLvl val="lvl"/>
          <dgm:resizeHandles val="exact"/>
        </dgm:presLayoutVars>
      </dgm:prSet>
      <dgm:spPr/>
    </dgm:pt>
    <dgm:pt modelId="{9E06FD67-8422-4E83-A873-1ED222A67858}" type="pres">
      <dgm:prSet presAssocID="{4FB22BA2-AC0B-49B6-8F9A-8F1730BA3349}" presName="parentLin" presStyleCnt="0"/>
      <dgm:spPr/>
    </dgm:pt>
    <dgm:pt modelId="{5673DBD8-8850-4F77-8103-A1E573C33AF1}" type="pres">
      <dgm:prSet presAssocID="{4FB22BA2-AC0B-49B6-8F9A-8F1730BA3349}" presName="parentLeftMargin" presStyleLbl="node1" presStyleIdx="0" presStyleCnt="6"/>
      <dgm:spPr/>
    </dgm:pt>
    <dgm:pt modelId="{19CBFB27-CE05-46FF-8C95-A0ACA57CA399}" type="pres">
      <dgm:prSet presAssocID="{4FB22BA2-AC0B-49B6-8F9A-8F1730BA3349}" presName="parentText" presStyleLbl="node1" presStyleIdx="0" presStyleCnt="6">
        <dgm:presLayoutVars>
          <dgm:chMax val="0"/>
          <dgm:bulletEnabled val="1"/>
        </dgm:presLayoutVars>
      </dgm:prSet>
      <dgm:spPr/>
    </dgm:pt>
    <dgm:pt modelId="{414A2149-2B49-4098-8DE8-BA519F17ADC6}" type="pres">
      <dgm:prSet presAssocID="{4FB22BA2-AC0B-49B6-8F9A-8F1730BA3349}" presName="negativeSpace" presStyleCnt="0"/>
      <dgm:spPr/>
    </dgm:pt>
    <dgm:pt modelId="{2BFBE701-B027-4209-9D06-5417695A4E2C}" type="pres">
      <dgm:prSet presAssocID="{4FB22BA2-AC0B-49B6-8F9A-8F1730BA3349}" presName="childText" presStyleLbl="conFgAcc1" presStyleIdx="0" presStyleCnt="6">
        <dgm:presLayoutVars>
          <dgm:bulletEnabled val="1"/>
        </dgm:presLayoutVars>
      </dgm:prSet>
      <dgm:spPr/>
    </dgm:pt>
    <dgm:pt modelId="{E2180E77-B04D-4150-9AE1-3A1E3AA8E49B}" type="pres">
      <dgm:prSet presAssocID="{1DF427C5-84E7-4023-9AB5-6FB2E5464E48}" presName="spaceBetweenRectangles" presStyleCnt="0"/>
      <dgm:spPr/>
    </dgm:pt>
    <dgm:pt modelId="{D7F7D4D3-C751-4ECE-AD57-A90D103EFDFD}" type="pres">
      <dgm:prSet presAssocID="{D0C36814-1154-46E5-91AC-4E5F9E79936D}" presName="parentLin" presStyleCnt="0"/>
      <dgm:spPr/>
    </dgm:pt>
    <dgm:pt modelId="{62123654-6A85-43B2-9CF7-C013E76BA4C2}" type="pres">
      <dgm:prSet presAssocID="{D0C36814-1154-46E5-91AC-4E5F9E79936D}" presName="parentLeftMargin" presStyleLbl="node1" presStyleIdx="0" presStyleCnt="6"/>
      <dgm:spPr/>
    </dgm:pt>
    <dgm:pt modelId="{301B0612-1794-4BB8-B8A9-50DA7574A871}" type="pres">
      <dgm:prSet presAssocID="{D0C36814-1154-46E5-91AC-4E5F9E79936D}" presName="parentText" presStyleLbl="node1" presStyleIdx="1" presStyleCnt="6">
        <dgm:presLayoutVars>
          <dgm:chMax val="0"/>
          <dgm:bulletEnabled val="1"/>
        </dgm:presLayoutVars>
      </dgm:prSet>
      <dgm:spPr/>
    </dgm:pt>
    <dgm:pt modelId="{0618D3B7-610D-4597-B383-DBE5001A3BB0}" type="pres">
      <dgm:prSet presAssocID="{D0C36814-1154-46E5-91AC-4E5F9E79936D}" presName="negativeSpace" presStyleCnt="0"/>
      <dgm:spPr/>
    </dgm:pt>
    <dgm:pt modelId="{FDC85D0D-B9BE-4832-9C43-FFCCC21ABE1C}" type="pres">
      <dgm:prSet presAssocID="{D0C36814-1154-46E5-91AC-4E5F9E79936D}" presName="childText" presStyleLbl="conFgAcc1" presStyleIdx="1" presStyleCnt="6">
        <dgm:presLayoutVars>
          <dgm:bulletEnabled val="1"/>
        </dgm:presLayoutVars>
      </dgm:prSet>
      <dgm:spPr/>
    </dgm:pt>
    <dgm:pt modelId="{558CBFDB-3CD2-46F3-B1B4-2263C4D5A043}" type="pres">
      <dgm:prSet presAssocID="{4CF15A31-153B-41C3-B753-A725E8DDBCAE}" presName="spaceBetweenRectangles" presStyleCnt="0"/>
      <dgm:spPr/>
    </dgm:pt>
    <dgm:pt modelId="{DD7D0931-08A8-460A-AAE3-7C65BF410939}" type="pres">
      <dgm:prSet presAssocID="{06264DFA-3607-445A-9C19-867A861E20B2}" presName="parentLin" presStyleCnt="0"/>
      <dgm:spPr/>
    </dgm:pt>
    <dgm:pt modelId="{EAF11385-AD7F-4EBB-BD8A-529CAB3678D6}" type="pres">
      <dgm:prSet presAssocID="{06264DFA-3607-445A-9C19-867A861E20B2}" presName="parentLeftMargin" presStyleLbl="node1" presStyleIdx="1" presStyleCnt="6"/>
      <dgm:spPr/>
    </dgm:pt>
    <dgm:pt modelId="{43462142-5356-4470-A94A-D93ADBDEFEF5}" type="pres">
      <dgm:prSet presAssocID="{06264DFA-3607-445A-9C19-867A861E20B2}" presName="parentText" presStyleLbl="node1" presStyleIdx="2" presStyleCnt="6">
        <dgm:presLayoutVars>
          <dgm:chMax val="0"/>
          <dgm:bulletEnabled val="1"/>
        </dgm:presLayoutVars>
      </dgm:prSet>
      <dgm:spPr/>
    </dgm:pt>
    <dgm:pt modelId="{E1EE27EC-DCA4-4796-A997-AC80386BCBCE}" type="pres">
      <dgm:prSet presAssocID="{06264DFA-3607-445A-9C19-867A861E20B2}" presName="negativeSpace" presStyleCnt="0"/>
      <dgm:spPr/>
    </dgm:pt>
    <dgm:pt modelId="{5DD85E74-187F-4189-812D-043751233923}" type="pres">
      <dgm:prSet presAssocID="{06264DFA-3607-445A-9C19-867A861E20B2}" presName="childText" presStyleLbl="conFgAcc1" presStyleIdx="2" presStyleCnt="6">
        <dgm:presLayoutVars>
          <dgm:bulletEnabled val="1"/>
        </dgm:presLayoutVars>
      </dgm:prSet>
      <dgm:spPr/>
    </dgm:pt>
    <dgm:pt modelId="{E4CE599D-B415-47F6-8B24-BCB5D0446AE7}" type="pres">
      <dgm:prSet presAssocID="{4A6390C3-8787-4C1F-AA2C-C570AC80B725}" presName="spaceBetweenRectangles" presStyleCnt="0"/>
      <dgm:spPr/>
    </dgm:pt>
    <dgm:pt modelId="{F6110602-8511-4EAF-B3B8-48028534F01B}" type="pres">
      <dgm:prSet presAssocID="{9CA6B7B2-0B8B-48B9-A22A-DFC7CFD7E785}" presName="parentLin" presStyleCnt="0"/>
      <dgm:spPr/>
    </dgm:pt>
    <dgm:pt modelId="{EDCAA5CD-E403-4AB2-91AF-152F34148F91}" type="pres">
      <dgm:prSet presAssocID="{9CA6B7B2-0B8B-48B9-A22A-DFC7CFD7E785}" presName="parentLeftMargin" presStyleLbl="node1" presStyleIdx="2" presStyleCnt="6"/>
      <dgm:spPr/>
    </dgm:pt>
    <dgm:pt modelId="{492CBA63-7622-4CC0-8848-509BF272BA30}" type="pres">
      <dgm:prSet presAssocID="{9CA6B7B2-0B8B-48B9-A22A-DFC7CFD7E785}" presName="parentText" presStyleLbl="node1" presStyleIdx="3" presStyleCnt="6">
        <dgm:presLayoutVars>
          <dgm:chMax val="0"/>
          <dgm:bulletEnabled val="1"/>
        </dgm:presLayoutVars>
      </dgm:prSet>
      <dgm:spPr/>
    </dgm:pt>
    <dgm:pt modelId="{42DDAA29-280C-43A4-AF15-379039A7E30C}" type="pres">
      <dgm:prSet presAssocID="{9CA6B7B2-0B8B-48B9-A22A-DFC7CFD7E785}" presName="negativeSpace" presStyleCnt="0"/>
      <dgm:spPr/>
    </dgm:pt>
    <dgm:pt modelId="{088B402C-AE0E-4B68-BABB-24D931AEEF79}" type="pres">
      <dgm:prSet presAssocID="{9CA6B7B2-0B8B-48B9-A22A-DFC7CFD7E785}" presName="childText" presStyleLbl="conFgAcc1" presStyleIdx="3" presStyleCnt="6">
        <dgm:presLayoutVars>
          <dgm:bulletEnabled val="1"/>
        </dgm:presLayoutVars>
      </dgm:prSet>
      <dgm:spPr/>
    </dgm:pt>
    <dgm:pt modelId="{52D00F88-796F-453C-82EE-5440DAA8E75A}" type="pres">
      <dgm:prSet presAssocID="{E71C28E9-48C1-48DC-A0D4-4742104E9243}" presName="spaceBetweenRectangles" presStyleCnt="0"/>
      <dgm:spPr/>
    </dgm:pt>
    <dgm:pt modelId="{8503DC4F-827B-45B8-948D-3CE5043F1C6D}" type="pres">
      <dgm:prSet presAssocID="{3995A494-1BAC-4E13-870C-A06AB9B54E15}" presName="parentLin" presStyleCnt="0"/>
      <dgm:spPr/>
    </dgm:pt>
    <dgm:pt modelId="{FE13F6BE-FB14-4A88-9727-490E15230CD4}" type="pres">
      <dgm:prSet presAssocID="{3995A494-1BAC-4E13-870C-A06AB9B54E15}" presName="parentLeftMargin" presStyleLbl="node1" presStyleIdx="3" presStyleCnt="6"/>
      <dgm:spPr/>
    </dgm:pt>
    <dgm:pt modelId="{98C0CF64-4FF9-4A7A-BCD2-5D843BD925EC}" type="pres">
      <dgm:prSet presAssocID="{3995A494-1BAC-4E13-870C-A06AB9B54E15}" presName="parentText" presStyleLbl="node1" presStyleIdx="4" presStyleCnt="6">
        <dgm:presLayoutVars>
          <dgm:chMax val="0"/>
          <dgm:bulletEnabled val="1"/>
        </dgm:presLayoutVars>
      </dgm:prSet>
      <dgm:spPr/>
    </dgm:pt>
    <dgm:pt modelId="{2D61D91C-E074-4A5A-B9F7-CEB701A9E8CD}" type="pres">
      <dgm:prSet presAssocID="{3995A494-1BAC-4E13-870C-A06AB9B54E15}" presName="negativeSpace" presStyleCnt="0"/>
      <dgm:spPr/>
    </dgm:pt>
    <dgm:pt modelId="{ACDFA769-C9E2-468C-B911-A39954372BBD}" type="pres">
      <dgm:prSet presAssocID="{3995A494-1BAC-4E13-870C-A06AB9B54E15}" presName="childText" presStyleLbl="conFgAcc1" presStyleIdx="4" presStyleCnt="6">
        <dgm:presLayoutVars>
          <dgm:bulletEnabled val="1"/>
        </dgm:presLayoutVars>
      </dgm:prSet>
      <dgm:spPr/>
    </dgm:pt>
    <dgm:pt modelId="{E9B6156D-CA9F-4DDF-A531-F127F85F6D24}" type="pres">
      <dgm:prSet presAssocID="{75F49EC5-D840-40B7-AFC5-1150E65A423B}" presName="spaceBetweenRectangles" presStyleCnt="0"/>
      <dgm:spPr/>
    </dgm:pt>
    <dgm:pt modelId="{4967CD93-93F6-4619-90CA-5AC9F7E4D86A}" type="pres">
      <dgm:prSet presAssocID="{F2C22D9C-FA3A-4BD9-88EA-85AC9C97863D}" presName="parentLin" presStyleCnt="0"/>
      <dgm:spPr/>
    </dgm:pt>
    <dgm:pt modelId="{09D13FC7-7113-4FBC-BEE0-6FC2083CD4FD}" type="pres">
      <dgm:prSet presAssocID="{F2C22D9C-FA3A-4BD9-88EA-85AC9C97863D}" presName="parentLeftMargin" presStyleLbl="node1" presStyleIdx="4" presStyleCnt="6"/>
      <dgm:spPr/>
    </dgm:pt>
    <dgm:pt modelId="{905BB83A-FCEC-4150-957E-8F4ED7E3666E}" type="pres">
      <dgm:prSet presAssocID="{F2C22D9C-FA3A-4BD9-88EA-85AC9C97863D}" presName="parentText" presStyleLbl="node1" presStyleIdx="5" presStyleCnt="6">
        <dgm:presLayoutVars>
          <dgm:chMax val="0"/>
          <dgm:bulletEnabled val="1"/>
        </dgm:presLayoutVars>
      </dgm:prSet>
      <dgm:spPr/>
    </dgm:pt>
    <dgm:pt modelId="{C489799F-24AF-4A0B-9BF1-22DF47F0337F}" type="pres">
      <dgm:prSet presAssocID="{F2C22D9C-FA3A-4BD9-88EA-85AC9C97863D}" presName="negativeSpace" presStyleCnt="0"/>
      <dgm:spPr/>
    </dgm:pt>
    <dgm:pt modelId="{67BA0ED5-F635-409E-9A5B-3D6B72F9A81F}" type="pres">
      <dgm:prSet presAssocID="{F2C22D9C-FA3A-4BD9-88EA-85AC9C97863D}" presName="childText" presStyleLbl="conFgAcc1" presStyleIdx="5" presStyleCnt="6">
        <dgm:presLayoutVars>
          <dgm:bulletEnabled val="1"/>
        </dgm:presLayoutVars>
      </dgm:prSet>
      <dgm:spPr/>
    </dgm:pt>
  </dgm:ptLst>
  <dgm:cxnLst>
    <dgm:cxn modelId="{3322952C-D8A1-42D8-BE54-7B4B15582337}" type="presOf" srcId="{D0C36814-1154-46E5-91AC-4E5F9E79936D}" destId="{301B0612-1794-4BB8-B8A9-50DA7574A871}" srcOrd="1" destOrd="0" presId="urn:microsoft.com/office/officeart/2005/8/layout/list1"/>
    <dgm:cxn modelId="{AD16D230-0526-43A8-BF1B-5959DA8FE99D}" type="presOf" srcId="{4FB22BA2-AC0B-49B6-8F9A-8F1730BA3349}" destId="{5673DBD8-8850-4F77-8103-A1E573C33AF1}" srcOrd="0" destOrd="0" presId="urn:microsoft.com/office/officeart/2005/8/layout/list1"/>
    <dgm:cxn modelId="{F2B0D66C-3D08-44AD-BFE9-E63D22E79655}" type="presOf" srcId="{D0C36814-1154-46E5-91AC-4E5F9E79936D}" destId="{62123654-6A85-43B2-9CF7-C013E76BA4C2}" srcOrd="0" destOrd="0" presId="urn:microsoft.com/office/officeart/2005/8/layout/list1"/>
    <dgm:cxn modelId="{F74AA46E-740F-4110-AC42-26958195BEF4}" type="presOf" srcId="{3995A494-1BAC-4E13-870C-A06AB9B54E15}" destId="{98C0CF64-4FF9-4A7A-BCD2-5D843BD925EC}" srcOrd="1" destOrd="0" presId="urn:microsoft.com/office/officeart/2005/8/layout/list1"/>
    <dgm:cxn modelId="{E437C84F-7EF9-4DF6-9A80-27DCB383A648}" type="presOf" srcId="{3995A494-1BAC-4E13-870C-A06AB9B54E15}" destId="{FE13F6BE-FB14-4A88-9727-490E15230CD4}" srcOrd="0" destOrd="0" presId="urn:microsoft.com/office/officeart/2005/8/layout/list1"/>
    <dgm:cxn modelId="{71CDF450-4F70-43F0-A5D3-AC99FFA31145}" type="presOf" srcId="{06264DFA-3607-445A-9C19-867A861E20B2}" destId="{EAF11385-AD7F-4EBB-BD8A-529CAB3678D6}" srcOrd="0" destOrd="0" presId="urn:microsoft.com/office/officeart/2005/8/layout/list1"/>
    <dgm:cxn modelId="{1D6A0851-AB79-48C9-B25B-EBC7C44A3484}" srcId="{B2EA54DC-F228-48D3-9997-04BE02D3592A}" destId="{9CA6B7B2-0B8B-48B9-A22A-DFC7CFD7E785}" srcOrd="3" destOrd="0" parTransId="{308A7B96-9CB1-4BAE-9A6E-8E5577B6DCF3}" sibTransId="{E71C28E9-48C1-48DC-A0D4-4742104E9243}"/>
    <dgm:cxn modelId="{19D0A771-F75D-4A6E-AABD-0EB44D4F4236}" type="presOf" srcId="{9CA6B7B2-0B8B-48B9-A22A-DFC7CFD7E785}" destId="{EDCAA5CD-E403-4AB2-91AF-152F34148F91}" srcOrd="0" destOrd="0" presId="urn:microsoft.com/office/officeart/2005/8/layout/list1"/>
    <dgm:cxn modelId="{7F21CF73-5AB9-47C0-8050-639DFBA1057D}" srcId="{B2EA54DC-F228-48D3-9997-04BE02D3592A}" destId="{D0C36814-1154-46E5-91AC-4E5F9E79936D}" srcOrd="1" destOrd="0" parTransId="{7147E582-05CA-4591-B0A2-6AF054BCA04A}" sibTransId="{4CF15A31-153B-41C3-B753-A725E8DDBCAE}"/>
    <dgm:cxn modelId="{5C8D538A-7A49-4D88-BC05-6797F99168B0}" type="presOf" srcId="{06264DFA-3607-445A-9C19-867A861E20B2}" destId="{43462142-5356-4470-A94A-D93ADBDEFEF5}" srcOrd="1" destOrd="0" presId="urn:microsoft.com/office/officeart/2005/8/layout/list1"/>
    <dgm:cxn modelId="{0E3F94A9-5DD8-4E34-9497-5CFF043DBABF}" srcId="{B2EA54DC-F228-48D3-9997-04BE02D3592A}" destId="{06264DFA-3607-445A-9C19-867A861E20B2}" srcOrd="2" destOrd="0" parTransId="{8385B114-D78D-4383-98C7-75487A4A2AE2}" sibTransId="{4A6390C3-8787-4C1F-AA2C-C570AC80B725}"/>
    <dgm:cxn modelId="{A47696B2-1706-40E8-B147-92B821FF03AF}" type="presOf" srcId="{F2C22D9C-FA3A-4BD9-88EA-85AC9C97863D}" destId="{09D13FC7-7113-4FBC-BEE0-6FC2083CD4FD}" srcOrd="0" destOrd="0" presId="urn:microsoft.com/office/officeart/2005/8/layout/list1"/>
    <dgm:cxn modelId="{AA6330B3-3C54-43DB-896F-82DA6235766A}" srcId="{B2EA54DC-F228-48D3-9997-04BE02D3592A}" destId="{F2C22D9C-FA3A-4BD9-88EA-85AC9C97863D}" srcOrd="5" destOrd="0" parTransId="{F1C99E8E-6141-475D-A818-20E237C356D5}" sibTransId="{570BE8C9-4B91-4187-A4EE-34515844B445}"/>
    <dgm:cxn modelId="{5F0081B8-8369-4237-833B-FAA9468E394C}" srcId="{B2EA54DC-F228-48D3-9997-04BE02D3592A}" destId="{3995A494-1BAC-4E13-870C-A06AB9B54E15}" srcOrd="4" destOrd="0" parTransId="{1F3E58F3-7208-4A4D-A91D-41B67F7C1FDE}" sibTransId="{75F49EC5-D840-40B7-AFC5-1150E65A423B}"/>
    <dgm:cxn modelId="{5FB3BBBF-4A6F-4584-94FC-13FD713235AF}" type="presOf" srcId="{F2C22D9C-FA3A-4BD9-88EA-85AC9C97863D}" destId="{905BB83A-FCEC-4150-957E-8F4ED7E3666E}" srcOrd="1" destOrd="0" presId="urn:microsoft.com/office/officeart/2005/8/layout/list1"/>
    <dgm:cxn modelId="{89F42FC4-3E9B-4A14-9F36-0F15577F7CA3}" type="presOf" srcId="{B2EA54DC-F228-48D3-9997-04BE02D3592A}" destId="{238B2CDE-042D-4231-941E-8F17F106A728}" srcOrd="0" destOrd="0" presId="urn:microsoft.com/office/officeart/2005/8/layout/list1"/>
    <dgm:cxn modelId="{7E68B1C8-9A67-4A87-B160-55A3D29F476B}" type="presOf" srcId="{9CA6B7B2-0B8B-48B9-A22A-DFC7CFD7E785}" destId="{492CBA63-7622-4CC0-8848-509BF272BA30}" srcOrd="1" destOrd="0" presId="urn:microsoft.com/office/officeart/2005/8/layout/list1"/>
    <dgm:cxn modelId="{49F475D5-A189-49A5-9370-F6AE66056CE0}" srcId="{B2EA54DC-F228-48D3-9997-04BE02D3592A}" destId="{4FB22BA2-AC0B-49B6-8F9A-8F1730BA3349}" srcOrd="0" destOrd="0" parTransId="{8EF05EAF-7E03-4690-9B1C-424701876989}" sibTransId="{1DF427C5-84E7-4023-9AB5-6FB2E5464E48}"/>
    <dgm:cxn modelId="{2AA773FC-FB4D-4558-9BAD-8A3192787514}" type="presOf" srcId="{4FB22BA2-AC0B-49B6-8F9A-8F1730BA3349}" destId="{19CBFB27-CE05-46FF-8C95-A0ACA57CA399}" srcOrd="1" destOrd="0" presId="urn:microsoft.com/office/officeart/2005/8/layout/list1"/>
    <dgm:cxn modelId="{4448A8C5-7BB6-4FD1-9ADC-9E90D583E091}" type="presParOf" srcId="{238B2CDE-042D-4231-941E-8F17F106A728}" destId="{9E06FD67-8422-4E83-A873-1ED222A67858}" srcOrd="0" destOrd="0" presId="urn:microsoft.com/office/officeart/2005/8/layout/list1"/>
    <dgm:cxn modelId="{50F2E3ED-6D80-48E5-BAFD-8ACBBCB0F351}" type="presParOf" srcId="{9E06FD67-8422-4E83-A873-1ED222A67858}" destId="{5673DBD8-8850-4F77-8103-A1E573C33AF1}" srcOrd="0" destOrd="0" presId="urn:microsoft.com/office/officeart/2005/8/layout/list1"/>
    <dgm:cxn modelId="{CE758BFF-27CE-42BD-8DEC-61D7FC27394F}" type="presParOf" srcId="{9E06FD67-8422-4E83-A873-1ED222A67858}" destId="{19CBFB27-CE05-46FF-8C95-A0ACA57CA399}" srcOrd="1" destOrd="0" presId="urn:microsoft.com/office/officeart/2005/8/layout/list1"/>
    <dgm:cxn modelId="{A8A841EB-3702-4CB8-A09B-E84F9D504662}" type="presParOf" srcId="{238B2CDE-042D-4231-941E-8F17F106A728}" destId="{414A2149-2B49-4098-8DE8-BA519F17ADC6}" srcOrd="1" destOrd="0" presId="urn:microsoft.com/office/officeart/2005/8/layout/list1"/>
    <dgm:cxn modelId="{1B167E69-8402-4357-A3AF-8250642E6A61}" type="presParOf" srcId="{238B2CDE-042D-4231-941E-8F17F106A728}" destId="{2BFBE701-B027-4209-9D06-5417695A4E2C}" srcOrd="2" destOrd="0" presId="urn:microsoft.com/office/officeart/2005/8/layout/list1"/>
    <dgm:cxn modelId="{6412758A-492E-409F-88EF-2A87D746B38F}" type="presParOf" srcId="{238B2CDE-042D-4231-941E-8F17F106A728}" destId="{E2180E77-B04D-4150-9AE1-3A1E3AA8E49B}" srcOrd="3" destOrd="0" presId="urn:microsoft.com/office/officeart/2005/8/layout/list1"/>
    <dgm:cxn modelId="{530F5EAF-93F0-4CBD-9753-BA0C7EB64FE7}" type="presParOf" srcId="{238B2CDE-042D-4231-941E-8F17F106A728}" destId="{D7F7D4D3-C751-4ECE-AD57-A90D103EFDFD}" srcOrd="4" destOrd="0" presId="urn:microsoft.com/office/officeart/2005/8/layout/list1"/>
    <dgm:cxn modelId="{384D1E36-DA20-4844-A6D2-CFC15C8CB01C}" type="presParOf" srcId="{D7F7D4D3-C751-4ECE-AD57-A90D103EFDFD}" destId="{62123654-6A85-43B2-9CF7-C013E76BA4C2}" srcOrd="0" destOrd="0" presId="urn:microsoft.com/office/officeart/2005/8/layout/list1"/>
    <dgm:cxn modelId="{64680ACF-2D57-40C0-A4EF-C9E222C70AC3}" type="presParOf" srcId="{D7F7D4D3-C751-4ECE-AD57-A90D103EFDFD}" destId="{301B0612-1794-4BB8-B8A9-50DA7574A871}" srcOrd="1" destOrd="0" presId="urn:microsoft.com/office/officeart/2005/8/layout/list1"/>
    <dgm:cxn modelId="{EF388877-B2A5-4E1D-B9CC-DB8C3F05FE59}" type="presParOf" srcId="{238B2CDE-042D-4231-941E-8F17F106A728}" destId="{0618D3B7-610D-4597-B383-DBE5001A3BB0}" srcOrd="5" destOrd="0" presId="urn:microsoft.com/office/officeart/2005/8/layout/list1"/>
    <dgm:cxn modelId="{2A8E1CE8-C95F-4696-B0C0-C8BA86999805}" type="presParOf" srcId="{238B2CDE-042D-4231-941E-8F17F106A728}" destId="{FDC85D0D-B9BE-4832-9C43-FFCCC21ABE1C}" srcOrd="6" destOrd="0" presId="urn:microsoft.com/office/officeart/2005/8/layout/list1"/>
    <dgm:cxn modelId="{672D04D7-750D-42EB-B576-3FF5F8625F50}" type="presParOf" srcId="{238B2CDE-042D-4231-941E-8F17F106A728}" destId="{558CBFDB-3CD2-46F3-B1B4-2263C4D5A043}" srcOrd="7" destOrd="0" presId="urn:microsoft.com/office/officeart/2005/8/layout/list1"/>
    <dgm:cxn modelId="{8BF2E5AF-4C14-4268-A65E-24529D64112F}" type="presParOf" srcId="{238B2CDE-042D-4231-941E-8F17F106A728}" destId="{DD7D0931-08A8-460A-AAE3-7C65BF410939}" srcOrd="8" destOrd="0" presId="urn:microsoft.com/office/officeart/2005/8/layout/list1"/>
    <dgm:cxn modelId="{1D481058-E3DF-490B-8407-55AD95E8DC70}" type="presParOf" srcId="{DD7D0931-08A8-460A-AAE3-7C65BF410939}" destId="{EAF11385-AD7F-4EBB-BD8A-529CAB3678D6}" srcOrd="0" destOrd="0" presId="urn:microsoft.com/office/officeart/2005/8/layout/list1"/>
    <dgm:cxn modelId="{E73DF7C8-C293-436F-BADE-CD3E7872A52C}" type="presParOf" srcId="{DD7D0931-08A8-460A-AAE3-7C65BF410939}" destId="{43462142-5356-4470-A94A-D93ADBDEFEF5}" srcOrd="1" destOrd="0" presId="urn:microsoft.com/office/officeart/2005/8/layout/list1"/>
    <dgm:cxn modelId="{D92F0767-2055-4724-A305-4D91B959FEAE}" type="presParOf" srcId="{238B2CDE-042D-4231-941E-8F17F106A728}" destId="{E1EE27EC-DCA4-4796-A997-AC80386BCBCE}" srcOrd="9" destOrd="0" presId="urn:microsoft.com/office/officeart/2005/8/layout/list1"/>
    <dgm:cxn modelId="{15D4AB42-5732-4443-9EC8-A3BAC21966D0}" type="presParOf" srcId="{238B2CDE-042D-4231-941E-8F17F106A728}" destId="{5DD85E74-187F-4189-812D-043751233923}" srcOrd="10" destOrd="0" presId="urn:microsoft.com/office/officeart/2005/8/layout/list1"/>
    <dgm:cxn modelId="{E8B6C0C1-AD81-4DA4-92EA-A2CBAD9D0244}" type="presParOf" srcId="{238B2CDE-042D-4231-941E-8F17F106A728}" destId="{E4CE599D-B415-47F6-8B24-BCB5D0446AE7}" srcOrd="11" destOrd="0" presId="urn:microsoft.com/office/officeart/2005/8/layout/list1"/>
    <dgm:cxn modelId="{7FEAD2C0-C113-41E3-8A52-2C0D87FE7597}" type="presParOf" srcId="{238B2CDE-042D-4231-941E-8F17F106A728}" destId="{F6110602-8511-4EAF-B3B8-48028534F01B}" srcOrd="12" destOrd="0" presId="urn:microsoft.com/office/officeart/2005/8/layout/list1"/>
    <dgm:cxn modelId="{7E465487-F30E-4640-92C3-35403F8D9ECF}" type="presParOf" srcId="{F6110602-8511-4EAF-B3B8-48028534F01B}" destId="{EDCAA5CD-E403-4AB2-91AF-152F34148F91}" srcOrd="0" destOrd="0" presId="urn:microsoft.com/office/officeart/2005/8/layout/list1"/>
    <dgm:cxn modelId="{C2094F80-4371-41CF-A89F-7726AF3A9BCB}" type="presParOf" srcId="{F6110602-8511-4EAF-B3B8-48028534F01B}" destId="{492CBA63-7622-4CC0-8848-509BF272BA30}" srcOrd="1" destOrd="0" presId="urn:microsoft.com/office/officeart/2005/8/layout/list1"/>
    <dgm:cxn modelId="{E91E0905-D7D2-4027-8A0D-BDD079039067}" type="presParOf" srcId="{238B2CDE-042D-4231-941E-8F17F106A728}" destId="{42DDAA29-280C-43A4-AF15-379039A7E30C}" srcOrd="13" destOrd="0" presId="urn:microsoft.com/office/officeart/2005/8/layout/list1"/>
    <dgm:cxn modelId="{B595D2D1-CF75-4BD3-AB07-E19132267601}" type="presParOf" srcId="{238B2CDE-042D-4231-941E-8F17F106A728}" destId="{088B402C-AE0E-4B68-BABB-24D931AEEF79}" srcOrd="14" destOrd="0" presId="urn:microsoft.com/office/officeart/2005/8/layout/list1"/>
    <dgm:cxn modelId="{1B342917-A843-404B-8FBE-293AFB9D55EB}" type="presParOf" srcId="{238B2CDE-042D-4231-941E-8F17F106A728}" destId="{52D00F88-796F-453C-82EE-5440DAA8E75A}" srcOrd="15" destOrd="0" presId="urn:microsoft.com/office/officeart/2005/8/layout/list1"/>
    <dgm:cxn modelId="{3B7BDCE1-29F1-485C-8AFC-5C78F7709FE6}" type="presParOf" srcId="{238B2CDE-042D-4231-941E-8F17F106A728}" destId="{8503DC4F-827B-45B8-948D-3CE5043F1C6D}" srcOrd="16" destOrd="0" presId="urn:microsoft.com/office/officeart/2005/8/layout/list1"/>
    <dgm:cxn modelId="{F57C884F-382F-47CE-91F0-EA92F9098DD4}" type="presParOf" srcId="{8503DC4F-827B-45B8-948D-3CE5043F1C6D}" destId="{FE13F6BE-FB14-4A88-9727-490E15230CD4}" srcOrd="0" destOrd="0" presId="urn:microsoft.com/office/officeart/2005/8/layout/list1"/>
    <dgm:cxn modelId="{D8E8F5E3-6135-4A60-AF66-25909350FDBF}" type="presParOf" srcId="{8503DC4F-827B-45B8-948D-3CE5043F1C6D}" destId="{98C0CF64-4FF9-4A7A-BCD2-5D843BD925EC}" srcOrd="1" destOrd="0" presId="urn:microsoft.com/office/officeart/2005/8/layout/list1"/>
    <dgm:cxn modelId="{9D6B1C6E-63BE-4C08-B799-11969E2BB05B}" type="presParOf" srcId="{238B2CDE-042D-4231-941E-8F17F106A728}" destId="{2D61D91C-E074-4A5A-B9F7-CEB701A9E8CD}" srcOrd="17" destOrd="0" presId="urn:microsoft.com/office/officeart/2005/8/layout/list1"/>
    <dgm:cxn modelId="{92E715CF-6A36-404B-A4E2-AB7FB4501B6C}" type="presParOf" srcId="{238B2CDE-042D-4231-941E-8F17F106A728}" destId="{ACDFA769-C9E2-468C-B911-A39954372BBD}" srcOrd="18" destOrd="0" presId="urn:microsoft.com/office/officeart/2005/8/layout/list1"/>
    <dgm:cxn modelId="{F74E0ACD-6F30-4E35-8375-73C0B156D639}" type="presParOf" srcId="{238B2CDE-042D-4231-941E-8F17F106A728}" destId="{E9B6156D-CA9F-4DDF-A531-F127F85F6D24}" srcOrd="19" destOrd="0" presId="urn:microsoft.com/office/officeart/2005/8/layout/list1"/>
    <dgm:cxn modelId="{20B4844C-9B10-4CCA-AD83-54FF98E69B75}" type="presParOf" srcId="{238B2CDE-042D-4231-941E-8F17F106A728}" destId="{4967CD93-93F6-4619-90CA-5AC9F7E4D86A}" srcOrd="20" destOrd="0" presId="urn:microsoft.com/office/officeart/2005/8/layout/list1"/>
    <dgm:cxn modelId="{B43910A3-D5A9-45BC-B185-86C0522C95A9}" type="presParOf" srcId="{4967CD93-93F6-4619-90CA-5AC9F7E4D86A}" destId="{09D13FC7-7113-4FBC-BEE0-6FC2083CD4FD}" srcOrd="0" destOrd="0" presId="urn:microsoft.com/office/officeart/2005/8/layout/list1"/>
    <dgm:cxn modelId="{36ABEC18-251E-4049-97AB-1EB10DC5C575}" type="presParOf" srcId="{4967CD93-93F6-4619-90CA-5AC9F7E4D86A}" destId="{905BB83A-FCEC-4150-957E-8F4ED7E3666E}" srcOrd="1" destOrd="0" presId="urn:microsoft.com/office/officeart/2005/8/layout/list1"/>
    <dgm:cxn modelId="{ABAB5933-7533-4327-96D3-2B6DF9F0B1B7}" type="presParOf" srcId="{238B2CDE-042D-4231-941E-8F17F106A728}" destId="{C489799F-24AF-4A0B-9BF1-22DF47F0337F}" srcOrd="21" destOrd="0" presId="urn:microsoft.com/office/officeart/2005/8/layout/list1"/>
    <dgm:cxn modelId="{2103F2D8-00B4-4036-8C6A-B235A1DE5FA5}" type="presParOf" srcId="{238B2CDE-042D-4231-941E-8F17F106A728}" destId="{67BA0ED5-F635-409E-9A5B-3D6B72F9A81F}"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err="1"/>
            <a:t>Mutex</a:t>
          </a:r>
          <a:endParaRPr lang="en-IN" sz="3200" b="1" dirty="0"/>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97CF3029-E8C8-47A5-9FF3-54E848A871FD}" type="presOf" srcId="{DD0B4728-9D96-450B-BE6A-334940CC29C0}" destId="{622A42A3-B605-4AF7-843C-0079C4E88486}"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28E1F191-9BFB-4336-816C-8E191D0A20BF}" type="presOf" srcId="{39DE3ACC-F631-432E-963A-857AE3BC9679}" destId="{CB2C0BD3-48D5-4ECA-8703-45F1DF9ED57B}" srcOrd="0" destOrd="0" presId="urn:microsoft.com/office/officeart/2005/8/layout/vList2"/>
    <dgm:cxn modelId="{0EBB7B8F-6709-4EAA-9DE6-47231224F8A7}"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B2EA54DC-F228-48D3-9997-04BE02D3592A}"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BBB7E0DB-F8C2-473C-A9F1-459A7E54D8FD}">
      <dgm:prSet custT="1"/>
      <dgm:spPr/>
      <dgm:t>
        <a:bodyPr/>
        <a:lstStyle/>
        <a:p>
          <a:r>
            <a:rPr lang="en-IN" sz="1400" dirty="0"/>
            <a:t>The simplest form of </a:t>
          </a:r>
          <a:r>
            <a:rPr lang="en-IN" sz="1400" dirty="0" err="1"/>
            <a:t>mutex</a:t>
          </a:r>
          <a:r>
            <a:rPr lang="en-IN" sz="1400" dirty="0"/>
            <a:t> is a regular </a:t>
          </a:r>
          <a:r>
            <a:rPr lang="en-IN" sz="1400" dirty="0">
              <a:latin typeface="Courier New" pitchFamily="49" charset="0"/>
              <a:cs typeface="Courier New" pitchFamily="49" charset="0"/>
            </a:rPr>
            <a:t>std::</a:t>
          </a:r>
          <a:r>
            <a:rPr lang="en-IN" sz="1400" dirty="0" err="1">
              <a:latin typeface="Courier New" pitchFamily="49" charset="0"/>
              <a:cs typeface="Courier New" pitchFamily="49" charset="0"/>
            </a:rPr>
            <a:t>mutex</a:t>
          </a:r>
          <a:r>
            <a:rPr lang="en-IN" sz="1400" dirty="0">
              <a:latin typeface="Courier New" pitchFamily="49" charset="0"/>
              <a:cs typeface="Courier New" pitchFamily="49" charset="0"/>
            </a:rPr>
            <a:t>. </a:t>
          </a:r>
        </a:p>
      </dgm:t>
    </dgm:pt>
    <dgm:pt modelId="{5A5579DD-ABF6-4370-BC33-357188078205}" type="parTrans" cxnId="{9B201585-D741-4B87-B8DB-94CB7FE4035F}">
      <dgm:prSet/>
      <dgm:spPr/>
      <dgm:t>
        <a:bodyPr/>
        <a:lstStyle/>
        <a:p>
          <a:endParaRPr lang="en-IN" sz="1400"/>
        </a:p>
      </dgm:t>
    </dgm:pt>
    <dgm:pt modelId="{028595A7-1753-4916-AF35-D7C65519EEF7}" type="sibTrans" cxnId="{9B201585-D741-4B87-B8DB-94CB7FE4035F}">
      <dgm:prSet/>
      <dgm:spPr/>
      <dgm:t>
        <a:bodyPr/>
        <a:lstStyle/>
        <a:p>
          <a:endParaRPr lang="en-IN" sz="1400"/>
        </a:p>
      </dgm:t>
    </dgm:pt>
    <dgm:pt modelId="{EB557D09-1CA6-46CB-B930-5CFF72EA61DC}">
      <dgm:prSet custT="1"/>
      <dgm:spPr/>
      <dgm:t>
        <a:bodyPr/>
        <a:lstStyle/>
        <a:p>
          <a:r>
            <a:rPr lang="en-IN" sz="1400"/>
            <a:t>You lock and unlock it, and only one thread can lock the mutex at a time. </a:t>
          </a:r>
        </a:p>
      </dgm:t>
    </dgm:pt>
    <dgm:pt modelId="{816B61BF-D445-4DFD-A4CE-82AAEC323D81}" type="parTrans" cxnId="{A5BB3C9A-60F1-4773-86F3-34DDECCBF4F9}">
      <dgm:prSet/>
      <dgm:spPr/>
      <dgm:t>
        <a:bodyPr/>
        <a:lstStyle/>
        <a:p>
          <a:endParaRPr lang="en-IN" sz="1400"/>
        </a:p>
      </dgm:t>
    </dgm:pt>
    <dgm:pt modelId="{AE52E315-2C2A-4020-96C9-EFDD649A8B72}" type="sibTrans" cxnId="{A5BB3C9A-60F1-4773-86F3-34DDECCBF4F9}">
      <dgm:prSet/>
      <dgm:spPr/>
      <dgm:t>
        <a:bodyPr/>
        <a:lstStyle/>
        <a:p>
          <a:endParaRPr lang="en-IN" sz="1400"/>
        </a:p>
      </dgm:t>
    </dgm:pt>
    <dgm:pt modelId="{4ABD03E1-FDFD-4FC5-905B-61B6A80C70F9}">
      <dgm:prSet custT="1"/>
      <dgm:spPr/>
      <dgm:t>
        <a:bodyPr/>
        <a:lstStyle/>
        <a:p>
          <a:r>
            <a:rPr lang="en-IN" sz="1400"/>
            <a:t>Any thread that calls lock() on a mutex held by another thread will block indefinitely (an important factor when considering synchronisation).</a:t>
          </a:r>
        </a:p>
      </dgm:t>
    </dgm:pt>
    <dgm:pt modelId="{A5E06634-BFA5-4B50-8371-ADA547FE6041}" type="parTrans" cxnId="{6E62928C-3704-47AA-827F-87AC20FFEA5A}">
      <dgm:prSet/>
      <dgm:spPr/>
      <dgm:t>
        <a:bodyPr/>
        <a:lstStyle/>
        <a:p>
          <a:endParaRPr lang="en-IN" sz="1400"/>
        </a:p>
      </dgm:t>
    </dgm:pt>
    <dgm:pt modelId="{DEE17053-8274-4600-8C0B-E77302B091EA}" type="sibTrans" cxnId="{6E62928C-3704-47AA-827F-87AC20FFEA5A}">
      <dgm:prSet/>
      <dgm:spPr/>
      <dgm:t>
        <a:bodyPr/>
        <a:lstStyle/>
        <a:p>
          <a:endParaRPr lang="en-IN" sz="1400"/>
        </a:p>
      </dgm:t>
    </dgm:pt>
    <dgm:pt modelId="{238B2CDE-042D-4231-941E-8F17F106A728}" type="pres">
      <dgm:prSet presAssocID="{B2EA54DC-F228-48D3-9997-04BE02D3592A}" presName="linear" presStyleCnt="0">
        <dgm:presLayoutVars>
          <dgm:dir/>
          <dgm:animLvl val="lvl"/>
          <dgm:resizeHandles val="exact"/>
        </dgm:presLayoutVars>
      </dgm:prSet>
      <dgm:spPr/>
    </dgm:pt>
    <dgm:pt modelId="{C4B027EF-A750-41EC-A3A3-18F76AB2AE99}" type="pres">
      <dgm:prSet presAssocID="{BBB7E0DB-F8C2-473C-A9F1-459A7E54D8FD}" presName="parentLin" presStyleCnt="0"/>
      <dgm:spPr/>
    </dgm:pt>
    <dgm:pt modelId="{A465F7E5-83EE-4E70-B9D6-B61F1E03BC8B}" type="pres">
      <dgm:prSet presAssocID="{BBB7E0DB-F8C2-473C-A9F1-459A7E54D8FD}" presName="parentLeftMargin" presStyleLbl="node1" presStyleIdx="0" presStyleCnt="3"/>
      <dgm:spPr/>
    </dgm:pt>
    <dgm:pt modelId="{87DAAF0C-C582-4048-9BBE-67BFFFB2501D}" type="pres">
      <dgm:prSet presAssocID="{BBB7E0DB-F8C2-473C-A9F1-459A7E54D8FD}" presName="parentText" presStyleLbl="node1" presStyleIdx="0" presStyleCnt="3">
        <dgm:presLayoutVars>
          <dgm:chMax val="0"/>
          <dgm:bulletEnabled val="1"/>
        </dgm:presLayoutVars>
      </dgm:prSet>
      <dgm:spPr/>
    </dgm:pt>
    <dgm:pt modelId="{CAF38671-CD4A-45E5-B5A1-695C898CE23F}" type="pres">
      <dgm:prSet presAssocID="{BBB7E0DB-F8C2-473C-A9F1-459A7E54D8FD}" presName="negativeSpace" presStyleCnt="0"/>
      <dgm:spPr/>
    </dgm:pt>
    <dgm:pt modelId="{4C14E7E4-F3F5-407C-9487-2AA411ACC6F6}" type="pres">
      <dgm:prSet presAssocID="{BBB7E0DB-F8C2-473C-A9F1-459A7E54D8FD}" presName="childText" presStyleLbl="conFgAcc1" presStyleIdx="0" presStyleCnt="3">
        <dgm:presLayoutVars>
          <dgm:bulletEnabled val="1"/>
        </dgm:presLayoutVars>
      </dgm:prSet>
      <dgm:spPr/>
    </dgm:pt>
    <dgm:pt modelId="{7C2A5047-4B35-4824-AEA4-929C3617F60A}" type="pres">
      <dgm:prSet presAssocID="{028595A7-1753-4916-AF35-D7C65519EEF7}" presName="spaceBetweenRectangles" presStyleCnt="0"/>
      <dgm:spPr/>
    </dgm:pt>
    <dgm:pt modelId="{0ED188C7-E180-4EEB-A6B9-7283FDAD2071}" type="pres">
      <dgm:prSet presAssocID="{EB557D09-1CA6-46CB-B930-5CFF72EA61DC}" presName="parentLin" presStyleCnt="0"/>
      <dgm:spPr/>
    </dgm:pt>
    <dgm:pt modelId="{C4E06F8A-DAAA-488C-B0FB-ECCB2988D6CD}" type="pres">
      <dgm:prSet presAssocID="{EB557D09-1CA6-46CB-B930-5CFF72EA61DC}" presName="parentLeftMargin" presStyleLbl="node1" presStyleIdx="0" presStyleCnt="3"/>
      <dgm:spPr/>
    </dgm:pt>
    <dgm:pt modelId="{C9D8189C-0C09-45FD-BABB-389C60534487}" type="pres">
      <dgm:prSet presAssocID="{EB557D09-1CA6-46CB-B930-5CFF72EA61DC}" presName="parentText" presStyleLbl="node1" presStyleIdx="1" presStyleCnt="3">
        <dgm:presLayoutVars>
          <dgm:chMax val="0"/>
          <dgm:bulletEnabled val="1"/>
        </dgm:presLayoutVars>
      </dgm:prSet>
      <dgm:spPr/>
    </dgm:pt>
    <dgm:pt modelId="{3CC06F02-7E78-452F-A652-83252D44AA73}" type="pres">
      <dgm:prSet presAssocID="{EB557D09-1CA6-46CB-B930-5CFF72EA61DC}" presName="negativeSpace" presStyleCnt="0"/>
      <dgm:spPr/>
    </dgm:pt>
    <dgm:pt modelId="{18CE5A51-C286-4FB1-A6D6-219CA572B18E}" type="pres">
      <dgm:prSet presAssocID="{EB557D09-1CA6-46CB-B930-5CFF72EA61DC}" presName="childText" presStyleLbl="conFgAcc1" presStyleIdx="1" presStyleCnt="3">
        <dgm:presLayoutVars>
          <dgm:bulletEnabled val="1"/>
        </dgm:presLayoutVars>
      </dgm:prSet>
      <dgm:spPr/>
    </dgm:pt>
    <dgm:pt modelId="{A9CC667F-11A1-4EA5-B6AA-73F665BB22E2}" type="pres">
      <dgm:prSet presAssocID="{AE52E315-2C2A-4020-96C9-EFDD649A8B72}" presName="spaceBetweenRectangles" presStyleCnt="0"/>
      <dgm:spPr/>
    </dgm:pt>
    <dgm:pt modelId="{8CC2355A-207C-44BB-933A-830C4E2EB528}" type="pres">
      <dgm:prSet presAssocID="{4ABD03E1-FDFD-4FC5-905B-61B6A80C70F9}" presName="parentLin" presStyleCnt="0"/>
      <dgm:spPr/>
    </dgm:pt>
    <dgm:pt modelId="{D2512741-4196-4C36-929D-F25F059A3084}" type="pres">
      <dgm:prSet presAssocID="{4ABD03E1-FDFD-4FC5-905B-61B6A80C70F9}" presName="parentLeftMargin" presStyleLbl="node1" presStyleIdx="1" presStyleCnt="3"/>
      <dgm:spPr/>
    </dgm:pt>
    <dgm:pt modelId="{2E8FD177-6A1F-44AF-97A5-2C18253DAF64}" type="pres">
      <dgm:prSet presAssocID="{4ABD03E1-FDFD-4FC5-905B-61B6A80C70F9}" presName="parentText" presStyleLbl="node1" presStyleIdx="2" presStyleCnt="3">
        <dgm:presLayoutVars>
          <dgm:chMax val="0"/>
          <dgm:bulletEnabled val="1"/>
        </dgm:presLayoutVars>
      </dgm:prSet>
      <dgm:spPr/>
    </dgm:pt>
    <dgm:pt modelId="{73A2F386-24AA-4050-B3D5-ABAD2250EBB0}" type="pres">
      <dgm:prSet presAssocID="{4ABD03E1-FDFD-4FC5-905B-61B6A80C70F9}" presName="negativeSpace" presStyleCnt="0"/>
      <dgm:spPr/>
    </dgm:pt>
    <dgm:pt modelId="{DF22A197-9048-4C7F-9D69-35BC92A81222}" type="pres">
      <dgm:prSet presAssocID="{4ABD03E1-FDFD-4FC5-905B-61B6A80C70F9}" presName="childText" presStyleLbl="conFgAcc1" presStyleIdx="2" presStyleCnt="3">
        <dgm:presLayoutVars>
          <dgm:bulletEnabled val="1"/>
        </dgm:presLayoutVars>
      </dgm:prSet>
      <dgm:spPr/>
    </dgm:pt>
  </dgm:ptLst>
  <dgm:cxnLst>
    <dgm:cxn modelId="{470B8443-4051-4106-A843-8726BA77E62E}" type="presOf" srcId="{4ABD03E1-FDFD-4FC5-905B-61B6A80C70F9}" destId="{2E8FD177-6A1F-44AF-97A5-2C18253DAF64}" srcOrd="1" destOrd="0" presId="urn:microsoft.com/office/officeart/2005/8/layout/list1"/>
    <dgm:cxn modelId="{AA6D0C50-2AF7-4B1B-AD82-B90A47F9C6A2}" type="presOf" srcId="{BBB7E0DB-F8C2-473C-A9F1-459A7E54D8FD}" destId="{A465F7E5-83EE-4E70-B9D6-B61F1E03BC8B}" srcOrd="0" destOrd="0" presId="urn:microsoft.com/office/officeart/2005/8/layout/list1"/>
    <dgm:cxn modelId="{ED689272-AF1F-47E8-82FE-E8045EF2F0FD}" type="presOf" srcId="{BBB7E0DB-F8C2-473C-A9F1-459A7E54D8FD}" destId="{87DAAF0C-C582-4048-9BBE-67BFFFB2501D}" srcOrd="1" destOrd="0" presId="urn:microsoft.com/office/officeart/2005/8/layout/list1"/>
    <dgm:cxn modelId="{9B201585-D741-4B87-B8DB-94CB7FE4035F}" srcId="{B2EA54DC-F228-48D3-9997-04BE02D3592A}" destId="{BBB7E0DB-F8C2-473C-A9F1-459A7E54D8FD}" srcOrd="0" destOrd="0" parTransId="{5A5579DD-ABF6-4370-BC33-357188078205}" sibTransId="{028595A7-1753-4916-AF35-D7C65519EEF7}"/>
    <dgm:cxn modelId="{6E62928C-3704-47AA-827F-87AC20FFEA5A}" srcId="{B2EA54DC-F228-48D3-9997-04BE02D3592A}" destId="{4ABD03E1-FDFD-4FC5-905B-61B6A80C70F9}" srcOrd="2" destOrd="0" parTransId="{A5E06634-BFA5-4B50-8371-ADA547FE6041}" sibTransId="{DEE17053-8274-4600-8C0B-E77302B091EA}"/>
    <dgm:cxn modelId="{A5BB3C9A-60F1-4773-86F3-34DDECCBF4F9}" srcId="{B2EA54DC-F228-48D3-9997-04BE02D3592A}" destId="{EB557D09-1CA6-46CB-B930-5CFF72EA61DC}" srcOrd="1" destOrd="0" parTransId="{816B61BF-D445-4DFD-A4CE-82AAEC323D81}" sibTransId="{AE52E315-2C2A-4020-96C9-EFDD649A8B72}"/>
    <dgm:cxn modelId="{BC5F9DB1-5040-405D-995D-F0924DD56BFC}" type="presOf" srcId="{4ABD03E1-FDFD-4FC5-905B-61B6A80C70F9}" destId="{D2512741-4196-4C36-929D-F25F059A3084}" srcOrd="0" destOrd="0" presId="urn:microsoft.com/office/officeart/2005/8/layout/list1"/>
    <dgm:cxn modelId="{CF8DFCDD-0A6F-47FF-89EF-233280C6253C}" type="presOf" srcId="{EB557D09-1CA6-46CB-B930-5CFF72EA61DC}" destId="{C9D8189C-0C09-45FD-BABB-389C60534487}" srcOrd="1" destOrd="0" presId="urn:microsoft.com/office/officeart/2005/8/layout/list1"/>
    <dgm:cxn modelId="{A6F092F4-4A4C-433F-966E-4129F91FF9C7}" type="presOf" srcId="{B2EA54DC-F228-48D3-9997-04BE02D3592A}" destId="{238B2CDE-042D-4231-941E-8F17F106A728}" srcOrd="0" destOrd="0" presId="urn:microsoft.com/office/officeart/2005/8/layout/list1"/>
    <dgm:cxn modelId="{A847B5F9-CCB8-4B18-8C8C-7E3D61118229}" type="presOf" srcId="{EB557D09-1CA6-46CB-B930-5CFF72EA61DC}" destId="{C4E06F8A-DAAA-488C-B0FB-ECCB2988D6CD}" srcOrd="0" destOrd="0" presId="urn:microsoft.com/office/officeart/2005/8/layout/list1"/>
    <dgm:cxn modelId="{0C9B05D5-6966-44B6-B6C3-9C608A407327}" type="presParOf" srcId="{238B2CDE-042D-4231-941E-8F17F106A728}" destId="{C4B027EF-A750-41EC-A3A3-18F76AB2AE99}" srcOrd="0" destOrd="0" presId="urn:microsoft.com/office/officeart/2005/8/layout/list1"/>
    <dgm:cxn modelId="{ACA6E021-D3DD-41D8-8BF8-84FBE4D63521}" type="presParOf" srcId="{C4B027EF-A750-41EC-A3A3-18F76AB2AE99}" destId="{A465F7E5-83EE-4E70-B9D6-B61F1E03BC8B}" srcOrd="0" destOrd="0" presId="urn:microsoft.com/office/officeart/2005/8/layout/list1"/>
    <dgm:cxn modelId="{D837F3D6-55CA-4B11-8DF0-789FE69F96D3}" type="presParOf" srcId="{C4B027EF-A750-41EC-A3A3-18F76AB2AE99}" destId="{87DAAF0C-C582-4048-9BBE-67BFFFB2501D}" srcOrd="1" destOrd="0" presId="urn:microsoft.com/office/officeart/2005/8/layout/list1"/>
    <dgm:cxn modelId="{3E35EA4D-38D9-4ACD-9FA5-D52046875131}" type="presParOf" srcId="{238B2CDE-042D-4231-941E-8F17F106A728}" destId="{CAF38671-CD4A-45E5-B5A1-695C898CE23F}" srcOrd="1" destOrd="0" presId="urn:microsoft.com/office/officeart/2005/8/layout/list1"/>
    <dgm:cxn modelId="{BD5CD746-AC2C-41DD-A3EF-AE4469A55F5E}" type="presParOf" srcId="{238B2CDE-042D-4231-941E-8F17F106A728}" destId="{4C14E7E4-F3F5-407C-9487-2AA411ACC6F6}" srcOrd="2" destOrd="0" presId="urn:microsoft.com/office/officeart/2005/8/layout/list1"/>
    <dgm:cxn modelId="{0918FCC2-66F0-4006-9AD6-10922EE0313E}" type="presParOf" srcId="{238B2CDE-042D-4231-941E-8F17F106A728}" destId="{7C2A5047-4B35-4824-AEA4-929C3617F60A}" srcOrd="3" destOrd="0" presId="urn:microsoft.com/office/officeart/2005/8/layout/list1"/>
    <dgm:cxn modelId="{3F736BC1-523F-47C8-8661-CFF9C33C8608}" type="presParOf" srcId="{238B2CDE-042D-4231-941E-8F17F106A728}" destId="{0ED188C7-E180-4EEB-A6B9-7283FDAD2071}" srcOrd="4" destOrd="0" presId="urn:microsoft.com/office/officeart/2005/8/layout/list1"/>
    <dgm:cxn modelId="{F530CBCF-9213-4682-BE30-0BE94E720D07}" type="presParOf" srcId="{0ED188C7-E180-4EEB-A6B9-7283FDAD2071}" destId="{C4E06F8A-DAAA-488C-B0FB-ECCB2988D6CD}" srcOrd="0" destOrd="0" presId="urn:microsoft.com/office/officeart/2005/8/layout/list1"/>
    <dgm:cxn modelId="{624C4604-4E40-437D-BD0E-93A18AE6DDFF}" type="presParOf" srcId="{0ED188C7-E180-4EEB-A6B9-7283FDAD2071}" destId="{C9D8189C-0C09-45FD-BABB-389C60534487}" srcOrd="1" destOrd="0" presId="urn:microsoft.com/office/officeart/2005/8/layout/list1"/>
    <dgm:cxn modelId="{5A3D44FE-2548-4CBD-823B-A939CECDE24D}" type="presParOf" srcId="{238B2CDE-042D-4231-941E-8F17F106A728}" destId="{3CC06F02-7E78-452F-A652-83252D44AA73}" srcOrd="5" destOrd="0" presId="urn:microsoft.com/office/officeart/2005/8/layout/list1"/>
    <dgm:cxn modelId="{6ED9D321-4FB7-4585-89F9-99FBF901C414}" type="presParOf" srcId="{238B2CDE-042D-4231-941E-8F17F106A728}" destId="{18CE5A51-C286-4FB1-A6D6-219CA572B18E}" srcOrd="6" destOrd="0" presId="urn:microsoft.com/office/officeart/2005/8/layout/list1"/>
    <dgm:cxn modelId="{0CB7E3E1-63B6-4A36-8BE0-6B1F9BD3B0D0}" type="presParOf" srcId="{238B2CDE-042D-4231-941E-8F17F106A728}" destId="{A9CC667F-11A1-4EA5-B6AA-73F665BB22E2}" srcOrd="7" destOrd="0" presId="urn:microsoft.com/office/officeart/2005/8/layout/list1"/>
    <dgm:cxn modelId="{9A652B9B-A43C-4C94-87F7-4A3CCDF924F1}" type="presParOf" srcId="{238B2CDE-042D-4231-941E-8F17F106A728}" destId="{8CC2355A-207C-44BB-933A-830C4E2EB528}" srcOrd="8" destOrd="0" presId="urn:microsoft.com/office/officeart/2005/8/layout/list1"/>
    <dgm:cxn modelId="{98B0EE86-70D3-44A5-AE66-675F55791011}" type="presParOf" srcId="{8CC2355A-207C-44BB-933A-830C4E2EB528}" destId="{D2512741-4196-4C36-929D-F25F059A3084}" srcOrd="0" destOrd="0" presId="urn:microsoft.com/office/officeart/2005/8/layout/list1"/>
    <dgm:cxn modelId="{B79C5B0B-1539-4856-9D6D-6FEBF0A08FB7}" type="presParOf" srcId="{8CC2355A-207C-44BB-933A-830C4E2EB528}" destId="{2E8FD177-6A1F-44AF-97A5-2C18253DAF64}" srcOrd="1" destOrd="0" presId="urn:microsoft.com/office/officeart/2005/8/layout/list1"/>
    <dgm:cxn modelId="{0B0DDCFE-7EDA-41A5-ABC8-F0799BA0D51A}" type="presParOf" srcId="{238B2CDE-042D-4231-941E-8F17F106A728}" destId="{73A2F386-24AA-4050-B3D5-ABAD2250EBB0}" srcOrd="9" destOrd="0" presId="urn:microsoft.com/office/officeart/2005/8/layout/list1"/>
    <dgm:cxn modelId="{47F2875C-986A-4648-AE31-2DAA85577164}" type="presParOf" srcId="{238B2CDE-042D-4231-941E-8F17F106A728}" destId="{DF22A197-9048-4C7F-9D69-35BC92A81222}"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a:t>Regular </a:t>
          </a:r>
          <a:r>
            <a:rPr lang="en-IN" sz="3200" b="1" dirty="0" err="1"/>
            <a:t>Mutex</a:t>
          </a:r>
          <a:endParaRPr lang="en-IN" sz="3200" b="1" dirty="0"/>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9F69C310-67CB-4BC3-A9AD-D57A43930586}" type="presOf" srcId="{DD0B4728-9D96-450B-BE6A-334940CC29C0}" destId="{622A42A3-B605-4AF7-843C-0079C4E88486}"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C263B3C2-00E7-454D-A12F-6DAE70D8CA6A}" type="presOf" srcId="{39DE3ACC-F631-432E-963A-857AE3BC9679}" destId="{CB2C0BD3-48D5-4ECA-8703-45F1DF9ED57B}" srcOrd="0" destOrd="0" presId="urn:microsoft.com/office/officeart/2005/8/layout/vList2"/>
    <dgm:cxn modelId="{15C7044F-C803-4FDB-ABDD-342AF17C576B}"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B2EA54DC-F228-48D3-9997-04BE02D3592A}"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506B303E-17FD-40D1-A95C-C7189AEB93E2}">
      <dgm:prSet custT="1"/>
      <dgm:spPr/>
      <dgm:t>
        <a:bodyPr/>
        <a:lstStyle/>
        <a:p>
          <a:r>
            <a:rPr lang="en-IN" sz="1400" dirty="0"/>
            <a:t>The </a:t>
          </a:r>
          <a:r>
            <a:rPr lang="en-IN" sz="1400" dirty="0" err="1"/>
            <a:t>std</a:t>
          </a:r>
          <a:r>
            <a:rPr lang="en-IN" sz="1400" dirty="0"/>
            <a:t>::</a:t>
          </a:r>
          <a:r>
            <a:rPr lang="en-IN" sz="1400" dirty="0" err="1"/>
            <a:t>timed_mutex</a:t>
          </a:r>
          <a:r>
            <a:rPr lang="en-IN" sz="1400" dirty="0"/>
            <a:t> class is a subtype of </a:t>
          </a:r>
          <a:r>
            <a:rPr lang="en-IN" sz="1400" dirty="0" err="1"/>
            <a:t>std</a:t>
          </a:r>
          <a:r>
            <a:rPr lang="en-IN" sz="1400" dirty="0"/>
            <a:t>::</a:t>
          </a:r>
          <a:r>
            <a:rPr lang="en-IN" sz="1400" dirty="0" err="1"/>
            <a:t>mutex</a:t>
          </a:r>
          <a:r>
            <a:rPr lang="en-IN" sz="1400" dirty="0"/>
            <a:t>, which adds the ability to specify a timeout. </a:t>
          </a:r>
        </a:p>
      </dgm:t>
    </dgm:pt>
    <dgm:pt modelId="{A301AC22-2D1D-4427-B5BC-42C7F6A1DCCD}" type="parTrans" cxnId="{1516C226-87B8-4CFD-A55E-617E14B0F9E6}">
      <dgm:prSet/>
      <dgm:spPr/>
      <dgm:t>
        <a:bodyPr/>
        <a:lstStyle/>
        <a:p>
          <a:endParaRPr lang="en-IN" sz="1400"/>
        </a:p>
      </dgm:t>
    </dgm:pt>
    <dgm:pt modelId="{883D50EB-98D6-41E4-AD51-E6920156C88B}" type="sibTrans" cxnId="{1516C226-87B8-4CFD-A55E-617E14B0F9E6}">
      <dgm:prSet/>
      <dgm:spPr/>
      <dgm:t>
        <a:bodyPr/>
        <a:lstStyle/>
        <a:p>
          <a:endParaRPr lang="en-IN" sz="1400"/>
        </a:p>
      </dgm:t>
    </dgm:pt>
    <dgm:pt modelId="{649707CB-C248-4483-8D1F-DC887BF2835A}">
      <dgm:prSet custT="1"/>
      <dgm:spPr/>
      <dgm:t>
        <a:bodyPr/>
        <a:lstStyle/>
        <a:p>
          <a:r>
            <a:rPr lang="en-IN" sz="1400"/>
            <a:t>For example, you may wish to try to lock the mutex but give up after a certain time if you cannot obtain a lock. </a:t>
          </a:r>
        </a:p>
      </dgm:t>
    </dgm:pt>
    <dgm:pt modelId="{1B6EBC91-F04C-4893-9D7A-45A009345B5E}" type="parTrans" cxnId="{07757DBA-A636-4B39-B436-E69C71B1EC70}">
      <dgm:prSet/>
      <dgm:spPr/>
      <dgm:t>
        <a:bodyPr/>
        <a:lstStyle/>
        <a:p>
          <a:endParaRPr lang="en-IN" sz="1400"/>
        </a:p>
      </dgm:t>
    </dgm:pt>
    <dgm:pt modelId="{BF82FD62-E9ED-4C56-84B7-ADFE29044B7B}" type="sibTrans" cxnId="{07757DBA-A636-4B39-B436-E69C71B1EC70}">
      <dgm:prSet/>
      <dgm:spPr/>
      <dgm:t>
        <a:bodyPr/>
        <a:lstStyle/>
        <a:p>
          <a:endParaRPr lang="en-IN" sz="1400"/>
        </a:p>
      </dgm:t>
    </dgm:pt>
    <dgm:pt modelId="{B25185A6-C95A-41E0-878E-7FB2BCA50BB2}">
      <dgm:prSet custT="1"/>
      <dgm:spPr/>
      <dgm:t>
        <a:bodyPr/>
        <a:lstStyle/>
        <a:p>
          <a:r>
            <a:rPr lang="en-IN" sz="1400"/>
            <a:t>This takes either an absolute time, or a relative time. </a:t>
          </a:r>
        </a:p>
      </dgm:t>
    </dgm:pt>
    <dgm:pt modelId="{EFFBBC82-DE52-4F63-9F1F-26500450931F}" type="parTrans" cxnId="{D1EBE669-872B-4A9C-94E7-70D54A5D15FD}">
      <dgm:prSet/>
      <dgm:spPr/>
      <dgm:t>
        <a:bodyPr/>
        <a:lstStyle/>
        <a:p>
          <a:endParaRPr lang="en-IN" sz="1400"/>
        </a:p>
      </dgm:t>
    </dgm:pt>
    <dgm:pt modelId="{12F20830-A14A-4295-AB64-24B4106A3A5C}" type="sibTrans" cxnId="{D1EBE669-872B-4A9C-94E7-70D54A5D15FD}">
      <dgm:prSet/>
      <dgm:spPr/>
      <dgm:t>
        <a:bodyPr/>
        <a:lstStyle/>
        <a:p>
          <a:endParaRPr lang="en-IN" sz="1400"/>
        </a:p>
      </dgm:t>
    </dgm:pt>
    <dgm:pt modelId="{D55A0363-7AF9-45EF-8260-A1DA858D58A3}">
      <dgm:prSet custT="1"/>
      <dgm:spPr/>
      <dgm:t>
        <a:bodyPr/>
        <a:lstStyle/>
        <a:p>
          <a:r>
            <a:rPr lang="en-IN" sz="1400"/>
            <a:t>If the mutex cannot be obtained within the time specified, the call will return false and the mutex is not held. </a:t>
          </a:r>
        </a:p>
      </dgm:t>
    </dgm:pt>
    <dgm:pt modelId="{D0BD1F0A-0DB3-49B7-9765-E5FE3CE84489}" type="parTrans" cxnId="{E7CCDAB1-A5D1-494D-A9C9-360B618DA28D}">
      <dgm:prSet/>
      <dgm:spPr/>
      <dgm:t>
        <a:bodyPr/>
        <a:lstStyle/>
        <a:p>
          <a:endParaRPr lang="en-IN" sz="1400"/>
        </a:p>
      </dgm:t>
    </dgm:pt>
    <dgm:pt modelId="{1CFB5B89-5E52-48D3-B135-F51002FEBA0B}" type="sibTrans" cxnId="{E7CCDAB1-A5D1-494D-A9C9-360B618DA28D}">
      <dgm:prSet/>
      <dgm:spPr/>
      <dgm:t>
        <a:bodyPr/>
        <a:lstStyle/>
        <a:p>
          <a:endParaRPr lang="en-IN" sz="1400"/>
        </a:p>
      </dgm:t>
    </dgm:pt>
    <dgm:pt modelId="{0FB9744F-3DF6-4419-A71D-9FA779252B58}">
      <dgm:prSet custT="1"/>
      <dgm:spPr/>
      <dgm:t>
        <a:bodyPr/>
        <a:lstStyle/>
        <a:p>
          <a:r>
            <a:rPr lang="en-IN" sz="1400"/>
            <a:t>If the mutex is locked within the timeout period, it returns true.</a:t>
          </a:r>
        </a:p>
      </dgm:t>
    </dgm:pt>
    <dgm:pt modelId="{F591564D-3DBC-46BF-877A-05FD4E430CF8}" type="parTrans" cxnId="{BF3B0432-ACE5-4968-B990-9C59F0CCB907}">
      <dgm:prSet/>
      <dgm:spPr/>
      <dgm:t>
        <a:bodyPr/>
        <a:lstStyle/>
        <a:p>
          <a:endParaRPr lang="en-IN" sz="1400"/>
        </a:p>
      </dgm:t>
    </dgm:pt>
    <dgm:pt modelId="{F6F74992-4908-46A1-953F-682577020237}" type="sibTrans" cxnId="{BF3B0432-ACE5-4968-B990-9C59F0CCB907}">
      <dgm:prSet/>
      <dgm:spPr/>
      <dgm:t>
        <a:bodyPr/>
        <a:lstStyle/>
        <a:p>
          <a:endParaRPr lang="en-IN" sz="1400"/>
        </a:p>
      </dgm:t>
    </dgm:pt>
    <dgm:pt modelId="{238B2CDE-042D-4231-941E-8F17F106A728}" type="pres">
      <dgm:prSet presAssocID="{B2EA54DC-F228-48D3-9997-04BE02D3592A}" presName="linear" presStyleCnt="0">
        <dgm:presLayoutVars>
          <dgm:dir/>
          <dgm:animLvl val="lvl"/>
          <dgm:resizeHandles val="exact"/>
        </dgm:presLayoutVars>
      </dgm:prSet>
      <dgm:spPr/>
    </dgm:pt>
    <dgm:pt modelId="{E02D12AB-5B75-43E8-B2A6-B4BC423AC191}" type="pres">
      <dgm:prSet presAssocID="{506B303E-17FD-40D1-A95C-C7189AEB93E2}" presName="parentLin" presStyleCnt="0"/>
      <dgm:spPr/>
    </dgm:pt>
    <dgm:pt modelId="{67234DEE-82B9-4321-8D49-68E008540ACE}" type="pres">
      <dgm:prSet presAssocID="{506B303E-17FD-40D1-A95C-C7189AEB93E2}" presName="parentLeftMargin" presStyleLbl="node1" presStyleIdx="0" presStyleCnt="5"/>
      <dgm:spPr/>
    </dgm:pt>
    <dgm:pt modelId="{CD9F7399-7152-48A5-ACC0-B000AC2668E4}" type="pres">
      <dgm:prSet presAssocID="{506B303E-17FD-40D1-A95C-C7189AEB93E2}" presName="parentText" presStyleLbl="node1" presStyleIdx="0" presStyleCnt="5">
        <dgm:presLayoutVars>
          <dgm:chMax val="0"/>
          <dgm:bulletEnabled val="1"/>
        </dgm:presLayoutVars>
      </dgm:prSet>
      <dgm:spPr/>
    </dgm:pt>
    <dgm:pt modelId="{7BDF8783-4F05-4CE3-8D56-3AD2E1499CF5}" type="pres">
      <dgm:prSet presAssocID="{506B303E-17FD-40D1-A95C-C7189AEB93E2}" presName="negativeSpace" presStyleCnt="0"/>
      <dgm:spPr/>
    </dgm:pt>
    <dgm:pt modelId="{31A5E83D-52A8-4E9F-8D94-D62AAEBBC0E1}" type="pres">
      <dgm:prSet presAssocID="{506B303E-17FD-40D1-A95C-C7189AEB93E2}" presName="childText" presStyleLbl="conFgAcc1" presStyleIdx="0" presStyleCnt="5">
        <dgm:presLayoutVars>
          <dgm:bulletEnabled val="1"/>
        </dgm:presLayoutVars>
      </dgm:prSet>
      <dgm:spPr/>
    </dgm:pt>
    <dgm:pt modelId="{FBCC5157-A72D-45A7-AFE9-899241FE43A8}" type="pres">
      <dgm:prSet presAssocID="{883D50EB-98D6-41E4-AD51-E6920156C88B}" presName="spaceBetweenRectangles" presStyleCnt="0"/>
      <dgm:spPr/>
    </dgm:pt>
    <dgm:pt modelId="{28B55580-3388-4B3E-9D96-0D59E55FF34D}" type="pres">
      <dgm:prSet presAssocID="{649707CB-C248-4483-8D1F-DC887BF2835A}" presName="parentLin" presStyleCnt="0"/>
      <dgm:spPr/>
    </dgm:pt>
    <dgm:pt modelId="{0FD8F4F6-B0F0-4257-BCA5-FDE22806C10A}" type="pres">
      <dgm:prSet presAssocID="{649707CB-C248-4483-8D1F-DC887BF2835A}" presName="parentLeftMargin" presStyleLbl="node1" presStyleIdx="0" presStyleCnt="5"/>
      <dgm:spPr/>
    </dgm:pt>
    <dgm:pt modelId="{2CF34A8F-88FD-4A02-977B-2437EC5AF7F8}" type="pres">
      <dgm:prSet presAssocID="{649707CB-C248-4483-8D1F-DC887BF2835A}" presName="parentText" presStyleLbl="node1" presStyleIdx="1" presStyleCnt="5">
        <dgm:presLayoutVars>
          <dgm:chMax val="0"/>
          <dgm:bulletEnabled val="1"/>
        </dgm:presLayoutVars>
      </dgm:prSet>
      <dgm:spPr/>
    </dgm:pt>
    <dgm:pt modelId="{A39A5000-DB37-425C-AD34-B9FCA6527C52}" type="pres">
      <dgm:prSet presAssocID="{649707CB-C248-4483-8D1F-DC887BF2835A}" presName="negativeSpace" presStyleCnt="0"/>
      <dgm:spPr/>
    </dgm:pt>
    <dgm:pt modelId="{F746EAE2-093F-475C-BA7B-76D05AE95C53}" type="pres">
      <dgm:prSet presAssocID="{649707CB-C248-4483-8D1F-DC887BF2835A}" presName="childText" presStyleLbl="conFgAcc1" presStyleIdx="1" presStyleCnt="5">
        <dgm:presLayoutVars>
          <dgm:bulletEnabled val="1"/>
        </dgm:presLayoutVars>
      </dgm:prSet>
      <dgm:spPr/>
    </dgm:pt>
    <dgm:pt modelId="{0A8CDD77-07CE-4769-AE1D-6A21FE1F1109}" type="pres">
      <dgm:prSet presAssocID="{BF82FD62-E9ED-4C56-84B7-ADFE29044B7B}" presName="spaceBetweenRectangles" presStyleCnt="0"/>
      <dgm:spPr/>
    </dgm:pt>
    <dgm:pt modelId="{21C6653B-8B86-4564-878F-F2E3B522F2D3}" type="pres">
      <dgm:prSet presAssocID="{B25185A6-C95A-41E0-878E-7FB2BCA50BB2}" presName="parentLin" presStyleCnt="0"/>
      <dgm:spPr/>
    </dgm:pt>
    <dgm:pt modelId="{DF5BA938-2844-4969-9F1B-31D1D6D834BA}" type="pres">
      <dgm:prSet presAssocID="{B25185A6-C95A-41E0-878E-7FB2BCA50BB2}" presName="parentLeftMargin" presStyleLbl="node1" presStyleIdx="1" presStyleCnt="5"/>
      <dgm:spPr/>
    </dgm:pt>
    <dgm:pt modelId="{667D4409-08DD-4CAF-8BDB-5852628FE45D}" type="pres">
      <dgm:prSet presAssocID="{B25185A6-C95A-41E0-878E-7FB2BCA50BB2}" presName="parentText" presStyleLbl="node1" presStyleIdx="2" presStyleCnt="5">
        <dgm:presLayoutVars>
          <dgm:chMax val="0"/>
          <dgm:bulletEnabled val="1"/>
        </dgm:presLayoutVars>
      </dgm:prSet>
      <dgm:spPr/>
    </dgm:pt>
    <dgm:pt modelId="{D4C272FF-C51B-401F-B6EA-E1784A01F54B}" type="pres">
      <dgm:prSet presAssocID="{B25185A6-C95A-41E0-878E-7FB2BCA50BB2}" presName="negativeSpace" presStyleCnt="0"/>
      <dgm:spPr/>
    </dgm:pt>
    <dgm:pt modelId="{28A0EAA3-8B6F-415D-8297-21C5CF3DBA0F}" type="pres">
      <dgm:prSet presAssocID="{B25185A6-C95A-41E0-878E-7FB2BCA50BB2}" presName="childText" presStyleLbl="conFgAcc1" presStyleIdx="2" presStyleCnt="5">
        <dgm:presLayoutVars>
          <dgm:bulletEnabled val="1"/>
        </dgm:presLayoutVars>
      </dgm:prSet>
      <dgm:spPr/>
    </dgm:pt>
    <dgm:pt modelId="{5A21BB3F-ED52-408D-BB2C-FDC748BC6315}" type="pres">
      <dgm:prSet presAssocID="{12F20830-A14A-4295-AB64-24B4106A3A5C}" presName="spaceBetweenRectangles" presStyleCnt="0"/>
      <dgm:spPr/>
    </dgm:pt>
    <dgm:pt modelId="{7F5B7E30-8EE3-4DAF-BE53-ABC8597C46CA}" type="pres">
      <dgm:prSet presAssocID="{D55A0363-7AF9-45EF-8260-A1DA858D58A3}" presName="parentLin" presStyleCnt="0"/>
      <dgm:spPr/>
    </dgm:pt>
    <dgm:pt modelId="{78FF5B1E-04AD-4E2E-88A9-57CB1840D144}" type="pres">
      <dgm:prSet presAssocID="{D55A0363-7AF9-45EF-8260-A1DA858D58A3}" presName="parentLeftMargin" presStyleLbl="node1" presStyleIdx="2" presStyleCnt="5"/>
      <dgm:spPr/>
    </dgm:pt>
    <dgm:pt modelId="{2290335F-FA59-4C87-AB49-4E3F80FEDCF2}" type="pres">
      <dgm:prSet presAssocID="{D55A0363-7AF9-45EF-8260-A1DA858D58A3}" presName="parentText" presStyleLbl="node1" presStyleIdx="3" presStyleCnt="5">
        <dgm:presLayoutVars>
          <dgm:chMax val="0"/>
          <dgm:bulletEnabled val="1"/>
        </dgm:presLayoutVars>
      </dgm:prSet>
      <dgm:spPr/>
    </dgm:pt>
    <dgm:pt modelId="{C951FCE3-5FD5-4919-A4EC-B9ECE72F120A}" type="pres">
      <dgm:prSet presAssocID="{D55A0363-7AF9-45EF-8260-A1DA858D58A3}" presName="negativeSpace" presStyleCnt="0"/>
      <dgm:spPr/>
    </dgm:pt>
    <dgm:pt modelId="{FA03EE1D-5F54-4481-9882-0BE0CECBA850}" type="pres">
      <dgm:prSet presAssocID="{D55A0363-7AF9-45EF-8260-A1DA858D58A3}" presName="childText" presStyleLbl="conFgAcc1" presStyleIdx="3" presStyleCnt="5">
        <dgm:presLayoutVars>
          <dgm:bulletEnabled val="1"/>
        </dgm:presLayoutVars>
      </dgm:prSet>
      <dgm:spPr/>
    </dgm:pt>
    <dgm:pt modelId="{6F260589-036B-4F4D-BD09-BCB370A30507}" type="pres">
      <dgm:prSet presAssocID="{1CFB5B89-5E52-48D3-B135-F51002FEBA0B}" presName="spaceBetweenRectangles" presStyleCnt="0"/>
      <dgm:spPr/>
    </dgm:pt>
    <dgm:pt modelId="{3268B87F-A268-442F-BC77-8DA0F445BC05}" type="pres">
      <dgm:prSet presAssocID="{0FB9744F-3DF6-4419-A71D-9FA779252B58}" presName="parentLin" presStyleCnt="0"/>
      <dgm:spPr/>
    </dgm:pt>
    <dgm:pt modelId="{1770D1A6-E03F-4B5C-8473-0D43DD1118F5}" type="pres">
      <dgm:prSet presAssocID="{0FB9744F-3DF6-4419-A71D-9FA779252B58}" presName="parentLeftMargin" presStyleLbl="node1" presStyleIdx="3" presStyleCnt="5"/>
      <dgm:spPr/>
    </dgm:pt>
    <dgm:pt modelId="{8298B38A-9FDB-4A0B-B21E-7D7684C16E3A}" type="pres">
      <dgm:prSet presAssocID="{0FB9744F-3DF6-4419-A71D-9FA779252B58}" presName="parentText" presStyleLbl="node1" presStyleIdx="4" presStyleCnt="5">
        <dgm:presLayoutVars>
          <dgm:chMax val="0"/>
          <dgm:bulletEnabled val="1"/>
        </dgm:presLayoutVars>
      </dgm:prSet>
      <dgm:spPr/>
    </dgm:pt>
    <dgm:pt modelId="{A5436DED-2E9F-4591-B383-F7C0E966BD98}" type="pres">
      <dgm:prSet presAssocID="{0FB9744F-3DF6-4419-A71D-9FA779252B58}" presName="negativeSpace" presStyleCnt="0"/>
      <dgm:spPr/>
    </dgm:pt>
    <dgm:pt modelId="{2769B68F-CF61-427D-B5CD-BB13F090439A}" type="pres">
      <dgm:prSet presAssocID="{0FB9744F-3DF6-4419-A71D-9FA779252B58}" presName="childText" presStyleLbl="conFgAcc1" presStyleIdx="4" presStyleCnt="5">
        <dgm:presLayoutVars>
          <dgm:bulletEnabled val="1"/>
        </dgm:presLayoutVars>
      </dgm:prSet>
      <dgm:spPr/>
    </dgm:pt>
  </dgm:ptLst>
  <dgm:cxnLst>
    <dgm:cxn modelId="{9A756B18-8E6C-4FF6-B7FD-AE475E7AE585}" type="presOf" srcId="{B25185A6-C95A-41E0-878E-7FB2BCA50BB2}" destId="{DF5BA938-2844-4969-9F1B-31D1D6D834BA}" srcOrd="0" destOrd="0" presId="urn:microsoft.com/office/officeart/2005/8/layout/list1"/>
    <dgm:cxn modelId="{278CA51B-7C3E-48E5-B64B-0EAC563C7D8C}" type="presOf" srcId="{D55A0363-7AF9-45EF-8260-A1DA858D58A3}" destId="{2290335F-FA59-4C87-AB49-4E3F80FEDCF2}" srcOrd="1" destOrd="0" presId="urn:microsoft.com/office/officeart/2005/8/layout/list1"/>
    <dgm:cxn modelId="{ECC92F1D-AC22-4AA6-8072-567F09B67970}" type="presOf" srcId="{D55A0363-7AF9-45EF-8260-A1DA858D58A3}" destId="{78FF5B1E-04AD-4E2E-88A9-57CB1840D144}" srcOrd="0" destOrd="0" presId="urn:microsoft.com/office/officeart/2005/8/layout/list1"/>
    <dgm:cxn modelId="{1B3D7624-1365-4BCC-966F-9560D74E6394}" type="presOf" srcId="{506B303E-17FD-40D1-A95C-C7189AEB93E2}" destId="{67234DEE-82B9-4321-8D49-68E008540ACE}" srcOrd="0" destOrd="0" presId="urn:microsoft.com/office/officeart/2005/8/layout/list1"/>
    <dgm:cxn modelId="{1516C226-87B8-4CFD-A55E-617E14B0F9E6}" srcId="{B2EA54DC-F228-48D3-9997-04BE02D3592A}" destId="{506B303E-17FD-40D1-A95C-C7189AEB93E2}" srcOrd="0" destOrd="0" parTransId="{A301AC22-2D1D-4427-B5BC-42C7F6A1DCCD}" sibTransId="{883D50EB-98D6-41E4-AD51-E6920156C88B}"/>
    <dgm:cxn modelId="{BF3B0432-ACE5-4968-B990-9C59F0CCB907}" srcId="{B2EA54DC-F228-48D3-9997-04BE02D3592A}" destId="{0FB9744F-3DF6-4419-A71D-9FA779252B58}" srcOrd="4" destOrd="0" parTransId="{F591564D-3DBC-46BF-877A-05FD4E430CF8}" sibTransId="{F6F74992-4908-46A1-953F-682577020237}"/>
    <dgm:cxn modelId="{B055E95C-0207-4E02-8650-2487B70882E2}" type="presOf" srcId="{0FB9744F-3DF6-4419-A71D-9FA779252B58}" destId="{8298B38A-9FDB-4A0B-B21E-7D7684C16E3A}" srcOrd="1" destOrd="0" presId="urn:microsoft.com/office/officeart/2005/8/layout/list1"/>
    <dgm:cxn modelId="{D1EBE669-872B-4A9C-94E7-70D54A5D15FD}" srcId="{B2EA54DC-F228-48D3-9997-04BE02D3592A}" destId="{B25185A6-C95A-41E0-878E-7FB2BCA50BB2}" srcOrd="2" destOrd="0" parTransId="{EFFBBC82-DE52-4F63-9F1F-26500450931F}" sibTransId="{12F20830-A14A-4295-AB64-24B4106A3A5C}"/>
    <dgm:cxn modelId="{0A8E317D-5691-48E5-B09E-719CDD16AC25}" type="presOf" srcId="{649707CB-C248-4483-8D1F-DC887BF2835A}" destId="{0FD8F4F6-B0F0-4257-BCA5-FDE22806C10A}" srcOrd="0" destOrd="0" presId="urn:microsoft.com/office/officeart/2005/8/layout/list1"/>
    <dgm:cxn modelId="{B9366B89-21B1-474D-8ED1-12681FC5243D}" type="presOf" srcId="{B25185A6-C95A-41E0-878E-7FB2BCA50BB2}" destId="{667D4409-08DD-4CAF-8BDB-5852628FE45D}" srcOrd="1" destOrd="0" presId="urn:microsoft.com/office/officeart/2005/8/layout/list1"/>
    <dgm:cxn modelId="{9549B39B-B8A8-4B2C-9D85-77FF2053331D}" type="presOf" srcId="{0FB9744F-3DF6-4419-A71D-9FA779252B58}" destId="{1770D1A6-E03F-4B5C-8473-0D43DD1118F5}" srcOrd="0" destOrd="0" presId="urn:microsoft.com/office/officeart/2005/8/layout/list1"/>
    <dgm:cxn modelId="{970A18B1-889A-4C46-9AB2-8B959C5A70F6}" type="presOf" srcId="{B2EA54DC-F228-48D3-9997-04BE02D3592A}" destId="{238B2CDE-042D-4231-941E-8F17F106A728}" srcOrd="0" destOrd="0" presId="urn:microsoft.com/office/officeart/2005/8/layout/list1"/>
    <dgm:cxn modelId="{E7CCDAB1-A5D1-494D-A9C9-360B618DA28D}" srcId="{B2EA54DC-F228-48D3-9997-04BE02D3592A}" destId="{D55A0363-7AF9-45EF-8260-A1DA858D58A3}" srcOrd="3" destOrd="0" parTransId="{D0BD1F0A-0DB3-49B7-9765-E5FE3CE84489}" sibTransId="{1CFB5B89-5E52-48D3-B135-F51002FEBA0B}"/>
    <dgm:cxn modelId="{07757DBA-A636-4B39-B436-E69C71B1EC70}" srcId="{B2EA54DC-F228-48D3-9997-04BE02D3592A}" destId="{649707CB-C248-4483-8D1F-DC887BF2835A}" srcOrd="1" destOrd="0" parTransId="{1B6EBC91-F04C-4893-9D7A-45A009345B5E}" sibTransId="{BF82FD62-E9ED-4C56-84B7-ADFE29044B7B}"/>
    <dgm:cxn modelId="{F21ECBBD-F9E6-4F72-B85C-8CCBBD974FB6}" type="presOf" srcId="{506B303E-17FD-40D1-A95C-C7189AEB93E2}" destId="{CD9F7399-7152-48A5-ACC0-B000AC2668E4}" srcOrd="1" destOrd="0" presId="urn:microsoft.com/office/officeart/2005/8/layout/list1"/>
    <dgm:cxn modelId="{3F9ECACE-C052-44DB-B06D-188B2F78DE26}" type="presOf" srcId="{649707CB-C248-4483-8D1F-DC887BF2835A}" destId="{2CF34A8F-88FD-4A02-977B-2437EC5AF7F8}" srcOrd="1" destOrd="0" presId="urn:microsoft.com/office/officeart/2005/8/layout/list1"/>
    <dgm:cxn modelId="{D9C39180-CBDC-4671-9F4C-17DCAD737A51}" type="presParOf" srcId="{238B2CDE-042D-4231-941E-8F17F106A728}" destId="{E02D12AB-5B75-43E8-B2A6-B4BC423AC191}" srcOrd="0" destOrd="0" presId="urn:microsoft.com/office/officeart/2005/8/layout/list1"/>
    <dgm:cxn modelId="{BE062514-DA78-46D5-A3AC-FFEA95708F4A}" type="presParOf" srcId="{E02D12AB-5B75-43E8-B2A6-B4BC423AC191}" destId="{67234DEE-82B9-4321-8D49-68E008540ACE}" srcOrd="0" destOrd="0" presId="urn:microsoft.com/office/officeart/2005/8/layout/list1"/>
    <dgm:cxn modelId="{5058F3D9-D2F7-418C-A348-0C69AB9A91B1}" type="presParOf" srcId="{E02D12AB-5B75-43E8-B2A6-B4BC423AC191}" destId="{CD9F7399-7152-48A5-ACC0-B000AC2668E4}" srcOrd="1" destOrd="0" presId="urn:microsoft.com/office/officeart/2005/8/layout/list1"/>
    <dgm:cxn modelId="{FB547C38-E5F5-4EE9-A286-DA8764210105}" type="presParOf" srcId="{238B2CDE-042D-4231-941E-8F17F106A728}" destId="{7BDF8783-4F05-4CE3-8D56-3AD2E1499CF5}" srcOrd="1" destOrd="0" presId="urn:microsoft.com/office/officeart/2005/8/layout/list1"/>
    <dgm:cxn modelId="{79BC5910-D467-4608-9234-E62119F7694A}" type="presParOf" srcId="{238B2CDE-042D-4231-941E-8F17F106A728}" destId="{31A5E83D-52A8-4E9F-8D94-D62AAEBBC0E1}" srcOrd="2" destOrd="0" presId="urn:microsoft.com/office/officeart/2005/8/layout/list1"/>
    <dgm:cxn modelId="{4E970169-BF2E-47D8-B966-0BA2F09D2FE8}" type="presParOf" srcId="{238B2CDE-042D-4231-941E-8F17F106A728}" destId="{FBCC5157-A72D-45A7-AFE9-899241FE43A8}" srcOrd="3" destOrd="0" presId="urn:microsoft.com/office/officeart/2005/8/layout/list1"/>
    <dgm:cxn modelId="{CD4AD588-4539-4FD5-96B4-44BD20F237A1}" type="presParOf" srcId="{238B2CDE-042D-4231-941E-8F17F106A728}" destId="{28B55580-3388-4B3E-9D96-0D59E55FF34D}" srcOrd="4" destOrd="0" presId="urn:microsoft.com/office/officeart/2005/8/layout/list1"/>
    <dgm:cxn modelId="{653877E3-B616-4EB6-B1A9-D1A0BDD1FFEE}" type="presParOf" srcId="{28B55580-3388-4B3E-9D96-0D59E55FF34D}" destId="{0FD8F4F6-B0F0-4257-BCA5-FDE22806C10A}" srcOrd="0" destOrd="0" presId="urn:microsoft.com/office/officeart/2005/8/layout/list1"/>
    <dgm:cxn modelId="{A2845604-2B8A-422A-A1C3-B0205FCC8283}" type="presParOf" srcId="{28B55580-3388-4B3E-9D96-0D59E55FF34D}" destId="{2CF34A8F-88FD-4A02-977B-2437EC5AF7F8}" srcOrd="1" destOrd="0" presId="urn:microsoft.com/office/officeart/2005/8/layout/list1"/>
    <dgm:cxn modelId="{A2A67671-6747-4652-9AED-22F69EF4E08C}" type="presParOf" srcId="{238B2CDE-042D-4231-941E-8F17F106A728}" destId="{A39A5000-DB37-425C-AD34-B9FCA6527C52}" srcOrd="5" destOrd="0" presId="urn:microsoft.com/office/officeart/2005/8/layout/list1"/>
    <dgm:cxn modelId="{E8295A7F-6D9F-4019-83CD-1B46570FB0FE}" type="presParOf" srcId="{238B2CDE-042D-4231-941E-8F17F106A728}" destId="{F746EAE2-093F-475C-BA7B-76D05AE95C53}" srcOrd="6" destOrd="0" presId="urn:microsoft.com/office/officeart/2005/8/layout/list1"/>
    <dgm:cxn modelId="{E6DC5761-A6D2-463C-8503-82668F72D12F}" type="presParOf" srcId="{238B2CDE-042D-4231-941E-8F17F106A728}" destId="{0A8CDD77-07CE-4769-AE1D-6A21FE1F1109}" srcOrd="7" destOrd="0" presId="urn:microsoft.com/office/officeart/2005/8/layout/list1"/>
    <dgm:cxn modelId="{E1879393-26AD-4D44-8224-9A7FD2A9415C}" type="presParOf" srcId="{238B2CDE-042D-4231-941E-8F17F106A728}" destId="{21C6653B-8B86-4564-878F-F2E3B522F2D3}" srcOrd="8" destOrd="0" presId="urn:microsoft.com/office/officeart/2005/8/layout/list1"/>
    <dgm:cxn modelId="{12320563-5BD6-49FC-ACEE-27909E55AA28}" type="presParOf" srcId="{21C6653B-8B86-4564-878F-F2E3B522F2D3}" destId="{DF5BA938-2844-4969-9F1B-31D1D6D834BA}" srcOrd="0" destOrd="0" presId="urn:microsoft.com/office/officeart/2005/8/layout/list1"/>
    <dgm:cxn modelId="{DD8EF0A2-6143-49BB-99EA-9CF6C01DAECD}" type="presParOf" srcId="{21C6653B-8B86-4564-878F-F2E3B522F2D3}" destId="{667D4409-08DD-4CAF-8BDB-5852628FE45D}" srcOrd="1" destOrd="0" presId="urn:microsoft.com/office/officeart/2005/8/layout/list1"/>
    <dgm:cxn modelId="{184C4B4B-24F8-43E5-9046-B6D52E44EC5E}" type="presParOf" srcId="{238B2CDE-042D-4231-941E-8F17F106A728}" destId="{D4C272FF-C51B-401F-B6EA-E1784A01F54B}" srcOrd="9" destOrd="0" presId="urn:microsoft.com/office/officeart/2005/8/layout/list1"/>
    <dgm:cxn modelId="{0CAFEC44-DD92-40CF-B584-69409EA27ED9}" type="presParOf" srcId="{238B2CDE-042D-4231-941E-8F17F106A728}" destId="{28A0EAA3-8B6F-415D-8297-21C5CF3DBA0F}" srcOrd="10" destOrd="0" presId="urn:microsoft.com/office/officeart/2005/8/layout/list1"/>
    <dgm:cxn modelId="{8413D70D-7768-45DE-9D6F-8BEB6A774DC1}" type="presParOf" srcId="{238B2CDE-042D-4231-941E-8F17F106A728}" destId="{5A21BB3F-ED52-408D-BB2C-FDC748BC6315}" srcOrd="11" destOrd="0" presId="urn:microsoft.com/office/officeart/2005/8/layout/list1"/>
    <dgm:cxn modelId="{567A4C7C-F524-4C3F-8F11-DBE3E84E919D}" type="presParOf" srcId="{238B2CDE-042D-4231-941E-8F17F106A728}" destId="{7F5B7E30-8EE3-4DAF-BE53-ABC8597C46CA}" srcOrd="12" destOrd="0" presId="urn:microsoft.com/office/officeart/2005/8/layout/list1"/>
    <dgm:cxn modelId="{603F2762-303C-4EC5-AFA2-6954EBAB9BB6}" type="presParOf" srcId="{7F5B7E30-8EE3-4DAF-BE53-ABC8597C46CA}" destId="{78FF5B1E-04AD-4E2E-88A9-57CB1840D144}" srcOrd="0" destOrd="0" presId="urn:microsoft.com/office/officeart/2005/8/layout/list1"/>
    <dgm:cxn modelId="{B43148C6-B954-4A0F-9332-DA8C1BD89A5F}" type="presParOf" srcId="{7F5B7E30-8EE3-4DAF-BE53-ABC8597C46CA}" destId="{2290335F-FA59-4C87-AB49-4E3F80FEDCF2}" srcOrd="1" destOrd="0" presId="urn:microsoft.com/office/officeart/2005/8/layout/list1"/>
    <dgm:cxn modelId="{02141EC8-17A3-4088-8157-D969DF5AC6DF}" type="presParOf" srcId="{238B2CDE-042D-4231-941E-8F17F106A728}" destId="{C951FCE3-5FD5-4919-A4EC-B9ECE72F120A}" srcOrd="13" destOrd="0" presId="urn:microsoft.com/office/officeart/2005/8/layout/list1"/>
    <dgm:cxn modelId="{EDF216D8-E3D4-4B6D-ABCF-0D21C57AE580}" type="presParOf" srcId="{238B2CDE-042D-4231-941E-8F17F106A728}" destId="{FA03EE1D-5F54-4481-9882-0BE0CECBA850}" srcOrd="14" destOrd="0" presId="urn:microsoft.com/office/officeart/2005/8/layout/list1"/>
    <dgm:cxn modelId="{EC643136-4F6C-4018-8B1E-3095CEFF2895}" type="presParOf" srcId="{238B2CDE-042D-4231-941E-8F17F106A728}" destId="{6F260589-036B-4F4D-BD09-BCB370A30507}" srcOrd="15" destOrd="0" presId="urn:microsoft.com/office/officeart/2005/8/layout/list1"/>
    <dgm:cxn modelId="{99FC18E2-84B8-4A9D-A2D0-14681928E912}" type="presParOf" srcId="{238B2CDE-042D-4231-941E-8F17F106A728}" destId="{3268B87F-A268-442F-BC77-8DA0F445BC05}" srcOrd="16" destOrd="0" presId="urn:microsoft.com/office/officeart/2005/8/layout/list1"/>
    <dgm:cxn modelId="{CFBD2AE0-E87D-47A5-8672-03AAFFD8C4FA}" type="presParOf" srcId="{3268B87F-A268-442F-BC77-8DA0F445BC05}" destId="{1770D1A6-E03F-4B5C-8473-0D43DD1118F5}" srcOrd="0" destOrd="0" presId="urn:microsoft.com/office/officeart/2005/8/layout/list1"/>
    <dgm:cxn modelId="{978387D3-0A02-4A03-82AF-C4D249D6B886}" type="presParOf" srcId="{3268B87F-A268-442F-BC77-8DA0F445BC05}" destId="{8298B38A-9FDB-4A0B-B21E-7D7684C16E3A}" srcOrd="1" destOrd="0" presId="urn:microsoft.com/office/officeart/2005/8/layout/list1"/>
    <dgm:cxn modelId="{591B83C1-6A88-4338-BE57-CDD7B9B075F8}" type="presParOf" srcId="{238B2CDE-042D-4231-941E-8F17F106A728}" destId="{A5436DED-2E9F-4591-B383-F7C0E966BD98}" srcOrd="17" destOrd="0" presId="urn:microsoft.com/office/officeart/2005/8/layout/list1"/>
    <dgm:cxn modelId="{7DA6EF48-749F-4E7D-9032-E56ECA090F54}" type="presParOf" srcId="{238B2CDE-042D-4231-941E-8F17F106A728}" destId="{2769B68F-CF61-427D-B5CD-BB13F090439A}"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9A285CB-8474-41F4-9039-88B7BA39F61A}" type="doc">
      <dgm:prSet loTypeId="urn:microsoft.com/office/officeart/2005/8/layout/venn3" loCatId="relationship" qsTypeId="urn:microsoft.com/office/officeart/2005/8/quickstyle/3d2" qsCatId="3D" csTypeId="urn:microsoft.com/office/officeart/2005/8/colors/colorful1#6" csCatId="colorful" phldr="1"/>
      <dgm:spPr/>
      <dgm:t>
        <a:bodyPr/>
        <a:lstStyle/>
        <a:p>
          <a:endParaRPr lang="en-IN"/>
        </a:p>
      </dgm:t>
    </dgm:pt>
    <dgm:pt modelId="{1E1B9FD8-69DB-4AC2-A7F1-A1581F3D2300}">
      <dgm:prSet/>
      <dgm:spPr/>
      <dgm:t>
        <a:bodyPr/>
        <a:lstStyle/>
        <a:p>
          <a:pPr rtl="0"/>
          <a:r>
            <a:rPr lang="en-US" b="1" dirty="0"/>
            <a:t>M</a:t>
          </a:r>
          <a:endParaRPr lang="en-IN" dirty="0"/>
        </a:p>
      </dgm:t>
    </dgm:pt>
    <dgm:pt modelId="{26E10209-18AF-4ED3-8629-F8425F72D0BA}" type="parTrans" cxnId="{18DFA8A3-0BF4-41E6-BF44-EDC8B7055CC7}">
      <dgm:prSet/>
      <dgm:spPr/>
      <dgm:t>
        <a:bodyPr/>
        <a:lstStyle/>
        <a:p>
          <a:endParaRPr lang="en-IN"/>
        </a:p>
      </dgm:t>
    </dgm:pt>
    <dgm:pt modelId="{9ED62A5E-664D-4A7E-8599-E8CD346D8D71}" type="sibTrans" cxnId="{18DFA8A3-0BF4-41E6-BF44-EDC8B7055CC7}">
      <dgm:prSet/>
      <dgm:spPr/>
      <dgm:t>
        <a:bodyPr/>
        <a:lstStyle/>
        <a:p>
          <a:endParaRPr lang="en-IN"/>
        </a:p>
      </dgm:t>
    </dgm:pt>
    <dgm:pt modelId="{EBBEEEB3-08C3-428A-9EF8-8F1C00DE1303}">
      <dgm:prSet/>
      <dgm:spPr/>
      <dgm:t>
        <a:bodyPr/>
        <a:lstStyle/>
        <a:p>
          <a:pPr rtl="0"/>
          <a:r>
            <a:rPr lang="en-US" b="1" dirty="0"/>
            <a:t>o</a:t>
          </a:r>
          <a:endParaRPr lang="en-IN" dirty="0"/>
        </a:p>
      </dgm:t>
    </dgm:pt>
    <dgm:pt modelId="{2A676AB3-F824-4F26-9745-58ECF6B071D5}" type="parTrans" cxnId="{79CA8E41-1F95-4BE5-B380-BD33EFFE39F9}">
      <dgm:prSet/>
      <dgm:spPr/>
      <dgm:t>
        <a:bodyPr/>
        <a:lstStyle/>
        <a:p>
          <a:endParaRPr lang="en-IN"/>
        </a:p>
      </dgm:t>
    </dgm:pt>
    <dgm:pt modelId="{EE9858D1-E01E-4129-AB73-C6D8C6728727}" type="sibTrans" cxnId="{79CA8E41-1F95-4BE5-B380-BD33EFFE39F9}">
      <dgm:prSet/>
      <dgm:spPr/>
      <dgm:t>
        <a:bodyPr/>
        <a:lstStyle/>
        <a:p>
          <a:endParaRPr lang="en-IN"/>
        </a:p>
      </dgm:t>
    </dgm:pt>
    <dgm:pt modelId="{D61C4374-41ED-4C0F-8C9A-124E2466C4FB}">
      <dgm:prSet/>
      <dgm:spPr/>
      <dgm:t>
        <a:bodyPr/>
        <a:lstStyle/>
        <a:p>
          <a:pPr rtl="0"/>
          <a:r>
            <a:rPr lang="en-US" b="1" dirty="0"/>
            <a:t>d</a:t>
          </a:r>
          <a:endParaRPr lang="en-IN" dirty="0"/>
        </a:p>
      </dgm:t>
    </dgm:pt>
    <dgm:pt modelId="{92A326D8-0215-4D29-9132-4A231D8CB838}" type="parTrans" cxnId="{C605ACA5-2121-46C0-BF91-86D6FB31210D}">
      <dgm:prSet/>
      <dgm:spPr/>
      <dgm:t>
        <a:bodyPr/>
        <a:lstStyle/>
        <a:p>
          <a:endParaRPr lang="en-IN"/>
        </a:p>
      </dgm:t>
    </dgm:pt>
    <dgm:pt modelId="{0BC42734-C2DA-4E74-AA85-3A4689E7C792}" type="sibTrans" cxnId="{C605ACA5-2121-46C0-BF91-86D6FB31210D}">
      <dgm:prSet/>
      <dgm:spPr/>
      <dgm:t>
        <a:bodyPr/>
        <a:lstStyle/>
        <a:p>
          <a:endParaRPr lang="en-IN"/>
        </a:p>
      </dgm:t>
    </dgm:pt>
    <dgm:pt modelId="{E5DC05B5-7649-4CC2-A448-B68B6FB9C0C7}">
      <dgm:prSet/>
      <dgm:spPr/>
      <dgm:t>
        <a:bodyPr/>
        <a:lstStyle/>
        <a:p>
          <a:pPr rtl="0"/>
          <a:r>
            <a:rPr lang="en-US" b="1" dirty="0"/>
            <a:t>e</a:t>
          </a:r>
          <a:endParaRPr lang="en-IN" dirty="0"/>
        </a:p>
      </dgm:t>
    </dgm:pt>
    <dgm:pt modelId="{2FBE91AA-3321-4D2E-87E6-0333BF5D66A2}" type="parTrans" cxnId="{273220FA-EF21-4163-84EB-5E3759A01AD1}">
      <dgm:prSet/>
      <dgm:spPr/>
      <dgm:t>
        <a:bodyPr/>
        <a:lstStyle/>
        <a:p>
          <a:endParaRPr lang="en-IN"/>
        </a:p>
      </dgm:t>
    </dgm:pt>
    <dgm:pt modelId="{DCDC6C3A-DEC6-43FC-9C10-CE1D46E84597}" type="sibTrans" cxnId="{273220FA-EF21-4163-84EB-5E3759A01AD1}">
      <dgm:prSet/>
      <dgm:spPr/>
      <dgm:t>
        <a:bodyPr/>
        <a:lstStyle/>
        <a:p>
          <a:endParaRPr lang="en-IN"/>
        </a:p>
      </dgm:t>
    </dgm:pt>
    <dgm:pt modelId="{AE866D94-BC41-4C18-846E-310D0B0017ED}">
      <dgm:prSet/>
      <dgm:spPr/>
      <dgm:t>
        <a:bodyPr/>
        <a:lstStyle/>
        <a:p>
          <a:pPr rtl="0"/>
          <a:r>
            <a:rPr lang="en-US" b="1" dirty="0"/>
            <a:t>r</a:t>
          </a:r>
          <a:endParaRPr lang="en-IN" dirty="0"/>
        </a:p>
      </dgm:t>
    </dgm:pt>
    <dgm:pt modelId="{52943417-0101-4B76-915E-BA6F90792047}" type="parTrans" cxnId="{A82A6A6D-FAF3-4727-AF5F-99A4B247FE1C}">
      <dgm:prSet/>
      <dgm:spPr/>
      <dgm:t>
        <a:bodyPr/>
        <a:lstStyle/>
        <a:p>
          <a:endParaRPr lang="en-IN"/>
        </a:p>
      </dgm:t>
    </dgm:pt>
    <dgm:pt modelId="{E46DB242-6D5F-400A-9DF0-B68449B3D26B}" type="sibTrans" cxnId="{A82A6A6D-FAF3-4727-AF5F-99A4B247FE1C}">
      <dgm:prSet/>
      <dgm:spPr/>
      <dgm:t>
        <a:bodyPr/>
        <a:lstStyle/>
        <a:p>
          <a:endParaRPr lang="en-IN"/>
        </a:p>
      </dgm:t>
    </dgm:pt>
    <dgm:pt modelId="{904AD298-AB18-4CEF-BCA6-323308FAB162}">
      <dgm:prSet/>
      <dgm:spPr/>
      <dgm:t>
        <a:bodyPr/>
        <a:lstStyle/>
        <a:p>
          <a:pPr rtl="0"/>
          <a:r>
            <a:rPr lang="en-US" b="1" dirty="0"/>
            <a:t>n </a:t>
          </a:r>
          <a:endParaRPr lang="en-IN" dirty="0"/>
        </a:p>
      </dgm:t>
    </dgm:pt>
    <dgm:pt modelId="{1E69214E-EC64-41F0-9BF2-0624AADA5E44}" type="parTrans" cxnId="{EEB3A843-0897-4408-9F33-C89F7CEF97F4}">
      <dgm:prSet/>
      <dgm:spPr/>
      <dgm:t>
        <a:bodyPr/>
        <a:lstStyle/>
        <a:p>
          <a:endParaRPr lang="en-IN"/>
        </a:p>
      </dgm:t>
    </dgm:pt>
    <dgm:pt modelId="{B5ABEC53-7E77-4DA3-B73A-4FC51AB10BB8}" type="sibTrans" cxnId="{EEB3A843-0897-4408-9F33-C89F7CEF97F4}">
      <dgm:prSet/>
      <dgm:spPr/>
      <dgm:t>
        <a:bodyPr/>
        <a:lstStyle/>
        <a:p>
          <a:endParaRPr lang="en-IN"/>
        </a:p>
      </dgm:t>
    </dgm:pt>
    <dgm:pt modelId="{B76216B1-846A-453A-B480-54B7BE22DE4D}">
      <dgm:prSet/>
      <dgm:spPr/>
      <dgm:t>
        <a:bodyPr/>
        <a:lstStyle/>
        <a:p>
          <a:pPr rtl="0"/>
          <a:endParaRPr lang="en-US" b="1" dirty="0"/>
        </a:p>
      </dgm:t>
    </dgm:pt>
    <dgm:pt modelId="{C57B8501-4B47-4E96-9002-707F93031255}" type="parTrans" cxnId="{C0B227AD-E505-4E44-B637-A68C0CD499A7}">
      <dgm:prSet/>
      <dgm:spPr/>
      <dgm:t>
        <a:bodyPr/>
        <a:lstStyle/>
        <a:p>
          <a:endParaRPr lang="en-IN"/>
        </a:p>
      </dgm:t>
    </dgm:pt>
    <dgm:pt modelId="{EEE6F361-9E58-4C26-8F6A-44CDA781933C}" type="sibTrans" cxnId="{C0B227AD-E505-4E44-B637-A68C0CD499A7}">
      <dgm:prSet/>
      <dgm:spPr/>
      <dgm:t>
        <a:bodyPr/>
        <a:lstStyle/>
        <a:p>
          <a:endParaRPr lang="en-IN"/>
        </a:p>
      </dgm:t>
    </dgm:pt>
    <dgm:pt modelId="{B220ACE2-3160-4E87-B957-9BF497022CB6}">
      <dgm:prSet/>
      <dgm:spPr/>
      <dgm:t>
        <a:bodyPr/>
        <a:lstStyle/>
        <a:p>
          <a:pPr rtl="0"/>
          <a:r>
            <a:rPr lang="en-US" b="1" dirty="0"/>
            <a:t>C</a:t>
          </a:r>
          <a:endParaRPr lang="en-IN" dirty="0"/>
        </a:p>
      </dgm:t>
    </dgm:pt>
    <dgm:pt modelId="{41132E08-38CA-4BE5-A67D-D34B20AC3E4D}" type="parTrans" cxnId="{E83E12E7-3074-4E98-8A55-823418550AB8}">
      <dgm:prSet/>
      <dgm:spPr/>
      <dgm:t>
        <a:bodyPr/>
        <a:lstStyle/>
        <a:p>
          <a:endParaRPr lang="en-IN"/>
        </a:p>
      </dgm:t>
    </dgm:pt>
    <dgm:pt modelId="{FC0B74BB-CEB4-4FBA-AC7A-9B0E580EE0A1}" type="sibTrans" cxnId="{E83E12E7-3074-4E98-8A55-823418550AB8}">
      <dgm:prSet/>
      <dgm:spPr/>
      <dgm:t>
        <a:bodyPr/>
        <a:lstStyle/>
        <a:p>
          <a:endParaRPr lang="en-IN"/>
        </a:p>
      </dgm:t>
    </dgm:pt>
    <dgm:pt modelId="{F97DFEC9-5204-4CE7-B0D6-F0325EF3D05D}">
      <dgm:prSet/>
      <dgm:spPr/>
      <dgm:t>
        <a:bodyPr/>
        <a:lstStyle/>
        <a:p>
          <a:pPr rtl="0"/>
          <a:r>
            <a:rPr lang="en-US" b="1" dirty="0"/>
            <a:t>+</a:t>
          </a:r>
          <a:endParaRPr lang="en-IN" dirty="0"/>
        </a:p>
      </dgm:t>
    </dgm:pt>
    <dgm:pt modelId="{6C71C067-63D3-4131-9196-548768DF4117}" type="parTrans" cxnId="{08D3F079-0392-43A4-BEAD-4E92ABC09DE8}">
      <dgm:prSet/>
      <dgm:spPr/>
      <dgm:t>
        <a:bodyPr/>
        <a:lstStyle/>
        <a:p>
          <a:endParaRPr lang="en-IN"/>
        </a:p>
      </dgm:t>
    </dgm:pt>
    <dgm:pt modelId="{1CD47E0E-8B8C-4984-8BAA-49141868663B}" type="sibTrans" cxnId="{08D3F079-0392-43A4-BEAD-4E92ABC09DE8}">
      <dgm:prSet/>
      <dgm:spPr/>
      <dgm:t>
        <a:bodyPr/>
        <a:lstStyle/>
        <a:p>
          <a:endParaRPr lang="en-IN"/>
        </a:p>
      </dgm:t>
    </dgm:pt>
    <dgm:pt modelId="{01D44758-2477-4571-B376-922AA1917A84}">
      <dgm:prSet/>
      <dgm:spPr/>
      <dgm:t>
        <a:bodyPr/>
        <a:lstStyle/>
        <a:p>
          <a:pPr rtl="0"/>
          <a:r>
            <a:rPr lang="en-US" b="1" dirty="0"/>
            <a:t>+</a:t>
          </a:r>
          <a:endParaRPr lang="en-IN" b="1" dirty="0"/>
        </a:p>
      </dgm:t>
    </dgm:pt>
    <dgm:pt modelId="{E79C5EF4-BB9A-437E-B9F7-44AF13015E2E}" type="parTrans" cxnId="{0C2AFE22-8B84-4A6E-BCD4-0CCD59BD193A}">
      <dgm:prSet/>
      <dgm:spPr/>
      <dgm:t>
        <a:bodyPr/>
        <a:lstStyle/>
        <a:p>
          <a:endParaRPr lang="en-IN"/>
        </a:p>
      </dgm:t>
    </dgm:pt>
    <dgm:pt modelId="{685FE70B-1223-477A-AA5C-CEB3E233B5B6}" type="sibTrans" cxnId="{0C2AFE22-8B84-4A6E-BCD4-0CCD59BD193A}">
      <dgm:prSet/>
      <dgm:spPr/>
      <dgm:t>
        <a:bodyPr/>
        <a:lstStyle/>
        <a:p>
          <a:endParaRPr lang="en-IN"/>
        </a:p>
      </dgm:t>
    </dgm:pt>
    <dgm:pt modelId="{9F852919-C221-4293-9855-0078F86580EA}">
      <dgm:prSet/>
      <dgm:spPr/>
      <dgm:t>
        <a:bodyPr/>
        <a:lstStyle/>
        <a:p>
          <a:pPr rtl="0"/>
          <a:r>
            <a:rPr lang="en-US" b="1" dirty="0"/>
            <a:t>14</a:t>
          </a:r>
          <a:endParaRPr lang="en-IN" b="1" dirty="0"/>
        </a:p>
      </dgm:t>
    </dgm:pt>
    <dgm:pt modelId="{D7D37322-49AF-43DE-86E7-C28FA98BA8B8}" type="parTrans" cxnId="{0B05FA82-DAFA-448C-B047-8EE79878DB3F}">
      <dgm:prSet/>
      <dgm:spPr/>
      <dgm:t>
        <a:bodyPr/>
        <a:lstStyle/>
        <a:p>
          <a:endParaRPr lang="en-IN"/>
        </a:p>
      </dgm:t>
    </dgm:pt>
    <dgm:pt modelId="{B1E20E57-6985-41CF-83D5-00B73F9FA86B}" type="sibTrans" cxnId="{0B05FA82-DAFA-448C-B047-8EE79878DB3F}">
      <dgm:prSet/>
      <dgm:spPr/>
      <dgm:t>
        <a:bodyPr/>
        <a:lstStyle/>
        <a:p>
          <a:endParaRPr lang="en-IN"/>
        </a:p>
      </dgm:t>
    </dgm:pt>
    <dgm:pt modelId="{E4EAD2FB-36A8-4F70-9BB1-20B4C725B0A9}" type="pres">
      <dgm:prSet presAssocID="{A9A285CB-8474-41F4-9039-88B7BA39F61A}" presName="Name0" presStyleCnt="0">
        <dgm:presLayoutVars>
          <dgm:dir/>
          <dgm:resizeHandles val="exact"/>
        </dgm:presLayoutVars>
      </dgm:prSet>
      <dgm:spPr/>
    </dgm:pt>
    <dgm:pt modelId="{B1233D49-3413-4200-8891-06ECB5F59131}" type="pres">
      <dgm:prSet presAssocID="{1E1B9FD8-69DB-4AC2-A7F1-A1581F3D2300}" presName="Name5" presStyleLbl="vennNode1" presStyleIdx="0" presStyleCnt="11">
        <dgm:presLayoutVars>
          <dgm:bulletEnabled val="1"/>
        </dgm:presLayoutVars>
      </dgm:prSet>
      <dgm:spPr/>
    </dgm:pt>
    <dgm:pt modelId="{6DB14DCF-DB38-4D5F-B233-AFB8ABCA9513}" type="pres">
      <dgm:prSet presAssocID="{9ED62A5E-664D-4A7E-8599-E8CD346D8D71}" presName="space" presStyleCnt="0"/>
      <dgm:spPr/>
    </dgm:pt>
    <dgm:pt modelId="{4409FF7B-D37A-4C31-9064-BA2342BEC0EE}" type="pres">
      <dgm:prSet presAssocID="{EBBEEEB3-08C3-428A-9EF8-8F1C00DE1303}" presName="Name5" presStyleLbl="vennNode1" presStyleIdx="1" presStyleCnt="11">
        <dgm:presLayoutVars>
          <dgm:bulletEnabled val="1"/>
        </dgm:presLayoutVars>
      </dgm:prSet>
      <dgm:spPr/>
    </dgm:pt>
    <dgm:pt modelId="{D07C5E4E-EB61-4B09-AC65-A3D14DFC05A0}" type="pres">
      <dgm:prSet presAssocID="{EE9858D1-E01E-4129-AB73-C6D8C6728727}" presName="space" presStyleCnt="0"/>
      <dgm:spPr/>
    </dgm:pt>
    <dgm:pt modelId="{4BDF8A8D-05EC-455A-A295-83D416E615EB}" type="pres">
      <dgm:prSet presAssocID="{D61C4374-41ED-4C0F-8C9A-124E2466C4FB}" presName="Name5" presStyleLbl="vennNode1" presStyleIdx="2" presStyleCnt="11">
        <dgm:presLayoutVars>
          <dgm:bulletEnabled val="1"/>
        </dgm:presLayoutVars>
      </dgm:prSet>
      <dgm:spPr/>
    </dgm:pt>
    <dgm:pt modelId="{A8A0CE54-3CAC-4328-A22D-A61C3EDFBB96}" type="pres">
      <dgm:prSet presAssocID="{0BC42734-C2DA-4E74-AA85-3A4689E7C792}" presName="space" presStyleCnt="0"/>
      <dgm:spPr/>
    </dgm:pt>
    <dgm:pt modelId="{278148E2-4D9E-459E-82FE-62B225737E37}" type="pres">
      <dgm:prSet presAssocID="{E5DC05B5-7649-4CC2-A448-B68B6FB9C0C7}" presName="Name5" presStyleLbl="vennNode1" presStyleIdx="3" presStyleCnt="11">
        <dgm:presLayoutVars>
          <dgm:bulletEnabled val="1"/>
        </dgm:presLayoutVars>
      </dgm:prSet>
      <dgm:spPr/>
    </dgm:pt>
    <dgm:pt modelId="{04908624-1CD2-4D59-AB5B-73BE04679AEC}" type="pres">
      <dgm:prSet presAssocID="{DCDC6C3A-DEC6-43FC-9C10-CE1D46E84597}" presName="space" presStyleCnt="0"/>
      <dgm:spPr/>
    </dgm:pt>
    <dgm:pt modelId="{C6C0E0C6-CD04-4056-8F0B-6C202E9924B1}" type="pres">
      <dgm:prSet presAssocID="{AE866D94-BC41-4C18-846E-310D0B0017ED}" presName="Name5" presStyleLbl="vennNode1" presStyleIdx="4" presStyleCnt="11">
        <dgm:presLayoutVars>
          <dgm:bulletEnabled val="1"/>
        </dgm:presLayoutVars>
      </dgm:prSet>
      <dgm:spPr/>
    </dgm:pt>
    <dgm:pt modelId="{B281CC30-B8CD-4968-81F7-F745EEC1B5FF}" type="pres">
      <dgm:prSet presAssocID="{E46DB242-6D5F-400A-9DF0-B68449B3D26B}" presName="space" presStyleCnt="0"/>
      <dgm:spPr/>
    </dgm:pt>
    <dgm:pt modelId="{C3425200-A981-4AE8-9C93-A98EB91531FA}" type="pres">
      <dgm:prSet presAssocID="{904AD298-AB18-4CEF-BCA6-323308FAB162}" presName="Name5" presStyleLbl="vennNode1" presStyleIdx="5" presStyleCnt="11">
        <dgm:presLayoutVars>
          <dgm:bulletEnabled val="1"/>
        </dgm:presLayoutVars>
      </dgm:prSet>
      <dgm:spPr/>
    </dgm:pt>
    <dgm:pt modelId="{533F6F35-246F-46C0-96D1-DB0801AD3160}" type="pres">
      <dgm:prSet presAssocID="{B5ABEC53-7E77-4DA3-B73A-4FC51AB10BB8}" presName="space" presStyleCnt="0"/>
      <dgm:spPr/>
    </dgm:pt>
    <dgm:pt modelId="{7B11CA59-13E5-4EE2-B6B5-B2A46037165B}" type="pres">
      <dgm:prSet presAssocID="{B76216B1-846A-453A-B480-54B7BE22DE4D}" presName="Name5" presStyleLbl="vennNode1" presStyleIdx="6" presStyleCnt="11">
        <dgm:presLayoutVars>
          <dgm:bulletEnabled val="1"/>
        </dgm:presLayoutVars>
      </dgm:prSet>
      <dgm:spPr/>
    </dgm:pt>
    <dgm:pt modelId="{092AE654-F4A8-4DE2-A8A2-11C4C2F72CE2}" type="pres">
      <dgm:prSet presAssocID="{EEE6F361-9E58-4C26-8F6A-44CDA781933C}" presName="space" presStyleCnt="0"/>
      <dgm:spPr/>
    </dgm:pt>
    <dgm:pt modelId="{93E01C15-2071-451D-80F4-B2D7005AA0DF}" type="pres">
      <dgm:prSet presAssocID="{B220ACE2-3160-4E87-B957-9BF497022CB6}" presName="Name5" presStyleLbl="vennNode1" presStyleIdx="7" presStyleCnt="11">
        <dgm:presLayoutVars>
          <dgm:bulletEnabled val="1"/>
        </dgm:presLayoutVars>
      </dgm:prSet>
      <dgm:spPr/>
    </dgm:pt>
    <dgm:pt modelId="{6760E666-07EE-4500-AB0E-D3D83B2EBD4F}" type="pres">
      <dgm:prSet presAssocID="{FC0B74BB-CEB4-4FBA-AC7A-9B0E580EE0A1}" presName="space" presStyleCnt="0"/>
      <dgm:spPr/>
    </dgm:pt>
    <dgm:pt modelId="{A4254F1A-AA34-49B6-9AB4-0DF4E82A7644}" type="pres">
      <dgm:prSet presAssocID="{F97DFEC9-5204-4CE7-B0D6-F0325EF3D05D}" presName="Name5" presStyleLbl="vennNode1" presStyleIdx="8" presStyleCnt="11">
        <dgm:presLayoutVars>
          <dgm:bulletEnabled val="1"/>
        </dgm:presLayoutVars>
      </dgm:prSet>
      <dgm:spPr/>
    </dgm:pt>
    <dgm:pt modelId="{7AA5CBD7-6B6D-4B92-BE32-14F4081F2A93}" type="pres">
      <dgm:prSet presAssocID="{1CD47E0E-8B8C-4984-8BAA-49141868663B}" presName="space" presStyleCnt="0"/>
      <dgm:spPr/>
    </dgm:pt>
    <dgm:pt modelId="{5FBA103C-E1D0-4A81-BB31-DD7015354362}" type="pres">
      <dgm:prSet presAssocID="{01D44758-2477-4571-B376-922AA1917A84}" presName="Name5" presStyleLbl="vennNode1" presStyleIdx="9" presStyleCnt="11">
        <dgm:presLayoutVars>
          <dgm:bulletEnabled val="1"/>
        </dgm:presLayoutVars>
      </dgm:prSet>
      <dgm:spPr/>
    </dgm:pt>
    <dgm:pt modelId="{3791F1A3-335D-46DE-A875-27A724D8BB9A}" type="pres">
      <dgm:prSet presAssocID="{685FE70B-1223-477A-AA5C-CEB3E233B5B6}" presName="space" presStyleCnt="0"/>
      <dgm:spPr/>
    </dgm:pt>
    <dgm:pt modelId="{A7A86AEC-295F-44FE-9B16-01E14F805A67}" type="pres">
      <dgm:prSet presAssocID="{9F852919-C221-4293-9855-0078F86580EA}" presName="Name5" presStyleLbl="vennNode1" presStyleIdx="10" presStyleCnt="11">
        <dgm:presLayoutVars>
          <dgm:bulletEnabled val="1"/>
        </dgm:presLayoutVars>
      </dgm:prSet>
      <dgm:spPr/>
    </dgm:pt>
  </dgm:ptLst>
  <dgm:cxnLst>
    <dgm:cxn modelId="{E440D106-19F8-482E-8310-91958C2B183A}" type="presOf" srcId="{01D44758-2477-4571-B376-922AA1917A84}" destId="{5FBA103C-E1D0-4A81-BB31-DD7015354362}" srcOrd="0" destOrd="0" presId="urn:microsoft.com/office/officeart/2005/8/layout/venn3"/>
    <dgm:cxn modelId="{D6F5110E-20C1-4F5B-B5B7-E78D1E54ACC7}" type="presOf" srcId="{F97DFEC9-5204-4CE7-B0D6-F0325EF3D05D}" destId="{A4254F1A-AA34-49B6-9AB4-0DF4E82A7644}" srcOrd="0" destOrd="0" presId="urn:microsoft.com/office/officeart/2005/8/layout/venn3"/>
    <dgm:cxn modelId="{003B220E-4C64-43E2-83C3-8E1D1877B1F3}" type="presOf" srcId="{E5DC05B5-7649-4CC2-A448-B68B6FB9C0C7}" destId="{278148E2-4D9E-459E-82FE-62B225737E37}" srcOrd="0" destOrd="0" presId="urn:microsoft.com/office/officeart/2005/8/layout/venn3"/>
    <dgm:cxn modelId="{0C2AFE22-8B84-4A6E-BCD4-0CCD59BD193A}" srcId="{A9A285CB-8474-41F4-9039-88B7BA39F61A}" destId="{01D44758-2477-4571-B376-922AA1917A84}" srcOrd="9" destOrd="0" parTransId="{E79C5EF4-BB9A-437E-B9F7-44AF13015E2E}" sibTransId="{685FE70B-1223-477A-AA5C-CEB3E233B5B6}"/>
    <dgm:cxn modelId="{B15F7F61-71B0-4F48-AB57-89103C455542}" type="presOf" srcId="{B76216B1-846A-453A-B480-54B7BE22DE4D}" destId="{7B11CA59-13E5-4EE2-B6B5-B2A46037165B}" srcOrd="0" destOrd="0" presId="urn:microsoft.com/office/officeart/2005/8/layout/venn3"/>
    <dgm:cxn modelId="{79CA8E41-1F95-4BE5-B380-BD33EFFE39F9}" srcId="{A9A285CB-8474-41F4-9039-88B7BA39F61A}" destId="{EBBEEEB3-08C3-428A-9EF8-8F1C00DE1303}" srcOrd="1" destOrd="0" parTransId="{2A676AB3-F824-4F26-9745-58ECF6B071D5}" sibTransId="{EE9858D1-E01E-4129-AB73-C6D8C6728727}"/>
    <dgm:cxn modelId="{A44F5562-CE18-42BD-94A9-6E3BB75C455E}" type="presOf" srcId="{EBBEEEB3-08C3-428A-9EF8-8F1C00DE1303}" destId="{4409FF7B-D37A-4C31-9064-BA2342BEC0EE}" srcOrd="0" destOrd="0" presId="urn:microsoft.com/office/officeart/2005/8/layout/venn3"/>
    <dgm:cxn modelId="{EEB3A843-0897-4408-9F33-C89F7CEF97F4}" srcId="{A9A285CB-8474-41F4-9039-88B7BA39F61A}" destId="{904AD298-AB18-4CEF-BCA6-323308FAB162}" srcOrd="5" destOrd="0" parTransId="{1E69214E-EC64-41F0-9BF2-0624AADA5E44}" sibTransId="{B5ABEC53-7E77-4DA3-B73A-4FC51AB10BB8}"/>
    <dgm:cxn modelId="{A82A6A6D-FAF3-4727-AF5F-99A4B247FE1C}" srcId="{A9A285CB-8474-41F4-9039-88B7BA39F61A}" destId="{AE866D94-BC41-4C18-846E-310D0B0017ED}" srcOrd="4" destOrd="0" parTransId="{52943417-0101-4B76-915E-BA6F90792047}" sibTransId="{E46DB242-6D5F-400A-9DF0-B68449B3D26B}"/>
    <dgm:cxn modelId="{57E0BC6F-1763-4F99-8681-0BE87ECCCAF5}" type="presOf" srcId="{D61C4374-41ED-4C0F-8C9A-124E2466C4FB}" destId="{4BDF8A8D-05EC-455A-A295-83D416E615EB}" srcOrd="0" destOrd="0" presId="urn:microsoft.com/office/officeart/2005/8/layout/venn3"/>
    <dgm:cxn modelId="{359DED56-C657-49BC-844D-D35AAAB7D2F6}" type="presOf" srcId="{1E1B9FD8-69DB-4AC2-A7F1-A1581F3D2300}" destId="{B1233D49-3413-4200-8891-06ECB5F59131}" srcOrd="0" destOrd="0" presId="urn:microsoft.com/office/officeart/2005/8/layout/venn3"/>
    <dgm:cxn modelId="{08D3F079-0392-43A4-BEAD-4E92ABC09DE8}" srcId="{A9A285CB-8474-41F4-9039-88B7BA39F61A}" destId="{F97DFEC9-5204-4CE7-B0D6-F0325EF3D05D}" srcOrd="8" destOrd="0" parTransId="{6C71C067-63D3-4131-9196-548768DF4117}" sibTransId="{1CD47E0E-8B8C-4984-8BAA-49141868663B}"/>
    <dgm:cxn modelId="{0B05FA82-DAFA-448C-B047-8EE79878DB3F}" srcId="{A9A285CB-8474-41F4-9039-88B7BA39F61A}" destId="{9F852919-C221-4293-9855-0078F86580EA}" srcOrd="10" destOrd="0" parTransId="{D7D37322-49AF-43DE-86E7-C28FA98BA8B8}" sibTransId="{B1E20E57-6985-41CF-83D5-00B73F9FA86B}"/>
    <dgm:cxn modelId="{34D80191-9AF1-4962-9DF1-F2BC87E610C1}" type="presOf" srcId="{B220ACE2-3160-4E87-B957-9BF497022CB6}" destId="{93E01C15-2071-451D-80F4-B2D7005AA0DF}" srcOrd="0" destOrd="0" presId="urn:microsoft.com/office/officeart/2005/8/layout/venn3"/>
    <dgm:cxn modelId="{EBEBA095-7BED-4266-94CB-616383F31C03}" type="presOf" srcId="{A9A285CB-8474-41F4-9039-88B7BA39F61A}" destId="{E4EAD2FB-36A8-4F70-9BB1-20B4C725B0A9}" srcOrd="0" destOrd="0" presId="urn:microsoft.com/office/officeart/2005/8/layout/venn3"/>
    <dgm:cxn modelId="{18DFA8A3-0BF4-41E6-BF44-EDC8B7055CC7}" srcId="{A9A285CB-8474-41F4-9039-88B7BA39F61A}" destId="{1E1B9FD8-69DB-4AC2-A7F1-A1581F3D2300}" srcOrd="0" destOrd="0" parTransId="{26E10209-18AF-4ED3-8629-F8425F72D0BA}" sibTransId="{9ED62A5E-664D-4A7E-8599-E8CD346D8D71}"/>
    <dgm:cxn modelId="{7CAA8FA4-AA40-4F6A-B8D5-282C70748E60}" type="presOf" srcId="{904AD298-AB18-4CEF-BCA6-323308FAB162}" destId="{C3425200-A981-4AE8-9C93-A98EB91531FA}" srcOrd="0" destOrd="0" presId="urn:microsoft.com/office/officeart/2005/8/layout/venn3"/>
    <dgm:cxn modelId="{C605ACA5-2121-46C0-BF91-86D6FB31210D}" srcId="{A9A285CB-8474-41F4-9039-88B7BA39F61A}" destId="{D61C4374-41ED-4C0F-8C9A-124E2466C4FB}" srcOrd="2" destOrd="0" parTransId="{92A326D8-0215-4D29-9132-4A231D8CB838}" sibTransId="{0BC42734-C2DA-4E74-AA85-3A4689E7C792}"/>
    <dgm:cxn modelId="{C0B227AD-E505-4E44-B637-A68C0CD499A7}" srcId="{A9A285CB-8474-41F4-9039-88B7BA39F61A}" destId="{B76216B1-846A-453A-B480-54B7BE22DE4D}" srcOrd="6" destOrd="0" parTransId="{C57B8501-4B47-4E96-9002-707F93031255}" sibTransId="{EEE6F361-9E58-4C26-8F6A-44CDA781933C}"/>
    <dgm:cxn modelId="{8BDDD1BA-A8D6-4355-9E5E-BD6E321AA76C}" type="presOf" srcId="{AE866D94-BC41-4C18-846E-310D0B0017ED}" destId="{C6C0E0C6-CD04-4056-8F0B-6C202E9924B1}" srcOrd="0" destOrd="0" presId="urn:microsoft.com/office/officeart/2005/8/layout/venn3"/>
    <dgm:cxn modelId="{E83E12E7-3074-4E98-8A55-823418550AB8}" srcId="{A9A285CB-8474-41F4-9039-88B7BA39F61A}" destId="{B220ACE2-3160-4E87-B957-9BF497022CB6}" srcOrd="7" destOrd="0" parTransId="{41132E08-38CA-4BE5-A67D-D34B20AC3E4D}" sibTransId="{FC0B74BB-CEB4-4FBA-AC7A-9B0E580EE0A1}"/>
    <dgm:cxn modelId="{273220FA-EF21-4163-84EB-5E3759A01AD1}" srcId="{A9A285CB-8474-41F4-9039-88B7BA39F61A}" destId="{E5DC05B5-7649-4CC2-A448-B68B6FB9C0C7}" srcOrd="3" destOrd="0" parTransId="{2FBE91AA-3321-4D2E-87E6-0333BF5D66A2}" sibTransId="{DCDC6C3A-DEC6-43FC-9C10-CE1D46E84597}"/>
    <dgm:cxn modelId="{078074FA-5068-4952-8597-E462AEFD2213}" type="presOf" srcId="{9F852919-C221-4293-9855-0078F86580EA}" destId="{A7A86AEC-295F-44FE-9B16-01E14F805A67}" srcOrd="0" destOrd="0" presId="urn:microsoft.com/office/officeart/2005/8/layout/venn3"/>
    <dgm:cxn modelId="{BD734682-E0F5-4DB7-B915-549DF614E3B8}" type="presParOf" srcId="{E4EAD2FB-36A8-4F70-9BB1-20B4C725B0A9}" destId="{B1233D49-3413-4200-8891-06ECB5F59131}" srcOrd="0" destOrd="0" presId="urn:microsoft.com/office/officeart/2005/8/layout/venn3"/>
    <dgm:cxn modelId="{390B87E1-6151-4A92-93FA-3AFFA7BB239E}" type="presParOf" srcId="{E4EAD2FB-36A8-4F70-9BB1-20B4C725B0A9}" destId="{6DB14DCF-DB38-4D5F-B233-AFB8ABCA9513}" srcOrd="1" destOrd="0" presId="urn:microsoft.com/office/officeart/2005/8/layout/venn3"/>
    <dgm:cxn modelId="{EEB09B30-07EA-4C4E-B0F0-FDB9DD481AF7}" type="presParOf" srcId="{E4EAD2FB-36A8-4F70-9BB1-20B4C725B0A9}" destId="{4409FF7B-D37A-4C31-9064-BA2342BEC0EE}" srcOrd="2" destOrd="0" presId="urn:microsoft.com/office/officeart/2005/8/layout/venn3"/>
    <dgm:cxn modelId="{5F0F6BF4-3BD1-4C53-B21B-0E716B2AAC1A}" type="presParOf" srcId="{E4EAD2FB-36A8-4F70-9BB1-20B4C725B0A9}" destId="{D07C5E4E-EB61-4B09-AC65-A3D14DFC05A0}" srcOrd="3" destOrd="0" presId="urn:microsoft.com/office/officeart/2005/8/layout/venn3"/>
    <dgm:cxn modelId="{452EE72D-93A2-4A26-8D9C-B4269E831BA7}" type="presParOf" srcId="{E4EAD2FB-36A8-4F70-9BB1-20B4C725B0A9}" destId="{4BDF8A8D-05EC-455A-A295-83D416E615EB}" srcOrd="4" destOrd="0" presId="urn:microsoft.com/office/officeart/2005/8/layout/venn3"/>
    <dgm:cxn modelId="{164BAB10-D31E-4CBE-96E9-F0C5335D6E5B}" type="presParOf" srcId="{E4EAD2FB-36A8-4F70-9BB1-20B4C725B0A9}" destId="{A8A0CE54-3CAC-4328-A22D-A61C3EDFBB96}" srcOrd="5" destOrd="0" presId="urn:microsoft.com/office/officeart/2005/8/layout/venn3"/>
    <dgm:cxn modelId="{B1EB98C2-130E-4B0F-975A-7D782F64079C}" type="presParOf" srcId="{E4EAD2FB-36A8-4F70-9BB1-20B4C725B0A9}" destId="{278148E2-4D9E-459E-82FE-62B225737E37}" srcOrd="6" destOrd="0" presId="urn:microsoft.com/office/officeart/2005/8/layout/venn3"/>
    <dgm:cxn modelId="{D13DF84C-081E-46CC-A7E0-F0CADAC5D3F7}" type="presParOf" srcId="{E4EAD2FB-36A8-4F70-9BB1-20B4C725B0A9}" destId="{04908624-1CD2-4D59-AB5B-73BE04679AEC}" srcOrd="7" destOrd="0" presId="urn:microsoft.com/office/officeart/2005/8/layout/venn3"/>
    <dgm:cxn modelId="{64C959C9-BD9B-4187-AD09-5EE09E0A8F5B}" type="presParOf" srcId="{E4EAD2FB-36A8-4F70-9BB1-20B4C725B0A9}" destId="{C6C0E0C6-CD04-4056-8F0B-6C202E9924B1}" srcOrd="8" destOrd="0" presId="urn:microsoft.com/office/officeart/2005/8/layout/venn3"/>
    <dgm:cxn modelId="{E8ECF2E2-A5D3-4982-80E2-DE2D544CA31B}" type="presParOf" srcId="{E4EAD2FB-36A8-4F70-9BB1-20B4C725B0A9}" destId="{B281CC30-B8CD-4968-81F7-F745EEC1B5FF}" srcOrd="9" destOrd="0" presId="urn:microsoft.com/office/officeart/2005/8/layout/venn3"/>
    <dgm:cxn modelId="{A3161368-FE48-43C1-B75A-F24F02E78CD6}" type="presParOf" srcId="{E4EAD2FB-36A8-4F70-9BB1-20B4C725B0A9}" destId="{C3425200-A981-4AE8-9C93-A98EB91531FA}" srcOrd="10" destOrd="0" presId="urn:microsoft.com/office/officeart/2005/8/layout/venn3"/>
    <dgm:cxn modelId="{EE4188FD-17AF-4547-BD93-F709529683A5}" type="presParOf" srcId="{E4EAD2FB-36A8-4F70-9BB1-20B4C725B0A9}" destId="{533F6F35-246F-46C0-96D1-DB0801AD3160}" srcOrd="11" destOrd="0" presId="urn:microsoft.com/office/officeart/2005/8/layout/venn3"/>
    <dgm:cxn modelId="{E0788886-2F78-4F45-97DB-DD55EF34D32D}" type="presParOf" srcId="{E4EAD2FB-36A8-4F70-9BB1-20B4C725B0A9}" destId="{7B11CA59-13E5-4EE2-B6B5-B2A46037165B}" srcOrd="12" destOrd="0" presId="urn:microsoft.com/office/officeart/2005/8/layout/venn3"/>
    <dgm:cxn modelId="{87CB7ACB-94B4-4548-AF0B-C87EC1A4F8C9}" type="presParOf" srcId="{E4EAD2FB-36A8-4F70-9BB1-20B4C725B0A9}" destId="{092AE654-F4A8-4DE2-A8A2-11C4C2F72CE2}" srcOrd="13" destOrd="0" presId="urn:microsoft.com/office/officeart/2005/8/layout/venn3"/>
    <dgm:cxn modelId="{48AD9AC0-B2CB-47D8-A690-0C217EBD78A4}" type="presParOf" srcId="{E4EAD2FB-36A8-4F70-9BB1-20B4C725B0A9}" destId="{93E01C15-2071-451D-80F4-B2D7005AA0DF}" srcOrd="14" destOrd="0" presId="urn:microsoft.com/office/officeart/2005/8/layout/venn3"/>
    <dgm:cxn modelId="{55DE6DA5-26C7-4659-A426-ACCF7ABF9AA7}" type="presParOf" srcId="{E4EAD2FB-36A8-4F70-9BB1-20B4C725B0A9}" destId="{6760E666-07EE-4500-AB0E-D3D83B2EBD4F}" srcOrd="15" destOrd="0" presId="urn:microsoft.com/office/officeart/2005/8/layout/venn3"/>
    <dgm:cxn modelId="{72857874-9A10-4385-80DF-F340C8F27A2A}" type="presParOf" srcId="{E4EAD2FB-36A8-4F70-9BB1-20B4C725B0A9}" destId="{A4254F1A-AA34-49B6-9AB4-0DF4E82A7644}" srcOrd="16" destOrd="0" presId="urn:microsoft.com/office/officeart/2005/8/layout/venn3"/>
    <dgm:cxn modelId="{15AEED41-B175-4286-8FB3-74E01A2DDD64}" type="presParOf" srcId="{E4EAD2FB-36A8-4F70-9BB1-20B4C725B0A9}" destId="{7AA5CBD7-6B6D-4B92-BE32-14F4081F2A93}" srcOrd="17" destOrd="0" presId="urn:microsoft.com/office/officeart/2005/8/layout/venn3"/>
    <dgm:cxn modelId="{7CAA77F1-113B-4124-81E2-0F38C1A23260}" type="presParOf" srcId="{E4EAD2FB-36A8-4F70-9BB1-20B4C725B0A9}" destId="{5FBA103C-E1D0-4A81-BB31-DD7015354362}" srcOrd="18" destOrd="0" presId="urn:microsoft.com/office/officeart/2005/8/layout/venn3"/>
    <dgm:cxn modelId="{79B1C3CE-AF7D-4865-B593-3D401ED62267}" type="presParOf" srcId="{E4EAD2FB-36A8-4F70-9BB1-20B4C725B0A9}" destId="{3791F1A3-335D-46DE-A875-27A724D8BB9A}" srcOrd="19" destOrd="0" presId="urn:microsoft.com/office/officeart/2005/8/layout/venn3"/>
    <dgm:cxn modelId="{19E73AC6-9713-4FDA-A4FF-69B0A7AD46E0}" type="presParOf" srcId="{E4EAD2FB-36A8-4F70-9BB1-20B4C725B0A9}" destId="{A7A86AEC-295F-44FE-9B16-01E14F805A67}" srcOrd="20"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a:t>Timed </a:t>
          </a:r>
          <a:r>
            <a:rPr lang="en-IN" sz="3200" b="1" dirty="0" err="1"/>
            <a:t>Mutex</a:t>
          </a:r>
          <a:endParaRPr lang="en-IN" sz="3200" b="1" dirty="0"/>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14CBA431-F530-4B3C-BC74-F6BAC202C4E5}" type="presOf" srcId="{39DE3ACC-F631-432E-963A-857AE3BC9679}" destId="{CB2C0BD3-48D5-4ECA-8703-45F1DF9ED57B}"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DEBF87D0-CC4C-4301-AEC6-A2C3BB038A42}" type="presOf" srcId="{DD0B4728-9D96-450B-BE6A-334940CC29C0}" destId="{622A42A3-B605-4AF7-843C-0079C4E88486}" srcOrd="0" destOrd="0" presId="urn:microsoft.com/office/officeart/2005/8/layout/vList2"/>
    <dgm:cxn modelId="{EA9FA84C-104C-43B7-9569-E9F78AA7EB0F}"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B2EA54DC-F228-48D3-9997-04BE02D3592A}"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86A5B849-0B63-46B4-9188-C86CD9C53200}">
      <dgm:prSet custT="1"/>
      <dgm:spPr/>
      <dgm:t>
        <a:bodyPr/>
        <a:lstStyle/>
        <a:p>
          <a:pPr algn="just"/>
          <a:r>
            <a:rPr lang="en-IN" sz="1400"/>
            <a:t>Normally a mutex is locked only once, then unlocked. </a:t>
          </a:r>
        </a:p>
      </dgm:t>
    </dgm:pt>
    <dgm:pt modelId="{E25FA7CB-1D1D-4044-AB04-6092502BAA8F}" type="parTrans" cxnId="{951EFE05-74D5-4D45-8209-A86033512B6F}">
      <dgm:prSet/>
      <dgm:spPr/>
      <dgm:t>
        <a:bodyPr/>
        <a:lstStyle/>
        <a:p>
          <a:endParaRPr lang="en-IN" sz="1400"/>
        </a:p>
      </dgm:t>
    </dgm:pt>
    <dgm:pt modelId="{7F36DBF7-C913-4259-B057-98DA0504DEF8}" type="sibTrans" cxnId="{951EFE05-74D5-4D45-8209-A86033512B6F}">
      <dgm:prSet/>
      <dgm:spPr/>
      <dgm:t>
        <a:bodyPr/>
        <a:lstStyle/>
        <a:p>
          <a:endParaRPr lang="en-IN" sz="1400"/>
        </a:p>
      </dgm:t>
    </dgm:pt>
    <dgm:pt modelId="{4F1DCCB5-5776-4A5B-951A-EE52D9263393}">
      <dgm:prSet custT="1"/>
      <dgm:spPr/>
      <dgm:t>
        <a:bodyPr/>
        <a:lstStyle/>
        <a:p>
          <a:pPr algn="just"/>
          <a:r>
            <a:rPr lang="en-IN" sz="1400" dirty="0"/>
            <a:t>Depending on the structure of your application, there may be times when it would be useful to be able to lock a </a:t>
          </a:r>
          <a:r>
            <a:rPr lang="en-IN" sz="1400" dirty="0" err="1"/>
            <a:t>mutex</a:t>
          </a:r>
          <a:r>
            <a:rPr lang="en-IN" sz="1400" dirty="0"/>
            <a:t> multiple times on the  same thread (in very special circumstances, such as nested method calls).</a:t>
          </a:r>
        </a:p>
      </dgm:t>
    </dgm:pt>
    <dgm:pt modelId="{653923AC-FBF3-472B-A19F-3EEE3C10D891}" type="parTrans" cxnId="{27C0A74A-97A9-40F7-91B6-1FF5BD64316F}">
      <dgm:prSet/>
      <dgm:spPr/>
      <dgm:t>
        <a:bodyPr/>
        <a:lstStyle/>
        <a:p>
          <a:endParaRPr lang="en-IN" sz="1400"/>
        </a:p>
      </dgm:t>
    </dgm:pt>
    <dgm:pt modelId="{931F554D-3AC6-4E87-8914-F37B87E03F8A}" type="sibTrans" cxnId="{27C0A74A-97A9-40F7-91B6-1FF5BD64316F}">
      <dgm:prSet/>
      <dgm:spPr/>
      <dgm:t>
        <a:bodyPr/>
        <a:lstStyle/>
        <a:p>
          <a:endParaRPr lang="en-IN" sz="1400"/>
        </a:p>
      </dgm:t>
    </dgm:pt>
    <dgm:pt modelId="{7B793DEE-FAFC-4979-9CD8-71755D8907E8}">
      <dgm:prSet custT="1"/>
      <dgm:spPr/>
      <dgm:t>
        <a:bodyPr/>
        <a:lstStyle/>
        <a:p>
          <a:pPr algn="just"/>
          <a:r>
            <a:rPr lang="en-IN" sz="1400"/>
            <a:t>By using a recursive mutex, it can be locked as many times as necessary, provided it is unlocked the same number of times. </a:t>
          </a:r>
        </a:p>
      </dgm:t>
    </dgm:pt>
    <dgm:pt modelId="{03BA5724-C772-43F3-8A85-77DD7DFDBE37}" type="parTrans" cxnId="{9CB7EE7F-D8BF-4471-8903-A71D55191738}">
      <dgm:prSet/>
      <dgm:spPr/>
      <dgm:t>
        <a:bodyPr/>
        <a:lstStyle/>
        <a:p>
          <a:endParaRPr lang="en-IN" sz="1400"/>
        </a:p>
      </dgm:t>
    </dgm:pt>
    <dgm:pt modelId="{426DF2E8-5100-42BD-8BD2-632872EF4743}" type="sibTrans" cxnId="{9CB7EE7F-D8BF-4471-8903-A71D55191738}">
      <dgm:prSet/>
      <dgm:spPr/>
      <dgm:t>
        <a:bodyPr/>
        <a:lstStyle/>
        <a:p>
          <a:endParaRPr lang="en-IN" sz="1400"/>
        </a:p>
      </dgm:t>
    </dgm:pt>
    <dgm:pt modelId="{9BAD519D-DC2E-42F0-88B3-AC23D64F5498}">
      <dgm:prSet custT="1"/>
      <dgm:spPr/>
      <dgm:t>
        <a:bodyPr/>
        <a:lstStyle/>
        <a:p>
          <a:pPr algn="just"/>
          <a:r>
            <a:rPr lang="en-IN" sz="1400"/>
            <a:t>Thus all these methods can be called individually, as they all lock the resources, and in a nested fashion, as the mutex can be locked multiple times. </a:t>
          </a:r>
        </a:p>
      </dgm:t>
    </dgm:pt>
    <dgm:pt modelId="{22CE9AED-5C4F-4BA6-AD9D-94B4F53DBCAE}" type="parTrans" cxnId="{8452160B-766F-43CD-BA6B-8E201F404332}">
      <dgm:prSet/>
      <dgm:spPr/>
      <dgm:t>
        <a:bodyPr/>
        <a:lstStyle/>
        <a:p>
          <a:endParaRPr lang="en-IN" sz="1400"/>
        </a:p>
      </dgm:t>
    </dgm:pt>
    <dgm:pt modelId="{3BBFCAD4-E653-4C01-AE54-7D8859066F89}" type="sibTrans" cxnId="{8452160B-766F-43CD-BA6B-8E201F404332}">
      <dgm:prSet/>
      <dgm:spPr/>
      <dgm:t>
        <a:bodyPr/>
        <a:lstStyle/>
        <a:p>
          <a:endParaRPr lang="en-IN" sz="1400"/>
        </a:p>
      </dgm:t>
    </dgm:pt>
    <dgm:pt modelId="{2134C9FB-FCF1-45DB-A1BE-B1BEBFABB108}">
      <dgm:prSet custT="1"/>
      <dgm:spPr/>
      <dgm:t>
        <a:bodyPr/>
        <a:lstStyle/>
        <a:p>
          <a:pPr algn="just"/>
          <a:r>
            <a:rPr lang="en-IN" sz="1400"/>
            <a:t>Provided the mutex is unlocked the same number of times (which is a matter of care and thought), the mutex will be correctly released by the end of the nested operation.</a:t>
          </a:r>
        </a:p>
      </dgm:t>
    </dgm:pt>
    <dgm:pt modelId="{2AA2852E-F0C8-4C73-B977-44CEE63296AF}" type="parTrans" cxnId="{BDB661A6-CE32-420F-86E9-AEFCA3AC9907}">
      <dgm:prSet/>
      <dgm:spPr/>
      <dgm:t>
        <a:bodyPr/>
        <a:lstStyle/>
        <a:p>
          <a:endParaRPr lang="en-IN" sz="1400"/>
        </a:p>
      </dgm:t>
    </dgm:pt>
    <dgm:pt modelId="{0627487A-02DE-4C68-8CE8-E61F62810A39}" type="sibTrans" cxnId="{BDB661A6-CE32-420F-86E9-AEFCA3AC9907}">
      <dgm:prSet/>
      <dgm:spPr/>
      <dgm:t>
        <a:bodyPr/>
        <a:lstStyle/>
        <a:p>
          <a:endParaRPr lang="en-IN" sz="1400"/>
        </a:p>
      </dgm:t>
    </dgm:pt>
    <dgm:pt modelId="{238B2CDE-042D-4231-941E-8F17F106A728}" type="pres">
      <dgm:prSet presAssocID="{B2EA54DC-F228-48D3-9997-04BE02D3592A}" presName="linear" presStyleCnt="0">
        <dgm:presLayoutVars>
          <dgm:dir/>
          <dgm:animLvl val="lvl"/>
          <dgm:resizeHandles val="exact"/>
        </dgm:presLayoutVars>
      </dgm:prSet>
      <dgm:spPr/>
    </dgm:pt>
    <dgm:pt modelId="{818A32B0-8A40-4AC2-94B8-319D83BA154A}" type="pres">
      <dgm:prSet presAssocID="{86A5B849-0B63-46B4-9188-C86CD9C53200}" presName="parentLin" presStyleCnt="0"/>
      <dgm:spPr/>
    </dgm:pt>
    <dgm:pt modelId="{3CF21F32-56F3-4425-8B6C-37FD8AD4254F}" type="pres">
      <dgm:prSet presAssocID="{86A5B849-0B63-46B4-9188-C86CD9C53200}" presName="parentLeftMargin" presStyleLbl="node1" presStyleIdx="0" presStyleCnt="5"/>
      <dgm:spPr/>
    </dgm:pt>
    <dgm:pt modelId="{CB4AC5EB-B3A2-4B11-B41B-1FA4AC035254}" type="pres">
      <dgm:prSet presAssocID="{86A5B849-0B63-46B4-9188-C86CD9C53200}" presName="parentText" presStyleLbl="node1" presStyleIdx="0" presStyleCnt="5" custScaleX="117349">
        <dgm:presLayoutVars>
          <dgm:chMax val="0"/>
          <dgm:bulletEnabled val="1"/>
        </dgm:presLayoutVars>
      </dgm:prSet>
      <dgm:spPr/>
    </dgm:pt>
    <dgm:pt modelId="{5652727F-8282-4309-85B1-C46398149404}" type="pres">
      <dgm:prSet presAssocID="{86A5B849-0B63-46B4-9188-C86CD9C53200}" presName="negativeSpace" presStyleCnt="0"/>
      <dgm:spPr/>
    </dgm:pt>
    <dgm:pt modelId="{D304E83B-F7B6-44EA-AD47-E6C0D2565FE2}" type="pres">
      <dgm:prSet presAssocID="{86A5B849-0B63-46B4-9188-C86CD9C53200}" presName="childText" presStyleLbl="conFgAcc1" presStyleIdx="0" presStyleCnt="5">
        <dgm:presLayoutVars>
          <dgm:bulletEnabled val="1"/>
        </dgm:presLayoutVars>
      </dgm:prSet>
      <dgm:spPr/>
    </dgm:pt>
    <dgm:pt modelId="{749A500A-BB81-4A02-974E-A957215FE5E9}" type="pres">
      <dgm:prSet presAssocID="{7F36DBF7-C913-4259-B057-98DA0504DEF8}" presName="spaceBetweenRectangles" presStyleCnt="0"/>
      <dgm:spPr/>
    </dgm:pt>
    <dgm:pt modelId="{CF653DF0-2E4C-4449-9250-F5E01261279D}" type="pres">
      <dgm:prSet presAssocID="{4F1DCCB5-5776-4A5B-951A-EE52D9263393}" presName="parentLin" presStyleCnt="0"/>
      <dgm:spPr/>
    </dgm:pt>
    <dgm:pt modelId="{B2BB95B5-4A6A-4C9D-9691-4240895782AF}" type="pres">
      <dgm:prSet presAssocID="{4F1DCCB5-5776-4A5B-951A-EE52D9263393}" presName="parentLeftMargin" presStyleLbl="node1" presStyleIdx="0" presStyleCnt="5"/>
      <dgm:spPr/>
    </dgm:pt>
    <dgm:pt modelId="{1B19B9BA-6409-453B-8065-2ED82B038E1F}" type="pres">
      <dgm:prSet presAssocID="{4F1DCCB5-5776-4A5B-951A-EE52D9263393}" presName="parentText" presStyleLbl="node1" presStyleIdx="1" presStyleCnt="5" custScaleX="117349">
        <dgm:presLayoutVars>
          <dgm:chMax val="0"/>
          <dgm:bulletEnabled val="1"/>
        </dgm:presLayoutVars>
      </dgm:prSet>
      <dgm:spPr/>
    </dgm:pt>
    <dgm:pt modelId="{09D39A66-EC2C-4D73-BCAF-101B1DB2B6A6}" type="pres">
      <dgm:prSet presAssocID="{4F1DCCB5-5776-4A5B-951A-EE52D9263393}" presName="negativeSpace" presStyleCnt="0"/>
      <dgm:spPr/>
    </dgm:pt>
    <dgm:pt modelId="{7E0228E7-FEBF-46EE-97CE-10868095A403}" type="pres">
      <dgm:prSet presAssocID="{4F1DCCB5-5776-4A5B-951A-EE52D9263393}" presName="childText" presStyleLbl="conFgAcc1" presStyleIdx="1" presStyleCnt="5">
        <dgm:presLayoutVars>
          <dgm:bulletEnabled val="1"/>
        </dgm:presLayoutVars>
      </dgm:prSet>
      <dgm:spPr/>
    </dgm:pt>
    <dgm:pt modelId="{B4E41396-C7CB-4E91-A87D-4FB98F7E5302}" type="pres">
      <dgm:prSet presAssocID="{931F554D-3AC6-4E87-8914-F37B87E03F8A}" presName="spaceBetweenRectangles" presStyleCnt="0"/>
      <dgm:spPr/>
    </dgm:pt>
    <dgm:pt modelId="{16B4BE40-ED9F-4D9B-AAA6-717EEFD97103}" type="pres">
      <dgm:prSet presAssocID="{7B793DEE-FAFC-4979-9CD8-71755D8907E8}" presName="parentLin" presStyleCnt="0"/>
      <dgm:spPr/>
    </dgm:pt>
    <dgm:pt modelId="{25ABA498-B5C9-4051-BB0C-DD496637DB41}" type="pres">
      <dgm:prSet presAssocID="{7B793DEE-FAFC-4979-9CD8-71755D8907E8}" presName="parentLeftMargin" presStyleLbl="node1" presStyleIdx="1" presStyleCnt="5"/>
      <dgm:spPr/>
    </dgm:pt>
    <dgm:pt modelId="{E1778D91-DC9D-4ACD-8119-5940B99D8315}" type="pres">
      <dgm:prSet presAssocID="{7B793DEE-FAFC-4979-9CD8-71755D8907E8}" presName="parentText" presStyleLbl="node1" presStyleIdx="2" presStyleCnt="5" custScaleX="117349">
        <dgm:presLayoutVars>
          <dgm:chMax val="0"/>
          <dgm:bulletEnabled val="1"/>
        </dgm:presLayoutVars>
      </dgm:prSet>
      <dgm:spPr/>
    </dgm:pt>
    <dgm:pt modelId="{5C5D062B-DEC7-45B7-9A96-5BE7672F11D2}" type="pres">
      <dgm:prSet presAssocID="{7B793DEE-FAFC-4979-9CD8-71755D8907E8}" presName="negativeSpace" presStyleCnt="0"/>
      <dgm:spPr/>
    </dgm:pt>
    <dgm:pt modelId="{5A7301C0-816B-4F80-8687-992E6B71032A}" type="pres">
      <dgm:prSet presAssocID="{7B793DEE-FAFC-4979-9CD8-71755D8907E8}" presName="childText" presStyleLbl="conFgAcc1" presStyleIdx="2" presStyleCnt="5">
        <dgm:presLayoutVars>
          <dgm:bulletEnabled val="1"/>
        </dgm:presLayoutVars>
      </dgm:prSet>
      <dgm:spPr/>
    </dgm:pt>
    <dgm:pt modelId="{321A3F93-365C-49A5-A9D8-1C03836E109E}" type="pres">
      <dgm:prSet presAssocID="{426DF2E8-5100-42BD-8BD2-632872EF4743}" presName="spaceBetweenRectangles" presStyleCnt="0"/>
      <dgm:spPr/>
    </dgm:pt>
    <dgm:pt modelId="{ADD50701-E648-4C2E-8E99-3963585DF61F}" type="pres">
      <dgm:prSet presAssocID="{9BAD519D-DC2E-42F0-88B3-AC23D64F5498}" presName="parentLin" presStyleCnt="0"/>
      <dgm:spPr/>
    </dgm:pt>
    <dgm:pt modelId="{5A1E8EFD-FB16-47D7-AFBD-73BE2820FDC9}" type="pres">
      <dgm:prSet presAssocID="{9BAD519D-DC2E-42F0-88B3-AC23D64F5498}" presName="parentLeftMargin" presStyleLbl="node1" presStyleIdx="2" presStyleCnt="5"/>
      <dgm:spPr/>
    </dgm:pt>
    <dgm:pt modelId="{8256ED0C-594A-442D-B850-735FA980837B}" type="pres">
      <dgm:prSet presAssocID="{9BAD519D-DC2E-42F0-88B3-AC23D64F5498}" presName="parentText" presStyleLbl="node1" presStyleIdx="3" presStyleCnt="5" custScaleX="117349">
        <dgm:presLayoutVars>
          <dgm:chMax val="0"/>
          <dgm:bulletEnabled val="1"/>
        </dgm:presLayoutVars>
      </dgm:prSet>
      <dgm:spPr/>
    </dgm:pt>
    <dgm:pt modelId="{5DFF9F43-3708-44DB-A6AA-64DCD9B6D7E4}" type="pres">
      <dgm:prSet presAssocID="{9BAD519D-DC2E-42F0-88B3-AC23D64F5498}" presName="negativeSpace" presStyleCnt="0"/>
      <dgm:spPr/>
    </dgm:pt>
    <dgm:pt modelId="{1088D897-91C1-4338-B183-34E6B84FA4DF}" type="pres">
      <dgm:prSet presAssocID="{9BAD519D-DC2E-42F0-88B3-AC23D64F5498}" presName="childText" presStyleLbl="conFgAcc1" presStyleIdx="3" presStyleCnt="5">
        <dgm:presLayoutVars>
          <dgm:bulletEnabled val="1"/>
        </dgm:presLayoutVars>
      </dgm:prSet>
      <dgm:spPr/>
    </dgm:pt>
    <dgm:pt modelId="{A31D19E1-E9D3-4379-B8DD-587387F34DCE}" type="pres">
      <dgm:prSet presAssocID="{3BBFCAD4-E653-4C01-AE54-7D8859066F89}" presName="spaceBetweenRectangles" presStyleCnt="0"/>
      <dgm:spPr/>
    </dgm:pt>
    <dgm:pt modelId="{6109333A-DAA5-441A-A6CD-294444ADA409}" type="pres">
      <dgm:prSet presAssocID="{2134C9FB-FCF1-45DB-A1BE-B1BEBFABB108}" presName="parentLin" presStyleCnt="0"/>
      <dgm:spPr/>
    </dgm:pt>
    <dgm:pt modelId="{7C8A36EE-7574-4385-9470-C27D2F2B69EA}" type="pres">
      <dgm:prSet presAssocID="{2134C9FB-FCF1-45DB-A1BE-B1BEBFABB108}" presName="parentLeftMargin" presStyleLbl="node1" presStyleIdx="3" presStyleCnt="5"/>
      <dgm:spPr/>
    </dgm:pt>
    <dgm:pt modelId="{C9827713-E5E2-4EC3-8FEA-61820A6E6436}" type="pres">
      <dgm:prSet presAssocID="{2134C9FB-FCF1-45DB-A1BE-B1BEBFABB108}" presName="parentText" presStyleLbl="node1" presStyleIdx="4" presStyleCnt="5" custScaleX="117349">
        <dgm:presLayoutVars>
          <dgm:chMax val="0"/>
          <dgm:bulletEnabled val="1"/>
        </dgm:presLayoutVars>
      </dgm:prSet>
      <dgm:spPr/>
    </dgm:pt>
    <dgm:pt modelId="{717DB2F2-DFB1-474F-B6B3-FD38CA64FB2F}" type="pres">
      <dgm:prSet presAssocID="{2134C9FB-FCF1-45DB-A1BE-B1BEBFABB108}" presName="negativeSpace" presStyleCnt="0"/>
      <dgm:spPr/>
    </dgm:pt>
    <dgm:pt modelId="{1888CD91-3386-4F06-BC71-16F8F820E7E3}" type="pres">
      <dgm:prSet presAssocID="{2134C9FB-FCF1-45DB-A1BE-B1BEBFABB108}" presName="childText" presStyleLbl="conFgAcc1" presStyleIdx="4" presStyleCnt="5">
        <dgm:presLayoutVars>
          <dgm:bulletEnabled val="1"/>
        </dgm:presLayoutVars>
      </dgm:prSet>
      <dgm:spPr/>
    </dgm:pt>
  </dgm:ptLst>
  <dgm:cxnLst>
    <dgm:cxn modelId="{951EFE05-74D5-4D45-8209-A86033512B6F}" srcId="{B2EA54DC-F228-48D3-9997-04BE02D3592A}" destId="{86A5B849-0B63-46B4-9188-C86CD9C53200}" srcOrd="0" destOrd="0" parTransId="{E25FA7CB-1D1D-4044-AB04-6092502BAA8F}" sibTransId="{7F36DBF7-C913-4259-B057-98DA0504DEF8}"/>
    <dgm:cxn modelId="{8452160B-766F-43CD-BA6B-8E201F404332}" srcId="{B2EA54DC-F228-48D3-9997-04BE02D3592A}" destId="{9BAD519D-DC2E-42F0-88B3-AC23D64F5498}" srcOrd="3" destOrd="0" parTransId="{22CE9AED-5C4F-4BA6-AD9D-94B4F53DBCAE}" sibTransId="{3BBFCAD4-E653-4C01-AE54-7D8859066F89}"/>
    <dgm:cxn modelId="{AFF2720D-743C-42B4-A66E-432C10931E6E}" type="presOf" srcId="{2134C9FB-FCF1-45DB-A1BE-B1BEBFABB108}" destId="{C9827713-E5E2-4EC3-8FEA-61820A6E6436}" srcOrd="1" destOrd="0" presId="urn:microsoft.com/office/officeart/2005/8/layout/list1"/>
    <dgm:cxn modelId="{0DDFD232-F3F0-4DD5-9DA5-2131489885EE}" type="presOf" srcId="{86A5B849-0B63-46B4-9188-C86CD9C53200}" destId="{CB4AC5EB-B3A2-4B11-B41B-1FA4AC035254}" srcOrd="1" destOrd="0" presId="urn:microsoft.com/office/officeart/2005/8/layout/list1"/>
    <dgm:cxn modelId="{0B2AFB40-0307-4A34-B5CF-D7E4190CD2E1}" type="presOf" srcId="{7B793DEE-FAFC-4979-9CD8-71755D8907E8}" destId="{25ABA498-B5C9-4051-BB0C-DD496637DB41}" srcOrd="0" destOrd="0" presId="urn:microsoft.com/office/officeart/2005/8/layout/list1"/>
    <dgm:cxn modelId="{BBEA3441-2332-4B6B-88FC-DD1A94143009}" type="presOf" srcId="{7B793DEE-FAFC-4979-9CD8-71755D8907E8}" destId="{E1778D91-DC9D-4ACD-8119-5940B99D8315}" srcOrd="1" destOrd="0" presId="urn:microsoft.com/office/officeart/2005/8/layout/list1"/>
    <dgm:cxn modelId="{27C0A74A-97A9-40F7-91B6-1FF5BD64316F}" srcId="{B2EA54DC-F228-48D3-9997-04BE02D3592A}" destId="{4F1DCCB5-5776-4A5B-951A-EE52D9263393}" srcOrd="1" destOrd="0" parTransId="{653923AC-FBF3-472B-A19F-3EEE3C10D891}" sibTransId="{931F554D-3AC6-4E87-8914-F37B87E03F8A}"/>
    <dgm:cxn modelId="{742E2E4B-8343-47F9-ADDD-8F9F231396BC}" type="presOf" srcId="{86A5B849-0B63-46B4-9188-C86CD9C53200}" destId="{3CF21F32-56F3-4425-8B6C-37FD8AD4254F}" srcOrd="0" destOrd="0" presId="urn:microsoft.com/office/officeart/2005/8/layout/list1"/>
    <dgm:cxn modelId="{9CB7EE7F-D8BF-4471-8903-A71D55191738}" srcId="{B2EA54DC-F228-48D3-9997-04BE02D3592A}" destId="{7B793DEE-FAFC-4979-9CD8-71755D8907E8}" srcOrd="2" destOrd="0" parTransId="{03BA5724-C772-43F3-8A85-77DD7DFDBE37}" sibTransId="{426DF2E8-5100-42BD-8BD2-632872EF4743}"/>
    <dgm:cxn modelId="{23BD2396-8790-49A6-A78F-E36DAE8F6438}" type="presOf" srcId="{2134C9FB-FCF1-45DB-A1BE-B1BEBFABB108}" destId="{7C8A36EE-7574-4385-9470-C27D2F2B69EA}" srcOrd="0" destOrd="0" presId="urn:microsoft.com/office/officeart/2005/8/layout/list1"/>
    <dgm:cxn modelId="{69739F9A-C7F0-409A-8649-0BD8BB214122}" type="presOf" srcId="{4F1DCCB5-5776-4A5B-951A-EE52D9263393}" destId="{1B19B9BA-6409-453B-8065-2ED82B038E1F}" srcOrd="1" destOrd="0" presId="urn:microsoft.com/office/officeart/2005/8/layout/list1"/>
    <dgm:cxn modelId="{3329C99C-7466-49F6-B9DC-A95B45EA8394}" type="presOf" srcId="{9BAD519D-DC2E-42F0-88B3-AC23D64F5498}" destId="{5A1E8EFD-FB16-47D7-AFBD-73BE2820FDC9}" srcOrd="0" destOrd="0" presId="urn:microsoft.com/office/officeart/2005/8/layout/list1"/>
    <dgm:cxn modelId="{BDB661A6-CE32-420F-86E9-AEFCA3AC9907}" srcId="{B2EA54DC-F228-48D3-9997-04BE02D3592A}" destId="{2134C9FB-FCF1-45DB-A1BE-B1BEBFABB108}" srcOrd="4" destOrd="0" parTransId="{2AA2852E-F0C8-4C73-B977-44CEE63296AF}" sibTransId="{0627487A-02DE-4C68-8CE8-E61F62810A39}"/>
    <dgm:cxn modelId="{1DFDB5D4-2E77-4EE1-B575-476AC34421DA}" type="presOf" srcId="{4F1DCCB5-5776-4A5B-951A-EE52D9263393}" destId="{B2BB95B5-4A6A-4C9D-9691-4240895782AF}" srcOrd="0" destOrd="0" presId="urn:microsoft.com/office/officeart/2005/8/layout/list1"/>
    <dgm:cxn modelId="{F5F8D5EE-EDC4-43F8-A42D-2023869F222F}" type="presOf" srcId="{9BAD519D-DC2E-42F0-88B3-AC23D64F5498}" destId="{8256ED0C-594A-442D-B850-735FA980837B}" srcOrd="1" destOrd="0" presId="urn:microsoft.com/office/officeart/2005/8/layout/list1"/>
    <dgm:cxn modelId="{524FC8FE-C4F0-4596-9F52-010198610C20}" type="presOf" srcId="{B2EA54DC-F228-48D3-9997-04BE02D3592A}" destId="{238B2CDE-042D-4231-941E-8F17F106A728}" srcOrd="0" destOrd="0" presId="urn:microsoft.com/office/officeart/2005/8/layout/list1"/>
    <dgm:cxn modelId="{9372AE16-12FA-4B21-877C-BE5E62B459CD}" type="presParOf" srcId="{238B2CDE-042D-4231-941E-8F17F106A728}" destId="{818A32B0-8A40-4AC2-94B8-319D83BA154A}" srcOrd="0" destOrd="0" presId="urn:microsoft.com/office/officeart/2005/8/layout/list1"/>
    <dgm:cxn modelId="{69E2A69D-CD5B-4CB6-93E9-251569C84D24}" type="presParOf" srcId="{818A32B0-8A40-4AC2-94B8-319D83BA154A}" destId="{3CF21F32-56F3-4425-8B6C-37FD8AD4254F}" srcOrd="0" destOrd="0" presId="urn:microsoft.com/office/officeart/2005/8/layout/list1"/>
    <dgm:cxn modelId="{122EDA10-879C-4736-9E25-E906910F6E75}" type="presParOf" srcId="{818A32B0-8A40-4AC2-94B8-319D83BA154A}" destId="{CB4AC5EB-B3A2-4B11-B41B-1FA4AC035254}" srcOrd="1" destOrd="0" presId="urn:microsoft.com/office/officeart/2005/8/layout/list1"/>
    <dgm:cxn modelId="{50DC0A31-A3BD-41B3-91CF-86D9E585CD36}" type="presParOf" srcId="{238B2CDE-042D-4231-941E-8F17F106A728}" destId="{5652727F-8282-4309-85B1-C46398149404}" srcOrd="1" destOrd="0" presId="urn:microsoft.com/office/officeart/2005/8/layout/list1"/>
    <dgm:cxn modelId="{0F4D1CE3-3C10-4F5E-BDB3-2E5830E39AC0}" type="presParOf" srcId="{238B2CDE-042D-4231-941E-8F17F106A728}" destId="{D304E83B-F7B6-44EA-AD47-E6C0D2565FE2}" srcOrd="2" destOrd="0" presId="urn:microsoft.com/office/officeart/2005/8/layout/list1"/>
    <dgm:cxn modelId="{4D54B91E-6320-41A0-B73F-7548DAB3FA0F}" type="presParOf" srcId="{238B2CDE-042D-4231-941E-8F17F106A728}" destId="{749A500A-BB81-4A02-974E-A957215FE5E9}" srcOrd="3" destOrd="0" presId="urn:microsoft.com/office/officeart/2005/8/layout/list1"/>
    <dgm:cxn modelId="{994BFDEB-7BF1-4235-97AA-3A7CBFC97F94}" type="presParOf" srcId="{238B2CDE-042D-4231-941E-8F17F106A728}" destId="{CF653DF0-2E4C-4449-9250-F5E01261279D}" srcOrd="4" destOrd="0" presId="urn:microsoft.com/office/officeart/2005/8/layout/list1"/>
    <dgm:cxn modelId="{088400F2-251C-4429-B0D8-418D3E7D0161}" type="presParOf" srcId="{CF653DF0-2E4C-4449-9250-F5E01261279D}" destId="{B2BB95B5-4A6A-4C9D-9691-4240895782AF}" srcOrd="0" destOrd="0" presId="urn:microsoft.com/office/officeart/2005/8/layout/list1"/>
    <dgm:cxn modelId="{C7A394D4-6925-4755-9D0B-2F568848EC1C}" type="presParOf" srcId="{CF653DF0-2E4C-4449-9250-F5E01261279D}" destId="{1B19B9BA-6409-453B-8065-2ED82B038E1F}" srcOrd="1" destOrd="0" presId="urn:microsoft.com/office/officeart/2005/8/layout/list1"/>
    <dgm:cxn modelId="{FCB38B60-B0D0-4817-B933-481366ED8192}" type="presParOf" srcId="{238B2CDE-042D-4231-941E-8F17F106A728}" destId="{09D39A66-EC2C-4D73-BCAF-101B1DB2B6A6}" srcOrd="5" destOrd="0" presId="urn:microsoft.com/office/officeart/2005/8/layout/list1"/>
    <dgm:cxn modelId="{4E6B0705-3C25-45A5-90B3-5A6EBE2D6196}" type="presParOf" srcId="{238B2CDE-042D-4231-941E-8F17F106A728}" destId="{7E0228E7-FEBF-46EE-97CE-10868095A403}" srcOrd="6" destOrd="0" presId="urn:microsoft.com/office/officeart/2005/8/layout/list1"/>
    <dgm:cxn modelId="{9478DA50-825C-4D81-8AC8-E8F080A65A33}" type="presParOf" srcId="{238B2CDE-042D-4231-941E-8F17F106A728}" destId="{B4E41396-C7CB-4E91-A87D-4FB98F7E5302}" srcOrd="7" destOrd="0" presId="urn:microsoft.com/office/officeart/2005/8/layout/list1"/>
    <dgm:cxn modelId="{8DBA3DC3-EB39-475D-8B34-8BA253F0262C}" type="presParOf" srcId="{238B2CDE-042D-4231-941E-8F17F106A728}" destId="{16B4BE40-ED9F-4D9B-AAA6-717EEFD97103}" srcOrd="8" destOrd="0" presId="urn:microsoft.com/office/officeart/2005/8/layout/list1"/>
    <dgm:cxn modelId="{7BF05B36-AB5B-46B1-9C60-D43DA363B3F2}" type="presParOf" srcId="{16B4BE40-ED9F-4D9B-AAA6-717EEFD97103}" destId="{25ABA498-B5C9-4051-BB0C-DD496637DB41}" srcOrd="0" destOrd="0" presId="urn:microsoft.com/office/officeart/2005/8/layout/list1"/>
    <dgm:cxn modelId="{391EB0D0-B4B7-4FAC-ACF8-8E10C187B208}" type="presParOf" srcId="{16B4BE40-ED9F-4D9B-AAA6-717EEFD97103}" destId="{E1778D91-DC9D-4ACD-8119-5940B99D8315}" srcOrd="1" destOrd="0" presId="urn:microsoft.com/office/officeart/2005/8/layout/list1"/>
    <dgm:cxn modelId="{C9D94DBC-2E23-4452-8150-0E0F5163441C}" type="presParOf" srcId="{238B2CDE-042D-4231-941E-8F17F106A728}" destId="{5C5D062B-DEC7-45B7-9A96-5BE7672F11D2}" srcOrd="9" destOrd="0" presId="urn:microsoft.com/office/officeart/2005/8/layout/list1"/>
    <dgm:cxn modelId="{8AD1191A-254B-4F0B-BB62-7B69AE0DF2C9}" type="presParOf" srcId="{238B2CDE-042D-4231-941E-8F17F106A728}" destId="{5A7301C0-816B-4F80-8687-992E6B71032A}" srcOrd="10" destOrd="0" presId="urn:microsoft.com/office/officeart/2005/8/layout/list1"/>
    <dgm:cxn modelId="{05184640-FD73-43B4-8DA6-EFCECE962E11}" type="presParOf" srcId="{238B2CDE-042D-4231-941E-8F17F106A728}" destId="{321A3F93-365C-49A5-A9D8-1C03836E109E}" srcOrd="11" destOrd="0" presId="urn:microsoft.com/office/officeart/2005/8/layout/list1"/>
    <dgm:cxn modelId="{CCDC514A-7B68-4731-AF4A-00D96DA59069}" type="presParOf" srcId="{238B2CDE-042D-4231-941E-8F17F106A728}" destId="{ADD50701-E648-4C2E-8E99-3963585DF61F}" srcOrd="12" destOrd="0" presId="urn:microsoft.com/office/officeart/2005/8/layout/list1"/>
    <dgm:cxn modelId="{46FABD2D-E32E-434D-84A8-A53A63F4026A}" type="presParOf" srcId="{ADD50701-E648-4C2E-8E99-3963585DF61F}" destId="{5A1E8EFD-FB16-47D7-AFBD-73BE2820FDC9}" srcOrd="0" destOrd="0" presId="urn:microsoft.com/office/officeart/2005/8/layout/list1"/>
    <dgm:cxn modelId="{A18A1F7A-C44A-427B-AE6D-DA41B70832CD}" type="presParOf" srcId="{ADD50701-E648-4C2E-8E99-3963585DF61F}" destId="{8256ED0C-594A-442D-B850-735FA980837B}" srcOrd="1" destOrd="0" presId="urn:microsoft.com/office/officeart/2005/8/layout/list1"/>
    <dgm:cxn modelId="{9676928C-7F7D-460F-86DE-997BDB2DEE0E}" type="presParOf" srcId="{238B2CDE-042D-4231-941E-8F17F106A728}" destId="{5DFF9F43-3708-44DB-A6AA-64DCD9B6D7E4}" srcOrd="13" destOrd="0" presId="urn:microsoft.com/office/officeart/2005/8/layout/list1"/>
    <dgm:cxn modelId="{4A36BC9F-6B57-490C-98CB-BF27DD55A6DD}" type="presParOf" srcId="{238B2CDE-042D-4231-941E-8F17F106A728}" destId="{1088D897-91C1-4338-B183-34E6B84FA4DF}" srcOrd="14" destOrd="0" presId="urn:microsoft.com/office/officeart/2005/8/layout/list1"/>
    <dgm:cxn modelId="{7D913C83-8312-46A2-9E9F-773317E6BEBB}" type="presParOf" srcId="{238B2CDE-042D-4231-941E-8F17F106A728}" destId="{A31D19E1-E9D3-4379-B8DD-587387F34DCE}" srcOrd="15" destOrd="0" presId="urn:microsoft.com/office/officeart/2005/8/layout/list1"/>
    <dgm:cxn modelId="{09D0F9B4-E672-4CC3-AAD8-B44894B26853}" type="presParOf" srcId="{238B2CDE-042D-4231-941E-8F17F106A728}" destId="{6109333A-DAA5-441A-A6CD-294444ADA409}" srcOrd="16" destOrd="0" presId="urn:microsoft.com/office/officeart/2005/8/layout/list1"/>
    <dgm:cxn modelId="{B93727D9-C7D9-4641-B3FE-94C238380C8B}" type="presParOf" srcId="{6109333A-DAA5-441A-A6CD-294444ADA409}" destId="{7C8A36EE-7574-4385-9470-C27D2F2B69EA}" srcOrd="0" destOrd="0" presId="urn:microsoft.com/office/officeart/2005/8/layout/list1"/>
    <dgm:cxn modelId="{828EAC0B-ACC4-4552-B96D-DB97A5F4CB5E}" type="presParOf" srcId="{6109333A-DAA5-441A-A6CD-294444ADA409}" destId="{C9827713-E5E2-4EC3-8FEA-61820A6E6436}" srcOrd="1" destOrd="0" presId="urn:microsoft.com/office/officeart/2005/8/layout/list1"/>
    <dgm:cxn modelId="{E8245AB5-7E49-4CE8-BECD-37035E071C89}" type="presParOf" srcId="{238B2CDE-042D-4231-941E-8F17F106A728}" destId="{717DB2F2-DFB1-474F-B6B3-FD38CA64FB2F}" srcOrd="17" destOrd="0" presId="urn:microsoft.com/office/officeart/2005/8/layout/list1"/>
    <dgm:cxn modelId="{F8142035-FBB9-4E95-A565-ADCE191EFEFB}" type="presParOf" srcId="{238B2CDE-042D-4231-941E-8F17F106A728}" destId="{1888CD91-3386-4F06-BC71-16F8F820E7E3}"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a:t>Recursive </a:t>
          </a:r>
          <a:r>
            <a:rPr lang="en-IN" sz="3200" b="1" dirty="0" err="1"/>
            <a:t>Mutex</a:t>
          </a:r>
          <a:endParaRPr lang="en-IN" sz="3200" b="1" dirty="0"/>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F0DF1367-BB75-4194-855F-236CC03A3C85}" srcId="{DD0B4728-9D96-450B-BE6A-334940CC29C0}" destId="{39DE3ACC-F631-432E-963A-857AE3BC9679}" srcOrd="0" destOrd="0" parTransId="{BBA31A04-3DBE-4C5F-8AC0-05C2070BE703}" sibTransId="{BBCEAD6B-B850-471D-A759-FA19A324D66E}"/>
    <dgm:cxn modelId="{2BAFD07F-1DBD-4F18-ABB1-885AA80E844A}" type="presOf" srcId="{DD0B4728-9D96-450B-BE6A-334940CC29C0}" destId="{622A42A3-B605-4AF7-843C-0079C4E88486}" srcOrd="0" destOrd="0" presId="urn:microsoft.com/office/officeart/2005/8/layout/vList2"/>
    <dgm:cxn modelId="{11CB69E6-A5C6-4905-812A-BEA2EBCDF558}" type="presOf" srcId="{39DE3ACC-F631-432E-963A-857AE3BC9679}" destId="{CB2C0BD3-48D5-4ECA-8703-45F1DF9ED57B}" srcOrd="0" destOrd="0" presId="urn:microsoft.com/office/officeart/2005/8/layout/vList2"/>
    <dgm:cxn modelId="{1B090DB4-D9DD-453C-A274-A17B7186A3F5}"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B2EA54DC-F228-48D3-9997-04BE02D3592A}"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7F04AFBB-9336-4034-B1DC-D11C16AA20B4}">
      <dgm:prSet custT="1"/>
      <dgm:spPr/>
      <dgm:t>
        <a:bodyPr/>
        <a:lstStyle/>
        <a:p>
          <a:r>
            <a:rPr lang="en-IN" sz="1400"/>
            <a:t>Some concurrency scenarios involve having one writer and many readers. </a:t>
          </a:r>
        </a:p>
      </dgm:t>
    </dgm:pt>
    <dgm:pt modelId="{27462316-BB69-43CC-AAC4-BE1BCA31B2DC}" type="parTrans" cxnId="{5DCB82FC-99F3-4CCE-B9FA-5E610C6F4B13}">
      <dgm:prSet/>
      <dgm:spPr/>
      <dgm:t>
        <a:bodyPr/>
        <a:lstStyle/>
        <a:p>
          <a:endParaRPr lang="en-IN" sz="1400"/>
        </a:p>
      </dgm:t>
    </dgm:pt>
    <dgm:pt modelId="{BC9B3605-278F-4D8D-872B-9DE37990AA9C}" type="sibTrans" cxnId="{5DCB82FC-99F3-4CCE-B9FA-5E610C6F4B13}">
      <dgm:prSet/>
      <dgm:spPr/>
      <dgm:t>
        <a:bodyPr/>
        <a:lstStyle/>
        <a:p>
          <a:endParaRPr lang="en-IN" sz="1400"/>
        </a:p>
      </dgm:t>
    </dgm:pt>
    <dgm:pt modelId="{522E0A1E-EC64-42AE-A4DB-8BCBABED6BAC}">
      <dgm:prSet custT="1"/>
      <dgm:spPr/>
      <dgm:t>
        <a:bodyPr/>
        <a:lstStyle/>
        <a:p>
          <a:r>
            <a:rPr lang="en-IN" sz="1400"/>
            <a:t>For example, one thread may be downloading data from the network, while another thread is displaying the data on the screen, and a third thread is saving the data to a database. </a:t>
          </a:r>
        </a:p>
      </dgm:t>
    </dgm:pt>
    <dgm:pt modelId="{08DF5408-96CD-4E91-8371-4DC3911C033C}" type="parTrans" cxnId="{6530A0CD-2387-447A-BBDD-C670C0B332A5}">
      <dgm:prSet/>
      <dgm:spPr/>
      <dgm:t>
        <a:bodyPr/>
        <a:lstStyle/>
        <a:p>
          <a:endParaRPr lang="en-IN" sz="1400"/>
        </a:p>
      </dgm:t>
    </dgm:pt>
    <dgm:pt modelId="{A0DA56E5-DF42-4C57-9DEC-E5F6DCBB824D}" type="sibTrans" cxnId="{6530A0CD-2387-447A-BBDD-C670C0B332A5}">
      <dgm:prSet/>
      <dgm:spPr/>
      <dgm:t>
        <a:bodyPr/>
        <a:lstStyle/>
        <a:p>
          <a:endParaRPr lang="en-IN" sz="1400"/>
        </a:p>
      </dgm:t>
    </dgm:pt>
    <dgm:pt modelId="{44DE8916-3C09-47ED-8A6E-244A31A823AF}">
      <dgm:prSet custT="1"/>
      <dgm:spPr/>
      <dgm:t>
        <a:bodyPr/>
        <a:lstStyle/>
        <a:p>
          <a:r>
            <a:rPr lang="en-IN" sz="1400" dirty="0"/>
            <a:t>So the downloading thread will be locking for writing, and the other two only for reading. </a:t>
          </a:r>
        </a:p>
      </dgm:t>
    </dgm:pt>
    <dgm:pt modelId="{DFEEA470-608A-4C88-8060-42613B4A88BF}" type="parTrans" cxnId="{01F5308F-7D1E-4CBF-984E-3FF5154F3C91}">
      <dgm:prSet/>
      <dgm:spPr/>
      <dgm:t>
        <a:bodyPr/>
        <a:lstStyle/>
        <a:p>
          <a:endParaRPr lang="en-IN" sz="1400"/>
        </a:p>
      </dgm:t>
    </dgm:pt>
    <dgm:pt modelId="{EF276DC3-8506-412B-AF16-CE2708CF7818}" type="sibTrans" cxnId="{01F5308F-7D1E-4CBF-984E-3FF5154F3C91}">
      <dgm:prSet/>
      <dgm:spPr/>
      <dgm:t>
        <a:bodyPr/>
        <a:lstStyle/>
        <a:p>
          <a:endParaRPr lang="en-IN" sz="1400"/>
        </a:p>
      </dgm:t>
    </dgm:pt>
    <dgm:pt modelId="{C7F75202-667A-4267-8BCD-73C080A284A7}">
      <dgm:prSet custT="1"/>
      <dgm:spPr/>
      <dgm:t>
        <a:bodyPr/>
        <a:lstStyle/>
        <a:p>
          <a:r>
            <a:rPr lang="en-IN" sz="1400"/>
            <a:t>There </a:t>
          </a:r>
          <a:r>
            <a:rPr lang="en-IN" sz="1400" dirty="0"/>
            <a:t>is therefore no reason why the display thread and the database thread (which both only read the shared resource) need to exclude the other; concurrent reading is perfectly safe.</a:t>
          </a:r>
        </a:p>
      </dgm:t>
    </dgm:pt>
    <dgm:pt modelId="{77C27BCA-8A72-4D25-90E0-2BDA67743EF6}" type="parTrans" cxnId="{9B9593EE-7614-47B1-A098-8802DF9E587C}">
      <dgm:prSet/>
      <dgm:spPr/>
      <dgm:t>
        <a:bodyPr/>
        <a:lstStyle/>
        <a:p>
          <a:endParaRPr lang="en-IN" sz="1400"/>
        </a:p>
      </dgm:t>
    </dgm:pt>
    <dgm:pt modelId="{0969DFC9-A972-49EB-A437-4CFF76E5A880}" type="sibTrans" cxnId="{9B9593EE-7614-47B1-A098-8802DF9E587C}">
      <dgm:prSet/>
      <dgm:spPr/>
      <dgm:t>
        <a:bodyPr/>
        <a:lstStyle/>
        <a:p>
          <a:endParaRPr lang="en-IN" sz="1400"/>
        </a:p>
      </dgm:t>
    </dgm:pt>
    <dgm:pt modelId="{238B2CDE-042D-4231-941E-8F17F106A728}" type="pres">
      <dgm:prSet presAssocID="{B2EA54DC-F228-48D3-9997-04BE02D3592A}" presName="linear" presStyleCnt="0">
        <dgm:presLayoutVars>
          <dgm:dir/>
          <dgm:animLvl val="lvl"/>
          <dgm:resizeHandles val="exact"/>
        </dgm:presLayoutVars>
      </dgm:prSet>
      <dgm:spPr/>
    </dgm:pt>
    <dgm:pt modelId="{92A90091-AD49-4960-8110-DA9B937E03BB}" type="pres">
      <dgm:prSet presAssocID="{7F04AFBB-9336-4034-B1DC-D11C16AA20B4}" presName="parentLin" presStyleCnt="0"/>
      <dgm:spPr/>
    </dgm:pt>
    <dgm:pt modelId="{91E325C9-551F-4D07-9DB0-C1D9B8256EE8}" type="pres">
      <dgm:prSet presAssocID="{7F04AFBB-9336-4034-B1DC-D11C16AA20B4}" presName="parentLeftMargin" presStyleLbl="node1" presStyleIdx="0" presStyleCnt="4"/>
      <dgm:spPr/>
    </dgm:pt>
    <dgm:pt modelId="{30EAD3AE-D455-4D0C-843D-997C5DE85D9A}" type="pres">
      <dgm:prSet presAssocID="{7F04AFBB-9336-4034-B1DC-D11C16AA20B4}" presName="parentText" presStyleLbl="node1" presStyleIdx="0" presStyleCnt="4">
        <dgm:presLayoutVars>
          <dgm:chMax val="0"/>
          <dgm:bulletEnabled val="1"/>
        </dgm:presLayoutVars>
      </dgm:prSet>
      <dgm:spPr/>
    </dgm:pt>
    <dgm:pt modelId="{C746D853-3C5E-46D2-9690-F6726B987648}" type="pres">
      <dgm:prSet presAssocID="{7F04AFBB-9336-4034-B1DC-D11C16AA20B4}" presName="negativeSpace" presStyleCnt="0"/>
      <dgm:spPr/>
    </dgm:pt>
    <dgm:pt modelId="{35786107-9EEE-4D28-8F24-F70C11AA60A0}" type="pres">
      <dgm:prSet presAssocID="{7F04AFBB-9336-4034-B1DC-D11C16AA20B4}" presName="childText" presStyleLbl="conFgAcc1" presStyleIdx="0" presStyleCnt="4">
        <dgm:presLayoutVars>
          <dgm:bulletEnabled val="1"/>
        </dgm:presLayoutVars>
      </dgm:prSet>
      <dgm:spPr/>
    </dgm:pt>
    <dgm:pt modelId="{B004FC1B-FD09-4541-BB62-D34B80AFFD5A}" type="pres">
      <dgm:prSet presAssocID="{BC9B3605-278F-4D8D-872B-9DE37990AA9C}" presName="spaceBetweenRectangles" presStyleCnt="0"/>
      <dgm:spPr/>
    </dgm:pt>
    <dgm:pt modelId="{A25382DA-B96F-4B54-9185-C602F36DD9CC}" type="pres">
      <dgm:prSet presAssocID="{522E0A1E-EC64-42AE-A4DB-8BCBABED6BAC}" presName="parentLin" presStyleCnt="0"/>
      <dgm:spPr/>
    </dgm:pt>
    <dgm:pt modelId="{89E971AC-E8B0-4522-A2FE-F504E232A3E7}" type="pres">
      <dgm:prSet presAssocID="{522E0A1E-EC64-42AE-A4DB-8BCBABED6BAC}" presName="parentLeftMargin" presStyleLbl="node1" presStyleIdx="0" presStyleCnt="4"/>
      <dgm:spPr/>
    </dgm:pt>
    <dgm:pt modelId="{82D95400-F021-42B9-A078-668654F02AE4}" type="pres">
      <dgm:prSet presAssocID="{522E0A1E-EC64-42AE-A4DB-8BCBABED6BAC}" presName="parentText" presStyleLbl="node1" presStyleIdx="1" presStyleCnt="4">
        <dgm:presLayoutVars>
          <dgm:chMax val="0"/>
          <dgm:bulletEnabled val="1"/>
        </dgm:presLayoutVars>
      </dgm:prSet>
      <dgm:spPr/>
    </dgm:pt>
    <dgm:pt modelId="{F1346525-60A0-45A0-868A-6859352CB696}" type="pres">
      <dgm:prSet presAssocID="{522E0A1E-EC64-42AE-A4DB-8BCBABED6BAC}" presName="negativeSpace" presStyleCnt="0"/>
      <dgm:spPr/>
    </dgm:pt>
    <dgm:pt modelId="{694FB74B-B1FF-4674-8E50-AF75B17AC067}" type="pres">
      <dgm:prSet presAssocID="{522E0A1E-EC64-42AE-A4DB-8BCBABED6BAC}" presName="childText" presStyleLbl="conFgAcc1" presStyleIdx="1" presStyleCnt="4">
        <dgm:presLayoutVars>
          <dgm:bulletEnabled val="1"/>
        </dgm:presLayoutVars>
      </dgm:prSet>
      <dgm:spPr/>
    </dgm:pt>
    <dgm:pt modelId="{8774412C-8370-4A94-9D2A-5D301B3193FD}" type="pres">
      <dgm:prSet presAssocID="{A0DA56E5-DF42-4C57-9DEC-E5F6DCBB824D}" presName="spaceBetweenRectangles" presStyleCnt="0"/>
      <dgm:spPr/>
    </dgm:pt>
    <dgm:pt modelId="{623E8D04-C9E6-4998-A8D9-E44A4A26C5D9}" type="pres">
      <dgm:prSet presAssocID="{44DE8916-3C09-47ED-8A6E-244A31A823AF}" presName="parentLin" presStyleCnt="0"/>
      <dgm:spPr/>
    </dgm:pt>
    <dgm:pt modelId="{0EFCD84E-D213-48E6-B968-F63D79F97177}" type="pres">
      <dgm:prSet presAssocID="{44DE8916-3C09-47ED-8A6E-244A31A823AF}" presName="parentLeftMargin" presStyleLbl="node1" presStyleIdx="1" presStyleCnt="4"/>
      <dgm:spPr/>
    </dgm:pt>
    <dgm:pt modelId="{62E9FAA8-389F-45DA-89A7-3B63BDD77CC3}" type="pres">
      <dgm:prSet presAssocID="{44DE8916-3C09-47ED-8A6E-244A31A823AF}" presName="parentText" presStyleLbl="node1" presStyleIdx="2" presStyleCnt="4">
        <dgm:presLayoutVars>
          <dgm:chMax val="0"/>
          <dgm:bulletEnabled val="1"/>
        </dgm:presLayoutVars>
      </dgm:prSet>
      <dgm:spPr/>
    </dgm:pt>
    <dgm:pt modelId="{C02F1393-5710-443D-B835-1BB48CF87C0D}" type="pres">
      <dgm:prSet presAssocID="{44DE8916-3C09-47ED-8A6E-244A31A823AF}" presName="negativeSpace" presStyleCnt="0"/>
      <dgm:spPr/>
    </dgm:pt>
    <dgm:pt modelId="{129A80FD-7BE8-45A2-92D2-4317B2548A27}" type="pres">
      <dgm:prSet presAssocID="{44DE8916-3C09-47ED-8A6E-244A31A823AF}" presName="childText" presStyleLbl="conFgAcc1" presStyleIdx="2" presStyleCnt="4">
        <dgm:presLayoutVars>
          <dgm:bulletEnabled val="1"/>
        </dgm:presLayoutVars>
      </dgm:prSet>
      <dgm:spPr/>
    </dgm:pt>
    <dgm:pt modelId="{A6AB4EB3-23DB-466B-899F-DB339BDB4A42}" type="pres">
      <dgm:prSet presAssocID="{EF276DC3-8506-412B-AF16-CE2708CF7818}" presName="spaceBetweenRectangles" presStyleCnt="0"/>
      <dgm:spPr/>
    </dgm:pt>
    <dgm:pt modelId="{115EE656-B269-4915-AD58-83A97EDD6134}" type="pres">
      <dgm:prSet presAssocID="{C7F75202-667A-4267-8BCD-73C080A284A7}" presName="parentLin" presStyleCnt="0"/>
      <dgm:spPr/>
    </dgm:pt>
    <dgm:pt modelId="{1B3B3899-1034-4B27-BD70-6B884D19BDA4}" type="pres">
      <dgm:prSet presAssocID="{C7F75202-667A-4267-8BCD-73C080A284A7}" presName="parentLeftMargin" presStyleLbl="node1" presStyleIdx="2" presStyleCnt="4"/>
      <dgm:spPr/>
    </dgm:pt>
    <dgm:pt modelId="{06D3FF37-FC7A-4051-A698-0189ACB1E9D3}" type="pres">
      <dgm:prSet presAssocID="{C7F75202-667A-4267-8BCD-73C080A284A7}" presName="parentText" presStyleLbl="node1" presStyleIdx="3" presStyleCnt="4">
        <dgm:presLayoutVars>
          <dgm:chMax val="0"/>
          <dgm:bulletEnabled val="1"/>
        </dgm:presLayoutVars>
      </dgm:prSet>
      <dgm:spPr/>
    </dgm:pt>
    <dgm:pt modelId="{F18226AB-6879-40B3-90D1-6C477F3EE2F7}" type="pres">
      <dgm:prSet presAssocID="{C7F75202-667A-4267-8BCD-73C080A284A7}" presName="negativeSpace" presStyleCnt="0"/>
      <dgm:spPr/>
    </dgm:pt>
    <dgm:pt modelId="{D297229F-43D5-4C18-8AD2-28D60557F875}" type="pres">
      <dgm:prSet presAssocID="{C7F75202-667A-4267-8BCD-73C080A284A7}" presName="childText" presStyleLbl="conFgAcc1" presStyleIdx="3" presStyleCnt="4">
        <dgm:presLayoutVars>
          <dgm:bulletEnabled val="1"/>
        </dgm:presLayoutVars>
      </dgm:prSet>
      <dgm:spPr/>
    </dgm:pt>
  </dgm:ptLst>
  <dgm:cxnLst>
    <dgm:cxn modelId="{1BE17004-4676-473C-A0BF-C125D5433B96}" type="presOf" srcId="{B2EA54DC-F228-48D3-9997-04BE02D3592A}" destId="{238B2CDE-042D-4231-941E-8F17F106A728}" srcOrd="0" destOrd="0" presId="urn:microsoft.com/office/officeart/2005/8/layout/list1"/>
    <dgm:cxn modelId="{3C8F495D-A02A-4D26-B5CD-0252B94C2AB8}" type="presOf" srcId="{44DE8916-3C09-47ED-8A6E-244A31A823AF}" destId="{0EFCD84E-D213-48E6-B968-F63D79F97177}" srcOrd="0" destOrd="0" presId="urn:microsoft.com/office/officeart/2005/8/layout/list1"/>
    <dgm:cxn modelId="{D99FAB65-8F25-415E-AF18-3927508C2401}" type="presOf" srcId="{522E0A1E-EC64-42AE-A4DB-8BCBABED6BAC}" destId="{82D95400-F021-42B9-A078-668654F02AE4}" srcOrd="1" destOrd="0" presId="urn:microsoft.com/office/officeart/2005/8/layout/list1"/>
    <dgm:cxn modelId="{20E41E84-88CF-44C3-B3C6-05232543DF93}" type="presOf" srcId="{44DE8916-3C09-47ED-8A6E-244A31A823AF}" destId="{62E9FAA8-389F-45DA-89A7-3B63BDD77CC3}" srcOrd="1" destOrd="0" presId="urn:microsoft.com/office/officeart/2005/8/layout/list1"/>
    <dgm:cxn modelId="{01F5308F-7D1E-4CBF-984E-3FF5154F3C91}" srcId="{B2EA54DC-F228-48D3-9997-04BE02D3592A}" destId="{44DE8916-3C09-47ED-8A6E-244A31A823AF}" srcOrd="2" destOrd="0" parTransId="{DFEEA470-608A-4C88-8060-42613B4A88BF}" sibTransId="{EF276DC3-8506-412B-AF16-CE2708CF7818}"/>
    <dgm:cxn modelId="{4BA81897-E441-4457-B1DC-F7B89DDBA49C}" type="presOf" srcId="{7F04AFBB-9336-4034-B1DC-D11C16AA20B4}" destId="{30EAD3AE-D455-4D0C-843D-997C5DE85D9A}" srcOrd="1" destOrd="0" presId="urn:microsoft.com/office/officeart/2005/8/layout/list1"/>
    <dgm:cxn modelId="{2496D89D-0A82-4B60-9E2E-ACF6F4B14C6D}" type="presOf" srcId="{7F04AFBB-9336-4034-B1DC-D11C16AA20B4}" destId="{91E325C9-551F-4D07-9DB0-C1D9B8256EE8}" srcOrd="0" destOrd="0" presId="urn:microsoft.com/office/officeart/2005/8/layout/list1"/>
    <dgm:cxn modelId="{A4C091A4-1B72-4B80-9C1B-21878E9CDEA5}" type="presOf" srcId="{522E0A1E-EC64-42AE-A4DB-8BCBABED6BAC}" destId="{89E971AC-E8B0-4522-A2FE-F504E232A3E7}" srcOrd="0" destOrd="0" presId="urn:microsoft.com/office/officeart/2005/8/layout/list1"/>
    <dgm:cxn modelId="{6530A0CD-2387-447A-BBDD-C670C0B332A5}" srcId="{B2EA54DC-F228-48D3-9997-04BE02D3592A}" destId="{522E0A1E-EC64-42AE-A4DB-8BCBABED6BAC}" srcOrd="1" destOrd="0" parTransId="{08DF5408-96CD-4E91-8371-4DC3911C033C}" sibTransId="{A0DA56E5-DF42-4C57-9DEC-E5F6DCBB824D}"/>
    <dgm:cxn modelId="{FB98D8D3-F9AA-40B4-9BD8-C3FF192215FB}" type="presOf" srcId="{C7F75202-667A-4267-8BCD-73C080A284A7}" destId="{1B3B3899-1034-4B27-BD70-6B884D19BDA4}" srcOrd="0" destOrd="0" presId="urn:microsoft.com/office/officeart/2005/8/layout/list1"/>
    <dgm:cxn modelId="{339DB5E7-1EB8-4B04-A922-9862E578DF16}" type="presOf" srcId="{C7F75202-667A-4267-8BCD-73C080A284A7}" destId="{06D3FF37-FC7A-4051-A698-0189ACB1E9D3}" srcOrd="1" destOrd="0" presId="urn:microsoft.com/office/officeart/2005/8/layout/list1"/>
    <dgm:cxn modelId="{9B9593EE-7614-47B1-A098-8802DF9E587C}" srcId="{B2EA54DC-F228-48D3-9997-04BE02D3592A}" destId="{C7F75202-667A-4267-8BCD-73C080A284A7}" srcOrd="3" destOrd="0" parTransId="{77C27BCA-8A72-4D25-90E0-2BDA67743EF6}" sibTransId="{0969DFC9-A972-49EB-A437-4CFF76E5A880}"/>
    <dgm:cxn modelId="{5DCB82FC-99F3-4CCE-B9FA-5E610C6F4B13}" srcId="{B2EA54DC-F228-48D3-9997-04BE02D3592A}" destId="{7F04AFBB-9336-4034-B1DC-D11C16AA20B4}" srcOrd="0" destOrd="0" parTransId="{27462316-BB69-43CC-AAC4-BE1BCA31B2DC}" sibTransId="{BC9B3605-278F-4D8D-872B-9DE37990AA9C}"/>
    <dgm:cxn modelId="{F304A9AC-86C1-47FC-9989-819D47423E96}" type="presParOf" srcId="{238B2CDE-042D-4231-941E-8F17F106A728}" destId="{92A90091-AD49-4960-8110-DA9B937E03BB}" srcOrd="0" destOrd="0" presId="urn:microsoft.com/office/officeart/2005/8/layout/list1"/>
    <dgm:cxn modelId="{A08704B4-790D-406B-9BBB-998AA8AFF217}" type="presParOf" srcId="{92A90091-AD49-4960-8110-DA9B937E03BB}" destId="{91E325C9-551F-4D07-9DB0-C1D9B8256EE8}" srcOrd="0" destOrd="0" presId="urn:microsoft.com/office/officeart/2005/8/layout/list1"/>
    <dgm:cxn modelId="{B732FCAE-CD4B-40A6-8071-9E059C5B08C7}" type="presParOf" srcId="{92A90091-AD49-4960-8110-DA9B937E03BB}" destId="{30EAD3AE-D455-4D0C-843D-997C5DE85D9A}" srcOrd="1" destOrd="0" presId="urn:microsoft.com/office/officeart/2005/8/layout/list1"/>
    <dgm:cxn modelId="{8025A841-B4B8-4CAE-8A96-6D408C2DEC46}" type="presParOf" srcId="{238B2CDE-042D-4231-941E-8F17F106A728}" destId="{C746D853-3C5E-46D2-9690-F6726B987648}" srcOrd="1" destOrd="0" presId="urn:microsoft.com/office/officeart/2005/8/layout/list1"/>
    <dgm:cxn modelId="{A0775447-9747-4113-B2A6-9DB2D696935D}" type="presParOf" srcId="{238B2CDE-042D-4231-941E-8F17F106A728}" destId="{35786107-9EEE-4D28-8F24-F70C11AA60A0}" srcOrd="2" destOrd="0" presId="urn:microsoft.com/office/officeart/2005/8/layout/list1"/>
    <dgm:cxn modelId="{79153A53-8A43-4D61-99DC-C27BFD96134A}" type="presParOf" srcId="{238B2CDE-042D-4231-941E-8F17F106A728}" destId="{B004FC1B-FD09-4541-BB62-D34B80AFFD5A}" srcOrd="3" destOrd="0" presId="urn:microsoft.com/office/officeart/2005/8/layout/list1"/>
    <dgm:cxn modelId="{8B43901E-6E3B-47EF-ACBA-0779DE21FB1A}" type="presParOf" srcId="{238B2CDE-042D-4231-941E-8F17F106A728}" destId="{A25382DA-B96F-4B54-9185-C602F36DD9CC}" srcOrd="4" destOrd="0" presId="urn:microsoft.com/office/officeart/2005/8/layout/list1"/>
    <dgm:cxn modelId="{10B84316-050D-4172-B599-95607FC2743C}" type="presParOf" srcId="{A25382DA-B96F-4B54-9185-C602F36DD9CC}" destId="{89E971AC-E8B0-4522-A2FE-F504E232A3E7}" srcOrd="0" destOrd="0" presId="urn:microsoft.com/office/officeart/2005/8/layout/list1"/>
    <dgm:cxn modelId="{98356201-9080-49E5-A0EF-7EA42731279D}" type="presParOf" srcId="{A25382DA-B96F-4B54-9185-C602F36DD9CC}" destId="{82D95400-F021-42B9-A078-668654F02AE4}" srcOrd="1" destOrd="0" presId="urn:microsoft.com/office/officeart/2005/8/layout/list1"/>
    <dgm:cxn modelId="{CE91A6F3-08DA-4749-9BC4-23964EA3FF5A}" type="presParOf" srcId="{238B2CDE-042D-4231-941E-8F17F106A728}" destId="{F1346525-60A0-45A0-868A-6859352CB696}" srcOrd="5" destOrd="0" presId="urn:microsoft.com/office/officeart/2005/8/layout/list1"/>
    <dgm:cxn modelId="{2D992A25-9BD8-4B4D-A6F9-AD61E9A4B099}" type="presParOf" srcId="{238B2CDE-042D-4231-941E-8F17F106A728}" destId="{694FB74B-B1FF-4674-8E50-AF75B17AC067}" srcOrd="6" destOrd="0" presId="urn:microsoft.com/office/officeart/2005/8/layout/list1"/>
    <dgm:cxn modelId="{2C789EAB-6489-40D9-A0FA-14A6D4E14B78}" type="presParOf" srcId="{238B2CDE-042D-4231-941E-8F17F106A728}" destId="{8774412C-8370-4A94-9D2A-5D301B3193FD}" srcOrd="7" destOrd="0" presId="urn:microsoft.com/office/officeart/2005/8/layout/list1"/>
    <dgm:cxn modelId="{AA027C05-E6A1-449A-9E99-D35579A4E265}" type="presParOf" srcId="{238B2CDE-042D-4231-941E-8F17F106A728}" destId="{623E8D04-C9E6-4998-A8D9-E44A4A26C5D9}" srcOrd="8" destOrd="0" presId="urn:microsoft.com/office/officeart/2005/8/layout/list1"/>
    <dgm:cxn modelId="{D2294003-E3AD-4AAC-ABE2-D969308F0370}" type="presParOf" srcId="{623E8D04-C9E6-4998-A8D9-E44A4A26C5D9}" destId="{0EFCD84E-D213-48E6-B968-F63D79F97177}" srcOrd="0" destOrd="0" presId="urn:microsoft.com/office/officeart/2005/8/layout/list1"/>
    <dgm:cxn modelId="{30E5AFDB-E325-46AC-81C2-A6674122D5CF}" type="presParOf" srcId="{623E8D04-C9E6-4998-A8D9-E44A4A26C5D9}" destId="{62E9FAA8-389F-45DA-89A7-3B63BDD77CC3}" srcOrd="1" destOrd="0" presId="urn:microsoft.com/office/officeart/2005/8/layout/list1"/>
    <dgm:cxn modelId="{EFB03446-8572-488C-BF28-2E8AA575C204}" type="presParOf" srcId="{238B2CDE-042D-4231-941E-8F17F106A728}" destId="{C02F1393-5710-443D-B835-1BB48CF87C0D}" srcOrd="9" destOrd="0" presId="urn:microsoft.com/office/officeart/2005/8/layout/list1"/>
    <dgm:cxn modelId="{FF57B10E-D644-4CC7-B771-F264FD87E761}" type="presParOf" srcId="{238B2CDE-042D-4231-941E-8F17F106A728}" destId="{129A80FD-7BE8-45A2-92D2-4317B2548A27}" srcOrd="10" destOrd="0" presId="urn:microsoft.com/office/officeart/2005/8/layout/list1"/>
    <dgm:cxn modelId="{D8DFD5B5-838B-486A-B6BC-42599496E83D}" type="presParOf" srcId="{238B2CDE-042D-4231-941E-8F17F106A728}" destId="{A6AB4EB3-23DB-466B-899F-DB339BDB4A42}" srcOrd="11" destOrd="0" presId="urn:microsoft.com/office/officeart/2005/8/layout/list1"/>
    <dgm:cxn modelId="{DF9EAC33-5C58-4475-B044-481C340C02A6}" type="presParOf" srcId="{238B2CDE-042D-4231-941E-8F17F106A728}" destId="{115EE656-B269-4915-AD58-83A97EDD6134}" srcOrd="12" destOrd="0" presId="urn:microsoft.com/office/officeart/2005/8/layout/list1"/>
    <dgm:cxn modelId="{801DB37E-96D3-4FA9-9ECE-3479D34C93DE}" type="presParOf" srcId="{115EE656-B269-4915-AD58-83A97EDD6134}" destId="{1B3B3899-1034-4B27-BD70-6B884D19BDA4}" srcOrd="0" destOrd="0" presId="urn:microsoft.com/office/officeart/2005/8/layout/list1"/>
    <dgm:cxn modelId="{D0064AA8-3A04-40DC-B200-49458626A8BA}" type="presParOf" srcId="{115EE656-B269-4915-AD58-83A97EDD6134}" destId="{06D3FF37-FC7A-4051-A698-0189ACB1E9D3}" srcOrd="1" destOrd="0" presId="urn:microsoft.com/office/officeart/2005/8/layout/list1"/>
    <dgm:cxn modelId="{04C3B1E6-B8A4-4F3A-8CB2-EB496304F689}" type="presParOf" srcId="{238B2CDE-042D-4231-941E-8F17F106A728}" destId="{F18226AB-6879-40B3-90D1-6C477F3EE2F7}" srcOrd="13" destOrd="0" presId="urn:microsoft.com/office/officeart/2005/8/layout/list1"/>
    <dgm:cxn modelId="{9DD092D9-EA4C-499A-8C2D-983812EE1A06}" type="presParOf" srcId="{238B2CDE-042D-4231-941E-8F17F106A728}" destId="{D297229F-43D5-4C18-8AD2-28D60557F875}"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a:t>Shared </a:t>
          </a:r>
          <a:r>
            <a:rPr lang="en-IN" sz="3200" b="1" dirty="0" err="1"/>
            <a:t>Mutex</a:t>
          </a:r>
          <a:endParaRPr lang="en-IN" sz="3200" b="1" dirty="0"/>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5B08BA18-E3A0-4411-A861-D296A48A13D8}" type="presOf" srcId="{39DE3ACC-F631-432E-963A-857AE3BC9679}" destId="{CB2C0BD3-48D5-4ECA-8703-45F1DF9ED57B}" srcOrd="0" destOrd="0" presId="urn:microsoft.com/office/officeart/2005/8/layout/vList2"/>
    <dgm:cxn modelId="{9F171064-EC24-49AF-8F6D-3F2B94E36502}" type="presOf" srcId="{DD0B4728-9D96-450B-BE6A-334940CC29C0}" destId="{622A42A3-B605-4AF7-843C-0079C4E88486}"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804DFBFA-C822-4777-B3C9-4F1CB3A54BFD}"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a:t>Shared </a:t>
          </a:r>
          <a:r>
            <a:rPr lang="en-IN" sz="3200" b="1" dirty="0" err="1"/>
            <a:t>Mutex</a:t>
          </a:r>
          <a:endParaRPr lang="en-IN" sz="3200" b="1" dirty="0"/>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F0DF1367-BB75-4194-855F-236CC03A3C85}" srcId="{DD0B4728-9D96-450B-BE6A-334940CC29C0}" destId="{39DE3ACC-F631-432E-963A-857AE3BC9679}" srcOrd="0" destOrd="0" parTransId="{BBA31A04-3DBE-4C5F-8AC0-05C2070BE703}" sibTransId="{BBCEAD6B-B850-471D-A759-FA19A324D66E}"/>
    <dgm:cxn modelId="{BA693F87-EF65-4C10-87A8-C63ABA407254}" type="presOf" srcId="{39DE3ACC-F631-432E-963A-857AE3BC9679}" destId="{CB2C0BD3-48D5-4ECA-8703-45F1DF9ED57B}" srcOrd="0" destOrd="0" presId="urn:microsoft.com/office/officeart/2005/8/layout/vList2"/>
    <dgm:cxn modelId="{EA4E15F7-874E-462D-9E8C-BE71AA62F57B}" type="presOf" srcId="{DD0B4728-9D96-450B-BE6A-334940CC29C0}" destId="{622A42A3-B605-4AF7-843C-0079C4E88486}" srcOrd="0" destOrd="0" presId="urn:microsoft.com/office/officeart/2005/8/layout/vList2"/>
    <dgm:cxn modelId="{551EB665-8162-4DF8-8060-E1E0717F6E5C}"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B2EA54DC-F228-48D3-9997-04BE02D3592A}"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5ABEF004-25F8-46C3-8FF2-04202DF8A47C}">
      <dgm:prSet custT="1"/>
      <dgm:spPr/>
      <dgm:t>
        <a:bodyPr/>
        <a:lstStyle/>
        <a:p>
          <a:r>
            <a:rPr lang="en-IN" sz="1400"/>
            <a:t>The table below summarises the difference mutex types, and their main distinguishing features:</a:t>
          </a:r>
        </a:p>
      </dgm:t>
    </dgm:pt>
    <dgm:pt modelId="{6B388105-8DBB-4681-9E6F-B7870FD2803C}" type="parTrans" cxnId="{58DF1CC5-BCDE-4D6C-8BF1-5F84B8B936CF}">
      <dgm:prSet/>
      <dgm:spPr/>
      <dgm:t>
        <a:bodyPr/>
        <a:lstStyle/>
        <a:p>
          <a:endParaRPr lang="en-IN" sz="1400"/>
        </a:p>
      </dgm:t>
    </dgm:pt>
    <dgm:pt modelId="{0215A3E5-1347-4561-AE9D-5CAE883C27DD}" type="sibTrans" cxnId="{58DF1CC5-BCDE-4D6C-8BF1-5F84B8B936CF}">
      <dgm:prSet/>
      <dgm:spPr/>
      <dgm:t>
        <a:bodyPr/>
        <a:lstStyle/>
        <a:p>
          <a:endParaRPr lang="en-IN" sz="1400"/>
        </a:p>
      </dgm:t>
    </dgm:pt>
    <dgm:pt modelId="{238B2CDE-042D-4231-941E-8F17F106A728}" type="pres">
      <dgm:prSet presAssocID="{B2EA54DC-F228-48D3-9997-04BE02D3592A}" presName="linear" presStyleCnt="0">
        <dgm:presLayoutVars>
          <dgm:dir/>
          <dgm:animLvl val="lvl"/>
          <dgm:resizeHandles val="exact"/>
        </dgm:presLayoutVars>
      </dgm:prSet>
      <dgm:spPr/>
    </dgm:pt>
    <dgm:pt modelId="{4BDEDDC8-96CA-4C3F-AA05-90525B7CFD77}" type="pres">
      <dgm:prSet presAssocID="{5ABEF004-25F8-46C3-8FF2-04202DF8A47C}" presName="parentLin" presStyleCnt="0"/>
      <dgm:spPr/>
    </dgm:pt>
    <dgm:pt modelId="{3957EFCA-5AAF-429E-9B4D-60784AEE324A}" type="pres">
      <dgm:prSet presAssocID="{5ABEF004-25F8-46C3-8FF2-04202DF8A47C}" presName="parentLeftMargin" presStyleLbl="node1" presStyleIdx="0" presStyleCnt="1"/>
      <dgm:spPr/>
    </dgm:pt>
    <dgm:pt modelId="{3E529FE5-485D-4704-977D-984F0D04C15E}" type="pres">
      <dgm:prSet presAssocID="{5ABEF004-25F8-46C3-8FF2-04202DF8A47C}" presName="parentText" presStyleLbl="node1" presStyleIdx="0" presStyleCnt="1">
        <dgm:presLayoutVars>
          <dgm:chMax val="0"/>
          <dgm:bulletEnabled val="1"/>
        </dgm:presLayoutVars>
      </dgm:prSet>
      <dgm:spPr/>
    </dgm:pt>
    <dgm:pt modelId="{A4459744-17BD-4F72-B5E6-A9C5607FBF51}" type="pres">
      <dgm:prSet presAssocID="{5ABEF004-25F8-46C3-8FF2-04202DF8A47C}" presName="negativeSpace" presStyleCnt="0"/>
      <dgm:spPr/>
    </dgm:pt>
    <dgm:pt modelId="{C339E9CE-15BD-431B-9EFE-90B6CC99D8A7}" type="pres">
      <dgm:prSet presAssocID="{5ABEF004-25F8-46C3-8FF2-04202DF8A47C}" presName="childText" presStyleLbl="conFgAcc1" presStyleIdx="0" presStyleCnt="1">
        <dgm:presLayoutVars>
          <dgm:bulletEnabled val="1"/>
        </dgm:presLayoutVars>
      </dgm:prSet>
      <dgm:spPr/>
    </dgm:pt>
  </dgm:ptLst>
  <dgm:cxnLst>
    <dgm:cxn modelId="{0A09D013-67A5-450A-94C1-1C99D5623201}" type="presOf" srcId="{5ABEF004-25F8-46C3-8FF2-04202DF8A47C}" destId="{3957EFCA-5AAF-429E-9B4D-60784AEE324A}" srcOrd="0" destOrd="0" presId="urn:microsoft.com/office/officeart/2005/8/layout/list1"/>
    <dgm:cxn modelId="{D0709742-6BAB-4588-AC1C-E6CEE28F38E8}" type="presOf" srcId="{B2EA54DC-F228-48D3-9997-04BE02D3592A}" destId="{238B2CDE-042D-4231-941E-8F17F106A728}" srcOrd="0" destOrd="0" presId="urn:microsoft.com/office/officeart/2005/8/layout/list1"/>
    <dgm:cxn modelId="{58DF1CC5-BCDE-4D6C-8BF1-5F84B8B936CF}" srcId="{B2EA54DC-F228-48D3-9997-04BE02D3592A}" destId="{5ABEF004-25F8-46C3-8FF2-04202DF8A47C}" srcOrd="0" destOrd="0" parTransId="{6B388105-8DBB-4681-9E6F-B7870FD2803C}" sibTransId="{0215A3E5-1347-4561-AE9D-5CAE883C27DD}"/>
    <dgm:cxn modelId="{AC9608CA-8C9A-421D-BE99-EAB931EF41F3}" type="presOf" srcId="{5ABEF004-25F8-46C3-8FF2-04202DF8A47C}" destId="{3E529FE5-485D-4704-977D-984F0D04C15E}" srcOrd="1" destOrd="0" presId="urn:microsoft.com/office/officeart/2005/8/layout/list1"/>
    <dgm:cxn modelId="{930C54E3-1958-42B9-821E-40A78C14923F}" type="presParOf" srcId="{238B2CDE-042D-4231-941E-8F17F106A728}" destId="{4BDEDDC8-96CA-4C3F-AA05-90525B7CFD77}" srcOrd="0" destOrd="0" presId="urn:microsoft.com/office/officeart/2005/8/layout/list1"/>
    <dgm:cxn modelId="{1AE93EC3-13B0-4C93-B24C-1FB0935578C1}" type="presParOf" srcId="{4BDEDDC8-96CA-4C3F-AA05-90525B7CFD77}" destId="{3957EFCA-5AAF-429E-9B4D-60784AEE324A}" srcOrd="0" destOrd="0" presId="urn:microsoft.com/office/officeart/2005/8/layout/list1"/>
    <dgm:cxn modelId="{935FD736-5AEF-4DFB-9023-50631B25887B}" type="presParOf" srcId="{4BDEDDC8-96CA-4C3F-AA05-90525B7CFD77}" destId="{3E529FE5-485D-4704-977D-984F0D04C15E}" srcOrd="1" destOrd="0" presId="urn:microsoft.com/office/officeart/2005/8/layout/list1"/>
    <dgm:cxn modelId="{4C69BA01-A9C6-4DD7-BBB2-7779C6428452}" type="presParOf" srcId="{238B2CDE-042D-4231-941E-8F17F106A728}" destId="{A4459744-17BD-4F72-B5E6-A9C5607FBF51}" srcOrd="1" destOrd="0" presId="urn:microsoft.com/office/officeart/2005/8/layout/list1"/>
    <dgm:cxn modelId="{B2A74486-925D-4FBD-9FB9-950D633EF778}" type="presParOf" srcId="{238B2CDE-042D-4231-941E-8F17F106A728}" destId="{C339E9CE-15BD-431B-9EFE-90B6CC99D8A7}"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a:t>Summary</a:t>
          </a:r>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92817740-7324-4BBE-9A5E-9A721B89E7CA}" type="presOf" srcId="{DD0B4728-9D96-450B-BE6A-334940CC29C0}" destId="{622A42A3-B605-4AF7-843C-0079C4E88486}"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EE6BFF90-FF80-4C84-9744-FB628E3D6A62}" type="presOf" srcId="{39DE3ACC-F631-432E-963A-857AE3BC9679}" destId="{CB2C0BD3-48D5-4ECA-8703-45F1DF9ED57B}" srcOrd="0" destOrd="0" presId="urn:microsoft.com/office/officeart/2005/8/layout/vList2"/>
    <dgm:cxn modelId="{CB3430DB-6515-4350-B3AD-58EB128CEDC7}"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a:t>Dead Locks</a:t>
          </a:r>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F0DF1367-BB75-4194-855F-236CC03A3C85}" srcId="{DD0B4728-9D96-450B-BE6A-334940CC29C0}" destId="{39DE3ACC-F631-432E-963A-857AE3BC9679}" srcOrd="0" destOrd="0" parTransId="{BBA31A04-3DBE-4C5F-8AC0-05C2070BE703}" sibTransId="{BBCEAD6B-B850-471D-A759-FA19A324D66E}"/>
    <dgm:cxn modelId="{53F24391-E28C-4C04-9F3D-F12BC2B7B4E1}" type="presOf" srcId="{DD0B4728-9D96-450B-BE6A-334940CC29C0}" destId="{622A42A3-B605-4AF7-843C-0079C4E88486}" srcOrd="0" destOrd="0" presId="urn:microsoft.com/office/officeart/2005/8/layout/vList2"/>
    <dgm:cxn modelId="{29DADC91-A29E-42F6-B85A-DF3CD0CF91FF}" type="presOf" srcId="{39DE3ACC-F631-432E-963A-857AE3BC9679}" destId="{CB2C0BD3-48D5-4ECA-8703-45F1DF9ED57B}" srcOrd="0" destOrd="0" presId="urn:microsoft.com/office/officeart/2005/8/layout/vList2"/>
    <dgm:cxn modelId="{A9529A67-95BA-4B43-BDFB-6CBC8860F9FB}"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683BA6D6-A123-4BCF-90A0-4E0DD3D00CED}"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872EBE39-94BA-4605-B64F-7B3D49F40581}">
      <dgm:prSet custT="1"/>
      <dgm:spPr/>
      <dgm:t>
        <a:bodyPr/>
        <a:lstStyle/>
        <a:p>
          <a:pPr rtl="0"/>
          <a:r>
            <a:rPr lang="en-IN" sz="1400" dirty="0"/>
            <a:t>In a non-trivial application, there may be several threads and numerous </a:t>
          </a:r>
          <a:r>
            <a:rPr lang="en-IN" sz="1400" dirty="0" err="1"/>
            <a:t>mutexes</a:t>
          </a:r>
          <a:r>
            <a:rPr lang="en-IN" sz="1400" dirty="0"/>
            <a:t>. </a:t>
          </a:r>
        </a:p>
      </dgm:t>
    </dgm:pt>
    <dgm:pt modelId="{8FAFD934-03EE-400E-B5FF-AC524B05BDC3}" type="parTrans" cxnId="{4528D8AE-EDD5-47AE-A020-032F432F3EFF}">
      <dgm:prSet/>
      <dgm:spPr/>
      <dgm:t>
        <a:bodyPr/>
        <a:lstStyle/>
        <a:p>
          <a:endParaRPr lang="en-IN" sz="1400"/>
        </a:p>
      </dgm:t>
    </dgm:pt>
    <dgm:pt modelId="{A88B8EA1-2796-4815-82AC-95D015EDE66B}" type="sibTrans" cxnId="{4528D8AE-EDD5-47AE-A020-032F432F3EFF}">
      <dgm:prSet/>
      <dgm:spPr/>
      <dgm:t>
        <a:bodyPr/>
        <a:lstStyle/>
        <a:p>
          <a:endParaRPr lang="en-IN" sz="1400"/>
        </a:p>
      </dgm:t>
    </dgm:pt>
    <dgm:pt modelId="{E7003473-2929-4A2F-B77B-05990D6B42FC}">
      <dgm:prSet custT="1"/>
      <dgm:spPr/>
      <dgm:t>
        <a:bodyPr/>
        <a:lstStyle/>
        <a:p>
          <a:pPr rtl="0"/>
          <a:r>
            <a:rPr lang="en-IN" sz="1400" dirty="0"/>
            <a:t>When more than one thread locks more than one </a:t>
          </a:r>
          <a:r>
            <a:rPr lang="en-IN" sz="1400" dirty="0" err="1"/>
            <a:t>mutex</a:t>
          </a:r>
          <a:r>
            <a:rPr lang="en-IN" sz="1400" dirty="0"/>
            <a:t>, there arises the potential for a condition known as a deadlock. </a:t>
          </a:r>
        </a:p>
      </dgm:t>
    </dgm:pt>
    <dgm:pt modelId="{14043144-55DB-4343-85C0-9877D1812987}" type="parTrans" cxnId="{FB4E8632-2C48-4CD9-A068-4311CC61313F}">
      <dgm:prSet/>
      <dgm:spPr/>
      <dgm:t>
        <a:bodyPr/>
        <a:lstStyle/>
        <a:p>
          <a:endParaRPr lang="en-IN" sz="1400"/>
        </a:p>
      </dgm:t>
    </dgm:pt>
    <dgm:pt modelId="{265116A8-AACA-4C08-BE42-E88886211F8A}" type="sibTrans" cxnId="{FB4E8632-2C48-4CD9-A068-4311CC61313F}">
      <dgm:prSet/>
      <dgm:spPr/>
      <dgm:t>
        <a:bodyPr/>
        <a:lstStyle/>
        <a:p>
          <a:endParaRPr lang="en-IN" sz="1400"/>
        </a:p>
      </dgm:t>
    </dgm:pt>
    <dgm:pt modelId="{E0B54586-3122-497D-9406-0749998953B7}">
      <dgm:prSet custT="1"/>
      <dgm:spPr/>
      <dgm:t>
        <a:bodyPr/>
        <a:lstStyle/>
        <a:p>
          <a:pPr rtl="0"/>
          <a:r>
            <a:rPr lang="en-IN" sz="1400" dirty="0"/>
            <a:t>This is where one thread is holding a lock while waiting for another to become available, while a second thread is holding the second lock and waiting for the first lock to become available. </a:t>
          </a:r>
        </a:p>
      </dgm:t>
    </dgm:pt>
    <dgm:pt modelId="{1A3973FC-8223-49FE-B3F1-9A933F957BB1}" type="parTrans" cxnId="{A661483F-8BCF-4947-BF61-45C2F8EF8787}">
      <dgm:prSet/>
      <dgm:spPr/>
      <dgm:t>
        <a:bodyPr/>
        <a:lstStyle/>
        <a:p>
          <a:endParaRPr lang="en-IN" sz="1400"/>
        </a:p>
      </dgm:t>
    </dgm:pt>
    <dgm:pt modelId="{6CD93F76-3AF8-41F5-A5A7-5DDC0F1644FB}" type="sibTrans" cxnId="{A661483F-8BCF-4947-BF61-45C2F8EF8787}">
      <dgm:prSet/>
      <dgm:spPr/>
      <dgm:t>
        <a:bodyPr/>
        <a:lstStyle/>
        <a:p>
          <a:endParaRPr lang="en-IN" sz="1400"/>
        </a:p>
      </dgm:t>
    </dgm:pt>
    <dgm:pt modelId="{D749BABB-72C3-4D86-8035-F5C0FB41714D}">
      <dgm:prSet custT="1"/>
      <dgm:spPr/>
      <dgm:t>
        <a:bodyPr/>
        <a:lstStyle/>
        <a:p>
          <a:pPr rtl="0"/>
          <a:r>
            <a:rPr lang="en-IN" sz="1400" dirty="0"/>
            <a:t>Since they are both waiting for each other to finish, neither can run. </a:t>
          </a:r>
        </a:p>
      </dgm:t>
    </dgm:pt>
    <dgm:pt modelId="{C9C2CF1D-90E5-4955-846B-FD618E665936}" type="parTrans" cxnId="{B983CE35-28DB-4EAB-8B79-205534DE7D80}">
      <dgm:prSet/>
      <dgm:spPr/>
      <dgm:t>
        <a:bodyPr/>
        <a:lstStyle/>
        <a:p>
          <a:endParaRPr lang="en-IN" sz="1400"/>
        </a:p>
      </dgm:t>
    </dgm:pt>
    <dgm:pt modelId="{CD8B7E90-7EFF-4C15-917D-F4D92643E912}" type="sibTrans" cxnId="{B983CE35-28DB-4EAB-8B79-205534DE7D80}">
      <dgm:prSet/>
      <dgm:spPr/>
      <dgm:t>
        <a:bodyPr/>
        <a:lstStyle/>
        <a:p>
          <a:endParaRPr lang="en-IN" sz="1400"/>
        </a:p>
      </dgm:t>
    </dgm:pt>
    <dgm:pt modelId="{7CC82979-E25F-4C86-8413-BB68F41C911A}">
      <dgm:prSet custT="1"/>
      <dgm:spPr/>
      <dgm:t>
        <a:bodyPr/>
        <a:lstStyle/>
        <a:p>
          <a:pPr rtl="0"/>
          <a:r>
            <a:rPr lang="en-IN" sz="1400" dirty="0"/>
            <a:t>This deadlocked situation can be more involved, whereby several threads form a ring of holding and waiting for locks. </a:t>
          </a:r>
        </a:p>
      </dgm:t>
    </dgm:pt>
    <dgm:pt modelId="{BC0A1E45-0CA7-46F7-AA38-08A4FE1EF077}" type="parTrans" cxnId="{E04284DF-54AC-472A-91A4-726A44555B22}">
      <dgm:prSet/>
      <dgm:spPr/>
      <dgm:t>
        <a:bodyPr/>
        <a:lstStyle/>
        <a:p>
          <a:endParaRPr lang="en-IN" sz="1400"/>
        </a:p>
      </dgm:t>
    </dgm:pt>
    <dgm:pt modelId="{D5AD9991-9FD9-45E7-B0E2-6CD479E9572E}" type="sibTrans" cxnId="{E04284DF-54AC-472A-91A4-726A44555B22}">
      <dgm:prSet/>
      <dgm:spPr/>
      <dgm:t>
        <a:bodyPr/>
        <a:lstStyle/>
        <a:p>
          <a:endParaRPr lang="en-IN" sz="1400"/>
        </a:p>
      </dgm:t>
    </dgm:pt>
    <dgm:pt modelId="{7697ECEA-D6A9-486A-8031-348A16D6DD35}">
      <dgm:prSet custT="1"/>
      <dgm:spPr/>
      <dgm:t>
        <a:bodyPr/>
        <a:lstStyle/>
        <a:p>
          <a:pPr rtl="0"/>
          <a:r>
            <a:rPr lang="en-IN" sz="1400" dirty="0"/>
            <a:t>This is illustrated in the following diagram.</a:t>
          </a:r>
        </a:p>
      </dgm:t>
    </dgm:pt>
    <dgm:pt modelId="{6359D060-F914-41E6-9639-9A99A2468D51}" type="parTrans" cxnId="{AE219E62-19F9-43B3-B6A2-E31E0F38CB49}">
      <dgm:prSet/>
      <dgm:spPr/>
      <dgm:t>
        <a:bodyPr/>
        <a:lstStyle/>
        <a:p>
          <a:endParaRPr lang="en-IN" sz="1400"/>
        </a:p>
      </dgm:t>
    </dgm:pt>
    <dgm:pt modelId="{45526702-55CF-41D6-B4CF-65AE5AACE095}" type="sibTrans" cxnId="{AE219E62-19F9-43B3-B6A2-E31E0F38CB49}">
      <dgm:prSet/>
      <dgm:spPr/>
      <dgm:t>
        <a:bodyPr/>
        <a:lstStyle/>
        <a:p>
          <a:endParaRPr lang="en-IN" sz="1400"/>
        </a:p>
      </dgm:t>
    </dgm:pt>
    <dgm:pt modelId="{968AC132-8C0D-4C5F-9D54-6980BD5862FA}" type="pres">
      <dgm:prSet presAssocID="{683BA6D6-A123-4BCF-90A0-4E0DD3D00CED}" presName="linear" presStyleCnt="0">
        <dgm:presLayoutVars>
          <dgm:dir/>
          <dgm:animLvl val="lvl"/>
          <dgm:resizeHandles val="exact"/>
        </dgm:presLayoutVars>
      </dgm:prSet>
      <dgm:spPr/>
    </dgm:pt>
    <dgm:pt modelId="{6CAC1056-882A-4491-9388-0179411E6F13}" type="pres">
      <dgm:prSet presAssocID="{872EBE39-94BA-4605-B64F-7B3D49F40581}" presName="parentLin" presStyleCnt="0"/>
      <dgm:spPr/>
    </dgm:pt>
    <dgm:pt modelId="{CE92DA9F-15D9-4DD9-B1DA-1A41012C191E}" type="pres">
      <dgm:prSet presAssocID="{872EBE39-94BA-4605-B64F-7B3D49F40581}" presName="parentLeftMargin" presStyleLbl="node1" presStyleIdx="0" presStyleCnt="6"/>
      <dgm:spPr/>
    </dgm:pt>
    <dgm:pt modelId="{330CEBCA-177E-466A-8A76-48E8495972C1}" type="pres">
      <dgm:prSet presAssocID="{872EBE39-94BA-4605-B64F-7B3D49F40581}" presName="parentText" presStyleLbl="node1" presStyleIdx="0" presStyleCnt="6" custScaleX="129489">
        <dgm:presLayoutVars>
          <dgm:chMax val="0"/>
          <dgm:bulletEnabled val="1"/>
        </dgm:presLayoutVars>
      </dgm:prSet>
      <dgm:spPr/>
    </dgm:pt>
    <dgm:pt modelId="{E39305E1-6432-4076-8CAA-DA085B1596B1}" type="pres">
      <dgm:prSet presAssocID="{872EBE39-94BA-4605-B64F-7B3D49F40581}" presName="negativeSpace" presStyleCnt="0"/>
      <dgm:spPr/>
    </dgm:pt>
    <dgm:pt modelId="{E26C11A7-EECB-4A06-B73B-2A74A585877B}" type="pres">
      <dgm:prSet presAssocID="{872EBE39-94BA-4605-B64F-7B3D49F40581}" presName="childText" presStyleLbl="conFgAcc1" presStyleIdx="0" presStyleCnt="6">
        <dgm:presLayoutVars>
          <dgm:bulletEnabled val="1"/>
        </dgm:presLayoutVars>
      </dgm:prSet>
      <dgm:spPr/>
    </dgm:pt>
    <dgm:pt modelId="{BE32540D-461E-41C7-8EED-51B710566C43}" type="pres">
      <dgm:prSet presAssocID="{A88B8EA1-2796-4815-82AC-95D015EDE66B}" presName="spaceBetweenRectangles" presStyleCnt="0"/>
      <dgm:spPr/>
    </dgm:pt>
    <dgm:pt modelId="{D736037E-24A0-4AF5-8BCF-5CE37E1640BB}" type="pres">
      <dgm:prSet presAssocID="{E7003473-2929-4A2F-B77B-05990D6B42FC}" presName="parentLin" presStyleCnt="0"/>
      <dgm:spPr/>
    </dgm:pt>
    <dgm:pt modelId="{8BF721AB-AB79-4866-9484-0B8A12A19EC1}" type="pres">
      <dgm:prSet presAssocID="{E7003473-2929-4A2F-B77B-05990D6B42FC}" presName="parentLeftMargin" presStyleLbl="node1" presStyleIdx="0" presStyleCnt="6"/>
      <dgm:spPr/>
    </dgm:pt>
    <dgm:pt modelId="{F13113DC-1E1A-45D0-B485-B66805220017}" type="pres">
      <dgm:prSet presAssocID="{E7003473-2929-4A2F-B77B-05990D6B42FC}" presName="parentText" presStyleLbl="node1" presStyleIdx="1" presStyleCnt="6" custScaleX="129489">
        <dgm:presLayoutVars>
          <dgm:chMax val="0"/>
          <dgm:bulletEnabled val="1"/>
        </dgm:presLayoutVars>
      </dgm:prSet>
      <dgm:spPr/>
    </dgm:pt>
    <dgm:pt modelId="{1F364858-B69B-4F87-8EAB-25CB101D6E90}" type="pres">
      <dgm:prSet presAssocID="{E7003473-2929-4A2F-B77B-05990D6B42FC}" presName="negativeSpace" presStyleCnt="0"/>
      <dgm:spPr/>
    </dgm:pt>
    <dgm:pt modelId="{546B6701-56F9-4A37-A7FF-5BDFFC4C629A}" type="pres">
      <dgm:prSet presAssocID="{E7003473-2929-4A2F-B77B-05990D6B42FC}" presName="childText" presStyleLbl="conFgAcc1" presStyleIdx="1" presStyleCnt="6">
        <dgm:presLayoutVars>
          <dgm:bulletEnabled val="1"/>
        </dgm:presLayoutVars>
      </dgm:prSet>
      <dgm:spPr/>
    </dgm:pt>
    <dgm:pt modelId="{E32940C3-2C2E-4D46-A2C7-73D6F6E9106C}" type="pres">
      <dgm:prSet presAssocID="{265116A8-AACA-4C08-BE42-E88886211F8A}" presName="spaceBetweenRectangles" presStyleCnt="0"/>
      <dgm:spPr/>
    </dgm:pt>
    <dgm:pt modelId="{C3D53121-6C04-41B9-AECB-701CBA4B1D28}" type="pres">
      <dgm:prSet presAssocID="{E0B54586-3122-497D-9406-0749998953B7}" presName="parentLin" presStyleCnt="0"/>
      <dgm:spPr/>
    </dgm:pt>
    <dgm:pt modelId="{F90B57A9-C5AC-4F2E-A338-84AA59025B7A}" type="pres">
      <dgm:prSet presAssocID="{E0B54586-3122-497D-9406-0749998953B7}" presName="parentLeftMargin" presStyleLbl="node1" presStyleIdx="1" presStyleCnt="6"/>
      <dgm:spPr/>
    </dgm:pt>
    <dgm:pt modelId="{0CE3E5CA-F9FE-44EB-A58E-A3FC67DAC75B}" type="pres">
      <dgm:prSet presAssocID="{E0B54586-3122-497D-9406-0749998953B7}" presName="parentText" presStyleLbl="node1" presStyleIdx="2" presStyleCnt="6" custScaleX="129489">
        <dgm:presLayoutVars>
          <dgm:chMax val="0"/>
          <dgm:bulletEnabled val="1"/>
        </dgm:presLayoutVars>
      </dgm:prSet>
      <dgm:spPr/>
    </dgm:pt>
    <dgm:pt modelId="{2A494BB4-F88C-439C-8983-2E9B26E05ACD}" type="pres">
      <dgm:prSet presAssocID="{E0B54586-3122-497D-9406-0749998953B7}" presName="negativeSpace" presStyleCnt="0"/>
      <dgm:spPr/>
    </dgm:pt>
    <dgm:pt modelId="{FE9BF324-6CF8-4C31-B704-0EDB31019AA0}" type="pres">
      <dgm:prSet presAssocID="{E0B54586-3122-497D-9406-0749998953B7}" presName="childText" presStyleLbl="conFgAcc1" presStyleIdx="2" presStyleCnt="6">
        <dgm:presLayoutVars>
          <dgm:bulletEnabled val="1"/>
        </dgm:presLayoutVars>
      </dgm:prSet>
      <dgm:spPr/>
    </dgm:pt>
    <dgm:pt modelId="{71A7121B-D360-48A9-A639-B71C416657CE}" type="pres">
      <dgm:prSet presAssocID="{6CD93F76-3AF8-41F5-A5A7-5DDC0F1644FB}" presName="spaceBetweenRectangles" presStyleCnt="0"/>
      <dgm:spPr/>
    </dgm:pt>
    <dgm:pt modelId="{4F0E4232-C111-486B-991B-A991F6B97B6B}" type="pres">
      <dgm:prSet presAssocID="{D749BABB-72C3-4D86-8035-F5C0FB41714D}" presName="parentLin" presStyleCnt="0"/>
      <dgm:spPr/>
    </dgm:pt>
    <dgm:pt modelId="{1E05C185-0D4C-49F3-93B1-2799C5C0AF1F}" type="pres">
      <dgm:prSet presAssocID="{D749BABB-72C3-4D86-8035-F5C0FB41714D}" presName="parentLeftMargin" presStyleLbl="node1" presStyleIdx="2" presStyleCnt="6"/>
      <dgm:spPr/>
    </dgm:pt>
    <dgm:pt modelId="{735DA7AD-E3E5-4420-8A1B-04908E887B61}" type="pres">
      <dgm:prSet presAssocID="{D749BABB-72C3-4D86-8035-F5C0FB41714D}" presName="parentText" presStyleLbl="node1" presStyleIdx="3" presStyleCnt="6" custScaleX="129489">
        <dgm:presLayoutVars>
          <dgm:chMax val="0"/>
          <dgm:bulletEnabled val="1"/>
        </dgm:presLayoutVars>
      </dgm:prSet>
      <dgm:spPr/>
    </dgm:pt>
    <dgm:pt modelId="{C26F492B-4CDA-4A08-AE8A-B3CEB34DF42C}" type="pres">
      <dgm:prSet presAssocID="{D749BABB-72C3-4D86-8035-F5C0FB41714D}" presName="negativeSpace" presStyleCnt="0"/>
      <dgm:spPr/>
    </dgm:pt>
    <dgm:pt modelId="{0821B152-6B0A-4E21-AF89-4B97E44493B8}" type="pres">
      <dgm:prSet presAssocID="{D749BABB-72C3-4D86-8035-F5C0FB41714D}" presName="childText" presStyleLbl="conFgAcc1" presStyleIdx="3" presStyleCnt="6">
        <dgm:presLayoutVars>
          <dgm:bulletEnabled val="1"/>
        </dgm:presLayoutVars>
      </dgm:prSet>
      <dgm:spPr/>
    </dgm:pt>
    <dgm:pt modelId="{00D9722D-76A3-4CFF-97AC-1BB22402E2CE}" type="pres">
      <dgm:prSet presAssocID="{CD8B7E90-7EFF-4C15-917D-F4D92643E912}" presName="spaceBetweenRectangles" presStyleCnt="0"/>
      <dgm:spPr/>
    </dgm:pt>
    <dgm:pt modelId="{557D1500-64CC-40F2-807B-CACCDDB7C407}" type="pres">
      <dgm:prSet presAssocID="{7CC82979-E25F-4C86-8413-BB68F41C911A}" presName="parentLin" presStyleCnt="0"/>
      <dgm:spPr/>
    </dgm:pt>
    <dgm:pt modelId="{1B961A08-52D6-41E1-BF94-1D4B23744CEC}" type="pres">
      <dgm:prSet presAssocID="{7CC82979-E25F-4C86-8413-BB68F41C911A}" presName="parentLeftMargin" presStyleLbl="node1" presStyleIdx="3" presStyleCnt="6"/>
      <dgm:spPr/>
    </dgm:pt>
    <dgm:pt modelId="{F168F39E-2D77-4A26-890F-95C85355FE3B}" type="pres">
      <dgm:prSet presAssocID="{7CC82979-E25F-4C86-8413-BB68F41C911A}" presName="parentText" presStyleLbl="node1" presStyleIdx="4" presStyleCnt="6" custScaleX="129489">
        <dgm:presLayoutVars>
          <dgm:chMax val="0"/>
          <dgm:bulletEnabled val="1"/>
        </dgm:presLayoutVars>
      </dgm:prSet>
      <dgm:spPr/>
    </dgm:pt>
    <dgm:pt modelId="{20BADBEE-276D-4385-BF5C-C0FD03305D3D}" type="pres">
      <dgm:prSet presAssocID="{7CC82979-E25F-4C86-8413-BB68F41C911A}" presName="negativeSpace" presStyleCnt="0"/>
      <dgm:spPr/>
    </dgm:pt>
    <dgm:pt modelId="{33C491BA-9EF4-470A-821A-F6EBB8EE41AB}" type="pres">
      <dgm:prSet presAssocID="{7CC82979-E25F-4C86-8413-BB68F41C911A}" presName="childText" presStyleLbl="conFgAcc1" presStyleIdx="4" presStyleCnt="6">
        <dgm:presLayoutVars>
          <dgm:bulletEnabled val="1"/>
        </dgm:presLayoutVars>
      </dgm:prSet>
      <dgm:spPr/>
    </dgm:pt>
    <dgm:pt modelId="{BF05DF4D-2566-4AF0-A441-4A9DE6A06BA5}" type="pres">
      <dgm:prSet presAssocID="{D5AD9991-9FD9-45E7-B0E2-6CD479E9572E}" presName="spaceBetweenRectangles" presStyleCnt="0"/>
      <dgm:spPr/>
    </dgm:pt>
    <dgm:pt modelId="{5D9062B5-14AA-4151-B3DB-DEEB7759B3BC}" type="pres">
      <dgm:prSet presAssocID="{7697ECEA-D6A9-486A-8031-348A16D6DD35}" presName="parentLin" presStyleCnt="0"/>
      <dgm:spPr/>
    </dgm:pt>
    <dgm:pt modelId="{65007408-AA83-4B4B-A266-4313EB421483}" type="pres">
      <dgm:prSet presAssocID="{7697ECEA-D6A9-486A-8031-348A16D6DD35}" presName="parentLeftMargin" presStyleLbl="node1" presStyleIdx="4" presStyleCnt="6"/>
      <dgm:spPr/>
    </dgm:pt>
    <dgm:pt modelId="{6BDCFA9E-138B-41BB-8F06-6A38586A5995}" type="pres">
      <dgm:prSet presAssocID="{7697ECEA-D6A9-486A-8031-348A16D6DD35}" presName="parentText" presStyleLbl="node1" presStyleIdx="5" presStyleCnt="6" custScaleX="129489">
        <dgm:presLayoutVars>
          <dgm:chMax val="0"/>
          <dgm:bulletEnabled val="1"/>
        </dgm:presLayoutVars>
      </dgm:prSet>
      <dgm:spPr/>
    </dgm:pt>
    <dgm:pt modelId="{33D1A0ED-0957-4A1C-B2B4-6450321CA592}" type="pres">
      <dgm:prSet presAssocID="{7697ECEA-D6A9-486A-8031-348A16D6DD35}" presName="negativeSpace" presStyleCnt="0"/>
      <dgm:spPr/>
    </dgm:pt>
    <dgm:pt modelId="{0891E5B0-BB85-44AB-997F-8006DABD1CB9}" type="pres">
      <dgm:prSet presAssocID="{7697ECEA-D6A9-486A-8031-348A16D6DD35}" presName="childText" presStyleLbl="conFgAcc1" presStyleIdx="5" presStyleCnt="6">
        <dgm:presLayoutVars>
          <dgm:bulletEnabled val="1"/>
        </dgm:presLayoutVars>
      </dgm:prSet>
      <dgm:spPr/>
    </dgm:pt>
  </dgm:ptLst>
  <dgm:cxnLst>
    <dgm:cxn modelId="{D2812B2C-1F7D-48CF-944C-77D64F9B3F19}" type="presOf" srcId="{E7003473-2929-4A2F-B77B-05990D6B42FC}" destId="{F13113DC-1E1A-45D0-B485-B66805220017}" srcOrd="1" destOrd="0" presId="urn:microsoft.com/office/officeart/2005/8/layout/list1"/>
    <dgm:cxn modelId="{FB4E8632-2C48-4CD9-A068-4311CC61313F}" srcId="{683BA6D6-A123-4BCF-90A0-4E0DD3D00CED}" destId="{E7003473-2929-4A2F-B77B-05990D6B42FC}" srcOrd="1" destOrd="0" parTransId="{14043144-55DB-4343-85C0-9877D1812987}" sibTransId="{265116A8-AACA-4C08-BE42-E88886211F8A}"/>
    <dgm:cxn modelId="{B983CE35-28DB-4EAB-8B79-205534DE7D80}" srcId="{683BA6D6-A123-4BCF-90A0-4E0DD3D00CED}" destId="{D749BABB-72C3-4D86-8035-F5C0FB41714D}" srcOrd="3" destOrd="0" parTransId="{C9C2CF1D-90E5-4955-846B-FD618E665936}" sibTransId="{CD8B7E90-7EFF-4C15-917D-F4D92643E912}"/>
    <dgm:cxn modelId="{A661483F-8BCF-4947-BF61-45C2F8EF8787}" srcId="{683BA6D6-A123-4BCF-90A0-4E0DD3D00CED}" destId="{E0B54586-3122-497D-9406-0749998953B7}" srcOrd="2" destOrd="0" parTransId="{1A3973FC-8223-49FE-B3F1-9A933F957BB1}" sibTransId="{6CD93F76-3AF8-41F5-A5A7-5DDC0F1644FB}"/>
    <dgm:cxn modelId="{AE219E62-19F9-43B3-B6A2-E31E0F38CB49}" srcId="{683BA6D6-A123-4BCF-90A0-4E0DD3D00CED}" destId="{7697ECEA-D6A9-486A-8031-348A16D6DD35}" srcOrd="5" destOrd="0" parTransId="{6359D060-F914-41E6-9639-9A99A2468D51}" sibTransId="{45526702-55CF-41D6-B4CF-65AE5AACE095}"/>
    <dgm:cxn modelId="{134A0A7A-1382-4BB9-8A2C-F218F80A707E}" type="presOf" srcId="{E0B54586-3122-497D-9406-0749998953B7}" destId="{F90B57A9-C5AC-4F2E-A338-84AA59025B7A}" srcOrd="0" destOrd="0" presId="urn:microsoft.com/office/officeart/2005/8/layout/list1"/>
    <dgm:cxn modelId="{1BA47E8A-ADF0-4E0F-B157-4A95B5D6E5EE}" type="presOf" srcId="{7697ECEA-D6A9-486A-8031-348A16D6DD35}" destId="{6BDCFA9E-138B-41BB-8F06-6A38586A5995}" srcOrd="1" destOrd="0" presId="urn:microsoft.com/office/officeart/2005/8/layout/list1"/>
    <dgm:cxn modelId="{9C8C83A9-D018-47A6-ACD8-4A550798222A}" type="presOf" srcId="{E0B54586-3122-497D-9406-0749998953B7}" destId="{0CE3E5CA-F9FE-44EB-A58E-A3FC67DAC75B}" srcOrd="1" destOrd="0" presId="urn:microsoft.com/office/officeart/2005/8/layout/list1"/>
    <dgm:cxn modelId="{4528D8AE-EDD5-47AE-A020-032F432F3EFF}" srcId="{683BA6D6-A123-4BCF-90A0-4E0DD3D00CED}" destId="{872EBE39-94BA-4605-B64F-7B3D49F40581}" srcOrd="0" destOrd="0" parTransId="{8FAFD934-03EE-400E-B5FF-AC524B05BDC3}" sibTransId="{A88B8EA1-2796-4815-82AC-95D015EDE66B}"/>
    <dgm:cxn modelId="{C964B2B6-DBB3-46B2-9823-8D2C019049EA}" type="presOf" srcId="{7697ECEA-D6A9-486A-8031-348A16D6DD35}" destId="{65007408-AA83-4B4B-A266-4313EB421483}" srcOrd="0" destOrd="0" presId="urn:microsoft.com/office/officeart/2005/8/layout/list1"/>
    <dgm:cxn modelId="{F4D2FBBD-B3E8-4546-94CA-F55341106DA9}" type="presOf" srcId="{872EBE39-94BA-4605-B64F-7B3D49F40581}" destId="{CE92DA9F-15D9-4DD9-B1DA-1A41012C191E}" srcOrd="0" destOrd="0" presId="urn:microsoft.com/office/officeart/2005/8/layout/list1"/>
    <dgm:cxn modelId="{8560FEBE-6D20-4553-B0B2-5975274FD070}" type="presOf" srcId="{683BA6D6-A123-4BCF-90A0-4E0DD3D00CED}" destId="{968AC132-8C0D-4C5F-9D54-6980BD5862FA}" srcOrd="0" destOrd="0" presId="urn:microsoft.com/office/officeart/2005/8/layout/list1"/>
    <dgm:cxn modelId="{0D4E30D3-8A8D-4289-A8C8-FC6B69CBDB29}" type="presOf" srcId="{7CC82979-E25F-4C86-8413-BB68F41C911A}" destId="{1B961A08-52D6-41E1-BF94-1D4B23744CEC}" srcOrd="0" destOrd="0" presId="urn:microsoft.com/office/officeart/2005/8/layout/list1"/>
    <dgm:cxn modelId="{FFE014D8-E5A6-4709-8478-D4677C732172}" type="presOf" srcId="{7CC82979-E25F-4C86-8413-BB68F41C911A}" destId="{F168F39E-2D77-4A26-890F-95C85355FE3B}" srcOrd="1" destOrd="0" presId="urn:microsoft.com/office/officeart/2005/8/layout/list1"/>
    <dgm:cxn modelId="{E04284DF-54AC-472A-91A4-726A44555B22}" srcId="{683BA6D6-A123-4BCF-90A0-4E0DD3D00CED}" destId="{7CC82979-E25F-4C86-8413-BB68F41C911A}" srcOrd="4" destOrd="0" parTransId="{BC0A1E45-0CA7-46F7-AA38-08A4FE1EF077}" sibTransId="{D5AD9991-9FD9-45E7-B0E2-6CD479E9572E}"/>
    <dgm:cxn modelId="{2432E6E0-A903-4B58-BD65-030729C95140}" type="presOf" srcId="{D749BABB-72C3-4D86-8035-F5C0FB41714D}" destId="{1E05C185-0D4C-49F3-93B1-2799C5C0AF1F}" srcOrd="0" destOrd="0" presId="urn:microsoft.com/office/officeart/2005/8/layout/list1"/>
    <dgm:cxn modelId="{571459E2-BEF2-4E34-96A7-78B6A5852B3E}" type="presOf" srcId="{D749BABB-72C3-4D86-8035-F5C0FB41714D}" destId="{735DA7AD-E3E5-4420-8A1B-04908E887B61}" srcOrd="1" destOrd="0" presId="urn:microsoft.com/office/officeart/2005/8/layout/list1"/>
    <dgm:cxn modelId="{3C3C42E4-F933-49D5-89DA-9E076467BED5}" type="presOf" srcId="{872EBE39-94BA-4605-B64F-7B3D49F40581}" destId="{330CEBCA-177E-466A-8A76-48E8495972C1}" srcOrd="1" destOrd="0" presId="urn:microsoft.com/office/officeart/2005/8/layout/list1"/>
    <dgm:cxn modelId="{ACECCEF2-3636-4EE9-99CA-6E326B586D89}" type="presOf" srcId="{E7003473-2929-4A2F-B77B-05990D6B42FC}" destId="{8BF721AB-AB79-4866-9484-0B8A12A19EC1}" srcOrd="0" destOrd="0" presId="urn:microsoft.com/office/officeart/2005/8/layout/list1"/>
    <dgm:cxn modelId="{18508B70-3BED-4A74-9975-5B7CDC172A76}" type="presParOf" srcId="{968AC132-8C0D-4C5F-9D54-6980BD5862FA}" destId="{6CAC1056-882A-4491-9388-0179411E6F13}" srcOrd="0" destOrd="0" presId="urn:microsoft.com/office/officeart/2005/8/layout/list1"/>
    <dgm:cxn modelId="{ED470FFA-0065-4A4A-8E7F-A4FCFD1F0F44}" type="presParOf" srcId="{6CAC1056-882A-4491-9388-0179411E6F13}" destId="{CE92DA9F-15D9-4DD9-B1DA-1A41012C191E}" srcOrd="0" destOrd="0" presId="urn:microsoft.com/office/officeart/2005/8/layout/list1"/>
    <dgm:cxn modelId="{A3A471F1-8E87-4192-8656-DDE734854DBE}" type="presParOf" srcId="{6CAC1056-882A-4491-9388-0179411E6F13}" destId="{330CEBCA-177E-466A-8A76-48E8495972C1}" srcOrd="1" destOrd="0" presId="urn:microsoft.com/office/officeart/2005/8/layout/list1"/>
    <dgm:cxn modelId="{5A701458-60BA-4193-9E7D-A4137BAAB5D5}" type="presParOf" srcId="{968AC132-8C0D-4C5F-9D54-6980BD5862FA}" destId="{E39305E1-6432-4076-8CAA-DA085B1596B1}" srcOrd="1" destOrd="0" presId="urn:microsoft.com/office/officeart/2005/8/layout/list1"/>
    <dgm:cxn modelId="{D9DB35B2-8AE8-4EEA-A173-428BCC5ED807}" type="presParOf" srcId="{968AC132-8C0D-4C5F-9D54-6980BD5862FA}" destId="{E26C11A7-EECB-4A06-B73B-2A74A585877B}" srcOrd="2" destOrd="0" presId="urn:microsoft.com/office/officeart/2005/8/layout/list1"/>
    <dgm:cxn modelId="{94564053-6ECC-46F6-83C0-5F34B2815BBA}" type="presParOf" srcId="{968AC132-8C0D-4C5F-9D54-6980BD5862FA}" destId="{BE32540D-461E-41C7-8EED-51B710566C43}" srcOrd="3" destOrd="0" presId="urn:microsoft.com/office/officeart/2005/8/layout/list1"/>
    <dgm:cxn modelId="{CDDC32D5-E6FC-433E-A7BB-E06C4A4982FC}" type="presParOf" srcId="{968AC132-8C0D-4C5F-9D54-6980BD5862FA}" destId="{D736037E-24A0-4AF5-8BCF-5CE37E1640BB}" srcOrd="4" destOrd="0" presId="urn:microsoft.com/office/officeart/2005/8/layout/list1"/>
    <dgm:cxn modelId="{19C028BE-3AE2-4344-A872-58B3D16123A5}" type="presParOf" srcId="{D736037E-24A0-4AF5-8BCF-5CE37E1640BB}" destId="{8BF721AB-AB79-4866-9484-0B8A12A19EC1}" srcOrd="0" destOrd="0" presId="urn:microsoft.com/office/officeart/2005/8/layout/list1"/>
    <dgm:cxn modelId="{4FF7FB62-6F03-431E-B1CD-702BE17FCA27}" type="presParOf" srcId="{D736037E-24A0-4AF5-8BCF-5CE37E1640BB}" destId="{F13113DC-1E1A-45D0-B485-B66805220017}" srcOrd="1" destOrd="0" presId="urn:microsoft.com/office/officeart/2005/8/layout/list1"/>
    <dgm:cxn modelId="{6B645462-F157-4803-ACD3-DA585BE27F67}" type="presParOf" srcId="{968AC132-8C0D-4C5F-9D54-6980BD5862FA}" destId="{1F364858-B69B-4F87-8EAB-25CB101D6E90}" srcOrd="5" destOrd="0" presId="urn:microsoft.com/office/officeart/2005/8/layout/list1"/>
    <dgm:cxn modelId="{8508DCAA-76AE-4B37-AAAA-124161814284}" type="presParOf" srcId="{968AC132-8C0D-4C5F-9D54-6980BD5862FA}" destId="{546B6701-56F9-4A37-A7FF-5BDFFC4C629A}" srcOrd="6" destOrd="0" presId="urn:microsoft.com/office/officeart/2005/8/layout/list1"/>
    <dgm:cxn modelId="{E425353A-C5CF-4695-91C4-005B0E6DBAB9}" type="presParOf" srcId="{968AC132-8C0D-4C5F-9D54-6980BD5862FA}" destId="{E32940C3-2C2E-4D46-A2C7-73D6F6E9106C}" srcOrd="7" destOrd="0" presId="urn:microsoft.com/office/officeart/2005/8/layout/list1"/>
    <dgm:cxn modelId="{F736A405-4BA8-41B4-991B-6589A70E5D7F}" type="presParOf" srcId="{968AC132-8C0D-4C5F-9D54-6980BD5862FA}" destId="{C3D53121-6C04-41B9-AECB-701CBA4B1D28}" srcOrd="8" destOrd="0" presId="urn:microsoft.com/office/officeart/2005/8/layout/list1"/>
    <dgm:cxn modelId="{04C9E7B9-52A5-4562-B845-9DBE87CCD2F9}" type="presParOf" srcId="{C3D53121-6C04-41B9-AECB-701CBA4B1D28}" destId="{F90B57A9-C5AC-4F2E-A338-84AA59025B7A}" srcOrd="0" destOrd="0" presId="urn:microsoft.com/office/officeart/2005/8/layout/list1"/>
    <dgm:cxn modelId="{D965BDDA-2C96-47A3-8423-9A414827A97C}" type="presParOf" srcId="{C3D53121-6C04-41B9-AECB-701CBA4B1D28}" destId="{0CE3E5CA-F9FE-44EB-A58E-A3FC67DAC75B}" srcOrd="1" destOrd="0" presId="urn:microsoft.com/office/officeart/2005/8/layout/list1"/>
    <dgm:cxn modelId="{5994ABEB-CD60-4D91-A992-5E166E147CEE}" type="presParOf" srcId="{968AC132-8C0D-4C5F-9D54-6980BD5862FA}" destId="{2A494BB4-F88C-439C-8983-2E9B26E05ACD}" srcOrd="9" destOrd="0" presId="urn:microsoft.com/office/officeart/2005/8/layout/list1"/>
    <dgm:cxn modelId="{C4A9C37E-F302-4CD8-A7BA-AAA5211BB6DF}" type="presParOf" srcId="{968AC132-8C0D-4C5F-9D54-6980BD5862FA}" destId="{FE9BF324-6CF8-4C31-B704-0EDB31019AA0}" srcOrd="10" destOrd="0" presId="urn:microsoft.com/office/officeart/2005/8/layout/list1"/>
    <dgm:cxn modelId="{D0911A54-2246-4FE9-A3B6-E200E7276CBB}" type="presParOf" srcId="{968AC132-8C0D-4C5F-9D54-6980BD5862FA}" destId="{71A7121B-D360-48A9-A639-B71C416657CE}" srcOrd="11" destOrd="0" presId="urn:microsoft.com/office/officeart/2005/8/layout/list1"/>
    <dgm:cxn modelId="{AF62DC3D-4012-41BA-B2A4-8C4CC744BB11}" type="presParOf" srcId="{968AC132-8C0D-4C5F-9D54-6980BD5862FA}" destId="{4F0E4232-C111-486B-991B-A991F6B97B6B}" srcOrd="12" destOrd="0" presId="urn:microsoft.com/office/officeart/2005/8/layout/list1"/>
    <dgm:cxn modelId="{50EFB16C-6E2C-464E-AB8B-D4A0F1EF0DD0}" type="presParOf" srcId="{4F0E4232-C111-486B-991B-A991F6B97B6B}" destId="{1E05C185-0D4C-49F3-93B1-2799C5C0AF1F}" srcOrd="0" destOrd="0" presId="urn:microsoft.com/office/officeart/2005/8/layout/list1"/>
    <dgm:cxn modelId="{2444C852-89B2-4A36-B206-07E8D7A1A199}" type="presParOf" srcId="{4F0E4232-C111-486B-991B-A991F6B97B6B}" destId="{735DA7AD-E3E5-4420-8A1B-04908E887B61}" srcOrd="1" destOrd="0" presId="urn:microsoft.com/office/officeart/2005/8/layout/list1"/>
    <dgm:cxn modelId="{7B6C857C-27DF-4EA1-964C-0205730B987F}" type="presParOf" srcId="{968AC132-8C0D-4C5F-9D54-6980BD5862FA}" destId="{C26F492B-4CDA-4A08-AE8A-B3CEB34DF42C}" srcOrd="13" destOrd="0" presId="urn:microsoft.com/office/officeart/2005/8/layout/list1"/>
    <dgm:cxn modelId="{70016CC0-E062-48C9-99BD-AC270778D65F}" type="presParOf" srcId="{968AC132-8C0D-4C5F-9D54-6980BD5862FA}" destId="{0821B152-6B0A-4E21-AF89-4B97E44493B8}" srcOrd="14" destOrd="0" presId="urn:microsoft.com/office/officeart/2005/8/layout/list1"/>
    <dgm:cxn modelId="{616287CD-A362-4718-B91B-F6AC1FC630B8}" type="presParOf" srcId="{968AC132-8C0D-4C5F-9D54-6980BD5862FA}" destId="{00D9722D-76A3-4CFF-97AC-1BB22402E2CE}" srcOrd="15" destOrd="0" presId="urn:microsoft.com/office/officeart/2005/8/layout/list1"/>
    <dgm:cxn modelId="{81D19019-1275-427F-8DB5-FECA91A5D475}" type="presParOf" srcId="{968AC132-8C0D-4C5F-9D54-6980BD5862FA}" destId="{557D1500-64CC-40F2-807B-CACCDDB7C407}" srcOrd="16" destOrd="0" presId="urn:microsoft.com/office/officeart/2005/8/layout/list1"/>
    <dgm:cxn modelId="{4A47423D-2A9C-4325-9CF3-165560BEC957}" type="presParOf" srcId="{557D1500-64CC-40F2-807B-CACCDDB7C407}" destId="{1B961A08-52D6-41E1-BF94-1D4B23744CEC}" srcOrd="0" destOrd="0" presId="urn:microsoft.com/office/officeart/2005/8/layout/list1"/>
    <dgm:cxn modelId="{26C054BE-0EB3-4F0B-A68B-031A481494D7}" type="presParOf" srcId="{557D1500-64CC-40F2-807B-CACCDDB7C407}" destId="{F168F39E-2D77-4A26-890F-95C85355FE3B}" srcOrd="1" destOrd="0" presId="urn:microsoft.com/office/officeart/2005/8/layout/list1"/>
    <dgm:cxn modelId="{FF0995C2-5884-4780-B5E3-99EF3A55ED1A}" type="presParOf" srcId="{968AC132-8C0D-4C5F-9D54-6980BD5862FA}" destId="{20BADBEE-276D-4385-BF5C-C0FD03305D3D}" srcOrd="17" destOrd="0" presId="urn:microsoft.com/office/officeart/2005/8/layout/list1"/>
    <dgm:cxn modelId="{6ECE1029-7F5C-4236-853A-E5C18788051E}" type="presParOf" srcId="{968AC132-8C0D-4C5F-9D54-6980BD5862FA}" destId="{33C491BA-9EF4-470A-821A-F6EBB8EE41AB}" srcOrd="18" destOrd="0" presId="urn:microsoft.com/office/officeart/2005/8/layout/list1"/>
    <dgm:cxn modelId="{CE811025-E092-4562-8788-582FE7E07742}" type="presParOf" srcId="{968AC132-8C0D-4C5F-9D54-6980BD5862FA}" destId="{BF05DF4D-2566-4AF0-A441-4A9DE6A06BA5}" srcOrd="19" destOrd="0" presId="urn:microsoft.com/office/officeart/2005/8/layout/list1"/>
    <dgm:cxn modelId="{A03F1DBC-7B2E-4185-94C9-CD6E05614702}" type="presParOf" srcId="{968AC132-8C0D-4C5F-9D54-6980BD5862FA}" destId="{5D9062B5-14AA-4151-B3DB-DEEB7759B3BC}" srcOrd="20" destOrd="0" presId="urn:microsoft.com/office/officeart/2005/8/layout/list1"/>
    <dgm:cxn modelId="{0C08E489-69FD-4172-BC99-9005112AC519}" type="presParOf" srcId="{5D9062B5-14AA-4151-B3DB-DEEB7759B3BC}" destId="{65007408-AA83-4B4B-A266-4313EB421483}" srcOrd="0" destOrd="0" presId="urn:microsoft.com/office/officeart/2005/8/layout/list1"/>
    <dgm:cxn modelId="{16FC1B1E-63A1-4D00-83F3-257C91084AAD}" type="presParOf" srcId="{5D9062B5-14AA-4151-B3DB-DEEB7759B3BC}" destId="{6BDCFA9E-138B-41BB-8F06-6A38586A5995}" srcOrd="1" destOrd="0" presId="urn:microsoft.com/office/officeart/2005/8/layout/list1"/>
    <dgm:cxn modelId="{6EDD794D-667C-4788-A7C4-75991006E86D}" type="presParOf" srcId="{968AC132-8C0D-4C5F-9D54-6980BD5862FA}" destId="{33D1A0ED-0957-4A1C-B2B4-6450321CA592}" srcOrd="21" destOrd="0" presId="urn:microsoft.com/office/officeart/2005/8/layout/list1"/>
    <dgm:cxn modelId="{285BA7D0-EB20-4CCC-92E7-9A3496B0A12F}" type="presParOf" srcId="{968AC132-8C0D-4C5F-9D54-6980BD5862FA}" destId="{0891E5B0-BB85-44AB-997F-8006DABD1CB9}" srcOrd="2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9A285CB-8474-41F4-9039-88B7BA39F61A}" type="doc">
      <dgm:prSet loTypeId="urn:microsoft.com/office/officeart/2005/8/layout/venn3" loCatId="relationship" qsTypeId="urn:microsoft.com/office/officeart/2005/8/quickstyle/3d2" qsCatId="3D" csTypeId="urn:microsoft.com/office/officeart/2005/8/colors/colorful1#7" csCatId="colorful" phldr="1"/>
      <dgm:spPr/>
      <dgm:t>
        <a:bodyPr/>
        <a:lstStyle/>
        <a:p>
          <a:endParaRPr lang="en-IN"/>
        </a:p>
      </dgm:t>
    </dgm:pt>
    <dgm:pt modelId="{1E1B9FD8-69DB-4AC2-A7F1-A1581F3D2300}">
      <dgm:prSet/>
      <dgm:spPr/>
      <dgm:t>
        <a:bodyPr/>
        <a:lstStyle/>
        <a:p>
          <a:pPr rtl="0"/>
          <a:r>
            <a:rPr lang="en-US" b="1" dirty="0"/>
            <a:t>M</a:t>
          </a:r>
          <a:endParaRPr lang="en-IN" dirty="0"/>
        </a:p>
      </dgm:t>
    </dgm:pt>
    <dgm:pt modelId="{26E10209-18AF-4ED3-8629-F8425F72D0BA}" type="parTrans" cxnId="{18DFA8A3-0BF4-41E6-BF44-EDC8B7055CC7}">
      <dgm:prSet/>
      <dgm:spPr/>
      <dgm:t>
        <a:bodyPr/>
        <a:lstStyle/>
        <a:p>
          <a:endParaRPr lang="en-IN"/>
        </a:p>
      </dgm:t>
    </dgm:pt>
    <dgm:pt modelId="{9ED62A5E-664D-4A7E-8599-E8CD346D8D71}" type="sibTrans" cxnId="{18DFA8A3-0BF4-41E6-BF44-EDC8B7055CC7}">
      <dgm:prSet/>
      <dgm:spPr/>
      <dgm:t>
        <a:bodyPr/>
        <a:lstStyle/>
        <a:p>
          <a:endParaRPr lang="en-IN"/>
        </a:p>
      </dgm:t>
    </dgm:pt>
    <dgm:pt modelId="{EBBEEEB3-08C3-428A-9EF8-8F1C00DE1303}">
      <dgm:prSet/>
      <dgm:spPr/>
      <dgm:t>
        <a:bodyPr/>
        <a:lstStyle/>
        <a:p>
          <a:pPr rtl="0"/>
          <a:r>
            <a:rPr lang="en-US" b="1" dirty="0"/>
            <a:t>o</a:t>
          </a:r>
          <a:endParaRPr lang="en-IN" dirty="0"/>
        </a:p>
      </dgm:t>
    </dgm:pt>
    <dgm:pt modelId="{2A676AB3-F824-4F26-9745-58ECF6B071D5}" type="parTrans" cxnId="{79CA8E41-1F95-4BE5-B380-BD33EFFE39F9}">
      <dgm:prSet/>
      <dgm:spPr/>
      <dgm:t>
        <a:bodyPr/>
        <a:lstStyle/>
        <a:p>
          <a:endParaRPr lang="en-IN"/>
        </a:p>
      </dgm:t>
    </dgm:pt>
    <dgm:pt modelId="{EE9858D1-E01E-4129-AB73-C6D8C6728727}" type="sibTrans" cxnId="{79CA8E41-1F95-4BE5-B380-BD33EFFE39F9}">
      <dgm:prSet/>
      <dgm:spPr/>
      <dgm:t>
        <a:bodyPr/>
        <a:lstStyle/>
        <a:p>
          <a:endParaRPr lang="en-IN"/>
        </a:p>
      </dgm:t>
    </dgm:pt>
    <dgm:pt modelId="{D61C4374-41ED-4C0F-8C9A-124E2466C4FB}">
      <dgm:prSet/>
      <dgm:spPr/>
      <dgm:t>
        <a:bodyPr/>
        <a:lstStyle/>
        <a:p>
          <a:pPr rtl="0"/>
          <a:r>
            <a:rPr lang="en-US" b="1" dirty="0"/>
            <a:t>d</a:t>
          </a:r>
          <a:endParaRPr lang="en-IN" dirty="0"/>
        </a:p>
      </dgm:t>
    </dgm:pt>
    <dgm:pt modelId="{92A326D8-0215-4D29-9132-4A231D8CB838}" type="parTrans" cxnId="{C605ACA5-2121-46C0-BF91-86D6FB31210D}">
      <dgm:prSet/>
      <dgm:spPr/>
      <dgm:t>
        <a:bodyPr/>
        <a:lstStyle/>
        <a:p>
          <a:endParaRPr lang="en-IN"/>
        </a:p>
      </dgm:t>
    </dgm:pt>
    <dgm:pt modelId="{0BC42734-C2DA-4E74-AA85-3A4689E7C792}" type="sibTrans" cxnId="{C605ACA5-2121-46C0-BF91-86D6FB31210D}">
      <dgm:prSet/>
      <dgm:spPr/>
      <dgm:t>
        <a:bodyPr/>
        <a:lstStyle/>
        <a:p>
          <a:endParaRPr lang="en-IN"/>
        </a:p>
      </dgm:t>
    </dgm:pt>
    <dgm:pt modelId="{E5DC05B5-7649-4CC2-A448-B68B6FB9C0C7}">
      <dgm:prSet/>
      <dgm:spPr/>
      <dgm:t>
        <a:bodyPr/>
        <a:lstStyle/>
        <a:p>
          <a:pPr rtl="0"/>
          <a:r>
            <a:rPr lang="en-US" b="1" dirty="0"/>
            <a:t>e</a:t>
          </a:r>
          <a:endParaRPr lang="en-IN" dirty="0"/>
        </a:p>
      </dgm:t>
    </dgm:pt>
    <dgm:pt modelId="{2FBE91AA-3321-4D2E-87E6-0333BF5D66A2}" type="parTrans" cxnId="{273220FA-EF21-4163-84EB-5E3759A01AD1}">
      <dgm:prSet/>
      <dgm:spPr/>
      <dgm:t>
        <a:bodyPr/>
        <a:lstStyle/>
        <a:p>
          <a:endParaRPr lang="en-IN"/>
        </a:p>
      </dgm:t>
    </dgm:pt>
    <dgm:pt modelId="{DCDC6C3A-DEC6-43FC-9C10-CE1D46E84597}" type="sibTrans" cxnId="{273220FA-EF21-4163-84EB-5E3759A01AD1}">
      <dgm:prSet/>
      <dgm:spPr/>
      <dgm:t>
        <a:bodyPr/>
        <a:lstStyle/>
        <a:p>
          <a:endParaRPr lang="en-IN"/>
        </a:p>
      </dgm:t>
    </dgm:pt>
    <dgm:pt modelId="{AE866D94-BC41-4C18-846E-310D0B0017ED}">
      <dgm:prSet/>
      <dgm:spPr/>
      <dgm:t>
        <a:bodyPr/>
        <a:lstStyle/>
        <a:p>
          <a:pPr rtl="0"/>
          <a:r>
            <a:rPr lang="en-US" b="1" dirty="0"/>
            <a:t>r</a:t>
          </a:r>
          <a:endParaRPr lang="en-IN" dirty="0"/>
        </a:p>
      </dgm:t>
    </dgm:pt>
    <dgm:pt modelId="{52943417-0101-4B76-915E-BA6F90792047}" type="parTrans" cxnId="{A82A6A6D-FAF3-4727-AF5F-99A4B247FE1C}">
      <dgm:prSet/>
      <dgm:spPr/>
      <dgm:t>
        <a:bodyPr/>
        <a:lstStyle/>
        <a:p>
          <a:endParaRPr lang="en-IN"/>
        </a:p>
      </dgm:t>
    </dgm:pt>
    <dgm:pt modelId="{E46DB242-6D5F-400A-9DF0-B68449B3D26B}" type="sibTrans" cxnId="{A82A6A6D-FAF3-4727-AF5F-99A4B247FE1C}">
      <dgm:prSet/>
      <dgm:spPr/>
      <dgm:t>
        <a:bodyPr/>
        <a:lstStyle/>
        <a:p>
          <a:endParaRPr lang="en-IN"/>
        </a:p>
      </dgm:t>
    </dgm:pt>
    <dgm:pt modelId="{904AD298-AB18-4CEF-BCA6-323308FAB162}">
      <dgm:prSet/>
      <dgm:spPr/>
      <dgm:t>
        <a:bodyPr/>
        <a:lstStyle/>
        <a:p>
          <a:pPr rtl="0"/>
          <a:r>
            <a:rPr lang="en-US" b="1" dirty="0"/>
            <a:t>n </a:t>
          </a:r>
          <a:endParaRPr lang="en-IN" dirty="0"/>
        </a:p>
      </dgm:t>
    </dgm:pt>
    <dgm:pt modelId="{1E69214E-EC64-41F0-9BF2-0624AADA5E44}" type="parTrans" cxnId="{EEB3A843-0897-4408-9F33-C89F7CEF97F4}">
      <dgm:prSet/>
      <dgm:spPr/>
      <dgm:t>
        <a:bodyPr/>
        <a:lstStyle/>
        <a:p>
          <a:endParaRPr lang="en-IN"/>
        </a:p>
      </dgm:t>
    </dgm:pt>
    <dgm:pt modelId="{B5ABEC53-7E77-4DA3-B73A-4FC51AB10BB8}" type="sibTrans" cxnId="{EEB3A843-0897-4408-9F33-C89F7CEF97F4}">
      <dgm:prSet/>
      <dgm:spPr/>
      <dgm:t>
        <a:bodyPr/>
        <a:lstStyle/>
        <a:p>
          <a:endParaRPr lang="en-IN"/>
        </a:p>
      </dgm:t>
    </dgm:pt>
    <dgm:pt modelId="{B76216B1-846A-453A-B480-54B7BE22DE4D}">
      <dgm:prSet/>
      <dgm:spPr/>
      <dgm:t>
        <a:bodyPr/>
        <a:lstStyle/>
        <a:p>
          <a:pPr rtl="0"/>
          <a:endParaRPr lang="en-US" b="1" dirty="0"/>
        </a:p>
      </dgm:t>
    </dgm:pt>
    <dgm:pt modelId="{C57B8501-4B47-4E96-9002-707F93031255}" type="parTrans" cxnId="{C0B227AD-E505-4E44-B637-A68C0CD499A7}">
      <dgm:prSet/>
      <dgm:spPr/>
      <dgm:t>
        <a:bodyPr/>
        <a:lstStyle/>
        <a:p>
          <a:endParaRPr lang="en-IN"/>
        </a:p>
      </dgm:t>
    </dgm:pt>
    <dgm:pt modelId="{EEE6F361-9E58-4C26-8F6A-44CDA781933C}" type="sibTrans" cxnId="{C0B227AD-E505-4E44-B637-A68C0CD499A7}">
      <dgm:prSet/>
      <dgm:spPr/>
      <dgm:t>
        <a:bodyPr/>
        <a:lstStyle/>
        <a:p>
          <a:endParaRPr lang="en-IN"/>
        </a:p>
      </dgm:t>
    </dgm:pt>
    <dgm:pt modelId="{B220ACE2-3160-4E87-B957-9BF497022CB6}">
      <dgm:prSet/>
      <dgm:spPr/>
      <dgm:t>
        <a:bodyPr/>
        <a:lstStyle/>
        <a:p>
          <a:pPr rtl="0"/>
          <a:r>
            <a:rPr lang="en-US" b="1" dirty="0"/>
            <a:t>C</a:t>
          </a:r>
          <a:endParaRPr lang="en-IN" dirty="0"/>
        </a:p>
      </dgm:t>
    </dgm:pt>
    <dgm:pt modelId="{41132E08-38CA-4BE5-A67D-D34B20AC3E4D}" type="parTrans" cxnId="{E83E12E7-3074-4E98-8A55-823418550AB8}">
      <dgm:prSet/>
      <dgm:spPr/>
      <dgm:t>
        <a:bodyPr/>
        <a:lstStyle/>
        <a:p>
          <a:endParaRPr lang="en-IN"/>
        </a:p>
      </dgm:t>
    </dgm:pt>
    <dgm:pt modelId="{FC0B74BB-CEB4-4FBA-AC7A-9B0E580EE0A1}" type="sibTrans" cxnId="{E83E12E7-3074-4E98-8A55-823418550AB8}">
      <dgm:prSet/>
      <dgm:spPr/>
      <dgm:t>
        <a:bodyPr/>
        <a:lstStyle/>
        <a:p>
          <a:endParaRPr lang="en-IN"/>
        </a:p>
      </dgm:t>
    </dgm:pt>
    <dgm:pt modelId="{F97DFEC9-5204-4CE7-B0D6-F0325EF3D05D}">
      <dgm:prSet/>
      <dgm:spPr/>
      <dgm:t>
        <a:bodyPr/>
        <a:lstStyle/>
        <a:p>
          <a:pPr rtl="0"/>
          <a:r>
            <a:rPr lang="en-US" b="1" dirty="0"/>
            <a:t>+</a:t>
          </a:r>
          <a:endParaRPr lang="en-IN" dirty="0"/>
        </a:p>
      </dgm:t>
    </dgm:pt>
    <dgm:pt modelId="{6C71C067-63D3-4131-9196-548768DF4117}" type="parTrans" cxnId="{08D3F079-0392-43A4-BEAD-4E92ABC09DE8}">
      <dgm:prSet/>
      <dgm:spPr/>
      <dgm:t>
        <a:bodyPr/>
        <a:lstStyle/>
        <a:p>
          <a:endParaRPr lang="en-IN"/>
        </a:p>
      </dgm:t>
    </dgm:pt>
    <dgm:pt modelId="{1CD47E0E-8B8C-4984-8BAA-49141868663B}" type="sibTrans" cxnId="{08D3F079-0392-43A4-BEAD-4E92ABC09DE8}">
      <dgm:prSet/>
      <dgm:spPr/>
      <dgm:t>
        <a:bodyPr/>
        <a:lstStyle/>
        <a:p>
          <a:endParaRPr lang="en-IN"/>
        </a:p>
      </dgm:t>
    </dgm:pt>
    <dgm:pt modelId="{01D44758-2477-4571-B376-922AA1917A84}">
      <dgm:prSet/>
      <dgm:spPr/>
      <dgm:t>
        <a:bodyPr/>
        <a:lstStyle/>
        <a:p>
          <a:pPr rtl="0"/>
          <a:r>
            <a:rPr lang="en-US" b="1" dirty="0"/>
            <a:t>+</a:t>
          </a:r>
          <a:endParaRPr lang="en-IN" b="1" dirty="0"/>
        </a:p>
      </dgm:t>
    </dgm:pt>
    <dgm:pt modelId="{E79C5EF4-BB9A-437E-B9F7-44AF13015E2E}" type="parTrans" cxnId="{0C2AFE22-8B84-4A6E-BCD4-0CCD59BD193A}">
      <dgm:prSet/>
      <dgm:spPr/>
      <dgm:t>
        <a:bodyPr/>
        <a:lstStyle/>
        <a:p>
          <a:endParaRPr lang="en-IN"/>
        </a:p>
      </dgm:t>
    </dgm:pt>
    <dgm:pt modelId="{685FE70B-1223-477A-AA5C-CEB3E233B5B6}" type="sibTrans" cxnId="{0C2AFE22-8B84-4A6E-BCD4-0CCD59BD193A}">
      <dgm:prSet/>
      <dgm:spPr/>
      <dgm:t>
        <a:bodyPr/>
        <a:lstStyle/>
        <a:p>
          <a:endParaRPr lang="en-IN"/>
        </a:p>
      </dgm:t>
    </dgm:pt>
    <dgm:pt modelId="{9F852919-C221-4293-9855-0078F86580EA}">
      <dgm:prSet/>
      <dgm:spPr/>
      <dgm:t>
        <a:bodyPr/>
        <a:lstStyle/>
        <a:p>
          <a:pPr rtl="0"/>
          <a:r>
            <a:rPr lang="en-US" b="1" dirty="0"/>
            <a:t>14</a:t>
          </a:r>
          <a:endParaRPr lang="en-IN" b="1" dirty="0"/>
        </a:p>
      </dgm:t>
    </dgm:pt>
    <dgm:pt modelId="{D7D37322-49AF-43DE-86E7-C28FA98BA8B8}" type="parTrans" cxnId="{0B05FA82-DAFA-448C-B047-8EE79878DB3F}">
      <dgm:prSet/>
      <dgm:spPr/>
      <dgm:t>
        <a:bodyPr/>
        <a:lstStyle/>
        <a:p>
          <a:endParaRPr lang="en-IN"/>
        </a:p>
      </dgm:t>
    </dgm:pt>
    <dgm:pt modelId="{B1E20E57-6985-41CF-83D5-00B73F9FA86B}" type="sibTrans" cxnId="{0B05FA82-DAFA-448C-B047-8EE79878DB3F}">
      <dgm:prSet/>
      <dgm:spPr/>
      <dgm:t>
        <a:bodyPr/>
        <a:lstStyle/>
        <a:p>
          <a:endParaRPr lang="en-IN"/>
        </a:p>
      </dgm:t>
    </dgm:pt>
    <dgm:pt modelId="{E4EAD2FB-36A8-4F70-9BB1-20B4C725B0A9}" type="pres">
      <dgm:prSet presAssocID="{A9A285CB-8474-41F4-9039-88B7BA39F61A}" presName="Name0" presStyleCnt="0">
        <dgm:presLayoutVars>
          <dgm:dir/>
          <dgm:resizeHandles val="exact"/>
        </dgm:presLayoutVars>
      </dgm:prSet>
      <dgm:spPr/>
    </dgm:pt>
    <dgm:pt modelId="{B1233D49-3413-4200-8891-06ECB5F59131}" type="pres">
      <dgm:prSet presAssocID="{1E1B9FD8-69DB-4AC2-A7F1-A1581F3D2300}" presName="Name5" presStyleLbl="vennNode1" presStyleIdx="0" presStyleCnt="11">
        <dgm:presLayoutVars>
          <dgm:bulletEnabled val="1"/>
        </dgm:presLayoutVars>
      </dgm:prSet>
      <dgm:spPr/>
    </dgm:pt>
    <dgm:pt modelId="{6DB14DCF-DB38-4D5F-B233-AFB8ABCA9513}" type="pres">
      <dgm:prSet presAssocID="{9ED62A5E-664D-4A7E-8599-E8CD346D8D71}" presName="space" presStyleCnt="0"/>
      <dgm:spPr/>
    </dgm:pt>
    <dgm:pt modelId="{4409FF7B-D37A-4C31-9064-BA2342BEC0EE}" type="pres">
      <dgm:prSet presAssocID="{EBBEEEB3-08C3-428A-9EF8-8F1C00DE1303}" presName="Name5" presStyleLbl="vennNode1" presStyleIdx="1" presStyleCnt="11">
        <dgm:presLayoutVars>
          <dgm:bulletEnabled val="1"/>
        </dgm:presLayoutVars>
      </dgm:prSet>
      <dgm:spPr/>
    </dgm:pt>
    <dgm:pt modelId="{D07C5E4E-EB61-4B09-AC65-A3D14DFC05A0}" type="pres">
      <dgm:prSet presAssocID="{EE9858D1-E01E-4129-AB73-C6D8C6728727}" presName="space" presStyleCnt="0"/>
      <dgm:spPr/>
    </dgm:pt>
    <dgm:pt modelId="{4BDF8A8D-05EC-455A-A295-83D416E615EB}" type="pres">
      <dgm:prSet presAssocID="{D61C4374-41ED-4C0F-8C9A-124E2466C4FB}" presName="Name5" presStyleLbl="vennNode1" presStyleIdx="2" presStyleCnt="11">
        <dgm:presLayoutVars>
          <dgm:bulletEnabled val="1"/>
        </dgm:presLayoutVars>
      </dgm:prSet>
      <dgm:spPr/>
    </dgm:pt>
    <dgm:pt modelId="{A8A0CE54-3CAC-4328-A22D-A61C3EDFBB96}" type="pres">
      <dgm:prSet presAssocID="{0BC42734-C2DA-4E74-AA85-3A4689E7C792}" presName="space" presStyleCnt="0"/>
      <dgm:spPr/>
    </dgm:pt>
    <dgm:pt modelId="{278148E2-4D9E-459E-82FE-62B225737E37}" type="pres">
      <dgm:prSet presAssocID="{E5DC05B5-7649-4CC2-A448-B68B6FB9C0C7}" presName="Name5" presStyleLbl="vennNode1" presStyleIdx="3" presStyleCnt="11">
        <dgm:presLayoutVars>
          <dgm:bulletEnabled val="1"/>
        </dgm:presLayoutVars>
      </dgm:prSet>
      <dgm:spPr/>
    </dgm:pt>
    <dgm:pt modelId="{04908624-1CD2-4D59-AB5B-73BE04679AEC}" type="pres">
      <dgm:prSet presAssocID="{DCDC6C3A-DEC6-43FC-9C10-CE1D46E84597}" presName="space" presStyleCnt="0"/>
      <dgm:spPr/>
    </dgm:pt>
    <dgm:pt modelId="{C6C0E0C6-CD04-4056-8F0B-6C202E9924B1}" type="pres">
      <dgm:prSet presAssocID="{AE866D94-BC41-4C18-846E-310D0B0017ED}" presName="Name5" presStyleLbl="vennNode1" presStyleIdx="4" presStyleCnt="11">
        <dgm:presLayoutVars>
          <dgm:bulletEnabled val="1"/>
        </dgm:presLayoutVars>
      </dgm:prSet>
      <dgm:spPr/>
    </dgm:pt>
    <dgm:pt modelId="{B281CC30-B8CD-4968-81F7-F745EEC1B5FF}" type="pres">
      <dgm:prSet presAssocID="{E46DB242-6D5F-400A-9DF0-B68449B3D26B}" presName="space" presStyleCnt="0"/>
      <dgm:spPr/>
    </dgm:pt>
    <dgm:pt modelId="{C3425200-A981-4AE8-9C93-A98EB91531FA}" type="pres">
      <dgm:prSet presAssocID="{904AD298-AB18-4CEF-BCA6-323308FAB162}" presName="Name5" presStyleLbl="vennNode1" presStyleIdx="5" presStyleCnt="11">
        <dgm:presLayoutVars>
          <dgm:bulletEnabled val="1"/>
        </dgm:presLayoutVars>
      </dgm:prSet>
      <dgm:spPr/>
    </dgm:pt>
    <dgm:pt modelId="{533F6F35-246F-46C0-96D1-DB0801AD3160}" type="pres">
      <dgm:prSet presAssocID="{B5ABEC53-7E77-4DA3-B73A-4FC51AB10BB8}" presName="space" presStyleCnt="0"/>
      <dgm:spPr/>
    </dgm:pt>
    <dgm:pt modelId="{7B11CA59-13E5-4EE2-B6B5-B2A46037165B}" type="pres">
      <dgm:prSet presAssocID="{B76216B1-846A-453A-B480-54B7BE22DE4D}" presName="Name5" presStyleLbl="vennNode1" presStyleIdx="6" presStyleCnt="11">
        <dgm:presLayoutVars>
          <dgm:bulletEnabled val="1"/>
        </dgm:presLayoutVars>
      </dgm:prSet>
      <dgm:spPr/>
    </dgm:pt>
    <dgm:pt modelId="{092AE654-F4A8-4DE2-A8A2-11C4C2F72CE2}" type="pres">
      <dgm:prSet presAssocID="{EEE6F361-9E58-4C26-8F6A-44CDA781933C}" presName="space" presStyleCnt="0"/>
      <dgm:spPr/>
    </dgm:pt>
    <dgm:pt modelId="{93E01C15-2071-451D-80F4-B2D7005AA0DF}" type="pres">
      <dgm:prSet presAssocID="{B220ACE2-3160-4E87-B957-9BF497022CB6}" presName="Name5" presStyleLbl="vennNode1" presStyleIdx="7" presStyleCnt="11">
        <dgm:presLayoutVars>
          <dgm:bulletEnabled val="1"/>
        </dgm:presLayoutVars>
      </dgm:prSet>
      <dgm:spPr/>
    </dgm:pt>
    <dgm:pt modelId="{6760E666-07EE-4500-AB0E-D3D83B2EBD4F}" type="pres">
      <dgm:prSet presAssocID="{FC0B74BB-CEB4-4FBA-AC7A-9B0E580EE0A1}" presName="space" presStyleCnt="0"/>
      <dgm:spPr/>
    </dgm:pt>
    <dgm:pt modelId="{A4254F1A-AA34-49B6-9AB4-0DF4E82A7644}" type="pres">
      <dgm:prSet presAssocID="{F97DFEC9-5204-4CE7-B0D6-F0325EF3D05D}" presName="Name5" presStyleLbl="vennNode1" presStyleIdx="8" presStyleCnt="11">
        <dgm:presLayoutVars>
          <dgm:bulletEnabled val="1"/>
        </dgm:presLayoutVars>
      </dgm:prSet>
      <dgm:spPr/>
    </dgm:pt>
    <dgm:pt modelId="{7AA5CBD7-6B6D-4B92-BE32-14F4081F2A93}" type="pres">
      <dgm:prSet presAssocID="{1CD47E0E-8B8C-4984-8BAA-49141868663B}" presName="space" presStyleCnt="0"/>
      <dgm:spPr/>
    </dgm:pt>
    <dgm:pt modelId="{5FBA103C-E1D0-4A81-BB31-DD7015354362}" type="pres">
      <dgm:prSet presAssocID="{01D44758-2477-4571-B376-922AA1917A84}" presName="Name5" presStyleLbl="vennNode1" presStyleIdx="9" presStyleCnt="11">
        <dgm:presLayoutVars>
          <dgm:bulletEnabled val="1"/>
        </dgm:presLayoutVars>
      </dgm:prSet>
      <dgm:spPr/>
    </dgm:pt>
    <dgm:pt modelId="{3791F1A3-335D-46DE-A875-27A724D8BB9A}" type="pres">
      <dgm:prSet presAssocID="{685FE70B-1223-477A-AA5C-CEB3E233B5B6}" presName="space" presStyleCnt="0"/>
      <dgm:spPr/>
    </dgm:pt>
    <dgm:pt modelId="{A7A86AEC-295F-44FE-9B16-01E14F805A67}" type="pres">
      <dgm:prSet presAssocID="{9F852919-C221-4293-9855-0078F86580EA}" presName="Name5" presStyleLbl="vennNode1" presStyleIdx="10" presStyleCnt="11">
        <dgm:presLayoutVars>
          <dgm:bulletEnabled val="1"/>
        </dgm:presLayoutVars>
      </dgm:prSet>
      <dgm:spPr/>
    </dgm:pt>
  </dgm:ptLst>
  <dgm:cxnLst>
    <dgm:cxn modelId="{0C2AFE22-8B84-4A6E-BCD4-0CCD59BD193A}" srcId="{A9A285CB-8474-41F4-9039-88B7BA39F61A}" destId="{01D44758-2477-4571-B376-922AA1917A84}" srcOrd="9" destOrd="0" parTransId="{E79C5EF4-BB9A-437E-B9F7-44AF13015E2E}" sibTransId="{685FE70B-1223-477A-AA5C-CEB3E233B5B6}"/>
    <dgm:cxn modelId="{177C8634-8A6E-454E-BCAE-5D5B227C64C9}" type="presOf" srcId="{D61C4374-41ED-4C0F-8C9A-124E2466C4FB}" destId="{4BDF8A8D-05EC-455A-A295-83D416E615EB}" srcOrd="0" destOrd="0" presId="urn:microsoft.com/office/officeart/2005/8/layout/venn3"/>
    <dgm:cxn modelId="{071D8637-54AD-42A1-A420-FD00B27665EF}" type="presOf" srcId="{A9A285CB-8474-41F4-9039-88B7BA39F61A}" destId="{E4EAD2FB-36A8-4F70-9BB1-20B4C725B0A9}" srcOrd="0" destOrd="0" presId="urn:microsoft.com/office/officeart/2005/8/layout/venn3"/>
    <dgm:cxn modelId="{79CA8E41-1F95-4BE5-B380-BD33EFFE39F9}" srcId="{A9A285CB-8474-41F4-9039-88B7BA39F61A}" destId="{EBBEEEB3-08C3-428A-9EF8-8F1C00DE1303}" srcOrd="1" destOrd="0" parTransId="{2A676AB3-F824-4F26-9745-58ECF6B071D5}" sibTransId="{EE9858D1-E01E-4129-AB73-C6D8C6728727}"/>
    <dgm:cxn modelId="{EEB3A843-0897-4408-9F33-C89F7CEF97F4}" srcId="{A9A285CB-8474-41F4-9039-88B7BA39F61A}" destId="{904AD298-AB18-4CEF-BCA6-323308FAB162}" srcOrd="5" destOrd="0" parTransId="{1E69214E-EC64-41F0-9BF2-0624AADA5E44}" sibTransId="{B5ABEC53-7E77-4DA3-B73A-4FC51AB10BB8}"/>
    <dgm:cxn modelId="{8B094348-E005-4A0C-9147-18A54EC0E089}" type="presOf" srcId="{E5DC05B5-7649-4CC2-A448-B68B6FB9C0C7}" destId="{278148E2-4D9E-459E-82FE-62B225737E37}" srcOrd="0" destOrd="0" presId="urn:microsoft.com/office/officeart/2005/8/layout/venn3"/>
    <dgm:cxn modelId="{A712D66C-6504-4ECA-97EC-79FAC7B16E49}" type="presOf" srcId="{1E1B9FD8-69DB-4AC2-A7F1-A1581F3D2300}" destId="{B1233D49-3413-4200-8891-06ECB5F59131}" srcOrd="0" destOrd="0" presId="urn:microsoft.com/office/officeart/2005/8/layout/venn3"/>
    <dgm:cxn modelId="{A82A6A6D-FAF3-4727-AF5F-99A4B247FE1C}" srcId="{A9A285CB-8474-41F4-9039-88B7BA39F61A}" destId="{AE866D94-BC41-4C18-846E-310D0B0017ED}" srcOrd="4" destOrd="0" parTransId="{52943417-0101-4B76-915E-BA6F90792047}" sibTransId="{E46DB242-6D5F-400A-9DF0-B68449B3D26B}"/>
    <dgm:cxn modelId="{08D3F079-0392-43A4-BEAD-4E92ABC09DE8}" srcId="{A9A285CB-8474-41F4-9039-88B7BA39F61A}" destId="{F97DFEC9-5204-4CE7-B0D6-F0325EF3D05D}" srcOrd="8" destOrd="0" parTransId="{6C71C067-63D3-4131-9196-548768DF4117}" sibTransId="{1CD47E0E-8B8C-4984-8BAA-49141868663B}"/>
    <dgm:cxn modelId="{4D6D2C7A-D6CE-4766-BDD6-E84C6A672041}" type="presOf" srcId="{904AD298-AB18-4CEF-BCA6-323308FAB162}" destId="{C3425200-A981-4AE8-9C93-A98EB91531FA}" srcOrd="0" destOrd="0" presId="urn:microsoft.com/office/officeart/2005/8/layout/venn3"/>
    <dgm:cxn modelId="{0B05FA82-DAFA-448C-B047-8EE79878DB3F}" srcId="{A9A285CB-8474-41F4-9039-88B7BA39F61A}" destId="{9F852919-C221-4293-9855-0078F86580EA}" srcOrd="10" destOrd="0" parTransId="{D7D37322-49AF-43DE-86E7-C28FA98BA8B8}" sibTransId="{B1E20E57-6985-41CF-83D5-00B73F9FA86B}"/>
    <dgm:cxn modelId="{8BE95A8C-A3E1-4F65-AF3C-87D80C907F15}" type="presOf" srcId="{EBBEEEB3-08C3-428A-9EF8-8F1C00DE1303}" destId="{4409FF7B-D37A-4C31-9064-BA2342BEC0EE}" srcOrd="0" destOrd="0" presId="urn:microsoft.com/office/officeart/2005/8/layout/venn3"/>
    <dgm:cxn modelId="{2AA2628F-59A7-4C00-8513-32356F485FF0}" type="presOf" srcId="{B220ACE2-3160-4E87-B957-9BF497022CB6}" destId="{93E01C15-2071-451D-80F4-B2D7005AA0DF}" srcOrd="0" destOrd="0" presId="urn:microsoft.com/office/officeart/2005/8/layout/venn3"/>
    <dgm:cxn modelId="{126D5E95-586A-40AB-AACD-ABC2A65519E1}" type="presOf" srcId="{AE866D94-BC41-4C18-846E-310D0B0017ED}" destId="{C6C0E0C6-CD04-4056-8F0B-6C202E9924B1}" srcOrd="0" destOrd="0" presId="urn:microsoft.com/office/officeart/2005/8/layout/venn3"/>
    <dgm:cxn modelId="{18DFA8A3-0BF4-41E6-BF44-EDC8B7055CC7}" srcId="{A9A285CB-8474-41F4-9039-88B7BA39F61A}" destId="{1E1B9FD8-69DB-4AC2-A7F1-A1581F3D2300}" srcOrd="0" destOrd="0" parTransId="{26E10209-18AF-4ED3-8629-F8425F72D0BA}" sibTransId="{9ED62A5E-664D-4A7E-8599-E8CD346D8D71}"/>
    <dgm:cxn modelId="{C605ACA5-2121-46C0-BF91-86D6FB31210D}" srcId="{A9A285CB-8474-41F4-9039-88B7BA39F61A}" destId="{D61C4374-41ED-4C0F-8C9A-124E2466C4FB}" srcOrd="2" destOrd="0" parTransId="{92A326D8-0215-4D29-9132-4A231D8CB838}" sibTransId="{0BC42734-C2DA-4E74-AA85-3A4689E7C792}"/>
    <dgm:cxn modelId="{C0B227AD-E505-4E44-B637-A68C0CD499A7}" srcId="{A9A285CB-8474-41F4-9039-88B7BA39F61A}" destId="{B76216B1-846A-453A-B480-54B7BE22DE4D}" srcOrd="6" destOrd="0" parTransId="{C57B8501-4B47-4E96-9002-707F93031255}" sibTransId="{EEE6F361-9E58-4C26-8F6A-44CDA781933C}"/>
    <dgm:cxn modelId="{C24CFAC6-C8F0-4A63-9893-3870F65441C3}" type="presOf" srcId="{01D44758-2477-4571-B376-922AA1917A84}" destId="{5FBA103C-E1D0-4A81-BB31-DD7015354362}" srcOrd="0" destOrd="0" presId="urn:microsoft.com/office/officeart/2005/8/layout/venn3"/>
    <dgm:cxn modelId="{F1A9D3C7-97C3-47B0-8710-41D20C0CC6A3}" type="presOf" srcId="{9F852919-C221-4293-9855-0078F86580EA}" destId="{A7A86AEC-295F-44FE-9B16-01E14F805A67}" srcOrd="0" destOrd="0" presId="urn:microsoft.com/office/officeart/2005/8/layout/venn3"/>
    <dgm:cxn modelId="{196913D6-C413-4F96-9E33-01DB30BCA46B}" type="presOf" srcId="{B76216B1-846A-453A-B480-54B7BE22DE4D}" destId="{7B11CA59-13E5-4EE2-B6B5-B2A46037165B}" srcOrd="0" destOrd="0" presId="urn:microsoft.com/office/officeart/2005/8/layout/venn3"/>
    <dgm:cxn modelId="{A6393FDE-7288-4102-9A40-023F8F7B690F}" type="presOf" srcId="{F97DFEC9-5204-4CE7-B0D6-F0325EF3D05D}" destId="{A4254F1A-AA34-49B6-9AB4-0DF4E82A7644}" srcOrd="0" destOrd="0" presId="urn:microsoft.com/office/officeart/2005/8/layout/venn3"/>
    <dgm:cxn modelId="{E83E12E7-3074-4E98-8A55-823418550AB8}" srcId="{A9A285CB-8474-41F4-9039-88B7BA39F61A}" destId="{B220ACE2-3160-4E87-B957-9BF497022CB6}" srcOrd="7" destOrd="0" parTransId="{41132E08-38CA-4BE5-A67D-D34B20AC3E4D}" sibTransId="{FC0B74BB-CEB4-4FBA-AC7A-9B0E580EE0A1}"/>
    <dgm:cxn modelId="{273220FA-EF21-4163-84EB-5E3759A01AD1}" srcId="{A9A285CB-8474-41F4-9039-88B7BA39F61A}" destId="{E5DC05B5-7649-4CC2-A448-B68B6FB9C0C7}" srcOrd="3" destOrd="0" parTransId="{2FBE91AA-3321-4D2E-87E6-0333BF5D66A2}" sibTransId="{DCDC6C3A-DEC6-43FC-9C10-CE1D46E84597}"/>
    <dgm:cxn modelId="{864F3CC5-A82E-4800-8E54-AE0EA261E9A5}" type="presParOf" srcId="{E4EAD2FB-36A8-4F70-9BB1-20B4C725B0A9}" destId="{B1233D49-3413-4200-8891-06ECB5F59131}" srcOrd="0" destOrd="0" presId="urn:microsoft.com/office/officeart/2005/8/layout/venn3"/>
    <dgm:cxn modelId="{E4BCB31D-1D2A-4BE5-AA49-038C58DFB415}" type="presParOf" srcId="{E4EAD2FB-36A8-4F70-9BB1-20B4C725B0A9}" destId="{6DB14DCF-DB38-4D5F-B233-AFB8ABCA9513}" srcOrd="1" destOrd="0" presId="urn:microsoft.com/office/officeart/2005/8/layout/venn3"/>
    <dgm:cxn modelId="{CD3D28BF-68E5-42D8-A15A-D96F82FD90CE}" type="presParOf" srcId="{E4EAD2FB-36A8-4F70-9BB1-20B4C725B0A9}" destId="{4409FF7B-D37A-4C31-9064-BA2342BEC0EE}" srcOrd="2" destOrd="0" presId="urn:microsoft.com/office/officeart/2005/8/layout/venn3"/>
    <dgm:cxn modelId="{D558DA32-A1F4-4B36-A7A6-3F7841E5BE20}" type="presParOf" srcId="{E4EAD2FB-36A8-4F70-9BB1-20B4C725B0A9}" destId="{D07C5E4E-EB61-4B09-AC65-A3D14DFC05A0}" srcOrd="3" destOrd="0" presId="urn:microsoft.com/office/officeart/2005/8/layout/venn3"/>
    <dgm:cxn modelId="{A8BF5496-4D50-4596-8D5A-19002AAB96DB}" type="presParOf" srcId="{E4EAD2FB-36A8-4F70-9BB1-20B4C725B0A9}" destId="{4BDF8A8D-05EC-455A-A295-83D416E615EB}" srcOrd="4" destOrd="0" presId="urn:microsoft.com/office/officeart/2005/8/layout/venn3"/>
    <dgm:cxn modelId="{3C8E8760-7C8C-4529-B965-D8F4D2944919}" type="presParOf" srcId="{E4EAD2FB-36A8-4F70-9BB1-20B4C725B0A9}" destId="{A8A0CE54-3CAC-4328-A22D-A61C3EDFBB96}" srcOrd="5" destOrd="0" presId="urn:microsoft.com/office/officeart/2005/8/layout/venn3"/>
    <dgm:cxn modelId="{C539FFBB-DD25-4991-935E-1E45ED88FAC5}" type="presParOf" srcId="{E4EAD2FB-36A8-4F70-9BB1-20B4C725B0A9}" destId="{278148E2-4D9E-459E-82FE-62B225737E37}" srcOrd="6" destOrd="0" presId="urn:microsoft.com/office/officeart/2005/8/layout/venn3"/>
    <dgm:cxn modelId="{5ADAAF39-F1C4-4EF3-843F-ED4B44182004}" type="presParOf" srcId="{E4EAD2FB-36A8-4F70-9BB1-20B4C725B0A9}" destId="{04908624-1CD2-4D59-AB5B-73BE04679AEC}" srcOrd="7" destOrd="0" presId="urn:microsoft.com/office/officeart/2005/8/layout/venn3"/>
    <dgm:cxn modelId="{00FEE526-17A8-4E0E-A903-6C7172F341FF}" type="presParOf" srcId="{E4EAD2FB-36A8-4F70-9BB1-20B4C725B0A9}" destId="{C6C0E0C6-CD04-4056-8F0B-6C202E9924B1}" srcOrd="8" destOrd="0" presId="urn:microsoft.com/office/officeart/2005/8/layout/venn3"/>
    <dgm:cxn modelId="{71DAB6AA-C263-46E6-B1AD-BCE57721B68C}" type="presParOf" srcId="{E4EAD2FB-36A8-4F70-9BB1-20B4C725B0A9}" destId="{B281CC30-B8CD-4968-81F7-F745EEC1B5FF}" srcOrd="9" destOrd="0" presId="urn:microsoft.com/office/officeart/2005/8/layout/venn3"/>
    <dgm:cxn modelId="{0B8B121A-80DB-49A8-86E7-51BFF7BD7345}" type="presParOf" srcId="{E4EAD2FB-36A8-4F70-9BB1-20B4C725B0A9}" destId="{C3425200-A981-4AE8-9C93-A98EB91531FA}" srcOrd="10" destOrd="0" presId="urn:microsoft.com/office/officeart/2005/8/layout/venn3"/>
    <dgm:cxn modelId="{5D55143A-92E8-4821-BEF7-C7DA49B28E52}" type="presParOf" srcId="{E4EAD2FB-36A8-4F70-9BB1-20B4C725B0A9}" destId="{533F6F35-246F-46C0-96D1-DB0801AD3160}" srcOrd="11" destOrd="0" presId="urn:microsoft.com/office/officeart/2005/8/layout/venn3"/>
    <dgm:cxn modelId="{3772F109-A0C7-4398-ADA3-088CA628C859}" type="presParOf" srcId="{E4EAD2FB-36A8-4F70-9BB1-20B4C725B0A9}" destId="{7B11CA59-13E5-4EE2-B6B5-B2A46037165B}" srcOrd="12" destOrd="0" presId="urn:microsoft.com/office/officeart/2005/8/layout/venn3"/>
    <dgm:cxn modelId="{285EBE9E-D6CF-4304-BFC8-DDEC72E7C310}" type="presParOf" srcId="{E4EAD2FB-36A8-4F70-9BB1-20B4C725B0A9}" destId="{092AE654-F4A8-4DE2-A8A2-11C4C2F72CE2}" srcOrd="13" destOrd="0" presId="urn:microsoft.com/office/officeart/2005/8/layout/venn3"/>
    <dgm:cxn modelId="{913D9E0E-9436-4890-848D-E1FDEC193975}" type="presParOf" srcId="{E4EAD2FB-36A8-4F70-9BB1-20B4C725B0A9}" destId="{93E01C15-2071-451D-80F4-B2D7005AA0DF}" srcOrd="14" destOrd="0" presId="urn:microsoft.com/office/officeart/2005/8/layout/venn3"/>
    <dgm:cxn modelId="{FB3DFBBE-203D-4F88-8F22-6C93D86A8E8F}" type="presParOf" srcId="{E4EAD2FB-36A8-4F70-9BB1-20B4C725B0A9}" destId="{6760E666-07EE-4500-AB0E-D3D83B2EBD4F}" srcOrd="15" destOrd="0" presId="urn:microsoft.com/office/officeart/2005/8/layout/venn3"/>
    <dgm:cxn modelId="{C02B6B32-E8BC-4B8B-B137-F7CA5B8B8778}" type="presParOf" srcId="{E4EAD2FB-36A8-4F70-9BB1-20B4C725B0A9}" destId="{A4254F1A-AA34-49B6-9AB4-0DF4E82A7644}" srcOrd="16" destOrd="0" presId="urn:microsoft.com/office/officeart/2005/8/layout/venn3"/>
    <dgm:cxn modelId="{A67B37B9-1FBE-4CA7-9A58-AD915DBA3A43}" type="presParOf" srcId="{E4EAD2FB-36A8-4F70-9BB1-20B4C725B0A9}" destId="{7AA5CBD7-6B6D-4B92-BE32-14F4081F2A93}" srcOrd="17" destOrd="0" presId="urn:microsoft.com/office/officeart/2005/8/layout/venn3"/>
    <dgm:cxn modelId="{F1C12471-A379-473F-BA51-CB0A3CD26D03}" type="presParOf" srcId="{E4EAD2FB-36A8-4F70-9BB1-20B4C725B0A9}" destId="{5FBA103C-E1D0-4A81-BB31-DD7015354362}" srcOrd="18" destOrd="0" presId="urn:microsoft.com/office/officeart/2005/8/layout/venn3"/>
    <dgm:cxn modelId="{C6CA8D81-CFD3-4CC2-AEF4-1407520628AF}" type="presParOf" srcId="{E4EAD2FB-36A8-4F70-9BB1-20B4C725B0A9}" destId="{3791F1A3-335D-46DE-A875-27A724D8BB9A}" srcOrd="19" destOrd="0" presId="urn:microsoft.com/office/officeart/2005/8/layout/venn3"/>
    <dgm:cxn modelId="{26856304-AF3A-4103-890D-960D9A681B46}" type="presParOf" srcId="{E4EAD2FB-36A8-4F70-9BB1-20B4C725B0A9}" destId="{A7A86AEC-295F-44FE-9B16-01E14F805A67}" srcOrd="20"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a:t>Avoiding Dead Locks</a:t>
          </a:r>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F0DF1367-BB75-4194-855F-236CC03A3C85}" srcId="{DD0B4728-9D96-450B-BE6A-334940CC29C0}" destId="{39DE3ACC-F631-432E-963A-857AE3BC9679}" srcOrd="0" destOrd="0" parTransId="{BBA31A04-3DBE-4C5F-8AC0-05C2070BE703}" sibTransId="{BBCEAD6B-B850-471D-A759-FA19A324D66E}"/>
    <dgm:cxn modelId="{71EAF169-B80E-4CDA-9945-8B7A51A9135E}" type="presOf" srcId="{DD0B4728-9D96-450B-BE6A-334940CC29C0}" destId="{622A42A3-B605-4AF7-843C-0079C4E88486}" srcOrd="0" destOrd="0" presId="urn:microsoft.com/office/officeart/2005/8/layout/vList2"/>
    <dgm:cxn modelId="{8E89BEC4-EC82-4615-B864-1124595ADDE9}" type="presOf" srcId="{39DE3ACC-F631-432E-963A-857AE3BC9679}" destId="{CB2C0BD3-48D5-4ECA-8703-45F1DF9ED57B}" srcOrd="0" destOrd="0" presId="urn:microsoft.com/office/officeart/2005/8/layout/vList2"/>
    <dgm:cxn modelId="{5E0FC64D-0A43-4B0A-BD5E-5A572C1FA992}"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683BA6D6-A123-4BCF-90A0-4E0DD3D00CED}"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B440DE5C-B365-4B33-8946-3C56DB29019A}">
      <dgm:prSet/>
      <dgm:spPr/>
      <dgm:t>
        <a:bodyPr/>
        <a:lstStyle/>
        <a:p>
          <a:r>
            <a:rPr lang="en-IN"/>
            <a:t>Prefer locking single mutex.</a:t>
          </a:r>
        </a:p>
      </dgm:t>
    </dgm:pt>
    <dgm:pt modelId="{59039671-C5C3-4767-A392-4218AF7A385C}" type="parTrans" cxnId="{4EF395B0-1A7C-47FB-8904-1D0B4040F3DB}">
      <dgm:prSet/>
      <dgm:spPr/>
      <dgm:t>
        <a:bodyPr/>
        <a:lstStyle/>
        <a:p>
          <a:endParaRPr lang="en-IN"/>
        </a:p>
      </dgm:t>
    </dgm:pt>
    <dgm:pt modelId="{EAA63BA1-92D3-482E-9C9B-340157275C87}" type="sibTrans" cxnId="{4EF395B0-1A7C-47FB-8904-1D0B4040F3DB}">
      <dgm:prSet/>
      <dgm:spPr/>
      <dgm:t>
        <a:bodyPr/>
        <a:lstStyle/>
        <a:p>
          <a:endParaRPr lang="en-IN"/>
        </a:p>
      </dgm:t>
    </dgm:pt>
    <dgm:pt modelId="{EF17ADB8-1F24-4F1C-911C-FFC7F6C0D7CC}">
      <dgm:prSet/>
      <dgm:spPr/>
      <dgm:t>
        <a:bodyPr/>
        <a:lstStyle/>
        <a:p>
          <a:r>
            <a:rPr lang="en-IN"/>
            <a:t>Avoid locking a mutex and then calling a user provided function</a:t>
          </a:r>
        </a:p>
      </dgm:t>
    </dgm:pt>
    <dgm:pt modelId="{163A9CF1-EE33-4220-8BBD-7F1BEE9FEA80}" type="parTrans" cxnId="{53DB9C61-F5DB-4F46-AE0D-F1B6DDC69590}">
      <dgm:prSet/>
      <dgm:spPr/>
      <dgm:t>
        <a:bodyPr/>
        <a:lstStyle/>
        <a:p>
          <a:endParaRPr lang="en-IN"/>
        </a:p>
      </dgm:t>
    </dgm:pt>
    <dgm:pt modelId="{63954F2F-B530-43A4-82A3-A2FAF3FFA5EF}" type="sibTrans" cxnId="{53DB9C61-F5DB-4F46-AE0D-F1B6DDC69590}">
      <dgm:prSet/>
      <dgm:spPr/>
      <dgm:t>
        <a:bodyPr/>
        <a:lstStyle/>
        <a:p>
          <a:endParaRPr lang="en-IN"/>
        </a:p>
      </dgm:t>
    </dgm:pt>
    <dgm:pt modelId="{98F8BD5F-5882-436D-8FA0-588BE9DF569F}">
      <dgm:prSet/>
      <dgm:spPr/>
      <dgm:t>
        <a:bodyPr/>
        <a:lstStyle/>
        <a:p>
          <a:r>
            <a:rPr lang="en-IN"/>
            <a:t>Use the global 'lock' to lock more than one mutex, other wise</a:t>
          </a:r>
        </a:p>
      </dgm:t>
    </dgm:pt>
    <dgm:pt modelId="{02F33B60-F16B-405C-9453-1C7C0CDFCF75}" type="parTrans" cxnId="{A7D8E082-AA81-48DE-B6BE-F7B97FF61841}">
      <dgm:prSet/>
      <dgm:spPr/>
      <dgm:t>
        <a:bodyPr/>
        <a:lstStyle/>
        <a:p>
          <a:endParaRPr lang="en-IN"/>
        </a:p>
      </dgm:t>
    </dgm:pt>
    <dgm:pt modelId="{B8225B18-9EEB-48CD-A18B-F014A0449339}" type="sibTrans" cxnId="{A7D8E082-AA81-48DE-B6BE-F7B97FF61841}">
      <dgm:prSet/>
      <dgm:spPr/>
      <dgm:t>
        <a:bodyPr/>
        <a:lstStyle/>
        <a:p>
          <a:endParaRPr lang="en-IN"/>
        </a:p>
      </dgm:t>
    </dgm:pt>
    <dgm:pt modelId="{E93888DF-9DE5-4440-B91E-5FA124B91288}">
      <dgm:prSet/>
      <dgm:spPr/>
      <dgm:t>
        <a:bodyPr/>
        <a:lstStyle/>
        <a:p>
          <a:r>
            <a:rPr lang="en-IN"/>
            <a:t>Lock the mutex in the same order.</a:t>
          </a:r>
        </a:p>
      </dgm:t>
    </dgm:pt>
    <dgm:pt modelId="{7AF2A4B6-4FA4-42F1-9214-93E7113456CF}" type="parTrans" cxnId="{3E5E2993-95AB-4C84-99A4-43BDC4CCA199}">
      <dgm:prSet/>
      <dgm:spPr/>
      <dgm:t>
        <a:bodyPr/>
        <a:lstStyle/>
        <a:p>
          <a:endParaRPr lang="en-IN"/>
        </a:p>
      </dgm:t>
    </dgm:pt>
    <dgm:pt modelId="{B7F1A581-4ED3-49C9-AE78-5345C05557AE}" type="sibTrans" cxnId="{3E5E2993-95AB-4C84-99A4-43BDC4CCA199}">
      <dgm:prSet/>
      <dgm:spPr/>
      <dgm:t>
        <a:bodyPr/>
        <a:lstStyle/>
        <a:p>
          <a:endParaRPr lang="en-IN"/>
        </a:p>
      </dgm:t>
    </dgm:pt>
    <dgm:pt modelId="{968AC132-8C0D-4C5F-9D54-6980BD5862FA}" type="pres">
      <dgm:prSet presAssocID="{683BA6D6-A123-4BCF-90A0-4E0DD3D00CED}" presName="linear" presStyleCnt="0">
        <dgm:presLayoutVars>
          <dgm:dir/>
          <dgm:animLvl val="lvl"/>
          <dgm:resizeHandles val="exact"/>
        </dgm:presLayoutVars>
      </dgm:prSet>
      <dgm:spPr/>
    </dgm:pt>
    <dgm:pt modelId="{A2E6F38B-35DE-40BA-AAB0-41A87CB37C80}" type="pres">
      <dgm:prSet presAssocID="{B440DE5C-B365-4B33-8946-3C56DB29019A}" presName="parentLin" presStyleCnt="0"/>
      <dgm:spPr/>
    </dgm:pt>
    <dgm:pt modelId="{D1EB08FC-7356-40A9-8124-B9423516979E}" type="pres">
      <dgm:prSet presAssocID="{B440DE5C-B365-4B33-8946-3C56DB29019A}" presName="parentLeftMargin" presStyleLbl="node1" presStyleIdx="0" presStyleCnt="4"/>
      <dgm:spPr/>
    </dgm:pt>
    <dgm:pt modelId="{14600EFF-FD2D-4F09-9DB4-ABE181080A69}" type="pres">
      <dgm:prSet presAssocID="{B440DE5C-B365-4B33-8946-3C56DB29019A}" presName="parentText" presStyleLbl="node1" presStyleIdx="0" presStyleCnt="4">
        <dgm:presLayoutVars>
          <dgm:chMax val="0"/>
          <dgm:bulletEnabled val="1"/>
        </dgm:presLayoutVars>
      </dgm:prSet>
      <dgm:spPr/>
    </dgm:pt>
    <dgm:pt modelId="{36FA57C3-60F7-4916-BC48-40BFA304EA9B}" type="pres">
      <dgm:prSet presAssocID="{B440DE5C-B365-4B33-8946-3C56DB29019A}" presName="negativeSpace" presStyleCnt="0"/>
      <dgm:spPr/>
    </dgm:pt>
    <dgm:pt modelId="{0D402CC4-8454-4764-BAA2-30703635B7CC}" type="pres">
      <dgm:prSet presAssocID="{B440DE5C-B365-4B33-8946-3C56DB29019A}" presName="childText" presStyleLbl="conFgAcc1" presStyleIdx="0" presStyleCnt="4">
        <dgm:presLayoutVars>
          <dgm:bulletEnabled val="1"/>
        </dgm:presLayoutVars>
      </dgm:prSet>
      <dgm:spPr/>
    </dgm:pt>
    <dgm:pt modelId="{83F7C5C0-296E-4AA6-AB48-D4A45A58A528}" type="pres">
      <dgm:prSet presAssocID="{EAA63BA1-92D3-482E-9C9B-340157275C87}" presName="spaceBetweenRectangles" presStyleCnt="0"/>
      <dgm:spPr/>
    </dgm:pt>
    <dgm:pt modelId="{45771CF7-09F2-4394-9207-C7800C51481D}" type="pres">
      <dgm:prSet presAssocID="{EF17ADB8-1F24-4F1C-911C-FFC7F6C0D7CC}" presName="parentLin" presStyleCnt="0"/>
      <dgm:spPr/>
    </dgm:pt>
    <dgm:pt modelId="{078E709D-5977-472A-B94C-C876AAF98269}" type="pres">
      <dgm:prSet presAssocID="{EF17ADB8-1F24-4F1C-911C-FFC7F6C0D7CC}" presName="parentLeftMargin" presStyleLbl="node1" presStyleIdx="0" presStyleCnt="4"/>
      <dgm:spPr/>
    </dgm:pt>
    <dgm:pt modelId="{4F62182F-6B79-445A-8D3B-CBC04ADCCFC8}" type="pres">
      <dgm:prSet presAssocID="{EF17ADB8-1F24-4F1C-911C-FFC7F6C0D7CC}" presName="parentText" presStyleLbl="node1" presStyleIdx="1" presStyleCnt="4">
        <dgm:presLayoutVars>
          <dgm:chMax val="0"/>
          <dgm:bulletEnabled val="1"/>
        </dgm:presLayoutVars>
      </dgm:prSet>
      <dgm:spPr/>
    </dgm:pt>
    <dgm:pt modelId="{FD838436-DD8E-4D85-BF74-6F0C07ADEA5F}" type="pres">
      <dgm:prSet presAssocID="{EF17ADB8-1F24-4F1C-911C-FFC7F6C0D7CC}" presName="negativeSpace" presStyleCnt="0"/>
      <dgm:spPr/>
    </dgm:pt>
    <dgm:pt modelId="{E2E0DF09-0748-404C-9F92-ADC99DD3D333}" type="pres">
      <dgm:prSet presAssocID="{EF17ADB8-1F24-4F1C-911C-FFC7F6C0D7CC}" presName="childText" presStyleLbl="conFgAcc1" presStyleIdx="1" presStyleCnt="4">
        <dgm:presLayoutVars>
          <dgm:bulletEnabled val="1"/>
        </dgm:presLayoutVars>
      </dgm:prSet>
      <dgm:spPr/>
    </dgm:pt>
    <dgm:pt modelId="{49A5433D-E9C1-4F00-A5B0-FA8FDEAD296C}" type="pres">
      <dgm:prSet presAssocID="{63954F2F-B530-43A4-82A3-A2FAF3FFA5EF}" presName="spaceBetweenRectangles" presStyleCnt="0"/>
      <dgm:spPr/>
    </dgm:pt>
    <dgm:pt modelId="{BF324495-F8B3-4732-BB6F-EFC8048E0018}" type="pres">
      <dgm:prSet presAssocID="{98F8BD5F-5882-436D-8FA0-588BE9DF569F}" presName="parentLin" presStyleCnt="0"/>
      <dgm:spPr/>
    </dgm:pt>
    <dgm:pt modelId="{EF5EBEFF-C466-42CD-85B8-E9AECCE8C71E}" type="pres">
      <dgm:prSet presAssocID="{98F8BD5F-5882-436D-8FA0-588BE9DF569F}" presName="parentLeftMargin" presStyleLbl="node1" presStyleIdx="1" presStyleCnt="4"/>
      <dgm:spPr/>
    </dgm:pt>
    <dgm:pt modelId="{5E2FE6BA-1FB7-47DE-B492-24E43FBD93D5}" type="pres">
      <dgm:prSet presAssocID="{98F8BD5F-5882-436D-8FA0-588BE9DF569F}" presName="parentText" presStyleLbl="node1" presStyleIdx="2" presStyleCnt="4">
        <dgm:presLayoutVars>
          <dgm:chMax val="0"/>
          <dgm:bulletEnabled val="1"/>
        </dgm:presLayoutVars>
      </dgm:prSet>
      <dgm:spPr/>
    </dgm:pt>
    <dgm:pt modelId="{16EA4F1E-8109-4463-9977-06C9B3F92EE7}" type="pres">
      <dgm:prSet presAssocID="{98F8BD5F-5882-436D-8FA0-588BE9DF569F}" presName="negativeSpace" presStyleCnt="0"/>
      <dgm:spPr/>
    </dgm:pt>
    <dgm:pt modelId="{5C51C8A5-A7EE-48E2-8C1A-AC3E8AAF1260}" type="pres">
      <dgm:prSet presAssocID="{98F8BD5F-5882-436D-8FA0-588BE9DF569F}" presName="childText" presStyleLbl="conFgAcc1" presStyleIdx="2" presStyleCnt="4">
        <dgm:presLayoutVars>
          <dgm:bulletEnabled val="1"/>
        </dgm:presLayoutVars>
      </dgm:prSet>
      <dgm:spPr/>
    </dgm:pt>
    <dgm:pt modelId="{8DB29B03-FD0B-4086-869C-C8B8E24D2E4F}" type="pres">
      <dgm:prSet presAssocID="{B8225B18-9EEB-48CD-A18B-F014A0449339}" presName="spaceBetweenRectangles" presStyleCnt="0"/>
      <dgm:spPr/>
    </dgm:pt>
    <dgm:pt modelId="{4D3BA5FA-79F5-49C5-A274-BDFAF3655506}" type="pres">
      <dgm:prSet presAssocID="{E93888DF-9DE5-4440-B91E-5FA124B91288}" presName="parentLin" presStyleCnt="0"/>
      <dgm:spPr/>
    </dgm:pt>
    <dgm:pt modelId="{B79F05E2-25B2-4F6B-8086-597D6F7D6930}" type="pres">
      <dgm:prSet presAssocID="{E93888DF-9DE5-4440-B91E-5FA124B91288}" presName="parentLeftMargin" presStyleLbl="node1" presStyleIdx="2" presStyleCnt="4"/>
      <dgm:spPr/>
    </dgm:pt>
    <dgm:pt modelId="{1E7CE826-0475-496D-9932-1DA946E8F967}" type="pres">
      <dgm:prSet presAssocID="{E93888DF-9DE5-4440-B91E-5FA124B91288}" presName="parentText" presStyleLbl="node1" presStyleIdx="3" presStyleCnt="4">
        <dgm:presLayoutVars>
          <dgm:chMax val="0"/>
          <dgm:bulletEnabled val="1"/>
        </dgm:presLayoutVars>
      </dgm:prSet>
      <dgm:spPr/>
    </dgm:pt>
    <dgm:pt modelId="{BFA5E6D0-B00F-4C47-8744-B86245D83B1F}" type="pres">
      <dgm:prSet presAssocID="{E93888DF-9DE5-4440-B91E-5FA124B91288}" presName="negativeSpace" presStyleCnt="0"/>
      <dgm:spPr/>
    </dgm:pt>
    <dgm:pt modelId="{B4A19D91-D606-4EEA-9D67-B76658EF60C8}" type="pres">
      <dgm:prSet presAssocID="{E93888DF-9DE5-4440-B91E-5FA124B91288}" presName="childText" presStyleLbl="conFgAcc1" presStyleIdx="3" presStyleCnt="4">
        <dgm:presLayoutVars>
          <dgm:bulletEnabled val="1"/>
        </dgm:presLayoutVars>
      </dgm:prSet>
      <dgm:spPr/>
    </dgm:pt>
  </dgm:ptLst>
  <dgm:cxnLst>
    <dgm:cxn modelId="{90397105-0AE0-4693-8E60-2FFBF14C8ED6}" type="presOf" srcId="{E93888DF-9DE5-4440-B91E-5FA124B91288}" destId="{B79F05E2-25B2-4F6B-8086-597D6F7D6930}" srcOrd="0" destOrd="0" presId="urn:microsoft.com/office/officeart/2005/8/layout/list1"/>
    <dgm:cxn modelId="{5F80AC1D-8359-44F7-84BC-76B1D73E18BF}" type="presOf" srcId="{EF17ADB8-1F24-4F1C-911C-FFC7F6C0D7CC}" destId="{4F62182F-6B79-445A-8D3B-CBC04ADCCFC8}" srcOrd="1" destOrd="0" presId="urn:microsoft.com/office/officeart/2005/8/layout/list1"/>
    <dgm:cxn modelId="{53DB9C61-F5DB-4F46-AE0D-F1B6DDC69590}" srcId="{683BA6D6-A123-4BCF-90A0-4E0DD3D00CED}" destId="{EF17ADB8-1F24-4F1C-911C-FFC7F6C0D7CC}" srcOrd="1" destOrd="0" parTransId="{163A9CF1-EE33-4220-8BBD-7F1BEE9FEA80}" sibTransId="{63954F2F-B530-43A4-82A3-A2FAF3FFA5EF}"/>
    <dgm:cxn modelId="{5FEDD481-C716-44D6-9431-FAD3E228ACA6}" type="presOf" srcId="{98F8BD5F-5882-436D-8FA0-588BE9DF569F}" destId="{EF5EBEFF-C466-42CD-85B8-E9AECCE8C71E}" srcOrd="0" destOrd="0" presId="urn:microsoft.com/office/officeart/2005/8/layout/list1"/>
    <dgm:cxn modelId="{BA549082-ED14-4AB0-BAED-DE7A31027EC7}" type="presOf" srcId="{E93888DF-9DE5-4440-B91E-5FA124B91288}" destId="{1E7CE826-0475-496D-9932-1DA946E8F967}" srcOrd="1" destOrd="0" presId="urn:microsoft.com/office/officeart/2005/8/layout/list1"/>
    <dgm:cxn modelId="{A7D8E082-AA81-48DE-B6BE-F7B97FF61841}" srcId="{683BA6D6-A123-4BCF-90A0-4E0DD3D00CED}" destId="{98F8BD5F-5882-436D-8FA0-588BE9DF569F}" srcOrd="2" destOrd="0" parTransId="{02F33B60-F16B-405C-9453-1C7C0CDFCF75}" sibTransId="{B8225B18-9EEB-48CD-A18B-F014A0449339}"/>
    <dgm:cxn modelId="{D59DF785-20FE-406E-9E61-0555601629CB}" type="presOf" srcId="{B440DE5C-B365-4B33-8946-3C56DB29019A}" destId="{14600EFF-FD2D-4F09-9DB4-ABE181080A69}" srcOrd="1" destOrd="0" presId="urn:microsoft.com/office/officeart/2005/8/layout/list1"/>
    <dgm:cxn modelId="{3E5E2993-95AB-4C84-99A4-43BDC4CCA199}" srcId="{683BA6D6-A123-4BCF-90A0-4E0DD3D00CED}" destId="{E93888DF-9DE5-4440-B91E-5FA124B91288}" srcOrd="3" destOrd="0" parTransId="{7AF2A4B6-4FA4-42F1-9214-93E7113456CF}" sibTransId="{B7F1A581-4ED3-49C9-AE78-5345C05557AE}"/>
    <dgm:cxn modelId="{85EE1CAC-3D37-4FB7-871B-D2F9C5312BC4}" type="presOf" srcId="{EF17ADB8-1F24-4F1C-911C-FFC7F6C0D7CC}" destId="{078E709D-5977-472A-B94C-C876AAF98269}" srcOrd="0" destOrd="0" presId="urn:microsoft.com/office/officeart/2005/8/layout/list1"/>
    <dgm:cxn modelId="{4EF395B0-1A7C-47FB-8904-1D0B4040F3DB}" srcId="{683BA6D6-A123-4BCF-90A0-4E0DD3D00CED}" destId="{B440DE5C-B365-4B33-8946-3C56DB29019A}" srcOrd="0" destOrd="0" parTransId="{59039671-C5C3-4767-A392-4218AF7A385C}" sibTransId="{EAA63BA1-92D3-482E-9C9B-340157275C87}"/>
    <dgm:cxn modelId="{EFFD05C8-A4DE-4C37-9C07-D27037605C00}" type="presOf" srcId="{B440DE5C-B365-4B33-8946-3C56DB29019A}" destId="{D1EB08FC-7356-40A9-8124-B9423516979E}" srcOrd="0" destOrd="0" presId="urn:microsoft.com/office/officeart/2005/8/layout/list1"/>
    <dgm:cxn modelId="{30D4B3CA-EFB1-4A1C-8A30-90347DB6C9F4}" type="presOf" srcId="{98F8BD5F-5882-436D-8FA0-588BE9DF569F}" destId="{5E2FE6BA-1FB7-47DE-B492-24E43FBD93D5}" srcOrd="1" destOrd="0" presId="urn:microsoft.com/office/officeart/2005/8/layout/list1"/>
    <dgm:cxn modelId="{CAFA9CD7-4DE0-429A-A254-6A72069A514F}" type="presOf" srcId="{683BA6D6-A123-4BCF-90A0-4E0DD3D00CED}" destId="{968AC132-8C0D-4C5F-9D54-6980BD5862FA}" srcOrd="0" destOrd="0" presId="urn:microsoft.com/office/officeart/2005/8/layout/list1"/>
    <dgm:cxn modelId="{BB2E0889-A2A9-4D64-A5EC-FF98DFA0027B}" type="presParOf" srcId="{968AC132-8C0D-4C5F-9D54-6980BD5862FA}" destId="{A2E6F38B-35DE-40BA-AAB0-41A87CB37C80}" srcOrd="0" destOrd="0" presId="urn:microsoft.com/office/officeart/2005/8/layout/list1"/>
    <dgm:cxn modelId="{062A724B-A35E-40E9-844E-04D836A5A2E5}" type="presParOf" srcId="{A2E6F38B-35DE-40BA-AAB0-41A87CB37C80}" destId="{D1EB08FC-7356-40A9-8124-B9423516979E}" srcOrd="0" destOrd="0" presId="urn:microsoft.com/office/officeart/2005/8/layout/list1"/>
    <dgm:cxn modelId="{43B6FF5F-9080-4898-9808-D4EF5B00E48C}" type="presParOf" srcId="{A2E6F38B-35DE-40BA-AAB0-41A87CB37C80}" destId="{14600EFF-FD2D-4F09-9DB4-ABE181080A69}" srcOrd="1" destOrd="0" presId="urn:microsoft.com/office/officeart/2005/8/layout/list1"/>
    <dgm:cxn modelId="{C02FD3FC-88E0-4776-85D3-CD60C9C659D0}" type="presParOf" srcId="{968AC132-8C0D-4C5F-9D54-6980BD5862FA}" destId="{36FA57C3-60F7-4916-BC48-40BFA304EA9B}" srcOrd="1" destOrd="0" presId="urn:microsoft.com/office/officeart/2005/8/layout/list1"/>
    <dgm:cxn modelId="{F6FE887B-19E1-4A21-827C-8BD8DDB87C54}" type="presParOf" srcId="{968AC132-8C0D-4C5F-9D54-6980BD5862FA}" destId="{0D402CC4-8454-4764-BAA2-30703635B7CC}" srcOrd="2" destOrd="0" presId="urn:microsoft.com/office/officeart/2005/8/layout/list1"/>
    <dgm:cxn modelId="{1D812118-202F-4495-BD74-6EE771EA7C29}" type="presParOf" srcId="{968AC132-8C0D-4C5F-9D54-6980BD5862FA}" destId="{83F7C5C0-296E-4AA6-AB48-D4A45A58A528}" srcOrd="3" destOrd="0" presId="urn:microsoft.com/office/officeart/2005/8/layout/list1"/>
    <dgm:cxn modelId="{F4931F12-2B16-4C9C-873C-7287B702B68F}" type="presParOf" srcId="{968AC132-8C0D-4C5F-9D54-6980BD5862FA}" destId="{45771CF7-09F2-4394-9207-C7800C51481D}" srcOrd="4" destOrd="0" presId="urn:microsoft.com/office/officeart/2005/8/layout/list1"/>
    <dgm:cxn modelId="{7410354B-23AD-430E-A47E-8A5EF74DAFCD}" type="presParOf" srcId="{45771CF7-09F2-4394-9207-C7800C51481D}" destId="{078E709D-5977-472A-B94C-C876AAF98269}" srcOrd="0" destOrd="0" presId="urn:microsoft.com/office/officeart/2005/8/layout/list1"/>
    <dgm:cxn modelId="{EE6D6557-4A5C-49BF-BC88-4E54A1E2DD86}" type="presParOf" srcId="{45771CF7-09F2-4394-9207-C7800C51481D}" destId="{4F62182F-6B79-445A-8D3B-CBC04ADCCFC8}" srcOrd="1" destOrd="0" presId="urn:microsoft.com/office/officeart/2005/8/layout/list1"/>
    <dgm:cxn modelId="{BD9AD406-74D7-4558-B3ED-2D033CE9164D}" type="presParOf" srcId="{968AC132-8C0D-4C5F-9D54-6980BD5862FA}" destId="{FD838436-DD8E-4D85-BF74-6F0C07ADEA5F}" srcOrd="5" destOrd="0" presId="urn:microsoft.com/office/officeart/2005/8/layout/list1"/>
    <dgm:cxn modelId="{3107A062-20EE-4E49-97C7-2ED55F940D70}" type="presParOf" srcId="{968AC132-8C0D-4C5F-9D54-6980BD5862FA}" destId="{E2E0DF09-0748-404C-9F92-ADC99DD3D333}" srcOrd="6" destOrd="0" presId="urn:microsoft.com/office/officeart/2005/8/layout/list1"/>
    <dgm:cxn modelId="{DBD60C22-2964-4820-91D2-ADBE5A79014A}" type="presParOf" srcId="{968AC132-8C0D-4C5F-9D54-6980BD5862FA}" destId="{49A5433D-E9C1-4F00-A5B0-FA8FDEAD296C}" srcOrd="7" destOrd="0" presId="urn:microsoft.com/office/officeart/2005/8/layout/list1"/>
    <dgm:cxn modelId="{31527E22-16AC-4408-8280-7E6754A39AF0}" type="presParOf" srcId="{968AC132-8C0D-4C5F-9D54-6980BD5862FA}" destId="{BF324495-F8B3-4732-BB6F-EFC8048E0018}" srcOrd="8" destOrd="0" presId="urn:microsoft.com/office/officeart/2005/8/layout/list1"/>
    <dgm:cxn modelId="{12D06D2B-5436-440B-831F-8BB77C2099E2}" type="presParOf" srcId="{BF324495-F8B3-4732-BB6F-EFC8048E0018}" destId="{EF5EBEFF-C466-42CD-85B8-E9AECCE8C71E}" srcOrd="0" destOrd="0" presId="urn:microsoft.com/office/officeart/2005/8/layout/list1"/>
    <dgm:cxn modelId="{99E5808E-0978-4639-AF2A-889EE2418054}" type="presParOf" srcId="{BF324495-F8B3-4732-BB6F-EFC8048E0018}" destId="{5E2FE6BA-1FB7-47DE-B492-24E43FBD93D5}" srcOrd="1" destOrd="0" presId="urn:microsoft.com/office/officeart/2005/8/layout/list1"/>
    <dgm:cxn modelId="{AF22187D-CAD7-417A-A71E-6AB6BD1DED2A}" type="presParOf" srcId="{968AC132-8C0D-4C5F-9D54-6980BD5862FA}" destId="{16EA4F1E-8109-4463-9977-06C9B3F92EE7}" srcOrd="9" destOrd="0" presId="urn:microsoft.com/office/officeart/2005/8/layout/list1"/>
    <dgm:cxn modelId="{52F36D34-F295-47AF-99E5-2E3E3041A64C}" type="presParOf" srcId="{968AC132-8C0D-4C5F-9D54-6980BD5862FA}" destId="{5C51C8A5-A7EE-48E2-8C1A-AC3E8AAF1260}" srcOrd="10" destOrd="0" presId="urn:microsoft.com/office/officeart/2005/8/layout/list1"/>
    <dgm:cxn modelId="{7E562CCA-9778-4500-9C4B-DF5C2295C207}" type="presParOf" srcId="{968AC132-8C0D-4C5F-9D54-6980BD5862FA}" destId="{8DB29B03-FD0B-4086-869C-C8B8E24D2E4F}" srcOrd="11" destOrd="0" presId="urn:microsoft.com/office/officeart/2005/8/layout/list1"/>
    <dgm:cxn modelId="{F28C2475-AAAA-4B66-8A57-1E4A97234AD9}" type="presParOf" srcId="{968AC132-8C0D-4C5F-9D54-6980BD5862FA}" destId="{4D3BA5FA-79F5-49C5-A274-BDFAF3655506}" srcOrd="12" destOrd="0" presId="urn:microsoft.com/office/officeart/2005/8/layout/list1"/>
    <dgm:cxn modelId="{560A4CF8-7541-4C24-AE2A-271E2078A6FD}" type="presParOf" srcId="{4D3BA5FA-79F5-49C5-A274-BDFAF3655506}" destId="{B79F05E2-25B2-4F6B-8086-597D6F7D6930}" srcOrd="0" destOrd="0" presId="urn:microsoft.com/office/officeart/2005/8/layout/list1"/>
    <dgm:cxn modelId="{FBAD2CD8-90FB-4CD4-9194-28A0E13CD3F8}" type="presParOf" srcId="{4D3BA5FA-79F5-49C5-A274-BDFAF3655506}" destId="{1E7CE826-0475-496D-9932-1DA946E8F967}" srcOrd="1" destOrd="0" presId="urn:microsoft.com/office/officeart/2005/8/layout/list1"/>
    <dgm:cxn modelId="{51093837-0C31-405C-9383-696F836265DA}" type="presParOf" srcId="{968AC132-8C0D-4C5F-9D54-6980BD5862FA}" destId="{BFA5E6D0-B00F-4C47-8744-B86245D83B1F}" srcOrd="13" destOrd="0" presId="urn:microsoft.com/office/officeart/2005/8/layout/list1"/>
    <dgm:cxn modelId="{73309450-87F8-4342-A311-849D1ED5CBDF}" type="presParOf" srcId="{968AC132-8C0D-4C5F-9D54-6980BD5862FA}" destId="{B4A19D91-D606-4EEA-9D67-B76658EF60C8}" srcOrd="14"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B2EA54DC-F228-48D3-9997-04BE02D3592A}"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2A516433-FE0C-4D8D-8597-6C52D584F0DF}">
      <dgm:prSet custT="1"/>
      <dgm:spPr/>
      <dgm:t>
        <a:bodyPr/>
        <a:lstStyle/>
        <a:p>
          <a:r>
            <a:rPr lang="en-IN" sz="1600" i="1"/>
            <a:t>wait()</a:t>
          </a:r>
          <a:r>
            <a:rPr lang="en-IN" sz="1600"/>
            <a:t>: thread A releases the lock when wait() is called; A then sleeps until another thread B calls notify().</a:t>
          </a:r>
        </a:p>
      </dgm:t>
    </dgm:pt>
    <dgm:pt modelId="{E5A6853B-C0D1-4988-8E20-02D7A13DFE59}" type="parTrans" cxnId="{A120374C-8F8A-4E00-A95E-291826D5FB24}">
      <dgm:prSet/>
      <dgm:spPr/>
      <dgm:t>
        <a:bodyPr/>
        <a:lstStyle/>
        <a:p>
          <a:endParaRPr lang="en-IN" sz="1600"/>
        </a:p>
      </dgm:t>
    </dgm:pt>
    <dgm:pt modelId="{699B592F-EADB-4B71-8F44-CC2A75B1ADC6}" type="sibTrans" cxnId="{A120374C-8F8A-4E00-A95E-291826D5FB24}">
      <dgm:prSet/>
      <dgm:spPr/>
      <dgm:t>
        <a:bodyPr/>
        <a:lstStyle/>
        <a:p>
          <a:endParaRPr lang="en-IN" sz="1600"/>
        </a:p>
      </dgm:t>
    </dgm:pt>
    <dgm:pt modelId="{10619BD8-2187-407E-811A-91338626E990}">
      <dgm:prSet custT="1"/>
      <dgm:spPr/>
      <dgm:t>
        <a:bodyPr/>
        <a:lstStyle/>
        <a:p>
          <a:r>
            <a:rPr lang="en-IN" sz="1600" i="1"/>
            <a:t>notify()</a:t>
          </a:r>
          <a:r>
            <a:rPr lang="en-IN" sz="1600"/>
            <a:t>: signals a change in an object related to thread B. Then one waiting thread (in this case A) wakes up after the lock has been released.</a:t>
          </a:r>
        </a:p>
      </dgm:t>
    </dgm:pt>
    <dgm:pt modelId="{7487D03B-BAE5-4E16-9413-D1AAF40CBD48}" type="parTrans" cxnId="{7ABA58E4-5350-4131-B35C-475FFCC01629}">
      <dgm:prSet/>
      <dgm:spPr/>
      <dgm:t>
        <a:bodyPr/>
        <a:lstStyle/>
        <a:p>
          <a:endParaRPr lang="en-IN" sz="1600"/>
        </a:p>
      </dgm:t>
    </dgm:pt>
    <dgm:pt modelId="{61B64D6B-BE9F-4AD1-8FE7-925512B1E414}" type="sibTrans" cxnId="{7ABA58E4-5350-4131-B35C-475FFCC01629}">
      <dgm:prSet/>
      <dgm:spPr/>
      <dgm:t>
        <a:bodyPr/>
        <a:lstStyle/>
        <a:p>
          <a:endParaRPr lang="en-IN" sz="1600"/>
        </a:p>
      </dgm:t>
    </dgm:pt>
    <dgm:pt modelId="{95BEBCB3-00FF-4A86-9A66-5864C9618362}">
      <dgm:prSet custT="1"/>
      <dgm:spPr/>
      <dgm:t>
        <a:bodyPr/>
        <a:lstStyle/>
        <a:p>
          <a:r>
            <a:rPr lang="en-IN" sz="1600" i="1"/>
            <a:t>notify_all()</a:t>
          </a:r>
          <a:r>
            <a:rPr lang="en-IN" sz="1600"/>
            <a:t>: this has the same intent as notify() except that all waiting threads wake up.</a:t>
          </a:r>
        </a:p>
      </dgm:t>
    </dgm:pt>
    <dgm:pt modelId="{084E443F-C0CF-47D7-873F-139F24E9830D}" type="parTrans" cxnId="{238B7075-AFEE-4182-B13B-BFD3D14717E9}">
      <dgm:prSet/>
      <dgm:spPr/>
      <dgm:t>
        <a:bodyPr/>
        <a:lstStyle/>
        <a:p>
          <a:endParaRPr lang="en-IN" sz="1600"/>
        </a:p>
      </dgm:t>
    </dgm:pt>
    <dgm:pt modelId="{06453C9D-D547-4E95-8FC9-2EA4F3D488BA}" type="sibTrans" cxnId="{238B7075-AFEE-4182-B13B-BFD3D14717E9}">
      <dgm:prSet/>
      <dgm:spPr/>
      <dgm:t>
        <a:bodyPr/>
        <a:lstStyle/>
        <a:p>
          <a:endParaRPr lang="en-IN" sz="1600"/>
        </a:p>
      </dgm:t>
    </dgm:pt>
    <dgm:pt modelId="{238B2CDE-042D-4231-941E-8F17F106A728}" type="pres">
      <dgm:prSet presAssocID="{B2EA54DC-F228-48D3-9997-04BE02D3592A}" presName="linear" presStyleCnt="0">
        <dgm:presLayoutVars>
          <dgm:dir/>
          <dgm:animLvl val="lvl"/>
          <dgm:resizeHandles val="exact"/>
        </dgm:presLayoutVars>
      </dgm:prSet>
      <dgm:spPr/>
    </dgm:pt>
    <dgm:pt modelId="{3AFC8021-BDA8-4951-985A-4147157FCB88}" type="pres">
      <dgm:prSet presAssocID="{2A516433-FE0C-4D8D-8597-6C52D584F0DF}" presName="parentLin" presStyleCnt="0"/>
      <dgm:spPr/>
    </dgm:pt>
    <dgm:pt modelId="{103DCCB2-7D16-45D8-B347-6F0326BA5DBC}" type="pres">
      <dgm:prSet presAssocID="{2A516433-FE0C-4D8D-8597-6C52D584F0DF}" presName="parentLeftMargin" presStyleLbl="node1" presStyleIdx="0" presStyleCnt="3"/>
      <dgm:spPr/>
    </dgm:pt>
    <dgm:pt modelId="{015ECC3F-5E36-41EF-9478-7603AC463B78}" type="pres">
      <dgm:prSet presAssocID="{2A516433-FE0C-4D8D-8597-6C52D584F0DF}" presName="parentText" presStyleLbl="node1" presStyleIdx="0" presStyleCnt="3">
        <dgm:presLayoutVars>
          <dgm:chMax val="0"/>
          <dgm:bulletEnabled val="1"/>
        </dgm:presLayoutVars>
      </dgm:prSet>
      <dgm:spPr/>
    </dgm:pt>
    <dgm:pt modelId="{BECA560D-1A0B-499A-AD63-2D07B789B32A}" type="pres">
      <dgm:prSet presAssocID="{2A516433-FE0C-4D8D-8597-6C52D584F0DF}" presName="negativeSpace" presStyleCnt="0"/>
      <dgm:spPr/>
    </dgm:pt>
    <dgm:pt modelId="{C94A59FE-54F1-4EF8-8641-1BC8183105CD}" type="pres">
      <dgm:prSet presAssocID="{2A516433-FE0C-4D8D-8597-6C52D584F0DF}" presName="childText" presStyleLbl="conFgAcc1" presStyleIdx="0" presStyleCnt="3">
        <dgm:presLayoutVars>
          <dgm:bulletEnabled val="1"/>
        </dgm:presLayoutVars>
      </dgm:prSet>
      <dgm:spPr/>
    </dgm:pt>
    <dgm:pt modelId="{1077016D-A836-4AC7-871C-E7DB89B0A01E}" type="pres">
      <dgm:prSet presAssocID="{699B592F-EADB-4B71-8F44-CC2A75B1ADC6}" presName="spaceBetweenRectangles" presStyleCnt="0"/>
      <dgm:spPr/>
    </dgm:pt>
    <dgm:pt modelId="{8B78B423-F879-4F64-9574-3D9D95BF4195}" type="pres">
      <dgm:prSet presAssocID="{10619BD8-2187-407E-811A-91338626E990}" presName="parentLin" presStyleCnt="0"/>
      <dgm:spPr/>
    </dgm:pt>
    <dgm:pt modelId="{FFF9BD0A-5147-42BF-BB61-A75126B781ED}" type="pres">
      <dgm:prSet presAssocID="{10619BD8-2187-407E-811A-91338626E990}" presName="parentLeftMargin" presStyleLbl="node1" presStyleIdx="0" presStyleCnt="3"/>
      <dgm:spPr/>
    </dgm:pt>
    <dgm:pt modelId="{77ECA19A-F67D-4C10-B541-C490498E2011}" type="pres">
      <dgm:prSet presAssocID="{10619BD8-2187-407E-811A-91338626E990}" presName="parentText" presStyleLbl="node1" presStyleIdx="1" presStyleCnt="3">
        <dgm:presLayoutVars>
          <dgm:chMax val="0"/>
          <dgm:bulletEnabled val="1"/>
        </dgm:presLayoutVars>
      </dgm:prSet>
      <dgm:spPr/>
    </dgm:pt>
    <dgm:pt modelId="{D5EA6CD9-4934-48E2-BFC7-26698BCD3212}" type="pres">
      <dgm:prSet presAssocID="{10619BD8-2187-407E-811A-91338626E990}" presName="negativeSpace" presStyleCnt="0"/>
      <dgm:spPr/>
    </dgm:pt>
    <dgm:pt modelId="{425FF1C4-C94B-449E-AE1C-C17CBE9A803D}" type="pres">
      <dgm:prSet presAssocID="{10619BD8-2187-407E-811A-91338626E990}" presName="childText" presStyleLbl="conFgAcc1" presStyleIdx="1" presStyleCnt="3">
        <dgm:presLayoutVars>
          <dgm:bulletEnabled val="1"/>
        </dgm:presLayoutVars>
      </dgm:prSet>
      <dgm:spPr/>
    </dgm:pt>
    <dgm:pt modelId="{6C25C2D8-58AA-49C7-9B8A-2562C3705AC3}" type="pres">
      <dgm:prSet presAssocID="{61B64D6B-BE9F-4AD1-8FE7-925512B1E414}" presName="spaceBetweenRectangles" presStyleCnt="0"/>
      <dgm:spPr/>
    </dgm:pt>
    <dgm:pt modelId="{57E1DB02-0EA6-4B63-8680-8BA697A4C2AB}" type="pres">
      <dgm:prSet presAssocID="{95BEBCB3-00FF-4A86-9A66-5864C9618362}" presName="parentLin" presStyleCnt="0"/>
      <dgm:spPr/>
    </dgm:pt>
    <dgm:pt modelId="{53738836-644C-4702-815A-2096FFF70748}" type="pres">
      <dgm:prSet presAssocID="{95BEBCB3-00FF-4A86-9A66-5864C9618362}" presName="parentLeftMargin" presStyleLbl="node1" presStyleIdx="1" presStyleCnt="3"/>
      <dgm:spPr/>
    </dgm:pt>
    <dgm:pt modelId="{E6D8CA41-C6F1-400E-A6F4-723C046958DF}" type="pres">
      <dgm:prSet presAssocID="{95BEBCB3-00FF-4A86-9A66-5864C9618362}" presName="parentText" presStyleLbl="node1" presStyleIdx="2" presStyleCnt="3">
        <dgm:presLayoutVars>
          <dgm:chMax val="0"/>
          <dgm:bulletEnabled val="1"/>
        </dgm:presLayoutVars>
      </dgm:prSet>
      <dgm:spPr/>
    </dgm:pt>
    <dgm:pt modelId="{08EA9304-E2A4-4475-8D81-772328466528}" type="pres">
      <dgm:prSet presAssocID="{95BEBCB3-00FF-4A86-9A66-5864C9618362}" presName="negativeSpace" presStyleCnt="0"/>
      <dgm:spPr/>
    </dgm:pt>
    <dgm:pt modelId="{E72BE48D-C260-4A06-AB22-68E772B5C45C}" type="pres">
      <dgm:prSet presAssocID="{95BEBCB3-00FF-4A86-9A66-5864C9618362}" presName="childText" presStyleLbl="conFgAcc1" presStyleIdx="2" presStyleCnt="3">
        <dgm:presLayoutVars>
          <dgm:bulletEnabled val="1"/>
        </dgm:presLayoutVars>
      </dgm:prSet>
      <dgm:spPr/>
    </dgm:pt>
  </dgm:ptLst>
  <dgm:cxnLst>
    <dgm:cxn modelId="{149E4A07-B2C3-40F2-ABD4-09936A15D90E}" type="presOf" srcId="{95BEBCB3-00FF-4A86-9A66-5864C9618362}" destId="{53738836-644C-4702-815A-2096FFF70748}" srcOrd="0" destOrd="0" presId="urn:microsoft.com/office/officeart/2005/8/layout/list1"/>
    <dgm:cxn modelId="{87884808-1055-4AEA-85F5-2A269C5C41BC}" type="presOf" srcId="{2A516433-FE0C-4D8D-8597-6C52D584F0DF}" destId="{103DCCB2-7D16-45D8-B347-6F0326BA5DBC}" srcOrd="0" destOrd="0" presId="urn:microsoft.com/office/officeart/2005/8/layout/list1"/>
    <dgm:cxn modelId="{23ACDB09-F6EB-4D15-AE67-6B7618F6C5EF}" type="presOf" srcId="{95BEBCB3-00FF-4A86-9A66-5864C9618362}" destId="{E6D8CA41-C6F1-400E-A6F4-723C046958DF}" srcOrd="1" destOrd="0" presId="urn:microsoft.com/office/officeart/2005/8/layout/list1"/>
    <dgm:cxn modelId="{BA0D1F18-0E4F-4E32-A4C2-D7E8C708E581}" type="presOf" srcId="{10619BD8-2187-407E-811A-91338626E990}" destId="{FFF9BD0A-5147-42BF-BB61-A75126B781ED}" srcOrd="0" destOrd="0" presId="urn:microsoft.com/office/officeart/2005/8/layout/list1"/>
    <dgm:cxn modelId="{14B90A44-AAD4-41A2-82C2-32C25F9C74A0}" type="presOf" srcId="{B2EA54DC-F228-48D3-9997-04BE02D3592A}" destId="{238B2CDE-042D-4231-941E-8F17F106A728}" srcOrd="0" destOrd="0" presId="urn:microsoft.com/office/officeart/2005/8/layout/list1"/>
    <dgm:cxn modelId="{A120374C-8F8A-4E00-A95E-291826D5FB24}" srcId="{B2EA54DC-F228-48D3-9997-04BE02D3592A}" destId="{2A516433-FE0C-4D8D-8597-6C52D584F0DF}" srcOrd="0" destOrd="0" parTransId="{E5A6853B-C0D1-4988-8E20-02D7A13DFE59}" sibTransId="{699B592F-EADB-4B71-8F44-CC2A75B1ADC6}"/>
    <dgm:cxn modelId="{238B7075-AFEE-4182-B13B-BFD3D14717E9}" srcId="{B2EA54DC-F228-48D3-9997-04BE02D3592A}" destId="{95BEBCB3-00FF-4A86-9A66-5864C9618362}" srcOrd="2" destOrd="0" parTransId="{084E443F-C0CF-47D7-873F-139F24E9830D}" sibTransId="{06453C9D-D547-4E95-8FC9-2EA4F3D488BA}"/>
    <dgm:cxn modelId="{2CC5CE94-B128-4CC2-9324-E254364C2EB2}" type="presOf" srcId="{2A516433-FE0C-4D8D-8597-6C52D584F0DF}" destId="{015ECC3F-5E36-41EF-9478-7603AC463B78}" srcOrd="1" destOrd="0" presId="urn:microsoft.com/office/officeart/2005/8/layout/list1"/>
    <dgm:cxn modelId="{2625CBDB-FE15-4E86-8459-92B5E6D04DF2}" type="presOf" srcId="{10619BD8-2187-407E-811A-91338626E990}" destId="{77ECA19A-F67D-4C10-B541-C490498E2011}" srcOrd="1" destOrd="0" presId="urn:microsoft.com/office/officeart/2005/8/layout/list1"/>
    <dgm:cxn modelId="{7ABA58E4-5350-4131-B35C-475FFCC01629}" srcId="{B2EA54DC-F228-48D3-9997-04BE02D3592A}" destId="{10619BD8-2187-407E-811A-91338626E990}" srcOrd="1" destOrd="0" parTransId="{7487D03B-BAE5-4E16-9413-D1AAF40CBD48}" sibTransId="{61B64D6B-BE9F-4AD1-8FE7-925512B1E414}"/>
    <dgm:cxn modelId="{6BD6CD8D-D583-45ED-872F-5EA57B45A097}" type="presParOf" srcId="{238B2CDE-042D-4231-941E-8F17F106A728}" destId="{3AFC8021-BDA8-4951-985A-4147157FCB88}" srcOrd="0" destOrd="0" presId="urn:microsoft.com/office/officeart/2005/8/layout/list1"/>
    <dgm:cxn modelId="{13C760C2-C7C2-4FC3-9263-EB52A89CF7D8}" type="presParOf" srcId="{3AFC8021-BDA8-4951-985A-4147157FCB88}" destId="{103DCCB2-7D16-45D8-B347-6F0326BA5DBC}" srcOrd="0" destOrd="0" presId="urn:microsoft.com/office/officeart/2005/8/layout/list1"/>
    <dgm:cxn modelId="{D6E23B52-C21F-470C-8406-79F5C0F4C34F}" type="presParOf" srcId="{3AFC8021-BDA8-4951-985A-4147157FCB88}" destId="{015ECC3F-5E36-41EF-9478-7603AC463B78}" srcOrd="1" destOrd="0" presId="urn:microsoft.com/office/officeart/2005/8/layout/list1"/>
    <dgm:cxn modelId="{A829965C-6289-43C5-951E-A452A2E0DC95}" type="presParOf" srcId="{238B2CDE-042D-4231-941E-8F17F106A728}" destId="{BECA560D-1A0B-499A-AD63-2D07B789B32A}" srcOrd="1" destOrd="0" presId="urn:microsoft.com/office/officeart/2005/8/layout/list1"/>
    <dgm:cxn modelId="{80666946-8A6F-4E73-807C-A3A2A806396A}" type="presParOf" srcId="{238B2CDE-042D-4231-941E-8F17F106A728}" destId="{C94A59FE-54F1-4EF8-8641-1BC8183105CD}" srcOrd="2" destOrd="0" presId="urn:microsoft.com/office/officeart/2005/8/layout/list1"/>
    <dgm:cxn modelId="{1DA33168-D9C5-4713-97DF-F0DBD0EC3DDA}" type="presParOf" srcId="{238B2CDE-042D-4231-941E-8F17F106A728}" destId="{1077016D-A836-4AC7-871C-E7DB89B0A01E}" srcOrd="3" destOrd="0" presId="urn:microsoft.com/office/officeart/2005/8/layout/list1"/>
    <dgm:cxn modelId="{D8D6612A-3523-464D-BBE0-6035CCD9AAD1}" type="presParOf" srcId="{238B2CDE-042D-4231-941E-8F17F106A728}" destId="{8B78B423-F879-4F64-9574-3D9D95BF4195}" srcOrd="4" destOrd="0" presId="urn:microsoft.com/office/officeart/2005/8/layout/list1"/>
    <dgm:cxn modelId="{C44ED8AB-D1F0-4913-A8EC-2C4AE24778E8}" type="presParOf" srcId="{8B78B423-F879-4F64-9574-3D9D95BF4195}" destId="{FFF9BD0A-5147-42BF-BB61-A75126B781ED}" srcOrd="0" destOrd="0" presId="urn:microsoft.com/office/officeart/2005/8/layout/list1"/>
    <dgm:cxn modelId="{5DFC2DCD-9375-4A9D-810B-FE2386FDF26D}" type="presParOf" srcId="{8B78B423-F879-4F64-9574-3D9D95BF4195}" destId="{77ECA19A-F67D-4C10-B541-C490498E2011}" srcOrd="1" destOrd="0" presId="urn:microsoft.com/office/officeart/2005/8/layout/list1"/>
    <dgm:cxn modelId="{0DAF07D9-3D5C-492B-BD98-749A5AE0EEB8}" type="presParOf" srcId="{238B2CDE-042D-4231-941E-8F17F106A728}" destId="{D5EA6CD9-4934-48E2-BFC7-26698BCD3212}" srcOrd="5" destOrd="0" presId="urn:microsoft.com/office/officeart/2005/8/layout/list1"/>
    <dgm:cxn modelId="{066E72C4-F318-45A9-B7EF-86F7F47E4DDD}" type="presParOf" srcId="{238B2CDE-042D-4231-941E-8F17F106A728}" destId="{425FF1C4-C94B-449E-AE1C-C17CBE9A803D}" srcOrd="6" destOrd="0" presId="urn:microsoft.com/office/officeart/2005/8/layout/list1"/>
    <dgm:cxn modelId="{61DF7942-5435-4411-AADF-A3D1683D8E8F}" type="presParOf" srcId="{238B2CDE-042D-4231-941E-8F17F106A728}" destId="{6C25C2D8-58AA-49C7-9B8A-2562C3705AC3}" srcOrd="7" destOrd="0" presId="urn:microsoft.com/office/officeart/2005/8/layout/list1"/>
    <dgm:cxn modelId="{2538DD4A-54C3-4DA1-A3D3-3AC86234B825}" type="presParOf" srcId="{238B2CDE-042D-4231-941E-8F17F106A728}" destId="{57E1DB02-0EA6-4B63-8680-8BA697A4C2AB}" srcOrd="8" destOrd="0" presId="urn:microsoft.com/office/officeart/2005/8/layout/list1"/>
    <dgm:cxn modelId="{54918D03-EE01-45C9-BC5D-62085E914340}" type="presParOf" srcId="{57E1DB02-0EA6-4B63-8680-8BA697A4C2AB}" destId="{53738836-644C-4702-815A-2096FFF70748}" srcOrd="0" destOrd="0" presId="urn:microsoft.com/office/officeart/2005/8/layout/list1"/>
    <dgm:cxn modelId="{2820C3DB-59ED-4881-A30A-296542FD952C}" type="presParOf" srcId="{57E1DB02-0EA6-4B63-8680-8BA697A4C2AB}" destId="{E6D8CA41-C6F1-400E-A6F4-723C046958DF}" srcOrd="1" destOrd="0" presId="urn:microsoft.com/office/officeart/2005/8/layout/list1"/>
    <dgm:cxn modelId="{96FFFDA3-3684-458C-B793-3CCDFD844DB9}" type="presParOf" srcId="{238B2CDE-042D-4231-941E-8F17F106A728}" destId="{08EA9304-E2A4-4475-8D81-772328466528}" srcOrd="9" destOrd="0" presId="urn:microsoft.com/office/officeart/2005/8/layout/list1"/>
    <dgm:cxn modelId="{840D7824-EDAB-4D65-A07F-3F40B3AD8A75}" type="presParOf" srcId="{238B2CDE-042D-4231-941E-8F17F106A728}" destId="{E72BE48D-C260-4A06-AB22-68E772B5C45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a:t>Thread Notification</a:t>
          </a:r>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F1892216-0610-485B-A8C9-0C4FF9C73941}" type="presOf" srcId="{DD0B4728-9D96-450B-BE6A-334940CC29C0}" destId="{622A42A3-B605-4AF7-843C-0079C4E88486}"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09A7B17D-E7DA-4EA6-8110-9051B04536D9}" type="presOf" srcId="{39DE3ACC-F631-432E-963A-857AE3BC9679}" destId="{CB2C0BD3-48D5-4ECA-8703-45F1DF9ED57B}" srcOrd="0" destOrd="0" presId="urn:microsoft.com/office/officeart/2005/8/layout/vList2"/>
    <dgm:cxn modelId="{69676CE6-B33C-4E36-9FC1-E8F5AC355518}"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B2EA54DC-F228-48D3-9997-04BE02D3592A}"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2CA1EF85-E0C7-48C8-BE23-4FB3332AF87C}">
      <dgm:prSet custT="1"/>
      <dgm:spPr/>
      <dgm:t>
        <a:bodyPr/>
        <a:lstStyle/>
        <a:p>
          <a:r>
            <a:rPr lang="en-IN" sz="1200" dirty="0"/>
            <a:t>Whenever threads need to asynchronously signal to one another that an event has occurred or a condition is true, A condition variable becomes handy.</a:t>
          </a:r>
        </a:p>
      </dgm:t>
    </dgm:pt>
    <dgm:pt modelId="{C34FB3B2-395F-423D-AFE4-3D9A39E680B1}" type="parTrans" cxnId="{7C79B7D6-F74C-4F7B-945C-A4FC5BCAD52F}">
      <dgm:prSet/>
      <dgm:spPr/>
      <dgm:t>
        <a:bodyPr/>
        <a:lstStyle/>
        <a:p>
          <a:endParaRPr lang="en-IN" sz="1200"/>
        </a:p>
      </dgm:t>
    </dgm:pt>
    <dgm:pt modelId="{86038262-E5FE-413B-8FE8-A6547FED8B18}" type="sibTrans" cxnId="{7C79B7D6-F74C-4F7B-945C-A4FC5BCAD52F}">
      <dgm:prSet/>
      <dgm:spPr/>
      <dgm:t>
        <a:bodyPr/>
        <a:lstStyle/>
        <a:p>
          <a:endParaRPr lang="en-IN" sz="1200"/>
        </a:p>
      </dgm:t>
    </dgm:pt>
    <dgm:pt modelId="{002D1C17-4088-436A-B46B-77A0CB7A2AE5}">
      <dgm:prSet custT="1"/>
      <dgm:spPr/>
      <dgm:t>
        <a:bodyPr/>
        <a:lstStyle/>
        <a:p>
          <a:r>
            <a:rPr lang="en-IN" sz="1200"/>
            <a:t>A condition variable, which acts like a flag or signal that can be used to safely and efficiently notify() one or more other threads asynchronously that a condition is true.</a:t>
          </a:r>
        </a:p>
      </dgm:t>
    </dgm:pt>
    <dgm:pt modelId="{A41A7995-6FCE-4954-9E6A-56A8BBBCB6F7}" type="parTrans" cxnId="{657A58BF-34A9-4F0E-BE55-53DADDA96DB2}">
      <dgm:prSet/>
      <dgm:spPr/>
      <dgm:t>
        <a:bodyPr/>
        <a:lstStyle/>
        <a:p>
          <a:endParaRPr lang="en-IN" sz="1200"/>
        </a:p>
      </dgm:t>
    </dgm:pt>
    <dgm:pt modelId="{20574EB0-7D98-40B0-92D2-6934EDAD5515}" type="sibTrans" cxnId="{657A58BF-34A9-4F0E-BE55-53DADDA96DB2}">
      <dgm:prSet/>
      <dgm:spPr/>
      <dgm:t>
        <a:bodyPr/>
        <a:lstStyle/>
        <a:p>
          <a:endParaRPr lang="en-IN" sz="1200"/>
        </a:p>
      </dgm:t>
    </dgm:pt>
    <dgm:pt modelId="{1472AAF4-0CFF-4B1E-B049-D129159FA176}">
      <dgm:prSet custT="1"/>
      <dgm:spPr/>
      <dgm:t>
        <a:bodyPr/>
        <a:lstStyle/>
        <a:p>
          <a:r>
            <a:rPr lang="en-IN" sz="1200" dirty="0"/>
            <a:t>The code which manages the state creates the condition variable and updates it, using the condition to notify others of the change in state. </a:t>
          </a:r>
        </a:p>
      </dgm:t>
    </dgm:pt>
    <dgm:pt modelId="{7424BE30-224C-46B9-A6D1-1518E4282F65}" type="parTrans" cxnId="{A842052E-A852-434D-8251-F2E9198C9655}">
      <dgm:prSet/>
      <dgm:spPr/>
      <dgm:t>
        <a:bodyPr/>
        <a:lstStyle/>
        <a:p>
          <a:endParaRPr lang="en-IN" sz="1200"/>
        </a:p>
      </dgm:t>
    </dgm:pt>
    <dgm:pt modelId="{37502DDF-548A-4E3A-879A-BEAB9A305925}" type="sibTrans" cxnId="{A842052E-A852-434D-8251-F2E9198C9655}">
      <dgm:prSet/>
      <dgm:spPr/>
      <dgm:t>
        <a:bodyPr/>
        <a:lstStyle/>
        <a:p>
          <a:endParaRPr lang="en-IN" sz="1200"/>
        </a:p>
      </dgm:t>
    </dgm:pt>
    <dgm:pt modelId="{5D713D15-87A5-499D-AEAC-E6195EB80879}">
      <dgm:prSet custT="1"/>
      <dgm:spPr/>
      <dgm:t>
        <a:bodyPr/>
        <a:lstStyle/>
        <a:p>
          <a:r>
            <a:rPr lang="en-IN" sz="1200"/>
            <a:t>Implementation details: There are two important details relating to how condition variables are implemented that affect their use:</a:t>
          </a:r>
        </a:p>
      </dgm:t>
    </dgm:pt>
    <dgm:pt modelId="{296494F0-0E3B-4919-8879-F08AEBF73CB6}" type="parTrans" cxnId="{6D0ADACF-022C-4FB1-A2A0-D804AD31EEE7}">
      <dgm:prSet/>
      <dgm:spPr/>
      <dgm:t>
        <a:bodyPr/>
        <a:lstStyle/>
        <a:p>
          <a:endParaRPr lang="en-IN" sz="1200"/>
        </a:p>
      </dgm:t>
    </dgm:pt>
    <dgm:pt modelId="{73100498-0E93-48A1-A42E-13FD5CF33B1B}" type="sibTrans" cxnId="{6D0ADACF-022C-4FB1-A2A0-D804AD31EEE7}">
      <dgm:prSet/>
      <dgm:spPr/>
      <dgm:t>
        <a:bodyPr/>
        <a:lstStyle/>
        <a:p>
          <a:endParaRPr lang="en-IN" sz="1200"/>
        </a:p>
      </dgm:t>
    </dgm:pt>
    <dgm:pt modelId="{E3CA921D-4A3B-42B9-83ED-70605382DD98}">
      <dgm:prSet custT="1"/>
      <dgm:spPr/>
      <dgm:t>
        <a:bodyPr/>
        <a:lstStyle/>
        <a:p>
          <a:r>
            <a:rPr lang="en-IN" sz="1200"/>
            <a:t>A condition variable must be protected by a mutex, and</a:t>
          </a:r>
        </a:p>
      </dgm:t>
    </dgm:pt>
    <dgm:pt modelId="{9D67EE61-7D16-4849-B1C4-07DEE5CB4F37}" type="parTrans" cxnId="{6A293561-51A3-4A4D-B0F8-9D6ABF67B266}">
      <dgm:prSet/>
      <dgm:spPr/>
      <dgm:t>
        <a:bodyPr/>
        <a:lstStyle/>
        <a:p>
          <a:endParaRPr lang="en-IN" sz="1200"/>
        </a:p>
      </dgm:t>
    </dgm:pt>
    <dgm:pt modelId="{01ECC2CF-A29E-4490-839F-E65AEC88CB95}" type="sibTrans" cxnId="{6A293561-51A3-4A4D-B0F8-9D6ABF67B266}">
      <dgm:prSet/>
      <dgm:spPr/>
      <dgm:t>
        <a:bodyPr/>
        <a:lstStyle/>
        <a:p>
          <a:endParaRPr lang="en-IN" sz="1200"/>
        </a:p>
      </dgm:t>
    </dgm:pt>
    <dgm:pt modelId="{5B97AF02-0059-4FC6-A37F-7AA285D5FF1F}">
      <dgm:prSet custT="1"/>
      <dgm:spPr/>
      <dgm:t>
        <a:bodyPr/>
        <a:lstStyle/>
        <a:p>
          <a:r>
            <a:rPr lang="en-IN" sz="1200"/>
            <a:t>A condition variable needs an actual variable to be used as a flag.</a:t>
          </a:r>
        </a:p>
      </dgm:t>
    </dgm:pt>
    <dgm:pt modelId="{B8278271-A2A6-4173-BDB7-1297D890DFDF}" type="parTrans" cxnId="{90F85A3B-221A-4C90-876C-030978B660F2}">
      <dgm:prSet/>
      <dgm:spPr/>
      <dgm:t>
        <a:bodyPr/>
        <a:lstStyle/>
        <a:p>
          <a:endParaRPr lang="en-IN" sz="1200"/>
        </a:p>
      </dgm:t>
    </dgm:pt>
    <dgm:pt modelId="{5D4F50AD-F528-402E-ADA4-67093C938F15}" type="sibTrans" cxnId="{90F85A3B-221A-4C90-876C-030978B660F2}">
      <dgm:prSet/>
      <dgm:spPr/>
      <dgm:t>
        <a:bodyPr/>
        <a:lstStyle/>
        <a:p>
          <a:endParaRPr lang="en-IN" sz="1200"/>
        </a:p>
      </dgm:t>
    </dgm:pt>
    <dgm:pt modelId="{1FA75BFE-9BFD-4562-8F9A-BCB93DBFC380}">
      <dgm:prSet custT="1"/>
      <dgm:spPr/>
      <dgm:t>
        <a:bodyPr/>
        <a:lstStyle/>
        <a:p>
          <a:r>
            <a:rPr lang="en-IN" sz="1200"/>
            <a:t>Declaring a Condition variable</a:t>
          </a:r>
        </a:p>
      </dgm:t>
    </dgm:pt>
    <dgm:pt modelId="{623F4F0C-01D7-470D-BFFD-EEC51AEF6E66}" type="parTrans" cxnId="{80F032B3-3B0E-49CB-ABCC-5BB4342D4CAF}">
      <dgm:prSet/>
      <dgm:spPr/>
      <dgm:t>
        <a:bodyPr/>
        <a:lstStyle/>
        <a:p>
          <a:endParaRPr lang="en-IN" sz="1200"/>
        </a:p>
      </dgm:t>
    </dgm:pt>
    <dgm:pt modelId="{02F8EC76-A46B-4836-9D51-1042D245B374}" type="sibTrans" cxnId="{80F032B3-3B0E-49CB-ABCC-5BB4342D4CAF}">
      <dgm:prSet/>
      <dgm:spPr/>
      <dgm:t>
        <a:bodyPr/>
        <a:lstStyle/>
        <a:p>
          <a:endParaRPr lang="en-IN" sz="1200"/>
        </a:p>
      </dgm:t>
    </dgm:pt>
    <dgm:pt modelId="{0E4B7633-0038-4AC4-BF2C-4B77250ADC90}">
      <dgm:prSet custT="1"/>
      <dgm:spPr/>
      <dgm:t>
        <a:bodyPr/>
        <a:lstStyle/>
        <a:p>
          <a:r>
            <a:rPr lang="en-IN" sz="1200" dirty="0" err="1">
              <a:latin typeface="Courier New" pitchFamily="49" charset="0"/>
              <a:cs typeface="Courier New" pitchFamily="49" charset="0"/>
            </a:rPr>
            <a:t>std</a:t>
          </a:r>
          <a:r>
            <a:rPr lang="en-IN" sz="1200" dirty="0">
              <a:latin typeface="Courier New" pitchFamily="49" charset="0"/>
              <a:cs typeface="Courier New" pitchFamily="49" charset="0"/>
            </a:rPr>
            <a:t>::</a:t>
          </a:r>
          <a:r>
            <a:rPr lang="en-IN" sz="1200" dirty="0" err="1">
              <a:latin typeface="Courier New" pitchFamily="49" charset="0"/>
              <a:cs typeface="Courier New" pitchFamily="49" charset="0"/>
            </a:rPr>
            <a:t>condition_variable</a:t>
          </a:r>
          <a:r>
            <a:rPr lang="en-IN" sz="1200" dirty="0">
              <a:latin typeface="Courier New" pitchFamily="49" charset="0"/>
              <a:cs typeface="Courier New" pitchFamily="49" charset="0"/>
            </a:rPr>
            <a:t>   </a:t>
          </a:r>
          <a:r>
            <a:rPr lang="en-IN" sz="1200" dirty="0" err="1">
              <a:latin typeface="Courier New" pitchFamily="49" charset="0"/>
              <a:cs typeface="Courier New" pitchFamily="49" charset="0"/>
            </a:rPr>
            <a:t>data_ready_cond</a:t>
          </a:r>
          <a:r>
            <a:rPr lang="en-IN" sz="1200" dirty="0">
              <a:latin typeface="Courier New" pitchFamily="49" charset="0"/>
              <a:cs typeface="Courier New" pitchFamily="49" charset="0"/>
            </a:rPr>
            <a:t>;</a:t>
          </a:r>
        </a:p>
      </dgm:t>
    </dgm:pt>
    <dgm:pt modelId="{0E37F67F-4E41-4424-8B03-CD71A498244A}" type="parTrans" cxnId="{18D88759-7EE3-4EA8-BE70-D414F1D6D4C0}">
      <dgm:prSet/>
      <dgm:spPr/>
      <dgm:t>
        <a:bodyPr/>
        <a:lstStyle/>
        <a:p>
          <a:endParaRPr lang="en-IN" sz="1200"/>
        </a:p>
      </dgm:t>
    </dgm:pt>
    <dgm:pt modelId="{C5F34993-1B8D-4331-AB70-0F0B9A493393}" type="sibTrans" cxnId="{18D88759-7EE3-4EA8-BE70-D414F1D6D4C0}">
      <dgm:prSet/>
      <dgm:spPr/>
      <dgm:t>
        <a:bodyPr/>
        <a:lstStyle/>
        <a:p>
          <a:endParaRPr lang="en-IN" sz="1200"/>
        </a:p>
      </dgm:t>
    </dgm:pt>
    <dgm:pt modelId="{16AB4846-6516-48FA-BC49-294405396E4D}">
      <dgm:prSet custT="1"/>
      <dgm:spPr/>
      <dgm:t>
        <a:bodyPr/>
        <a:lstStyle/>
        <a:p>
          <a:r>
            <a:rPr lang="en-IN" sz="1200" dirty="0" err="1">
              <a:latin typeface="Courier New" pitchFamily="49" charset="0"/>
              <a:cs typeface="Courier New" pitchFamily="49" charset="0"/>
            </a:rPr>
            <a:t>std</a:t>
          </a:r>
          <a:r>
            <a:rPr lang="en-IN" sz="1200" dirty="0">
              <a:latin typeface="Courier New" pitchFamily="49" charset="0"/>
              <a:cs typeface="Courier New" pitchFamily="49" charset="0"/>
            </a:rPr>
            <a:t>::mutex                </a:t>
          </a:r>
          <a:r>
            <a:rPr lang="en-IN" sz="1200" dirty="0" err="1">
              <a:latin typeface="Courier New" pitchFamily="49" charset="0"/>
              <a:cs typeface="Courier New" pitchFamily="49" charset="0"/>
            </a:rPr>
            <a:t>data_ready_mutex</a:t>
          </a:r>
          <a:r>
            <a:rPr lang="en-IN" sz="1200" dirty="0">
              <a:latin typeface="Courier New" pitchFamily="49" charset="0"/>
              <a:cs typeface="Courier New" pitchFamily="49" charset="0"/>
            </a:rPr>
            <a:t>;</a:t>
          </a:r>
        </a:p>
      </dgm:t>
    </dgm:pt>
    <dgm:pt modelId="{CDB01EC0-1E10-45A6-92A8-B379B706481B}" type="parTrans" cxnId="{53471617-2A40-480E-B4AC-FEF4D8E28FFB}">
      <dgm:prSet/>
      <dgm:spPr/>
      <dgm:t>
        <a:bodyPr/>
        <a:lstStyle/>
        <a:p>
          <a:endParaRPr lang="en-IN" sz="1200"/>
        </a:p>
      </dgm:t>
    </dgm:pt>
    <dgm:pt modelId="{AC3451B8-BF75-48CF-B684-87F4FDFA190A}" type="sibTrans" cxnId="{53471617-2A40-480E-B4AC-FEF4D8E28FFB}">
      <dgm:prSet/>
      <dgm:spPr/>
      <dgm:t>
        <a:bodyPr/>
        <a:lstStyle/>
        <a:p>
          <a:endParaRPr lang="en-IN" sz="1200"/>
        </a:p>
      </dgm:t>
    </dgm:pt>
    <dgm:pt modelId="{BABE867F-53CE-4121-BF2E-B07C634E7E4E}">
      <dgm:prSet custT="1"/>
      <dgm:spPr/>
      <dgm:t>
        <a:bodyPr/>
        <a:lstStyle/>
        <a:p>
          <a:r>
            <a:rPr lang="en-IN" sz="1200" dirty="0" err="1">
              <a:latin typeface="Courier New" pitchFamily="49" charset="0"/>
              <a:cs typeface="Courier New" pitchFamily="49" charset="0"/>
            </a:rPr>
            <a:t>bool</a:t>
          </a:r>
          <a:r>
            <a:rPr lang="en-IN" sz="1200" dirty="0">
              <a:latin typeface="Courier New" pitchFamily="49" charset="0"/>
              <a:cs typeface="Courier New" pitchFamily="49" charset="0"/>
            </a:rPr>
            <a:t>                        </a:t>
          </a:r>
          <a:r>
            <a:rPr lang="en-IN" sz="1200" dirty="0" err="1">
              <a:latin typeface="Courier New" pitchFamily="49" charset="0"/>
              <a:cs typeface="Courier New" pitchFamily="49" charset="0"/>
            </a:rPr>
            <a:t>data_ready</a:t>
          </a:r>
          <a:r>
            <a:rPr lang="en-IN" sz="1200" dirty="0">
              <a:latin typeface="Courier New" pitchFamily="49" charset="0"/>
              <a:cs typeface="Courier New" pitchFamily="49" charset="0"/>
            </a:rPr>
            <a:t> = false;</a:t>
          </a:r>
        </a:p>
      </dgm:t>
    </dgm:pt>
    <dgm:pt modelId="{16F443E8-C337-4B63-8C9D-AF4BE604F046}" type="parTrans" cxnId="{B6522B3E-689B-4F49-ACF8-E983907F4F44}">
      <dgm:prSet/>
      <dgm:spPr/>
      <dgm:t>
        <a:bodyPr/>
        <a:lstStyle/>
        <a:p>
          <a:endParaRPr lang="en-IN" sz="1200"/>
        </a:p>
      </dgm:t>
    </dgm:pt>
    <dgm:pt modelId="{E15A4329-EB86-4394-B074-A149E78C6414}" type="sibTrans" cxnId="{B6522B3E-689B-4F49-ACF8-E983907F4F44}">
      <dgm:prSet/>
      <dgm:spPr/>
      <dgm:t>
        <a:bodyPr/>
        <a:lstStyle/>
        <a:p>
          <a:endParaRPr lang="en-IN" sz="1200"/>
        </a:p>
      </dgm:t>
    </dgm:pt>
    <dgm:pt modelId="{6DD3B7EB-D42E-4D54-86B0-8E783FEC6B4E}">
      <dgm:prSet custT="1"/>
      <dgm:spPr/>
      <dgm:t>
        <a:bodyPr/>
        <a:lstStyle/>
        <a:p>
          <a:r>
            <a:rPr lang="en-IN" sz="1200"/>
            <a:t>The </a:t>
          </a:r>
          <a:r>
            <a:rPr lang="en-IN" sz="1200" dirty="0"/>
            <a:t>code which is interested in monitoring the state can wait() (a blocking call) on the condition (which means it needs to be in a separate thread) where it will consume no cycles until the condition is raised.</a:t>
          </a:r>
        </a:p>
      </dgm:t>
    </dgm:pt>
    <dgm:pt modelId="{EFCDAEFF-631F-49B0-B824-217E9E9957F9}" type="parTrans" cxnId="{D62B50F5-8931-4952-98E4-5214C64B26A4}">
      <dgm:prSet/>
      <dgm:spPr/>
      <dgm:t>
        <a:bodyPr/>
        <a:lstStyle/>
        <a:p>
          <a:endParaRPr lang="en-IN"/>
        </a:p>
      </dgm:t>
    </dgm:pt>
    <dgm:pt modelId="{CE230CA0-2C57-401B-A394-F21CAD56887C}" type="sibTrans" cxnId="{D62B50F5-8931-4952-98E4-5214C64B26A4}">
      <dgm:prSet/>
      <dgm:spPr/>
      <dgm:t>
        <a:bodyPr/>
        <a:lstStyle/>
        <a:p>
          <a:endParaRPr lang="en-IN"/>
        </a:p>
      </dgm:t>
    </dgm:pt>
    <dgm:pt modelId="{238B2CDE-042D-4231-941E-8F17F106A728}" type="pres">
      <dgm:prSet presAssocID="{B2EA54DC-F228-48D3-9997-04BE02D3592A}" presName="linear" presStyleCnt="0">
        <dgm:presLayoutVars>
          <dgm:dir/>
          <dgm:animLvl val="lvl"/>
          <dgm:resizeHandles val="exact"/>
        </dgm:presLayoutVars>
      </dgm:prSet>
      <dgm:spPr/>
    </dgm:pt>
    <dgm:pt modelId="{A47C4587-8C7F-4B71-A699-7A4CCE69954A}" type="pres">
      <dgm:prSet presAssocID="{2CA1EF85-E0C7-48C8-BE23-4FB3332AF87C}" presName="parentLin" presStyleCnt="0"/>
      <dgm:spPr/>
    </dgm:pt>
    <dgm:pt modelId="{3918F93A-4919-4FCC-999F-14C373D9CE6F}" type="pres">
      <dgm:prSet presAssocID="{2CA1EF85-E0C7-48C8-BE23-4FB3332AF87C}" presName="parentLeftMargin" presStyleLbl="node1" presStyleIdx="0" presStyleCnt="6"/>
      <dgm:spPr/>
    </dgm:pt>
    <dgm:pt modelId="{562E13F1-705D-4981-AEDA-3CDF3C8148E1}" type="pres">
      <dgm:prSet presAssocID="{2CA1EF85-E0C7-48C8-BE23-4FB3332AF87C}" presName="parentText" presStyleLbl="node1" presStyleIdx="0" presStyleCnt="6" custScaleX="119048">
        <dgm:presLayoutVars>
          <dgm:chMax val="0"/>
          <dgm:bulletEnabled val="1"/>
        </dgm:presLayoutVars>
      </dgm:prSet>
      <dgm:spPr/>
    </dgm:pt>
    <dgm:pt modelId="{D1651AF8-4CA1-4D3F-A94E-4E319DFA4047}" type="pres">
      <dgm:prSet presAssocID="{2CA1EF85-E0C7-48C8-BE23-4FB3332AF87C}" presName="negativeSpace" presStyleCnt="0"/>
      <dgm:spPr/>
    </dgm:pt>
    <dgm:pt modelId="{F3F88B21-8D56-4E22-846E-CC830C0FAB5E}" type="pres">
      <dgm:prSet presAssocID="{2CA1EF85-E0C7-48C8-BE23-4FB3332AF87C}" presName="childText" presStyleLbl="conFgAcc1" presStyleIdx="0" presStyleCnt="6">
        <dgm:presLayoutVars>
          <dgm:bulletEnabled val="1"/>
        </dgm:presLayoutVars>
      </dgm:prSet>
      <dgm:spPr/>
    </dgm:pt>
    <dgm:pt modelId="{50909788-E044-46F0-94BC-8494E932CA20}" type="pres">
      <dgm:prSet presAssocID="{86038262-E5FE-413B-8FE8-A6547FED8B18}" presName="spaceBetweenRectangles" presStyleCnt="0"/>
      <dgm:spPr/>
    </dgm:pt>
    <dgm:pt modelId="{A0A07A05-4326-48BF-AB79-C374F2E1ED26}" type="pres">
      <dgm:prSet presAssocID="{002D1C17-4088-436A-B46B-77A0CB7A2AE5}" presName="parentLin" presStyleCnt="0"/>
      <dgm:spPr/>
    </dgm:pt>
    <dgm:pt modelId="{61D0CE54-6A61-4C4F-8CB1-59B722A4CB12}" type="pres">
      <dgm:prSet presAssocID="{002D1C17-4088-436A-B46B-77A0CB7A2AE5}" presName="parentLeftMargin" presStyleLbl="node1" presStyleIdx="0" presStyleCnt="6"/>
      <dgm:spPr/>
    </dgm:pt>
    <dgm:pt modelId="{3E723A37-C22D-4A92-8E94-0ABF0E60931C}" type="pres">
      <dgm:prSet presAssocID="{002D1C17-4088-436A-B46B-77A0CB7A2AE5}" presName="parentText" presStyleLbl="node1" presStyleIdx="1" presStyleCnt="6" custScaleX="119048">
        <dgm:presLayoutVars>
          <dgm:chMax val="0"/>
          <dgm:bulletEnabled val="1"/>
        </dgm:presLayoutVars>
      </dgm:prSet>
      <dgm:spPr/>
    </dgm:pt>
    <dgm:pt modelId="{80875E14-6DBC-4548-B8AB-CC8A6E54ECA3}" type="pres">
      <dgm:prSet presAssocID="{002D1C17-4088-436A-B46B-77A0CB7A2AE5}" presName="negativeSpace" presStyleCnt="0"/>
      <dgm:spPr/>
    </dgm:pt>
    <dgm:pt modelId="{3C903439-2600-4822-9C12-360E5F08ABB6}" type="pres">
      <dgm:prSet presAssocID="{002D1C17-4088-436A-B46B-77A0CB7A2AE5}" presName="childText" presStyleLbl="conFgAcc1" presStyleIdx="1" presStyleCnt="6">
        <dgm:presLayoutVars>
          <dgm:bulletEnabled val="1"/>
        </dgm:presLayoutVars>
      </dgm:prSet>
      <dgm:spPr/>
    </dgm:pt>
    <dgm:pt modelId="{AAD1FBD2-C367-4BAB-AE80-11700BF5863E}" type="pres">
      <dgm:prSet presAssocID="{20574EB0-7D98-40B0-92D2-6934EDAD5515}" presName="spaceBetweenRectangles" presStyleCnt="0"/>
      <dgm:spPr/>
    </dgm:pt>
    <dgm:pt modelId="{16DB3292-F3F9-4A60-8823-A9E41701A82C}" type="pres">
      <dgm:prSet presAssocID="{1472AAF4-0CFF-4B1E-B049-D129159FA176}" presName="parentLin" presStyleCnt="0"/>
      <dgm:spPr/>
    </dgm:pt>
    <dgm:pt modelId="{94B90958-FB40-40B2-91C4-4B8A92128F37}" type="pres">
      <dgm:prSet presAssocID="{1472AAF4-0CFF-4B1E-B049-D129159FA176}" presName="parentLeftMargin" presStyleLbl="node1" presStyleIdx="1" presStyleCnt="6"/>
      <dgm:spPr/>
    </dgm:pt>
    <dgm:pt modelId="{48C772AC-E82B-4E6A-8832-51BC2E62C85E}" type="pres">
      <dgm:prSet presAssocID="{1472AAF4-0CFF-4B1E-B049-D129159FA176}" presName="parentText" presStyleLbl="node1" presStyleIdx="2" presStyleCnt="6" custScaleX="119048">
        <dgm:presLayoutVars>
          <dgm:chMax val="0"/>
          <dgm:bulletEnabled val="1"/>
        </dgm:presLayoutVars>
      </dgm:prSet>
      <dgm:spPr/>
    </dgm:pt>
    <dgm:pt modelId="{95F1C64B-14EE-4EAD-8D8B-1CB4FBE2D984}" type="pres">
      <dgm:prSet presAssocID="{1472AAF4-0CFF-4B1E-B049-D129159FA176}" presName="negativeSpace" presStyleCnt="0"/>
      <dgm:spPr/>
    </dgm:pt>
    <dgm:pt modelId="{D519A4D7-8CE7-417A-83D8-7029736CC5B1}" type="pres">
      <dgm:prSet presAssocID="{1472AAF4-0CFF-4B1E-B049-D129159FA176}" presName="childText" presStyleLbl="conFgAcc1" presStyleIdx="2" presStyleCnt="6">
        <dgm:presLayoutVars>
          <dgm:bulletEnabled val="1"/>
        </dgm:presLayoutVars>
      </dgm:prSet>
      <dgm:spPr/>
    </dgm:pt>
    <dgm:pt modelId="{A9F69CAA-1B7D-497C-9F12-479CF792BFF3}" type="pres">
      <dgm:prSet presAssocID="{37502DDF-548A-4E3A-879A-BEAB9A305925}" presName="spaceBetweenRectangles" presStyleCnt="0"/>
      <dgm:spPr/>
    </dgm:pt>
    <dgm:pt modelId="{07575D28-27B3-4C77-9C82-5C80DC1D8B7E}" type="pres">
      <dgm:prSet presAssocID="{6DD3B7EB-D42E-4D54-86B0-8E783FEC6B4E}" presName="parentLin" presStyleCnt="0"/>
      <dgm:spPr/>
    </dgm:pt>
    <dgm:pt modelId="{8C720912-15D5-4132-AF41-6A6ECDD41A11}" type="pres">
      <dgm:prSet presAssocID="{6DD3B7EB-D42E-4D54-86B0-8E783FEC6B4E}" presName="parentLeftMargin" presStyleLbl="node1" presStyleIdx="2" presStyleCnt="6"/>
      <dgm:spPr/>
    </dgm:pt>
    <dgm:pt modelId="{AB208981-B60F-4BAF-8FA4-4F7EFDE50104}" type="pres">
      <dgm:prSet presAssocID="{6DD3B7EB-D42E-4D54-86B0-8E783FEC6B4E}" presName="parentText" presStyleLbl="node1" presStyleIdx="3" presStyleCnt="6" custScaleX="119048">
        <dgm:presLayoutVars>
          <dgm:chMax val="0"/>
          <dgm:bulletEnabled val="1"/>
        </dgm:presLayoutVars>
      </dgm:prSet>
      <dgm:spPr/>
    </dgm:pt>
    <dgm:pt modelId="{5324DA9D-4504-46C9-8EA8-91A12DEB5703}" type="pres">
      <dgm:prSet presAssocID="{6DD3B7EB-D42E-4D54-86B0-8E783FEC6B4E}" presName="negativeSpace" presStyleCnt="0"/>
      <dgm:spPr/>
    </dgm:pt>
    <dgm:pt modelId="{904277AA-C4FC-438D-B1A3-1E29EE2BCDF6}" type="pres">
      <dgm:prSet presAssocID="{6DD3B7EB-D42E-4D54-86B0-8E783FEC6B4E}" presName="childText" presStyleLbl="conFgAcc1" presStyleIdx="3" presStyleCnt="6">
        <dgm:presLayoutVars>
          <dgm:bulletEnabled val="1"/>
        </dgm:presLayoutVars>
      </dgm:prSet>
      <dgm:spPr/>
    </dgm:pt>
    <dgm:pt modelId="{6F425419-DC1A-49A3-A17C-9EFB5C0F7FE9}" type="pres">
      <dgm:prSet presAssocID="{CE230CA0-2C57-401B-A394-F21CAD56887C}" presName="spaceBetweenRectangles" presStyleCnt="0"/>
      <dgm:spPr/>
    </dgm:pt>
    <dgm:pt modelId="{FE8BCA56-233A-4DC0-989C-3F20558E49F2}" type="pres">
      <dgm:prSet presAssocID="{5D713D15-87A5-499D-AEAC-E6195EB80879}" presName="parentLin" presStyleCnt="0"/>
      <dgm:spPr/>
    </dgm:pt>
    <dgm:pt modelId="{7DCFB3D0-C296-48E1-A407-D2D8F2C6706C}" type="pres">
      <dgm:prSet presAssocID="{5D713D15-87A5-499D-AEAC-E6195EB80879}" presName="parentLeftMargin" presStyleLbl="node1" presStyleIdx="3" presStyleCnt="6"/>
      <dgm:spPr/>
    </dgm:pt>
    <dgm:pt modelId="{B932FA1A-2F12-4FAF-ACA2-0793CDD55C9D}" type="pres">
      <dgm:prSet presAssocID="{5D713D15-87A5-499D-AEAC-E6195EB80879}" presName="parentText" presStyleLbl="node1" presStyleIdx="4" presStyleCnt="6" custScaleX="119048">
        <dgm:presLayoutVars>
          <dgm:chMax val="0"/>
          <dgm:bulletEnabled val="1"/>
        </dgm:presLayoutVars>
      </dgm:prSet>
      <dgm:spPr/>
    </dgm:pt>
    <dgm:pt modelId="{4F081799-E51B-4653-8D8C-94029D30CCBF}" type="pres">
      <dgm:prSet presAssocID="{5D713D15-87A5-499D-AEAC-E6195EB80879}" presName="negativeSpace" presStyleCnt="0"/>
      <dgm:spPr/>
    </dgm:pt>
    <dgm:pt modelId="{6273E311-491A-42FE-8A75-9A15B3B581CC}" type="pres">
      <dgm:prSet presAssocID="{5D713D15-87A5-499D-AEAC-E6195EB80879}" presName="childText" presStyleLbl="conFgAcc1" presStyleIdx="4" presStyleCnt="6">
        <dgm:presLayoutVars>
          <dgm:bulletEnabled val="1"/>
        </dgm:presLayoutVars>
      </dgm:prSet>
      <dgm:spPr/>
    </dgm:pt>
    <dgm:pt modelId="{B51AD76D-3E4F-4B32-90DC-9F7304327C21}" type="pres">
      <dgm:prSet presAssocID="{73100498-0E93-48A1-A42E-13FD5CF33B1B}" presName="spaceBetweenRectangles" presStyleCnt="0"/>
      <dgm:spPr/>
    </dgm:pt>
    <dgm:pt modelId="{E9254100-C29C-49EA-857B-856FA4A96ABF}" type="pres">
      <dgm:prSet presAssocID="{1FA75BFE-9BFD-4562-8F9A-BCB93DBFC380}" presName="parentLin" presStyleCnt="0"/>
      <dgm:spPr/>
    </dgm:pt>
    <dgm:pt modelId="{40ABAE71-FD9E-4C2B-A487-75E5274D94FD}" type="pres">
      <dgm:prSet presAssocID="{1FA75BFE-9BFD-4562-8F9A-BCB93DBFC380}" presName="parentLeftMargin" presStyleLbl="node1" presStyleIdx="4" presStyleCnt="6"/>
      <dgm:spPr/>
    </dgm:pt>
    <dgm:pt modelId="{AA365A5B-BC9D-40C5-A8E4-93A2CF3EE9A8}" type="pres">
      <dgm:prSet presAssocID="{1FA75BFE-9BFD-4562-8F9A-BCB93DBFC380}" presName="parentText" presStyleLbl="node1" presStyleIdx="5" presStyleCnt="6" custScaleX="119048">
        <dgm:presLayoutVars>
          <dgm:chMax val="0"/>
          <dgm:bulletEnabled val="1"/>
        </dgm:presLayoutVars>
      </dgm:prSet>
      <dgm:spPr/>
    </dgm:pt>
    <dgm:pt modelId="{529ADF57-BCF3-4C5D-815A-FA72D9695D32}" type="pres">
      <dgm:prSet presAssocID="{1FA75BFE-9BFD-4562-8F9A-BCB93DBFC380}" presName="negativeSpace" presStyleCnt="0"/>
      <dgm:spPr/>
    </dgm:pt>
    <dgm:pt modelId="{39E417C3-BC2D-47A9-8040-64B3BECFAB34}" type="pres">
      <dgm:prSet presAssocID="{1FA75BFE-9BFD-4562-8F9A-BCB93DBFC380}" presName="childText" presStyleLbl="conFgAcc1" presStyleIdx="5" presStyleCnt="6">
        <dgm:presLayoutVars>
          <dgm:bulletEnabled val="1"/>
        </dgm:presLayoutVars>
      </dgm:prSet>
      <dgm:spPr/>
    </dgm:pt>
  </dgm:ptLst>
  <dgm:cxnLst>
    <dgm:cxn modelId="{1C62D400-30C2-49E2-9B1D-4E460D2EB327}" type="presOf" srcId="{5B97AF02-0059-4FC6-A37F-7AA285D5FF1F}" destId="{6273E311-491A-42FE-8A75-9A15B3B581CC}" srcOrd="0" destOrd="1" presId="urn:microsoft.com/office/officeart/2005/8/layout/list1"/>
    <dgm:cxn modelId="{C7AF7916-084B-4382-BD0D-307D0D4504CB}" type="presOf" srcId="{5D713D15-87A5-499D-AEAC-E6195EB80879}" destId="{7DCFB3D0-C296-48E1-A407-D2D8F2C6706C}" srcOrd="0" destOrd="0" presId="urn:microsoft.com/office/officeart/2005/8/layout/list1"/>
    <dgm:cxn modelId="{53471617-2A40-480E-B4AC-FEF4D8E28FFB}" srcId="{1FA75BFE-9BFD-4562-8F9A-BCB93DBFC380}" destId="{16AB4846-6516-48FA-BC49-294405396E4D}" srcOrd="1" destOrd="0" parTransId="{CDB01EC0-1E10-45A6-92A8-B379B706481B}" sibTransId="{AC3451B8-BF75-48CF-B684-87F4FDFA190A}"/>
    <dgm:cxn modelId="{242D2C24-2617-4F1B-A789-DCDB22A21E45}" type="presOf" srcId="{2CA1EF85-E0C7-48C8-BE23-4FB3332AF87C}" destId="{3918F93A-4919-4FCC-999F-14C373D9CE6F}" srcOrd="0" destOrd="0" presId="urn:microsoft.com/office/officeart/2005/8/layout/list1"/>
    <dgm:cxn modelId="{CBD34C26-5EDE-42C8-8457-9356B12B3681}" type="presOf" srcId="{2CA1EF85-E0C7-48C8-BE23-4FB3332AF87C}" destId="{562E13F1-705D-4981-AEDA-3CDF3C8148E1}" srcOrd="1" destOrd="0" presId="urn:microsoft.com/office/officeart/2005/8/layout/list1"/>
    <dgm:cxn modelId="{6A71C32B-DB76-40C4-8E61-EC973253C47D}" type="presOf" srcId="{16AB4846-6516-48FA-BC49-294405396E4D}" destId="{39E417C3-BC2D-47A9-8040-64B3BECFAB34}" srcOrd="0" destOrd="1" presId="urn:microsoft.com/office/officeart/2005/8/layout/list1"/>
    <dgm:cxn modelId="{A842052E-A852-434D-8251-F2E9198C9655}" srcId="{B2EA54DC-F228-48D3-9997-04BE02D3592A}" destId="{1472AAF4-0CFF-4B1E-B049-D129159FA176}" srcOrd="2" destOrd="0" parTransId="{7424BE30-224C-46B9-A6D1-1518E4282F65}" sibTransId="{37502DDF-548A-4E3A-879A-BEAB9A305925}"/>
    <dgm:cxn modelId="{42B79A2F-ECDF-4B0A-A8A0-3DE469B68DEC}" type="presOf" srcId="{6DD3B7EB-D42E-4D54-86B0-8E783FEC6B4E}" destId="{AB208981-B60F-4BAF-8FA4-4F7EFDE50104}" srcOrd="1" destOrd="0" presId="urn:microsoft.com/office/officeart/2005/8/layout/list1"/>
    <dgm:cxn modelId="{90F85A3B-221A-4C90-876C-030978B660F2}" srcId="{5D713D15-87A5-499D-AEAC-E6195EB80879}" destId="{5B97AF02-0059-4FC6-A37F-7AA285D5FF1F}" srcOrd="1" destOrd="0" parTransId="{B8278271-A2A6-4173-BDB7-1297D890DFDF}" sibTransId="{5D4F50AD-F528-402E-ADA4-67093C938F15}"/>
    <dgm:cxn modelId="{B6522B3E-689B-4F49-ACF8-E983907F4F44}" srcId="{1FA75BFE-9BFD-4562-8F9A-BCB93DBFC380}" destId="{BABE867F-53CE-4121-BF2E-B07C634E7E4E}" srcOrd="2" destOrd="0" parTransId="{16F443E8-C337-4B63-8C9D-AF4BE604F046}" sibTransId="{E15A4329-EB86-4394-B074-A149E78C6414}"/>
    <dgm:cxn modelId="{50F26D5E-F31E-4C75-A236-D0C30B0C66FC}" type="presOf" srcId="{1FA75BFE-9BFD-4562-8F9A-BCB93DBFC380}" destId="{40ABAE71-FD9E-4C2B-A487-75E5274D94FD}" srcOrd="0" destOrd="0" presId="urn:microsoft.com/office/officeart/2005/8/layout/list1"/>
    <dgm:cxn modelId="{6A293561-51A3-4A4D-B0F8-9D6ABF67B266}" srcId="{5D713D15-87A5-499D-AEAC-E6195EB80879}" destId="{E3CA921D-4A3B-42B9-83ED-70605382DD98}" srcOrd="0" destOrd="0" parTransId="{9D67EE61-7D16-4849-B1C4-07DEE5CB4F37}" sibTransId="{01ECC2CF-A29E-4490-839F-E65AEC88CB95}"/>
    <dgm:cxn modelId="{90396842-CF0B-46DE-B04A-666DB59089EF}" type="presOf" srcId="{0E4B7633-0038-4AC4-BF2C-4B77250ADC90}" destId="{39E417C3-BC2D-47A9-8040-64B3BECFAB34}" srcOrd="0" destOrd="0" presId="urn:microsoft.com/office/officeart/2005/8/layout/list1"/>
    <dgm:cxn modelId="{ED623B63-152C-4581-8978-D89BFA29F5DB}" type="presOf" srcId="{002D1C17-4088-436A-B46B-77A0CB7A2AE5}" destId="{61D0CE54-6A61-4C4F-8CB1-59B722A4CB12}" srcOrd="0" destOrd="0" presId="urn:microsoft.com/office/officeart/2005/8/layout/list1"/>
    <dgm:cxn modelId="{5311F363-0A2D-4B80-8740-8A696EEE9AF6}" type="presOf" srcId="{5D713D15-87A5-499D-AEAC-E6195EB80879}" destId="{B932FA1A-2F12-4FAF-ACA2-0793CDD55C9D}" srcOrd="1" destOrd="0" presId="urn:microsoft.com/office/officeart/2005/8/layout/list1"/>
    <dgm:cxn modelId="{AA8C3F69-13ED-4563-801C-BBBFAE4B0850}" type="presOf" srcId="{B2EA54DC-F228-48D3-9997-04BE02D3592A}" destId="{238B2CDE-042D-4231-941E-8F17F106A728}" srcOrd="0" destOrd="0" presId="urn:microsoft.com/office/officeart/2005/8/layout/list1"/>
    <dgm:cxn modelId="{4ACF874D-F54B-49E8-A947-2239AD31A848}" type="presOf" srcId="{002D1C17-4088-436A-B46B-77A0CB7A2AE5}" destId="{3E723A37-C22D-4A92-8E94-0ABF0E60931C}" srcOrd="1" destOrd="0" presId="urn:microsoft.com/office/officeart/2005/8/layout/list1"/>
    <dgm:cxn modelId="{18D88759-7EE3-4EA8-BE70-D414F1D6D4C0}" srcId="{1FA75BFE-9BFD-4562-8F9A-BCB93DBFC380}" destId="{0E4B7633-0038-4AC4-BF2C-4B77250ADC90}" srcOrd="0" destOrd="0" parTransId="{0E37F67F-4E41-4424-8B03-CD71A498244A}" sibTransId="{C5F34993-1B8D-4331-AB70-0F0B9A493393}"/>
    <dgm:cxn modelId="{5E7DA17C-EA50-49AE-AB9A-EA02F33682F9}" type="presOf" srcId="{6DD3B7EB-D42E-4D54-86B0-8E783FEC6B4E}" destId="{8C720912-15D5-4132-AF41-6A6ECDD41A11}" srcOrd="0" destOrd="0" presId="urn:microsoft.com/office/officeart/2005/8/layout/list1"/>
    <dgm:cxn modelId="{78B02C7E-D161-4D3E-AB42-DC9EAC179D0E}" type="presOf" srcId="{BABE867F-53CE-4121-BF2E-B07C634E7E4E}" destId="{39E417C3-BC2D-47A9-8040-64B3BECFAB34}" srcOrd="0" destOrd="2" presId="urn:microsoft.com/office/officeart/2005/8/layout/list1"/>
    <dgm:cxn modelId="{9ADBD78F-B144-49DB-9A9E-2D84ED5F2B39}" type="presOf" srcId="{1FA75BFE-9BFD-4562-8F9A-BCB93DBFC380}" destId="{AA365A5B-BC9D-40C5-A8E4-93A2CF3EE9A8}" srcOrd="1" destOrd="0" presId="urn:microsoft.com/office/officeart/2005/8/layout/list1"/>
    <dgm:cxn modelId="{C150F4A6-2158-46BA-8D3C-229A46DA9962}" type="presOf" srcId="{1472AAF4-0CFF-4B1E-B049-D129159FA176}" destId="{94B90958-FB40-40B2-91C4-4B8A92128F37}" srcOrd="0" destOrd="0" presId="urn:microsoft.com/office/officeart/2005/8/layout/list1"/>
    <dgm:cxn modelId="{80F032B3-3B0E-49CB-ABCC-5BB4342D4CAF}" srcId="{B2EA54DC-F228-48D3-9997-04BE02D3592A}" destId="{1FA75BFE-9BFD-4562-8F9A-BCB93DBFC380}" srcOrd="5" destOrd="0" parTransId="{623F4F0C-01D7-470D-BFFD-EEC51AEF6E66}" sibTransId="{02F8EC76-A46B-4836-9D51-1042D245B374}"/>
    <dgm:cxn modelId="{657A58BF-34A9-4F0E-BE55-53DADDA96DB2}" srcId="{B2EA54DC-F228-48D3-9997-04BE02D3592A}" destId="{002D1C17-4088-436A-B46B-77A0CB7A2AE5}" srcOrd="1" destOrd="0" parTransId="{A41A7995-6FCE-4954-9E6A-56A8BBBCB6F7}" sibTransId="{20574EB0-7D98-40B0-92D2-6934EDAD5515}"/>
    <dgm:cxn modelId="{8A8246C2-39C2-4AAE-B488-176A092682B0}" type="presOf" srcId="{1472AAF4-0CFF-4B1E-B049-D129159FA176}" destId="{48C772AC-E82B-4E6A-8832-51BC2E62C85E}" srcOrd="1" destOrd="0" presId="urn:microsoft.com/office/officeart/2005/8/layout/list1"/>
    <dgm:cxn modelId="{6D0ADACF-022C-4FB1-A2A0-D804AD31EEE7}" srcId="{B2EA54DC-F228-48D3-9997-04BE02D3592A}" destId="{5D713D15-87A5-499D-AEAC-E6195EB80879}" srcOrd="4" destOrd="0" parTransId="{296494F0-0E3B-4919-8879-F08AEBF73CB6}" sibTransId="{73100498-0E93-48A1-A42E-13FD5CF33B1B}"/>
    <dgm:cxn modelId="{031544D2-F2CE-411E-AE48-11FB9231748A}" type="presOf" srcId="{E3CA921D-4A3B-42B9-83ED-70605382DD98}" destId="{6273E311-491A-42FE-8A75-9A15B3B581CC}" srcOrd="0" destOrd="0" presId="urn:microsoft.com/office/officeart/2005/8/layout/list1"/>
    <dgm:cxn modelId="{7C79B7D6-F74C-4F7B-945C-A4FC5BCAD52F}" srcId="{B2EA54DC-F228-48D3-9997-04BE02D3592A}" destId="{2CA1EF85-E0C7-48C8-BE23-4FB3332AF87C}" srcOrd="0" destOrd="0" parTransId="{C34FB3B2-395F-423D-AFE4-3D9A39E680B1}" sibTransId="{86038262-E5FE-413B-8FE8-A6547FED8B18}"/>
    <dgm:cxn modelId="{D62B50F5-8931-4952-98E4-5214C64B26A4}" srcId="{B2EA54DC-F228-48D3-9997-04BE02D3592A}" destId="{6DD3B7EB-D42E-4D54-86B0-8E783FEC6B4E}" srcOrd="3" destOrd="0" parTransId="{EFCDAEFF-631F-49B0-B824-217E9E9957F9}" sibTransId="{CE230CA0-2C57-401B-A394-F21CAD56887C}"/>
    <dgm:cxn modelId="{7EF8A777-6308-458A-96B9-8A07A2638283}" type="presParOf" srcId="{238B2CDE-042D-4231-941E-8F17F106A728}" destId="{A47C4587-8C7F-4B71-A699-7A4CCE69954A}" srcOrd="0" destOrd="0" presId="urn:microsoft.com/office/officeart/2005/8/layout/list1"/>
    <dgm:cxn modelId="{3A2E800F-CB21-41FB-AF62-3289BB2282BF}" type="presParOf" srcId="{A47C4587-8C7F-4B71-A699-7A4CCE69954A}" destId="{3918F93A-4919-4FCC-999F-14C373D9CE6F}" srcOrd="0" destOrd="0" presId="urn:microsoft.com/office/officeart/2005/8/layout/list1"/>
    <dgm:cxn modelId="{E787488B-8AD1-4E94-B50E-551CE5EA224F}" type="presParOf" srcId="{A47C4587-8C7F-4B71-A699-7A4CCE69954A}" destId="{562E13F1-705D-4981-AEDA-3CDF3C8148E1}" srcOrd="1" destOrd="0" presId="urn:microsoft.com/office/officeart/2005/8/layout/list1"/>
    <dgm:cxn modelId="{B8D0C6CE-DB7A-46F6-BAAB-8FE52BD3987B}" type="presParOf" srcId="{238B2CDE-042D-4231-941E-8F17F106A728}" destId="{D1651AF8-4CA1-4D3F-A94E-4E319DFA4047}" srcOrd="1" destOrd="0" presId="urn:microsoft.com/office/officeart/2005/8/layout/list1"/>
    <dgm:cxn modelId="{02CAE369-5370-4E19-86F0-59F9043390BF}" type="presParOf" srcId="{238B2CDE-042D-4231-941E-8F17F106A728}" destId="{F3F88B21-8D56-4E22-846E-CC830C0FAB5E}" srcOrd="2" destOrd="0" presId="urn:microsoft.com/office/officeart/2005/8/layout/list1"/>
    <dgm:cxn modelId="{9FD504F1-46DD-4C78-980A-1D9C59865551}" type="presParOf" srcId="{238B2CDE-042D-4231-941E-8F17F106A728}" destId="{50909788-E044-46F0-94BC-8494E932CA20}" srcOrd="3" destOrd="0" presId="urn:microsoft.com/office/officeart/2005/8/layout/list1"/>
    <dgm:cxn modelId="{76292242-ED03-42CB-8E94-26615A320313}" type="presParOf" srcId="{238B2CDE-042D-4231-941E-8F17F106A728}" destId="{A0A07A05-4326-48BF-AB79-C374F2E1ED26}" srcOrd="4" destOrd="0" presId="urn:microsoft.com/office/officeart/2005/8/layout/list1"/>
    <dgm:cxn modelId="{6870C492-1695-4D1E-9BC7-F50E5179C0C2}" type="presParOf" srcId="{A0A07A05-4326-48BF-AB79-C374F2E1ED26}" destId="{61D0CE54-6A61-4C4F-8CB1-59B722A4CB12}" srcOrd="0" destOrd="0" presId="urn:microsoft.com/office/officeart/2005/8/layout/list1"/>
    <dgm:cxn modelId="{473AD375-67F5-4887-A79A-FBBD270287FF}" type="presParOf" srcId="{A0A07A05-4326-48BF-AB79-C374F2E1ED26}" destId="{3E723A37-C22D-4A92-8E94-0ABF0E60931C}" srcOrd="1" destOrd="0" presId="urn:microsoft.com/office/officeart/2005/8/layout/list1"/>
    <dgm:cxn modelId="{137E0E39-A150-4D70-ABFE-15F6F16EC9F1}" type="presParOf" srcId="{238B2CDE-042D-4231-941E-8F17F106A728}" destId="{80875E14-6DBC-4548-B8AB-CC8A6E54ECA3}" srcOrd="5" destOrd="0" presId="urn:microsoft.com/office/officeart/2005/8/layout/list1"/>
    <dgm:cxn modelId="{B9C89EC2-2BBA-4EA7-A740-14131B866B0E}" type="presParOf" srcId="{238B2CDE-042D-4231-941E-8F17F106A728}" destId="{3C903439-2600-4822-9C12-360E5F08ABB6}" srcOrd="6" destOrd="0" presId="urn:microsoft.com/office/officeart/2005/8/layout/list1"/>
    <dgm:cxn modelId="{135B9DE7-5322-491A-82C3-5C798363A8BC}" type="presParOf" srcId="{238B2CDE-042D-4231-941E-8F17F106A728}" destId="{AAD1FBD2-C367-4BAB-AE80-11700BF5863E}" srcOrd="7" destOrd="0" presId="urn:microsoft.com/office/officeart/2005/8/layout/list1"/>
    <dgm:cxn modelId="{3CAE0E9B-A978-4115-9325-AF89FADBDF88}" type="presParOf" srcId="{238B2CDE-042D-4231-941E-8F17F106A728}" destId="{16DB3292-F3F9-4A60-8823-A9E41701A82C}" srcOrd="8" destOrd="0" presId="urn:microsoft.com/office/officeart/2005/8/layout/list1"/>
    <dgm:cxn modelId="{6054C4F5-055D-41BC-9341-442C34E53AD7}" type="presParOf" srcId="{16DB3292-F3F9-4A60-8823-A9E41701A82C}" destId="{94B90958-FB40-40B2-91C4-4B8A92128F37}" srcOrd="0" destOrd="0" presId="urn:microsoft.com/office/officeart/2005/8/layout/list1"/>
    <dgm:cxn modelId="{EDA36619-B393-4B3B-9CC0-154774EDC9C8}" type="presParOf" srcId="{16DB3292-F3F9-4A60-8823-A9E41701A82C}" destId="{48C772AC-E82B-4E6A-8832-51BC2E62C85E}" srcOrd="1" destOrd="0" presId="urn:microsoft.com/office/officeart/2005/8/layout/list1"/>
    <dgm:cxn modelId="{175793D8-3B28-4CAC-9BB7-24AE213AFB89}" type="presParOf" srcId="{238B2CDE-042D-4231-941E-8F17F106A728}" destId="{95F1C64B-14EE-4EAD-8D8B-1CB4FBE2D984}" srcOrd="9" destOrd="0" presId="urn:microsoft.com/office/officeart/2005/8/layout/list1"/>
    <dgm:cxn modelId="{3FAD0FAE-5A89-4969-A22C-850B29EF6F82}" type="presParOf" srcId="{238B2CDE-042D-4231-941E-8F17F106A728}" destId="{D519A4D7-8CE7-417A-83D8-7029736CC5B1}" srcOrd="10" destOrd="0" presId="urn:microsoft.com/office/officeart/2005/8/layout/list1"/>
    <dgm:cxn modelId="{FB72CC66-6438-4C03-8CB8-86993E7CFA70}" type="presParOf" srcId="{238B2CDE-042D-4231-941E-8F17F106A728}" destId="{A9F69CAA-1B7D-497C-9F12-479CF792BFF3}" srcOrd="11" destOrd="0" presId="urn:microsoft.com/office/officeart/2005/8/layout/list1"/>
    <dgm:cxn modelId="{E7ED8288-378A-49B6-A14F-5B9CF0D5C033}" type="presParOf" srcId="{238B2CDE-042D-4231-941E-8F17F106A728}" destId="{07575D28-27B3-4C77-9C82-5C80DC1D8B7E}" srcOrd="12" destOrd="0" presId="urn:microsoft.com/office/officeart/2005/8/layout/list1"/>
    <dgm:cxn modelId="{38B5A20F-2B04-4F7C-AF6B-1A6087EE5C29}" type="presParOf" srcId="{07575D28-27B3-4C77-9C82-5C80DC1D8B7E}" destId="{8C720912-15D5-4132-AF41-6A6ECDD41A11}" srcOrd="0" destOrd="0" presId="urn:microsoft.com/office/officeart/2005/8/layout/list1"/>
    <dgm:cxn modelId="{1D40D4B5-90E1-487A-9EB1-CD3C15915671}" type="presParOf" srcId="{07575D28-27B3-4C77-9C82-5C80DC1D8B7E}" destId="{AB208981-B60F-4BAF-8FA4-4F7EFDE50104}" srcOrd="1" destOrd="0" presId="urn:microsoft.com/office/officeart/2005/8/layout/list1"/>
    <dgm:cxn modelId="{9D4BD146-3622-4822-AFCD-B9107F210255}" type="presParOf" srcId="{238B2CDE-042D-4231-941E-8F17F106A728}" destId="{5324DA9D-4504-46C9-8EA8-91A12DEB5703}" srcOrd="13" destOrd="0" presId="urn:microsoft.com/office/officeart/2005/8/layout/list1"/>
    <dgm:cxn modelId="{59781A9D-694E-4D8A-8650-C591F7A47E5D}" type="presParOf" srcId="{238B2CDE-042D-4231-941E-8F17F106A728}" destId="{904277AA-C4FC-438D-B1A3-1E29EE2BCDF6}" srcOrd="14" destOrd="0" presId="urn:microsoft.com/office/officeart/2005/8/layout/list1"/>
    <dgm:cxn modelId="{15060D1E-00D5-4896-B1C3-3463855CA1BA}" type="presParOf" srcId="{238B2CDE-042D-4231-941E-8F17F106A728}" destId="{6F425419-DC1A-49A3-A17C-9EFB5C0F7FE9}" srcOrd="15" destOrd="0" presId="urn:microsoft.com/office/officeart/2005/8/layout/list1"/>
    <dgm:cxn modelId="{ABC4932C-227C-4F4E-964D-AF7031013B81}" type="presParOf" srcId="{238B2CDE-042D-4231-941E-8F17F106A728}" destId="{FE8BCA56-233A-4DC0-989C-3F20558E49F2}" srcOrd="16" destOrd="0" presId="urn:microsoft.com/office/officeart/2005/8/layout/list1"/>
    <dgm:cxn modelId="{A307B659-2C22-49DD-905D-31AB502868BE}" type="presParOf" srcId="{FE8BCA56-233A-4DC0-989C-3F20558E49F2}" destId="{7DCFB3D0-C296-48E1-A407-D2D8F2C6706C}" srcOrd="0" destOrd="0" presId="urn:microsoft.com/office/officeart/2005/8/layout/list1"/>
    <dgm:cxn modelId="{36E96E3C-79A9-4DFA-A5D1-0B0BC681D978}" type="presParOf" srcId="{FE8BCA56-233A-4DC0-989C-3F20558E49F2}" destId="{B932FA1A-2F12-4FAF-ACA2-0793CDD55C9D}" srcOrd="1" destOrd="0" presId="urn:microsoft.com/office/officeart/2005/8/layout/list1"/>
    <dgm:cxn modelId="{FA217AF7-78D0-4C8E-BAFD-DF9B2B1BBCED}" type="presParOf" srcId="{238B2CDE-042D-4231-941E-8F17F106A728}" destId="{4F081799-E51B-4653-8D8C-94029D30CCBF}" srcOrd="17" destOrd="0" presId="urn:microsoft.com/office/officeart/2005/8/layout/list1"/>
    <dgm:cxn modelId="{123129E0-FBAD-4C48-B1BF-50C679F7AAC4}" type="presParOf" srcId="{238B2CDE-042D-4231-941E-8F17F106A728}" destId="{6273E311-491A-42FE-8A75-9A15B3B581CC}" srcOrd="18" destOrd="0" presId="urn:microsoft.com/office/officeart/2005/8/layout/list1"/>
    <dgm:cxn modelId="{F7F9FD51-522E-4514-9AD1-1E862D78067D}" type="presParOf" srcId="{238B2CDE-042D-4231-941E-8F17F106A728}" destId="{B51AD76D-3E4F-4B32-90DC-9F7304327C21}" srcOrd="19" destOrd="0" presId="urn:microsoft.com/office/officeart/2005/8/layout/list1"/>
    <dgm:cxn modelId="{830DA6DB-6EE3-47A8-8187-7DC2EBF6EF97}" type="presParOf" srcId="{238B2CDE-042D-4231-941E-8F17F106A728}" destId="{E9254100-C29C-49EA-857B-856FA4A96ABF}" srcOrd="20" destOrd="0" presId="urn:microsoft.com/office/officeart/2005/8/layout/list1"/>
    <dgm:cxn modelId="{6A59D4B6-8AA0-41C3-B32F-793E2CC7F6FF}" type="presParOf" srcId="{E9254100-C29C-49EA-857B-856FA4A96ABF}" destId="{40ABAE71-FD9E-4C2B-A487-75E5274D94FD}" srcOrd="0" destOrd="0" presId="urn:microsoft.com/office/officeart/2005/8/layout/list1"/>
    <dgm:cxn modelId="{2E8A4454-6DA0-489E-988F-A667F51FAEC4}" type="presParOf" srcId="{E9254100-C29C-49EA-857B-856FA4A96ABF}" destId="{AA365A5B-BC9D-40C5-A8E4-93A2CF3EE9A8}" srcOrd="1" destOrd="0" presId="urn:microsoft.com/office/officeart/2005/8/layout/list1"/>
    <dgm:cxn modelId="{EDC200E2-E538-4EE2-B8DB-6CA570C626EA}" type="presParOf" srcId="{238B2CDE-042D-4231-941E-8F17F106A728}" destId="{529ADF57-BCF3-4C5D-815A-FA72D9695D32}" srcOrd="21" destOrd="0" presId="urn:microsoft.com/office/officeart/2005/8/layout/list1"/>
    <dgm:cxn modelId="{DE58E191-4C8E-4186-AC48-1BBDE57C6A68}" type="presParOf" srcId="{238B2CDE-042D-4231-941E-8F17F106A728}" destId="{39E417C3-BC2D-47A9-8040-64B3BECFAB34}"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a:t>Condition Variable</a:t>
          </a:r>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F9623535-85FB-4E79-92CE-CC6695AAEBB5}" type="presOf" srcId="{DD0B4728-9D96-450B-BE6A-334940CC29C0}" destId="{622A42A3-B605-4AF7-843C-0079C4E88486}"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D88A8CB8-5200-4479-AF2D-66938F8BA2A5}" type="presOf" srcId="{39DE3ACC-F631-432E-963A-857AE3BC9679}" destId="{CB2C0BD3-48D5-4ECA-8703-45F1DF9ED57B}" srcOrd="0" destOrd="0" presId="urn:microsoft.com/office/officeart/2005/8/layout/vList2"/>
    <dgm:cxn modelId="{0A6FC844-3638-49B2-B0DC-4DC78BF4E3DD}"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B2EA54DC-F228-48D3-9997-04BE02D3592A}"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59E7DA44-1657-413D-8192-A51B978F2E04}">
      <dgm:prSet custT="1"/>
      <dgm:spPr/>
      <dgm:t>
        <a:bodyPr/>
        <a:lstStyle/>
        <a:p>
          <a:r>
            <a:rPr lang="en-IN" sz="1400" dirty="0"/>
            <a:t>The </a:t>
          </a:r>
          <a:r>
            <a:rPr lang="en-IN" sz="1400" dirty="0" err="1"/>
            <a:t>std</a:t>
          </a:r>
          <a:r>
            <a:rPr lang="en-IN" sz="1400" dirty="0"/>
            <a:t>::future&lt;&gt; template is used to represent the result of a computation that potentially happens in the future. </a:t>
          </a:r>
        </a:p>
      </dgm:t>
    </dgm:pt>
    <dgm:pt modelId="{A67EC59E-B964-4272-957E-2BEC5AFFD7A1}" type="parTrans" cxnId="{8E737C87-A934-41C2-9112-A1795237EB59}">
      <dgm:prSet/>
      <dgm:spPr/>
      <dgm:t>
        <a:bodyPr/>
        <a:lstStyle/>
        <a:p>
          <a:endParaRPr lang="en-IN" sz="1400"/>
        </a:p>
      </dgm:t>
    </dgm:pt>
    <dgm:pt modelId="{D6638788-0398-4739-A2DD-E60B2FDAEE60}" type="sibTrans" cxnId="{8E737C87-A934-41C2-9112-A1795237EB59}">
      <dgm:prSet/>
      <dgm:spPr/>
      <dgm:t>
        <a:bodyPr/>
        <a:lstStyle/>
        <a:p>
          <a:endParaRPr lang="en-IN" sz="1400"/>
        </a:p>
      </dgm:t>
    </dgm:pt>
    <dgm:pt modelId="{A90E81A7-7931-4D08-A7BC-0517C58FD6C4}">
      <dgm:prSet custT="1"/>
      <dgm:spPr/>
      <dgm:t>
        <a:bodyPr/>
        <a:lstStyle/>
        <a:p>
          <a:r>
            <a:rPr lang="en-IN" sz="1400" dirty="0"/>
            <a:t>An object of type </a:t>
          </a:r>
          <a:r>
            <a:rPr lang="en-IN" sz="1400" dirty="0" err="1"/>
            <a:t>std</a:t>
          </a:r>
          <a:r>
            <a:rPr lang="en-IN" sz="1400" dirty="0"/>
            <a:t>::future&lt;T&gt; represents a proxy for an object of type T that will potentially be produced in the future. </a:t>
          </a:r>
        </a:p>
      </dgm:t>
    </dgm:pt>
    <dgm:pt modelId="{BA84B667-0015-4BE3-BB41-DC8BBF2D2BB1}" type="parTrans" cxnId="{C9BA0AC6-9B6D-401A-B620-55B7AC8D6173}">
      <dgm:prSet/>
      <dgm:spPr/>
      <dgm:t>
        <a:bodyPr/>
        <a:lstStyle/>
        <a:p>
          <a:endParaRPr lang="en-IN" sz="1400"/>
        </a:p>
      </dgm:t>
    </dgm:pt>
    <dgm:pt modelId="{7DA99BDD-93D4-494C-907B-4783EE311246}" type="sibTrans" cxnId="{C9BA0AC6-9B6D-401A-B620-55B7AC8D6173}">
      <dgm:prSet/>
      <dgm:spPr/>
      <dgm:t>
        <a:bodyPr/>
        <a:lstStyle/>
        <a:p>
          <a:endParaRPr lang="en-IN" sz="1400"/>
        </a:p>
      </dgm:t>
    </dgm:pt>
    <dgm:pt modelId="{D0C1168D-5EEA-451F-97C0-BFBA22354087}">
      <dgm:prSet custT="1"/>
      <dgm:spPr/>
      <dgm:t>
        <a:bodyPr/>
        <a:lstStyle/>
        <a:p>
          <a:r>
            <a:rPr lang="en-IN" sz="1400" dirty="0"/>
            <a:t>Loosely speaking, </a:t>
          </a:r>
          <a:r>
            <a:rPr lang="en-IN" sz="1400" dirty="0" err="1"/>
            <a:t>std</a:t>
          </a:r>
          <a:r>
            <a:rPr lang="en-IN" sz="1400" dirty="0"/>
            <a:t>::future enables a calling code to wait or block for an event to happen—the event of producing a value of a certain type. </a:t>
          </a:r>
        </a:p>
      </dgm:t>
    </dgm:pt>
    <dgm:pt modelId="{EC7631C3-AFBD-427F-B35B-5CA621703EE0}" type="parTrans" cxnId="{BB73674F-393C-4E8E-8930-596C2BE9310B}">
      <dgm:prSet/>
      <dgm:spPr/>
      <dgm:t>
        <a:bodyPr/>
        <a:lstStyle/>
        <a:p>
          <a:endParaRPr lang="en-IN" sz="1400"/>
        </a:p>
      </dgm:t>
    </dgm:pt>
    <dgm:pt modelId="{80EB8C64-C121-4F65-B574-0FDDC650B591}" type="sibTrans" cxnId="{BB73674F-393C-4E8E-8930-596C2BE9310B}">
      <dgm:prSet/>
      <dgm:spPr/>
      <dgm:t>
        <a:bodyPr/>
        <a:lstStyle/>
        <a:p>
          <a:endParaRPr lang="en-IN" sz="1400"/>
        </a:p>
      </dgm:t>
    </dgm:pt>
    <dgm:pt modelId="{F55A716C-8DCE-4EBD-BF61-FD5E9CEA2B5B}">
      <dgm:prSet custT="1"/>
      <dgm:spPr/>
      <dgm:t>
        <a:bodyPr/>
        <a:lstStyle/>
        <a:p>
          <a:r>
            <a:rPr lang="en-IN" sz="1400" dirty="0"/>
            <a:t>This mechanism can be used to signal events and pass values  or exceptions from one thread to another.</a:t>
          </a:r>
        </a:p>
      </dgm:t>
    </dgm:pt>
    <dgm:pt modelId="{CF974EEE-1079-4A51-9AA0-E63E778C9309}" type="parTrans" cxnId="{E946337E-8178-4832-AE4A-4A7EB227B98B}">
      <dgm:prSet/>
      <dgm:spPr/>
      <dgm:t>
        <a:bodyPr/>
        <a:lstStyle/>
        <a:p>
          <a:endParaRPr lang="en-IN" sz="1400"/>
        </a:p>
      </dgm:t>
    </dgm:pt>
    <dgm:pt modelId="{40013705-1269-47B4-8E37-A64857915FB6}" type="sibTrans" cxnId="{E946337E-8178-4832-AE4A-4A7EB227B98B}">
      <dgm:prSet/>
      <dgm:spPr/>
      <dgm:t>
        <a:bodyPr/>
        <a:lstStyle/>
        <a:p>
          <a:endParaRPr lang="en-IN" sz="1400"/>
        </a:p>
      </dgm:t>
    </dgm:pt>
    <dgm:pt modelId="{238B2CDE-042D-4231-941E-8F17F106A728}" type="pres">
      <dgm:prSet presAssocID="{B2EA54DC-F228-48D3-9997-04BE02D3592A}" presName="linear" presStyleCnt="0">
        <dgm:presLayoutVars>
          <dgm:dir/>
          <dgm:animLvl val="lvl"/>
          <dgm:resizeHandles val="exact"/>
        </dgm:presLayoutVars>
      </dgm:prSet>
      <dgm:spPr/>
    </dgm:pt>
    <dgm:pt modelId="{EE866A8C-38B8-4180-AE31-3C3EDCAB1C31}" type="pres">
      <dgm:prSet presAssocID="{59E7DA44-1657-413D-8192-A51B978F2E04}" presName="parentLin" presStyleCnt="0"/>
      <dgm:spPr/>
    </dgm:pt>
    <dgm:pt modelId="{89602798-3E0F-44C2-9F88-BCD9C1E2A874}" type="pres">
      <dgm:prSet presAssocID="{59E7DA44-1657-413D-8192-A51B978F2E04}" presName="parentLeftMargin" presStyleLbl="node1" presStyleIdx="0" presStyleCnt="4"/>
      <dgm:spPr/>
    </dgm:pt>
    <dgm:pt modelId="{AFF79152-8B57-4832-8012-E71C52D9596E}" type="pres">
      <dgm:prSet presAssocID="{59E7DA44-1657-413D-8192-A51B978F2E04}" presName="parentText" presStyleLbl="node1" presStyleIdx="0" presStyleCnt="4" custLinFactY="-1300000" custLinFactNeighborY="-1325783">
        <dgm:presLayoutVars>
          <dgm:chMax val="0"/>
          <dgm:bulletEnabled val="1"/>
        </dgm:presLayoutVars>
      </dgm:prSet>
      <dgm:spPr/>
    </dgm:pt>
    <dgm:pt modelId="{40E86913-BC84-43F0-BA3E-33ED9F6FBADD}" type="pres">
      <dgm:prSet presAssocID="{59E7DA44-1657-413D-8192-A51B978F2E04}" presName="negativeSpace" presStyleCnt="0"/>
      <dgm:spPr/>
    </dgm:pt>
    <dgm:pt modelId="{FBF05239-14BB-4C40-8C8E-4AF145C905E2}" type="pres">
      <dgm:prSet presAssocID="{59E7DA44-1657-413D-8192-A51B978F2E04}" presName="childText" presStyleLbl="conFgAcc1" presStyleIdx="0" presStyleCnt="4">
        <dgm:presLayoutVars>
          <dgm:bulletEnabled val="1"/>
        </dgm:presLayoutVars>
      </dgm:prSet>
      <dgm:spPr/>
    </dgm:pt>
    <dgm:pt modelId="{B4DFB0EF-F179-4CAE-9C1B-AEE4EB5A7E8B}" type="pres">
      <dgm:prSet presAssocID="{D6638788-0398-4739-A2DD-E60B2FDAEE60}" presName="spaceBetweenRectangles" presStyleCnt="0"/>
      <dgm:spPr/>
    </dgm:pt>
    <dgm:pt modelId="{F221C7D2-095A-4F2E-A946-F7542B0C3C67}" type="pres">
      <dgm:prSet presAssocID="{A90E81A7-7931-4D08-A7BC-0517C58FD6C4}" presName="parentLin" presStyleCnt="0"/>
      <dgm:spPr/>
    </dgm:pt>
    <dgm:pt modelId="{06341F37-FEC5-43D1-AD77-92C5119529C5}" type="pres">
      <dgm:prSet presAssocID="{A90E81A7-7931-4D08-A7BC-0517C58FD6C4}" presName="parentLeftMargin" presStyleLbl="node1" presStyleIdx="0" presStyleCnt="4"/>
      <dgm:spPr/>
    </dgm:pt>
    <dgm:pt modelId="{BE53036E-54B3-4675-AD35-65C1D64B17CD}" type="pres">
      <dgm:prSet presAssocID="{A90E81A7-7931-4D08-A7BC-0517C58FD6C4}" presName="parentText" presStyleLbl="node1" presStyleIdx="1" presStyleCnt="4">
        <dgm:presLayoutVars>
          <dgm:chMax val="0"/>
          <dgm:bulletEnabled val="1"/>
        </dgm:presLayoutVars>
      </dgm:prSet>
      <dgm:spPr/>
    </dgm:pt>
    <dgm:pt modelId="{FBAC011A-CA3F-4572-B4C6-6D53C5A8DD65}" type="pres">
      <dgm:prSet presAssocID="{A90E81A7-7931-4D08-A7BC-0517C58FD6C4}" presName="negativeSpace" presStyleCnt="0"/>
      <dgm:spPr/>
    </dgm:pt>
    <dgm:pt modelId="{4290B2A6-6771-4C02-AB68-4ADE596CCB16}" type="pres">
      <dgm:prSet presAssocID="{A90E81A7-7931-4D08-A7BC-0517C58FD6C4}" presName="childText" presStyleLbl="conFgAcc1" presStyleIdx="1" presStyleCnt="4">
        <dgm:presLayoutVars>
          <dgm:bulletEnabled val="1"/>
        </dgm:presLayoutVars>
      </dgm:prSet>
      <dgm:spPr/>
    </dgm:pt>
    <dgm:pt modelId="{C39E20ED-C6DC-4490-A514-C002FD9AABF5}" type="pres">
      <dgm:prSet presAssocID="{7DA99BDD-93D4-494C-907B-4783EE311246}" presName="spaceBetweenRectangles" presStyleCnt="0"/>
      <dgm:spPr/>
    </dgm:pt>
    <dgm:pt modelId="{E44F7A22-13BC-4C77-B570-6C96A1549398}" type="pres">
      <dgm:prSet presAssocID="{D0C1168D-5EEA-451F-97C0-BFBA22354087}" presName="parentLin" presStyleCnt="0"/>
      <dgm:spPr/>
    </dgm:pt>
    <dgm:pt modelId="{F929498C-F29D-4462-82DD-8B47CC558B80}" type="pres">
      <dgm:prSet presAssocID="{D0C1168D-5EEA-451F-97C0-BFBA22354087}" presName="parentLeftMargin" presStyleLbl="node1" presStyleIdx="1" presStyleCnt="4"/>
      <dgm:spPr/>
    </dgm:pt>
    <dgm:pt modelId="{118F7765-567C-404A-83BF-7241E5071A35}" type="pres">
      <dgm:prSet presAssocID="{D0C1168D-5EEA-451F-97C0-BFBA22354087}" presName="parentText" presStyleLbl="node1" presStyleIdx="2" presStyleCnt="4">
        <dgm:presLayoutVars>
          <dgm:chMax val="0"/>
          <dgm:bulletEnabled val="1"/>
        </dgm:presLayoutVars>
      </dgm:prSet>
      <dgm:spPr/>
    </dgm:pt>
    <dgm:pt modelId="{A4ACB2DA-0255-4337-B62E-E4061073A632}" type="pres">
      <dgm:prSet presAssocID="{D0C1168D-5EEA-451F-97C0-BFBA22354087}" presName="negativeSpace" presStyleCnt="0"/>
      <dgm:spPr/>
    </dgm:pt>
    <dgm:pt modelId="{608A20D4-C879-43AC-9738-B2F130F0EEDE}" type="pres">
      <dgm:prSet presAssocID="{D0C1168D-5EEA-451F-97C0-BFBA22354087}" presName="childText" presStyleLbl="conFgAcc1" presStyleIdx="2" presStyleCnt="4">
        <dgm:presLayoutVars>
          <dgm:bulletEnabled val="1"/>
        </dgm:presLayoutVars>
      </dgm:prSet>
      <dgm:spPr/>
    </dgm:pt>
    <dgm:pt modelId="{05ACDA78-49F7-4FC9-BB38-7C159D1BDABA}" type="pres">
      <dgm:prSet presAssocID="{80EB8C64-C121-4F65-B574-0FDDC650B591}" presName="spaceBetweenRectangles" presStyleCnt="0"/>
      <dgm:spPr/>
    </dgm:pt>
    <dgm:pt modelId="{8410B059-92A8-40EF-8900-0B2B206A533E}" type="pres">
      <dgm:prSet presAssocID="{F55A716C-8DCE-4EBD-BF61-FD5E9CEA2B5B}" presName="parentLin" presStyleCnt="0"/>
      <dgm:spPr/>
    </dgm:pt>
    <dgm:pt modelId="{B82D5486-8B54-4815-A99F-1CEF3C6309AA}" type="pres">
      <dgm:prSet presAssocID="{F55A716C-8DCE-4EBD-BF61-FD5E9CEA2B5B}" presName="parentLeftMargin" presStyleLbl="node1" presStyleIdx="2" presStyleCnt="4"/>
      <dgm:spPr/>
    </dgm:pt>
    <dgm:pt modelId="{D27B9C1E-1434-4E78-BF0C-F7E99183520A}" type="pres">
      <dgm:prSet presAssocID="{F55A716C-8DCE-4EBD-BF61-FD5E9CEA2B5B}" presName="parentText" presStyleLbl="node1" presStyleIdx="3" presStyleCnt="4">
        <dgm:presLayoutVars>
          <dgm:chMax val="0"/>
          <dgm:bulletEnabled val="1"/>
        </dgm:presLayoutVars>
      </dgm:prSet>
      <dgm:spPr/>
    </dgm:pt>
    <dgm:pt modelId="{FAA759E3-C543-41BA-B0E4-446D00DA2D7C}" type="pres">
      <dgm:prSet presAssocID="{F55A716C-8DCE-4EBD-BF61-FD5E9CEA2B5B}" presName="negativeSpace" presStyleCnt="0"/>
      <dgm:spPr/>
    </dgm:pt>
    <dgm:pt modelId="{1B190872-587F-42AE-836F-13E641D83DAE}" type="pres">
      <dgm:prSet presAssocID="{F55A716C-8DCE-4EBD-BF61-FD5E9CEA2B5B}" presName="childText" presStyleLbl="conFgAcc1" presStyleIdx="3" presStyleCnt="4">
        <dgm:presLayoutVars>
          <dgm:bulletEnabled val="1"/>
        </dgm:presLayoutVars>
      </dgm:prSet>
      <dgm:spPr/>
    </dgm:pt>
  </dgm:ptLst>
  <dgm:cxnLst>
    <dgm:cxn modelId="{3D35160E-14A4-498D-A2E0-B8949098707F}" type="presOf" srcId="{A90E81A7-7931-4D08-A7BC-0517C58FD6C4}" destId="{BE53036E-54B3-4675-AD35-65C1D64B17CD}" srcOrd="1" destOrd="0" presId="urn:microsoft.com/office/officeart/2005/8/layout/list1"/>
    <dgm:cxn modelId="{1C8FC625-93F9-458D-BE2F-C7D82D8B371F}" type="presOf" srcId="{A90E81A7-7931-4D08-A7BC-0517C58FD6C4}" destId="{06341F37-FEC5-43D1-AD77-92C5119529C5}" srcOrd="0" destOrd="0" presId="urn:microsoft.com/office/officeart/2005/8/layout/list1"/>
    <dgm:cxn modelId="{96AB9133-8039-4BEC-9A62-C6A79ED305B4}" type="presOf" srcId="{F55A716C-8DCE-4EBD-BF61-FD5E9CEA2B5B}" destId="{B82D5486-8B54-4815-A99F-1CEF3C6309AA}" srcOrd="0" destOrd="0" presId="urn:microsoft.com/office/officeart/2005/8/layout/list1"/>
    <dgm:cxn modelId="{E4B5933B-D35C-4728-B638-85F10F5B1BD1}" type="presOf" srcId="{F55A716C-8DCE-4EBD-BF61-FD5E9CEA2B5B}" destId="{D27B9C1E-1434-4E78-BF0C-F7E99183520A}" srcOrd="1" destOrd="0" presId="urn:microsoft.com/office/officeart/2005/8/layout/list1"/>
    <dgm:cxn modelId="{BB73674F-393C-4E8E-8930-596C2BE9310B}" srcId="{B2EA54DC-F228-48D3-9997-04BE02D3592A}" destId="{D0C1168D-5EEA-451F-97C0-BFBA22354087}" srcOrd="2" destOrd="0" parTransId="{EC7631C3-AFBD-427F-B35B-5CA621703EE0}" sibTransId="{80EB8C64-C121-4F65-B574-0FDDC650B591}"/>
    <dgm:cxn modelId="{C0D1A253-5D9F-48B8-AA57-9E56E216511F}" type="presOf" srcId="{B2EA54DC-F228-48D3-9997-04BE02D3592A}" destId="{238B2CDE-042D-4231-941E-8F17F106A728}" srcOrd="0" destOrd="0" presId="urn:microsoft.com/office/officeart/2005/8/layout/list1"/>
    <dgm:cxn modelId="{C166357B-5A35-41B8-A42B-5F945F8414BA}" type="presOf" srcId="{D0C1168D-5EEA-451F-97C0-BFBA22354087}" destId="{F929498C-F29D-4462-82DD-8B47CC558B80}" srcOrd="0" destOrd="0" presId="urn:microsoft.com/office/officeart/2005/8/layout/list1"/>
    <dgm:cxn modelId="{E946337E-8178-4832-AE4A-4A7EB227B98B}" srcId="{B2EA54DC-F228-48D3-9997-04BE02D3592A}" destId="{F55A716C-8DCE-4EBD-BF61-FD5E9CEA2B5B}" srcOrd="3" destOrd="0" parTransId="{CF974EEE-1079-4A51-9AA0-E63E778C9309}" sibTransId="{40013705-1269-47B4-8E37-A64857915FB6}"/>
    <dgm:cxn modelId="{B2315E85-8414-442C-872B-E0D180C26083}" type="presOf" srcId="{D0C1168D-5EEA-451F-97C0-BFBA22354087}" destId="{118F7765-567C-404A-83BF-7241E5071A35}" srcOrd="1" destOrd="0" presId="urn:microsoft.com/office/officeart/2005/8/layout/list1"/>
    <dgm:cxn modelId="{8E737C87-A934-41C2-9112-A1795237EB59}" srcId="{B2EA54DC-F228-48D3-9997-04BE02D3592A}" destId="{59E7DA44-1657-413D-8192-A51B978F2E04}" srcOrd="0" destOrd="0" parTransId="{A67EC59E-B964-4272-957E-2BEC5AFFD7A1}" sibTransId="{D6638788-0398-4739-A2DD-E60B2FDAEE60}"/>
    <dgm:cxn modelId="{16E21EA6-DE70-42AF-9DA2-2A4B946409E6}" type="presOf" srcId="{59E7DA44-1657-413D-8192-A51B978F2E04}" destId="{AFF79152-8B57-4832-8012-E71C52D9596E}" srcOrd="1" destOrd="0" presId="urn:microsoft.com/office/officeart/2005/8/layout/list1"/>
    <dgm:cxn modelId="{98BAFEC2-2908-4EE8-823F-1619CDF2FC9E}" type="presOf" srcId="{59E7DA44-1657-413D-8192-A51B978F2E04}" destId="{89602798-3E0F-44C2-9F88-BCD9C1E2A874}" srcOrd="0" destOrd="0" presId="urn:microsoft.com/office/officeart/2005/8/layout/list1"/>
    <dgm:cxn modelId="{C9BA0AC6-9B6D-401A-B620-55B7AC8D6173}" srcId="{B2EA54DC-F228-48D3-9997-04BE02D3592A}" destId="{A90E81A7-7931-4D08-A7BC-0517C58FD6C4}" srcOrd="1" destOrd="0" parTransId="{BA84B667-0015-4BE3-BB41-DC8BBF2D2BB1}" sibTransId="{7DA99BDD-93D4-494C-907B-4783EE311246}"/>
    <dgm:cxn modelId="{60615458-945B-49EE-A01A-D6B8D97C1C8C}" type="presParOf" srcId="{238B2CDE-042D-4231-941E-8F17F106A728}" destId="{EE866A8C-38B8-4180-AE31-3C3EDCAB1C31}" srcOrd="0" destOrd="0" presId="urn:microsoft.com/office/officeart/2005/8/layout/list1"/>
    <dgm:cxn modelId="{D397AE54-D7B0-4576-9199-AD47BE51FFB7}" type="presParOf" srcId="{EE866A8C-38B8-4180-AE31-3C3EDCAB1C31}" destId="{89602798-3E0F-44C2-9F88-BCD9C1E2A874}" srcOrd="0" destOrd="0" presId="urn:microsoft.com/office/officeart/2005/8/layout/list1"/>
    <dgm:cxn modelId="{EF2D8AAC-EB25-4B0D-A3EF-5C73AFED9C88}" type="presParOf" srcId="{EE866A8C-38B8-4180-AE31-3C3EDCAB1C31}" destId="{AFF79152-8B57-4832-8012-E71C52D9596E}" srcOrd="1" destOrd="0" presId="urn:microsoft.com/office/officeart/2005/8/layout/list1"/>
    <dgm:cxn modelId="{09B82D91-C627-41DA-A54B-D404F52028F7}" type="presParOf" srcId="{238B2CDE-042D-4231-941E-8F17F106A728}" destId="{40E86913-BC84-43F0-BA3E-33ED9F6FBADD}" srcOrd="1" destOrd="0" presId="urn:microsoft.com/office/officeart/2005/8/layout/list1"/>
    <dgm:cxn modelId="{D1AC0C29-0E0D-47F6-B24C-91CB3259B2D2}" type="presParOf" srcId="{238B2CDE-042D-4231-941E-8F17F106A728}" destId="{FBF05239-14BB-4C40-8C8E-4AF145C905E2}" srcOrd="2" destOrd="0" presId="urn:microsoft.com/office/officeart/2005/8/layout/list1"/>
    <dgm:cxn modelId="{510CB89B-B6DD-4897-B1BF-211EA8154ED8}" type="presParOf" srcId="{238B2CDE-042D-4231-941E-8F17F106A728}" destId="{B4DFB0EF-F179-4CAE-9C1B-AEE4EB5A7E8B}" srcOrd="3" destOrd="0" presId="urn:microsoft.com/office/officeart/2005/8/layout/list1"/>
    <dgm:cxn modelId="{8431DB18-E194-4831-B255-18E2A5A772D8}" type="presParOf" srcId="{238B2CDE-042D-4231-941E-8F17F106A728}" destId="{F221C7D2-095A-4F2E-A946-F7542B0C3C67}" srcOrd="4" destOrd="0" presId="urn:microsoft.com/office/officeart/2005/8/layout/list1"/>
    <dgm:cxn modelId="{1D9C1AB0-7908-435D-A7D6-82641C636FDB}" type="presParOf" srcId="{F221C7D2-095A-4F2E-A946-F7542B0C3C67}" destId="{06341F37-FEC5-43D1-AD77-92C5119529C5}" srcOrd="0" destOrd="0" presId="urn:microsoft.com/office/officeart/2005/8/layout/list1"/>
    <dgm:cxn modelId="{7C142400-4885-47C7-827B-C43EB54A9751}" type="presParOf" srcId="{F221C7D2-095A-4F2E-A946-F7542B0C3C67}" destId="{BE53036E-54B3-4675-AD35-65C1D64B17CD}" srcOrd="1" destOrd="0" presId="urn:microsoft.com/office/officeart/2005/8/layout/list1"/>
    <dgm:cxn modelId="{62FE9897-8B25-4DF7-BA8D-D2B992438352}" type="presParOf" srcId="{238B2CDE-042D-4231-941E-8F17F106A728}" destId="{FBAC011A-CA3F-4572-B4C6-6D53C5A8DD65}" srcOrd="5" destOrd="0" presId="urn:microsoft.com/office/officeart/2005/8/layout/list1"/>
    <dgm:cxn modelId="{8236D770-34F5-4134-8659-1E43EDB43F49}" type="presParOf" srcId="{238B2CDE-042D-4231-941E-8F17F106A728}" destId="{4290B2A6-6771-4C02-AB68-4ADE596CCB16}" srcOrd="6" destOrd="0" presId="urn:microsoft.com/office/officeart/2005/8/layout/list1"/>
    <dgm:cxn modelId="{3A0C0093-6119-49F2-9CF5-A300B8F988DF}" type="presParOf" srcId="{238B2CDE-042D-4231-941E-8F17F106A728}" destId="{C39E20ED-C6DC-4490-A514-C002FD9AABF5}" srcOrd="7" destOrd="0" presId="urn:microsoft.com/office/officeart/2005/8/layout/list1"/>
    <dgm:cxn modelId="{29103AF0-1ECC-4B0E-8334-CA853522648A}" type="presParOf" srcId="{238B2CDE-042D-4231-941E-8F17F106A728}" destId="{E44F7A22-13BC-4C77-B570-6C96A1549398}" srcOrd="8" destOrd="0" presId="urn:microsoft.com/office/officeart/2005/8/layout/list1"/>
    <dgm:cxn modelId="{54000B89-E55B-4814-8FBD-0E7A69EDA2A5}" type="presParOf" srcId="{E44F7A22-13BC-4C77-B570-6C96A1549398}" destId="{F929498C-F29D-4462-82DD-8B47CC558B80}" srcOrd="0" destOrd="0" presId="urn:microsoft.com/office/officeart/2005/8/layout/list1"/>
    <dgm:cxn modelId="{4599E5B6-5892-459E-8CE4-8B704B5D928B}" type="presParOf" srcId="{E44F7A22-13BC-4C77-B570-6C96A1549398}" destId="{118F7765-567C-404A-83BF-7241E5071A35}" srcOrd="1" destOrd="0" presId="urn:microsoft.com/office/officeart/2005/8/layout/list1"/>
    <dgm:cxn modelId="{37CF7DBB-5A26-4C42-B73C-6248268F5BB2}" type="presParOf" srcId="{238B2CDE-042D-4231-941E-8F17F106A728}" destId="{A4ACB2DA-0255-4337-B62E-E4061073A632}" srcOrd="9" destOrd="0" presId="urn:microsoft.com/office/officeart/2005/8/layout/list1"/>
    <dgm:cxn modelId="{02934B03-55C3-4B8B-A287-BCDB0A62F44C}" type="presParOf" srcId="{238B2CDE-042D-4231-941E-8F17F106A728}" destId="{608A20D4-C879-43AC-9738-B2F130F0EEDE}" srcOrd="10" destOrd="0" presId="urn:microsoft.com/office/officeart/2005/8/layout/list1"/>
    <dgm:cxn modelId="{D1262CDC-58B0-493F-BF13-56C45D494BF0}" type="presParOf" srcId="{238B2CDE-042D-4231-941E-8F17F106A728}" destId="{05ACDA78-49F7-4FC9-BB38-7C159D1BDABA}" srcOrd="11" destOrd="0" presId="urn:microsoft.com/office/officeart/2005/8/layout/list1"/>
    <dgm:cxn modelId="{6D7FF91C-F4D9-44B4-B77D-C1BB61E63E84}" type="presParOf" srcId="{238B2CDE-042D-4231-941E-8F17F106A728}" destId="{8410B059-92A8-40EF-8900-0B2B206A533E}" srcOrd="12" destOrd="0" presId="urn:microsoft.com/office/officeart/2005/8/layout/list1"/>
    <dgm:cxn modelId="{03BEE34B-FF46-4720-9A3A-C1D48C07724B}" type="presParOf" srcId="{8410B059-92A8-40EF-8900-0B2B206A533E}" destId="{B82D5486-8B54-4815-A99F-1CEF3C6309AA}" srcOrd="0" destOrd="0" presId="urn:microsoft.com/office/officeart/2005/8/layout/list1"/>
    <dgm:cxn modelId="{2814A78D-9E60-4F5A-9A86-76CBD9432264}" type="presParOf" srcId="{8410B059-92A8-40EF-8900-0B2B206A533E}" destId="{D27B9C1E-1434-4E78-BF0C-F7E99183520A}" srcOrd="1" destOrd="0" presId="urn:microsoft.com/office/officeart/2005/8/layout/list1"/>
    <dgm:cxn modelId="{FD22C091-844B-4575-8392-69D1AA2CD5D6}" type="presParOf" srcId="{238B2CDE-042D-4231-941E-8F17F106A728}" destId="{FAA759E3-C543-41BA-B0E4-446D00DA2D7C}" srcOrd="13" destOrd="0" presId="urn:microsoft.com/office/officeart/2005/8/layout/list1"/>
    <dgm:cxn modelId="{44FA1816-06A1-4921-A6A0-1E89BF08A7A7}" type="presParOf" srcId="{238B2CDE-042D-4231-941E-8F17F106A728}" destId="{1B190872-587F-42AE-836F-13E641D83DAE}"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err="1"/>
            <a:t>std</a:t>
          </a:r>
          <a:r>
            <a:rPr lang="en-IN" sz="3200" b="1" dirty="0"/>
            <a:t>::future</a:t>
          </a:r>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723D2061-5F3B-439F-A773-271BD4F35D80}" type="presOf" srcId="{DD0B4728-9D96-450B-BE6A-334940CC29C0}" destId="{622A42A3-B605-4AF7-843C-0079C4E88486}"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636BE848-BA09-497B-94AF-2B4961ED35C5}" type="presOf" srcId="{39DE3ACC-F631-432E-963A-857AE3BC9679}" destId="{CB2C0BD3-48D5-4ECA-8703-45F1DF9ED57B}" srcOrd="0" destOrd="0" presId="urn:microsoft.com/office/officeart/2005/8/layout/vList2"/>
    <dgm:cxn modelId="{92AA6DAF-E6DC-4810-AB31-493600CF748D}"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B2EA54DC-F228-48D3-9997-04BE02D3592A}"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AD3A1C2A-D032-4F33-907C-4FAFA19D3814}">
      <dgm:prSet custT="1"/>
      <dgm:spPr/>
      <dgm:t>
        <a:bodyPr/>
        <a:lstStyle/>
        <a:p>
          <a:r>
            <a:rPr lang="en-IN" sz="1400"/>
            <a:t>The producer of the value or the source of the event needs a way to communicate with the future object in the calling thread. </a:t>
          </a:r>
        </a:p>
      </dgm:t>
    </dgm:pt>
    <dgm:pt modelId="{A3145B67-C554-47B3-A0CC-FD6AC1352A9A}" type="parTrans" cxnId="{CC1555C7-1D74-4C81-9D18-E36DE8403D2E}">
      <dgm:prSet/>
      <dgm:spPr/>
      <dgm:t>
        <a:bodyPr/>
        <a:lstStyle/>
        <a:p>
          <a:endParaRPr lang="en-IN" sz="1400"/>
        </a:p>
      </dgm:t>
    </dgm:pt>
    <dgm:pt modelId="{00D5C114-AD47-49B9-997E-F3775E19B7BE}" type="sibTrans" cxnId="{CC1555C7-1D74-4C81-9D18-E36DE8403D2E}">
      <dgm:prSet/>
      <dgm:spPr/>
      <dgm:t>
        <a:bodyPr/>
        <a:lstStyle/>
        <a:p>
          <a:endParaRPr lang="en-IN" sz="1400"/>
        </a:p>
      </dgm:t>
    </dgm:pt>
    <dgm:pt modelId="{AAA54D25-B6A2-4A9D-8F62-F6E2C34D6628}">
      <dgm:prSet custT="1"/>
      <dgm:spPr/>
      <dgm:t>
        <a:bodyPr/>
        <a:lstStyle/>
        <a:p>
          <a:r>
            <a:rPr lang="en-IN" sz="1400" dirty="0"/>
            <a:t>For this, an object of type </a:t>
          </a:r>
          <a:r>
            <a:rPr lang="en-IN" sz="1400" dirty="0" err="1"/>
            <a:t>std</a:t>
          </a:r>
          <a:r>
            <a:rPr lang="en-IN" sz="1400" dirty="0"/>
            <a:t>::promise&lt;T&gt;,associated with the future object in the calling thread, is used to signal events and send values. </a:t>
          </a:r>
        </a:p>
      </dgm:t>
    </dgm:pt>
    <dgm:pt modelId="{D1A83DF4-CC16-4F27-A9CC-B6CCEC6D99C8}" type="parTrans" cxnId="{8B99923D-28C0-4934-B9C9-0A82A30966E4}">
      <dgm:prSet/>
      <dgm:spPr/>
      <dgm:t>
        <a:bodyPr/>
        <a:lstStyle/>
        <a:p>
          <a:endParaRPr lang="en-IN" sz="1400"/>
        </a:p>
      </dgm:t>
    </dgm:pt>
    <dgm:pt modelId="{18CAAE09-BF29-4948-909A-6EC53AC75210}" type="sibTrans" cxnId="{8B99923D-28C0-4934-B9C9-0A82A30966E4}">
      <dgm:prSet/>
      <dgm:spPr/>
      <dgm:t>
        <a:bodyPr/>
        <a:lstStyle/>
        <a:p>
          <a:endParaRPr lang="en-IN" sz="1400"/>
        </a:p>
      </dgm:t>
    </dgm:pt>
    <dgm:pt modelId="{9CAC2356-D9C3-44A1-B22F-879A67BBE615}">
      <dgm:prSet custT="1"/>
      <dgm:spPr/>
      <dgm:t>
        <a:bodyPr/>
        <a:lstStyle/>
        <a:p>
          <a:r>
            <a:rPr lang="en-IN" sz="1400" dirty="0"/>
            <a:t>Thus </a:t>
          </a:r>
          <a:r>
            <a:rPr lang="en-IN" sz="1400" dirty="0" err="1"/>
            <a:t>std</a:t>
          </a:r>
          <a:r>
            <a:rPr lang="en-IN" sz="1400" dirty="0"/>
            <a:t>::future and </a:t>
          </a:r>
          <a:r>
            <a:rPr lang="en-IN" sz="1400" dirty="0" err="1"/>
            <a:t>std</a:t>
          </a:r>
          <a:r>
            <a:rPr lang="en-IN" sz="1400" dirty="0"/>
            <a:t>::promise objects work in pairs to signal events and pass values across threads.</a:t>
          </a:r>
        </a:p>
      </dgm:t>
    </dgm:pt>
    <dgm:pt modelId="{5CF5F1B0-10F5-4CEC-8A31-C856203CFD1E}" type="parTrans" cxnId="{D489D3E8-49BE-4BA0-AF18-2931D23D4775}">
      <dgm:prSet/>
      <dgm:spPr/>
      <dgm:t>
        <a:bodyPr/>
        <a:lstStyle/>
        <a:p>
          <a:endParaRPr lang="en-IN" sz="1400"/>
        </a:p>
      </dgm:t>
    </dgm:pt>
    <dgm:pt modelId="{AAD93DFA-EE22-4A03-8B10-DA47D63BB4EF}" type="sibTrans" cxnId="{D489D3E8-49BE-4BA0-AF18-2931D23D4775}">
      <dgm:prSet/>
      <dgm:spPr/>
      <dgm:t>
        <a:bodyPr/>
        <a:lstStyle/>
        <a:p>
          <a:endParaRPr lang="en-IN" sz="1400"/>
        </a:p>
      </dgm:t>
    </dgm:pt>
    <dgm:pt modelId="{238B2CDE-042D-4231-941E-8F17F106A728}" type="pres">
      <dgm:prSet presAssocID="{B2EA54DC-F228-48D3-9997-04BE02D3592A}" presName="linear" presStyleCnt="0">
        <dgm:presLayoutVars>
          <dgm:dir/>
          <dgm:animLvl val="lvl"/>
          <dgm:resizeHandles val="exact"/>
        </dgm:presLayoutVars>
      </dgm:prSet>
      <dgm:spPr/>
    </dgm:pt>
    <dgm:pt modelId="{B90D4586-9909-4910-9BE9-CCE36A3C2437}" type="pres">
      <dgm:prSet presAssocID="{AD3A1C2A-D032-4F33-907C-4FAFA19D3814}" presName="parentLin" presStyleCnt="0"/>
      <dgm:spPr/>
    </dgm:pt>
    <dgm:pt modelId="{8D8B4982-9720-4963-8061-C18C8B3DB359}" type="pres">
      <dgm:prSet presAssocID="{AD3A1C2A-D032-4F33-907C-4FAFA19D3814}" presName="parentLeftMargin" presStyleLbl="node1" presStyleIdx="0" presStyleCnt="3"/>
      <dgm:spPr/>
    </dgm:pt>
    <dgm:pt modelId="{1723234C-AEC6-4B7A-9519-B69431BA09D1}" type="pres">
      <dgm:prSet presAssocID="{AD3A1C2A-D032-4F33-907C-4FAFA19D3814}" presName="parentText" presStyleLbl="node1" presStyleIdx="0" presStyleCnt="3">
        <dgm:presLayoutVars>
          <dgm:chMax val="0"/>
          <dgm:bulletEnabled val="1"/>
        </dgm:presLayoutVars>
      </dgm:prSet>
      <dgm:spPr/>
    </dgm:pt>
    <dgm:pt modelId="{82AB968E-A51C-4A36-B0CA-92D837C6189C}" type="pres">
      <dgm:prSet presAssocID="{AD3A1C2A-D032-4F33-907C-4FAFA19D3814}" presName="negativeSpace" presStyleCnt="0"/>
      <dgm:spPr/>
    </dgm:pt>
    <dgm:pt modelId="{6EF0982F-1738-4CEE-8D5D-0FF1D424D8DA}" type="pres">
      <dgm:prSet presAssocID="{AD3A1C2A-D032-4F33-907C-4FAFA19D3814}" presName="childText" presStyleLbl="conFgAcc1" presStyleIdx="0" presStyleCnt="3">
        <dgm:presLayoutVars>
          <dgm:bulletEnabled val="1"/>
        </dgm:presLayoutVars>
      </dgm:prSet>
      <dgm:spPr/>
    </dgm:pt>
    <dgm:pt modelId="{457F8658-BDA1-4569-A695-5E96E294D9E4}" type="pres">
      <dgm:prSet presAssocID="{00D5C114-AD47-49B9-997E-F3775E19B7BE}" presName="spaceBetweenRectangles" presStyleCnt="0"/>
      <dgm:spPr/>
    </dgm:pt>
    <dgm:pt modelId="{7F8A84EE-367D-4C5E-9D21-6933D856E937}" type="pres">
      <dgm:prSet presAssocID="{AAA54D25-B6A2-4A9D-8F62-F6E2C34D6628}" presName="parentLin" presStyleCnt="0"/>
      <dgm:spPr/>
    </dgm:pt>
    <dgm:pt modelId="{9495D4EA-B6E2-4BF5-8530-1B21478FF80C}" type="pres">
      <dgm:prSet presAssocID="{AAA54D25-B6A2-4A9D-8F62-F6E2C34D6628}" presName="parentLeftMargin" presStyleLbl="node1" presStyleIdx="0" presStyleCnt="3"/>
      <dgm:spPr/>
    </dgm:pt>
    <dgm:pt modelId="{96134493-CB17-4F6D-B8B5-3097F028FE53}" type="pres">
      <dgm:prSet presAssocID="{AAA54D25-B6A2-4A9D-8F62-F6E2C34D6628}" presName="parentText" presStyleLbl="node1" presStyleIdx="1" presStyleCnt="3">
        <dgm:presLayoutVars>
          <dgm:chMax val="0"/>
          <dgm:bulletEnabled val="1"/>
        </dgm:presLayoutVars>
      </dgm:prSet>
      <dgm:spPr/>
    </dgm:pt>
    <dgm:pt modelId="{58E3F0CB-FD9C-447F-996D-2B8DBA4D9B10}" type="pres">
      <dgm:prSet presAssocID="{AAA54D25-B6A2-4A9D-8F62-F6E2C34D6628}" presName="negativeSpace" presStyleCnt="0"/>
      <dgm:spPr/>
    </dgm:pt>
    <dgm:pt modelId="{78866EE4-1E0F-4178-BA02-E1DC9304FBA6}" type="pres">
      <dgm:prSet presAssocID="{AAA54D25-B6A2-4A9D-8F62-F6E2C34D6628}" presName="childText" presStyleLbl="conFgAcc1" presStyleIdx="1" presStyleCnt="3">
        <dgm:presLayoutVars>
          <dgm:bulletEnabled val="1"/>
        </dgm:presLayoutVars>
      </dgm:prSet>
      <dgm:spPr/>
    </dgm:pt>
    <dgm:pt modelId="{37C651DA-D32A-4748-BAF3-53D4A5E8B150}" type="pres">
      <dgm:prSet presAssocID="{18CAAE09-BF29-4948-909A-6EC53AC75210}" presName="spaceBetweenRectangles" presStyleCnt="0"/>
      <dgm:spPr/>
    </dgm:pt>
    <dgm:pt modelId="{B97663D4-3830-4BE5-A020-34AB5C200B40}" type="pres">
      <dgm:prSet presAssocID="{9CAC2356-D9C3-44A1-B22F-879A67BBE615}" presName="parentLin" presStyleCnt="0"/>
      <dgm:spPr/>
    </dgm:pt>
    <dgm:pt modelId="{33D7B41D-35BE-4AF4-8A4E-C6C6CF39349D}" type="pres">
      <dgm:prSet presAssocID="{9CAC2356-D9C3-44A1-B22F-879A67BBE615}" presName="parentLeftMargin" presStyleLbl="node1" presStyleIdx="1" presStyleCnt="3"/>
      <dgm:spPr/>
    </dgm:pt>
    <dgm:pt modelId="{1689B81C-DCA5-4FF5-86DB-A97B215C8B38}" type="pres">
      <dgm:prSet presAssocID="{9CAC2356-D9C3-44A1-B22F-879A67BBE615}" presName="parentText" presStyleLbl="node1" presStyleIdx="2" presStyleCnt="3">
        <dgm:presLayoutVars>
          <dgm:chMax val="0"/>
          <dgm:bulletEnabled val="1"/>
        </dgm:presLayoutVars>
      </dgm:prSet>
      <dgm:spPr/>
    </dgm:pt>
    <dgm:pt modelId="{C790E54E-CA55-4676-8506-EA002B9B6B12}" type="pres">
      <dgm:prSet presAssocID="{9CAC2356-D9C3-44A1-B22F-879A67BBE615}" presName="negativeSpace" presStyleCnt="0"/>
      <dgm:spPr/>
    </dgm:pt>
    <dgm:pt modelId="{1FBED0F2-35C5-4064-A9D9-82386EA8D376}" type="pres">
      <dgm:prSet presAssocID="{9CAC2356-D9C3-44A1-B22F-879A67BBE615}" presName="childText" presStyleLbl="conFgAcc1" presStyleIdx="2" presStyleCnt="3">
        <dgm:presLayoutVars>
          <dgm:bulletEnabled val="1"/>
        </dgm:presLayoutVars>
      </dgm:prSet>
      <dgm:spPr/>
    </dgm:pt>
  </dgm:ptLst>
  <dgm:cxnLst>
    <dgm:cxn modelId="{E42A9734-63DC-4612-B8FE-D58F4BD40AD0}" type="presOf" srcId="{B2EA54DC-F228-48D3-9997-04BE02D3592A}" destId="{238B2CDE-042D-4231-941E-8F17F106A728}" srcOrd="0" destOrd="0" presId="urn:microsoft.com/office/officeart/2005/8/layout/list1"/>
    <dgm:cxn modelId="{8B99923D-28C0-4934-B9C9-0A82A30966E4}" srcId="{B2EA54DC-F228-48D3-9997-04BE02D3592A}" destId="{AAA54D25-B6A2-4A9D-8F62-F6E2C34D6628}" srcOrd="1" destOrd="0" parTransId="{D1A83DF4-CC16-4F27-A9CC-B6CCEC6D99C8}" sibTransId="{18CAAE09-BF29-4948-909A-6EC53AC75210}"/>
    <dgm:cxn modelId="{D4FD9244-3A74-45CC-A720-938FE00A9BFD}" type="presOf" srcId="{9CAC2356-D9C3-44A1-B22F-879A67BBE615}" destId="{1689B81C-DCA5-4FF5-86DB-A97B215C8B38}" srcOrd="1" destOrd="0" presId="urn:microsoft.com/office/officeart/2005/8/layout/list1"/>
    <dgm:cxn modelId="{7FADAD64-299B-4CEE-8BDA-335F3E73673A}" type="presOf" srcId="{9CAC2356-D9C3-44A1-B22F-879A67BBE615}" destId="{33D7B41D-35BE-4AF4-8A4E-C6C6CF39349D}" srcOrd="0" destOrd="0" presId="urn:microsoft.com/office/officeart/2005/8/layout/list1"/>
    <dgm:cxn modelId="{30306857-1794-494E-B15D-F4B8010B6420}" type="presOf" srcId="{AD3A1C2A-D032-4F33-907C-4FAFA19D3814}" destId="{1723234C-AEC6-4B7A-9519-B69431BA09D1}" srcOrd="1" destOrd="0" presId="urn:microsoft.com/office/officeart/2005/8/layout/list1"/>
    <dgm:cxn modelId="{5265CDA8-90F9-407D-A38D-C3480BBDF64E}" type="presOf" srcId="{AD3A1C2A-D032-4F33-907C-4FAFA19D3814}" destId="{8D8B4982-9720-4963-8061-C18C8B3DB359}" srcOrd="0" destOrd="0" presId="urn:microsoft.com/office/officeart/2005/8/layout/list1"/>
    <dgm:cxn modelId="{CC1555C7-1D74-4C81-9D18-E36DE8403D2E}" srcId="{B2EA54DC-F228-48D3-9997-04BE02D3592A}" destId="{AD3A1C2A-D032-4F33-907C-4FAFA19D3814}" srcOrd="0" destOrd="0" parTransId="{A3145B67-C554-47B3-A0CC-FD6AC1352A9A}" sibTransId="{00D5C114-AD47-49B9-997E-F3775E19B7BE}"/>
    <dgm:cxn modelId="{E23ECDE4-8C91-4FEF-B950-901E30ECB878}" type="presOf" srcId="{AAA54D25-B6A2-4A9D-8F62-F6E2C34D6628}" destId="{96134493-CB17-4F6D-B8B5-3097F028FE53}" srcOrd="1" destOrd="0" presId="urn:microsoft.com/office/officeart/2005/8/layout/list1"/>
    <dgm:cxn modelId="{D489D3E8-49BE-4BA0-AF18-2931D23D4775}" srcId="{B2EA54DC-F228-48D3-9997-04BE02D3592A}" destId="{9CAC2356-D9C3-44A1-B22F-879A67BBE615}" srcOrd="2" destOrd="0" parTransId="{5CF5F1B0-10F5-4CEC-8A31-C856203CFD1E}" sibTransId="{AAD93DFA-EE22-4A03-8B10-DA47D63BB4EF}"/>
    <dgm:cxn modelId="{0E7D25EE-5030-44AD-A2FD-A858563A6F33}" type="presOf" srcId="{AAA54D25-B6A2-4A9D-8F62-F6E2C34D6628}" destId="{9495D4EA-B6E2-4BF5-8530-1B21478FF80C}" srcOrd="0" destOrd="0" presId="urn:microsoft.com/office/officeart/2005/8/layout/list1"/>
    <dgm:cxn modelId="{D1D6480B-A379-4071-91E4-F074BEA3F331}" type="presParOf" srcId="{238B2CDE-042D-4231-941E-8F17F106A728}" destId="{B90D4586-9909-4910-9BE9-CCE36A3C2437}" srcOrd="0" destOrd="0" presId="urn:microsoft.com/office/officeart/2005/8/layout/list1"/>
    <dgm:cxn modelId="{E585A1D6-56D5-4180-8AD3-882905BB6775}" type="presParOf" srcId="{B90D4586-9909-4910-9BE9-CCE36A3C2437}" destId="{8D8B4982-9720-4963-8061-C18C8B3DB359}" srcOrd="0" destOrd="0" presId="urn:microsoft.com/office/officeart/2005/8/layout/list1"/>
    <dgm:cxn modelId="{46C8F3F7-F9F4-41AF-BC83-38A709D1C8DC}" type="presParOf" srcId="{B90D4586-9909-4910-9BE9-CCE36A3C2437}" destId="{1723234C-AEC6-4B7A-9519-B69431BA09D1}" srcOrd="1" destOrd="0" presId="urn:microsoft.com/office/officeart/2005/8/layout/list1"/>
    <dgm:cxn modelId="{D739862B-6016-4455-9428-79C3F94EF432}" type="presParOf" srcId="{238B2CDE-042D-4231-941E-8F17F106A728}" destId="{82AB968E-A51C-4A36-B0CA-92D837C6189C}" srcOrd="1" destOrd="0" presId="urn:microsoft.com/office/officeart/2005/8/layout/list1"/>
    <dgm:cxn modelId="{1AB393C2-148F-4CD8-89FF-A1905D745E08}" type="presParOf" srcId="{238B2CDE-042D-4231-941E-8F17F106A728}" destId="{6EF0982F-1738-4CEE-8D5D-0FF1D424D8DA}" srcOrd="2" destOrd="0" presId="urn:microsoft.com/office/officeart/2005/8/layout/list1"/>
    <dgm:cxn modelId="{2B89DE52-801E-441F-9DFC-AC2A5387852F}" type="presParOf" srcId="{238B2CDE-042D-4231-941E-8F17F106A728}" destId="{457F8658-BDA1-4569-A695-5E96E294D9E4}" srcOrd="3" destOrd="0" presId="urn:microsoft.com/office/officeart/2005/8/layout/list1"/>
    <dgm:cxn modelId="{3592B22A-433D-4EEF-98D7-FF421803419F}" type="presParOf" srcId="{238B2CDE-042D-4231-941E-8F17F106A728}" destId="{7F8A84EE-367D-4C5E-9D21-6933D856E937}" srcOrd="4" destOrd="0" presId="urn:microsoft.com/office/officeart/2005/8/layout/list1"/>
    <dgm:cxn modelId="{0A20E99D-8DED-464B-BB08-2E636F5673C4}" type="presParOf" srcId="{7F8A84EE-367D-4C5E-9D21-6933D856E937}" destId="{9495D4EA-B6E2-4BF5-8530-1B21478FF80C}" srcOrd="0" destOrd="0" presId="urn:microsoft.com/office/officeart/2005/8/layout/list1"/>
    <dgm:cxn modelId="{0CB75275-3057-4480-A780-3D91678A3959}" type="presParOf" srcId="{7F8A84EE-367D-4C5E-9D21-6933D856E937}" destId="{96134493-CB17-4F6D-B8B5-3097F028FE53}" srcOrd="1" destOrd="0" presId="urn:microsoft.com/office/officeart/2005/8/layout/list1"/>
    <dgm:cxn modelId="{5BD38930-C953-4AAA-8F4B-33414B353B84}" type="presParOf" srcId="{238B2CDE-042D-4231-941E-8F17F106A728}" destId="{58E3F0CB-FD9C-447F-996D-2B8DBA4D9B10}" srcOrd="5" destOrd="0" presId="urn:microsoft.com/office/officeart/2005/8/layout/list1"/>
    <dgm:cxn modelId="{417D2258-24ED-4E47-B13A-9E8CB8E3F495}" type="presParOf" srcId="{238B2CDE-042D-4231-941E-8F17F106A728}" destId="{78866EE4-1E0F-4178-BA02-E1DC9304FBA6}" srcOrd="6" destOrd="0" presId="urn:microsoft.com/office/officeart/2005/8/layout/list1"/>
    <dgm:cxn modelId="{D14469C7-8D1A-484D-9B84-6E1AE6FBF7D2}" type="presParOf" srcId="{238B2CDE-042D-4231-941E-8F17F106A728}" destId="{37C651DA-D32A-4748-BAF3-53D4A5E8B150}" srcOrd="7" destOrd="0" presId="urn:microsoft.com/office/officeart/2005/8/layout/list1"/>
    <dgm:cxn modelId="{BC755842-4644-483A-8239-655F3231C66A}" type="presParOf" srcId="{238B2CDE-042D-4231-941E-8F17F106A728}" destId="{B97663D4-3830-4BE5-A020-34AB5C200B40}" srcOrd="8" destOrd="0" presId="urn:microsoft.com/office/officeart/2005/8/layout/list1"/>
    <dgm:cxn modelId="{6A946E7D-CB61-4026-B946-FC42E508B7EB}" type="presParOf" srcId="{B97663D4-3830-4BE5-A020-34AB5C200B40}" destId="{33D7B41D-35BE-4AF4-8A4E-C6C6CF39349D}" srcOrd="0" destOrd="0" presId="urn:microsoft.com/office/officeart/2005/8/layout/list1"/>
    <dgm:cxn modelId="{750B33EF-E187-4C79-8D8F-55834FC8CF56}" type="presParOf" srcId="{B97663D4-3830-4BE5-A020-34AB5C200B40}" destId="{1689B81C-DCA5-4FF5-86DB-A97B215C8B38}" srcOrd="1" destOrd="0" presId="urn:microsoft.com/office/officeart/2005/8/layout/list1"/>
    <dgm:cxn modelId="{9E13880A-6238-49F4-90F9-8C4812753F86}" type="presParOf" srcId="{238B2CDE-042D-4231-941E-8F17F106A728}" destId="{C790E54E-CA55-4676-8506-EA002B9B6B12}" srcOrd="9" destOrd="0" presId="urn:microsoft.com/office/officeart/2005/8/layout/list1"/>
    <dgm:cxn modelId="{72F885E3-7103-4DC0-B61B-537553E3BB6C}" type="presParOf" srcId="{238B2CDE-042D-4231-941E-8F17F106A728}" destId="{1FBED0F2-35C5-4064-A9D9-82386EA8D376}"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err="1"/>
            <a:t>std</a:t>
          </a:r>
          <a:r>
            <a:rPr lang="en-IN" sz="3200" b="1" dirty="0"/>
            <a:t>::promise</a:t>
          </a:r>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F0DF1367-BB75-4194-855F-236CC03A3C85}" srcId="{DD0B4728-9D96-450B-BE6A-334940CC29C0}" destId="{39DE3ACC-F631-432E-963A-857AE3BC9679}" srcOrd="0" destOrd="0" parTransId="{BBA31A04-3DBE-4C5F-8AC0-05C2070BE703}" sibTransId="{BBCEAD6B-B850-471D-A759-FA19A324D66E}"/>
    <dgm:cxn modelId="{0D74C8CF-8A34-455A-9053-8ED0A054E4FA}" type="presOf" srcId="{39DE3ACC-F631-432E-963A-857AE3BC9679}" destId="{CB2C0BD3-48D5-4ECA-8703-45F1DF9ED57B}" srcOrd="0" destOrd="0" presId="urn:microsoft.com/office/officeart/2005/8/layout/vList2"/>
    <dgm:cxn modelId="{187DDCFA-F55F-4E0A-AF58-F772C476DE9F}" type="presOf" srcId="{DD0B4728-9D96-450B-BE6A-334940CC29C0}" destId="{622A42A3-B605-4AF7-843C-0079C4E88486}" srcOrd="0" destOrd="0" presId="urn:microsoft.com/office/officeart/2005/8/layout/vList2"/>
    <dgm:cxn modelId="{85654DBA-D6EF-4B36-B294-E652387D2106}"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9A285CB-8474-41F4-9039-88B7BA39F61A}" type="doc">
      <dgm:prSet loTypeId="urn:microsoft.com/office/officeart/2005/8/layout/venn3" loCatId="relationship" qsTypeId="urn:microsoft.com/office/officeart/2005/8/quickstyle/3d2" qsCatId="3D" csTypeId="urn:microsoft.com/office/officeart/2005/8/colors/colorful1#4" csCatId="colorful" phldr="1"/>
      <dgm:spPr/>
      <dgm:t>
        <a:bodyPr/>
        <a:lstStyle/>
        <a:p>
          <a:endParaRPr lang="en-IN"/>
        </a:p>
      </dgm:t>
    </dgm:pt>
    <dgm:pt modelId="{1E1B9FD8-69DB-4AC2-A7F1-A1581F3D2300}">
      <dgm:prSet/>
      <dgm:spPr/>
      <dgm:t>
        <a:bodyPr/>
        <a:lstStyle/>
        <a:p>
          <a:pPr rtl="0"/>
          <a:r>
            <a:rPr lang="en-US" b="1" dirty="0"/>
            <a:t>M</a:t>
          </a:r>
          <a:endParaRPr lang="en-IN" dirty="0"/>
        </a:p>
      </dgm:t>
    </dgm:pt>
    <dgm:pt modelId="{26E10209-18AF-4ED3-8629-F8425F72D0BA}" type="parTrans" cxnId="{18DFA8A3-0BF4-41E6-BF44-EDC8B7055CC7}">
      <dgm:prSet/>
      <dgm:spPr/>
      <dgm:t>
        <a:bodyPr/>
        <a:lstStyle/>
        <a:p>
          <a:endParaRPr lang="en-IN"/>
        </a:p>
      </dgm:t>
    </dgm:pt>
    <dgm:pt modelId="{9ED62A5E-664D-4A7E-8599-E8CD346D8D71}" type="sibTrans" cxnId="{18DFA8A3-0BF4-41E6-BF44-EDC8B7055CC7}">
      <dgm:prSet/>
      <dgm:spPr/>
      <dgm:t>
        <a:bodyPr/>
        <a:lstStyle/>
        <a:p>
          <a:endParaRPr lang="en-IN"/>
        </a:p>
      </dgm:t>
    </dgm:pt>
    <dgm:pt modelId="{EBBEEEB3-08C3-428A-9EF8-8F1C00DE1303}">
      <dgm:prSet/>
      <dgm:spPr/>
      <dgm:t>
        <a:bodyPr/>
        <a:lstStyle/>
        <a:p>
          <a:pPr rtl="0"/>
          <a:r>
            <a:rPr lang="en-US" b="1" dirty="0"/>
            <a:t>o</a:t>
          </a:r>
          <a:endParaRPr lang="en-IN" dirty="0"/>
        </a:p>
      </dgm:t>
    </dgm:pt>
    <dgm:pt modelId="{2A676AB3-F824-4F26-9745-58ECF6B071D5}" type="parTrans" cxnId="{79CA8E41-1F95-4BE5-B380-BD33EFFE39F9}">
      <dgm:prSet/>
      <dgm:spPr/>
      <dgm:t>
        <a:bodyPr/>
        <a:lstStyle/>
        <a:p>
          <a:endParaRPr lang="en-IN"/>
        </a:p>
      </dgm:t>
    </dgm:pt>
    <dgm:pt modelId="{EE9858D1-E01E-4129-AB73-C6D8C6728727}" type="sibTrans" cxnId="{79CA8E41-1F95-4BE5-B380-BD33EFFE39F9}">
      <dgm:prSet/>
      <dgm:spPr/>
      <dgm:t>
        <a:bodyPr/>
        <a:lstStyle/>
        <a:p>
          <a:endParaRPr lang="en-IN"/>
        </a:p>
      </dgm:t>
    </dgm:pt>
    <dgm:pt modelId="{D61C4374-41ED-4C0F-8C9A-124E2466C4FB}">
      <dgm:prSet/>
      <dgm:spPr/>
      <dgm:t>
        <a:bodyPr/>
        <a:lstStyle/>
        <a:p>
          <a:pPr rtl="0"/>
          <a:r>
            <a:rPr lang="en-US" b="1" dirty="0"/>
            <a:t>d</a:t>
          </a:r>
          <a:endParaRPr lang="en-IN" dirty="0"/>
        </a:p>
      </dgm:t>
    </dgm:pt>
    <dgm:pt modelId="{92A326D8-0215-4D29-9132-4A231D8CB838}" type="parTrans" cxnId="{C605ACA5-2121-46C0-BF91-86D6FB31210D}">
      <dgm:prSet/>
      <dgm:spPr/>
      <dgm:t>
        <a:bodyPr/>
        <a:lstStyle/>
        <a:p>
          <a:endParaRPr lang="en-IN"/>
        </a:p>
      </dgm:t>
    </dgm:pt>
    <dgm:pt modelId="{0BC42734-C2DA-4E74-AA85-3A4689E7C792}" type="sibTrans" cxnId="{C605ACA5-2121-46C0-BF91-86D6FB31210D}">
      <dgm:prSet/>
      <dgm:spPr/>
      <dgm:t>
        <a:bodyPr/>
        <a:lstStyle/>
        <a:p>
          <a:endParaRPr lang="en-IN"/>
        </a:p>
      </dgm:t>
    </dgm:pt>
    <dgm:pt modelId="{E5DC05B5-7649-4CC2-A448-B68B6FB9C0C7}">
      <dgm:prSet/>
      <dgm:spPr/>
      <dgm:t>
        <a:bodyPr/>
        <a:lstStyle/>
        <a:p>
          <a:pPr rtl="0"/>
          <a:r>
            <a:rPr lang="en-US" b="1" dirty="0"/>
            <a:t>e</a:t>
          </a:r>
          <a:endParaRPr lang="en-IN" dirty="0"/>
        </a:p>
      </dgm:t>
    </dgm:pt>
    <dgm:pt modelId="{2FBE91AA-3321-4D2E-87E6-0333BF5D66A2}" type="parTrans" cxnId="{273220FA-EF21-4163-84EB-5E3759A01AD1}">
      <dgm:prSet/>
      <dgm:spPr/>
      <dgm:t>
        <a:bodyPr/>
        <a:lstStyle/>
        <a:p>
          <a:endParaRPr lang="en-IN"/>
        </a:p>
      </dgm:t>
    </dgm:pt>
    <dgm:pt modelId="{DCDC6C3A-DEC6-43FC-9C10-CE1D46E84597}" type="sibTrans" cxnId="{273220FA-EF21-4163-84EB-5E3759A01AD1}">
      <dgm:prSet/>
      <dgm:spPr/>
      <dgm:t>
        <a:bodyPr/>
        <a:lstStyle/>
        <a:p>
          <a:endParaRPr lang="en-IN"/>
        </a:p>
      </dgm:t>
    </dgm:pt>
    <dgm:pt modelId="{AE866D94-BC41-4C18-846E-310D0B0017ED}">
      <dgm:prSet/>
      <dgm:spPr/>
      <dgm:t>
        <a:bodyPr/>
        <a:lstStyle/>
        <a:p>
          <a:pPr rtl="0"/>
          <a:r>
            <a:rPr lang="en-US" b="1" dirty="0"/>
            <a:t>r</a:t>
          </a:r>
          <a:endParaRPr lang="en-IN" dirty="0"/>
        </a:p>
      </dgm:t>
    </dgm:pt>
    <dgm:pt modelId="{52943417-0101-4B76-915E-BA6F90792047}" type="parTrans" cxnId="{A82A6A6D-FAF3-4727-AF5F-99A4B247FE1C}">
      <dgm:prSet/>
      <dgm:spPr/>
      <dgm:t>
        <a:bodyPr/>
        <a:lstStyle/>
        <a:p>
          <a:endParaRPr lang="en-IN"/>
        </a:p>
      </dgm:t>
    </dgm:pt>
    <dgm:pt modelId="{E46DB242-6D5F-400A-9DF0-B68449B3D26B}" type="sibTrans" cxnId="{A82A6A6D-FAF3-4727-AF5F-99A4B247FE1C}">
      <dgm:prSet/>
      <dgm:spPr/>
      <dgm:t>
        <a:bodyPr/>
        <a:lstStyle/>
        <a:p>
          <a:endParaRPr lang="en-IN"/>
        </a:p>
      </dgm:t>
    </dgm:pt>
    <dgm:pt modelId="{904AD298-AB18-4CEF-BCA6-323308FAB162}">
      <dgm:prSet/>
      <dgm:spPr/>
      <dgm:t>
        <a:bodyPr/>
        <a:lstStyle/>
        <a:p>
          <a:pPr rtl="0"/>
          <a:r>
            <a:rPr lang="en-US" b="1" dirty="0"/>
            <a:t>n </a:t>
          </a:r>
          <a:endParaRPr lang="en-IN" dirty="0"/>
        </a:p>
      </dgm:t>
    </dgm:pt>
    <dgm:pt modelId="{1E69214E-EC64-41F0-9BF2-0624AADA5E44}" type="parTrans" cxnId="{EEB3A843-0897-4408-9F33-C89F7CEF97F4}">
      <dgm:prSet/>
      <dgm:spPr/>
      <dgm:t>
        <a:bodyPr/>
        <a:lstStyle/>
        <a:p>
          <a:endParaRPr lang="en-IN"/>
        </a:p>
      </dgm:t>
    </dgm:pt>
    <dgm:pt modelId="{B5ABEC53-7E77-4DA3-B73A-4FC51AB10BB8}" type="sibTrans" cxnId="{EEB3A843-0897-4408-9F33-C89F7CEF97F4}">
      <dgm:prSet/>
      <dgm:spPr/>
      <dgm:t>
        <a:bodyPr/>
        <a:lstStyle/>
        <a:p>
          <a:endParaRPr lang="en-IN"/>
        </a:p>
      </dgm:t>
    </dgm:pt>
    <dgm:pt modelId="{B76216B1-846A-453A-B480-54B7BE22DE4D}">
      <dgm:prSet/>
      <dgm:spPr/>
      <dgm:t>
        <a:bodyPr/>
        <a:lstStyle/>
        <a:p>
          <a:pPr rtl="0"/>
          <a:endParaRPr lang="en-US" b="1" dirty="0"/>
        </a:p>
      </dgm:t>
    </dgm:pt>
    <dgm:pt modelId="{C57B8501-4B47-4E96-9002-707F93031255}" type="parTrans" cxnId="{C0B227AD-E505-4E44-B637-A68C0CD499A7}">
      <dgm:prSet/>
      <dgm:spPr/>
      <dgm:t>
        <a:bodyPr/>
        <a:lstStyle/>
        <a:p>
          <a:endParaRPr lang="en-IN"/>
        </a:p>
      </dgm:t>
    </dgm:pt>
    <dgm:pt modelId="{EEE6F361-9E58-4C26-8F6A-44CDA781933C}" type="sibTrans" cxnId="{C0B227AD-E505-4E44-B637-A68C0CD499A7}">
      <dgm:prSet/>
      <dgm:spPr/>
      <dgm:t>
        <a:bodyPr/>
        <a:lstStyle/>
        <a:p>
          <a:endParaRPr lang="en-IN"/>
        </a:p>
      </dgm:t>
    </dgm:pt>
    <dgm:pt modelId="{B220ACE2-3160-4E87-B957-9BF497022CB6}">
      <dgm:prSet/>
      <dgm:spPr/>
      <dgm:t>
        <a:bodyPr/>
        <a:lstStyle/>
        <a:p>
          <a:pPr rtl="0"/>
          <a:r>
            <a:rPr lang="en-US" b="1" dirty="0"/>
            <a:t>C</a:t>
          </a:r>
          <a:endParaRPr lang="en-IN" dirty="0"/>
        </a:p>
      </dgm:t>
    </dgm:pt>
    <dgm:pt modelId="{41132E08-38CA-4BE5-A67D-D34B20AC3E4D}" type="parTrans" cxnId="{E83E12E7-3074-4E98-8A55-823418550AB8}">
      <dgm:prSet/>
      <dgm:spPr/>
      <dgm:t>
        <a:bodyPr/>
        <a:lstStyle/>
        <a:p>
          <a:endParaRPr lang="en-IN"/>
        </a:p>
      </dgm:t>
    </dgm:pt>
    <dgm:pt modelId="{FC0B74BB-CEB4-4FBA-AC7A-9B0E580EE0A1}" type="sibTrans" cxnId="{E83E12E7-3074-4E98-8A55-823418550AB8}">
      <dgm:prSet/>
      <dgm:spPr/>
      <dgm:t>
        <a:bodyPr/>
        <a:lstStyle/>
        <a:p>
          <a:endParaRPr lang="en-IN"/>
        </a:p>
      </dgm:t>
    </dgm:pt>
    <dgm:pt modelId="{F97DFEC9-5204-4CE7-B0D6-F0325EF3D05D}">
      <dgm:prSet/>
      <dgm:spPr/>
      <dgm:t>
        <a:bodyPr/>
        <a:lstStyle/>
        <a:p>
          <a:pPr rtl="0"/>
          <a:r>
            <a:rPr lang="en-US" b="1" dirty="0"/>
            <a:t>+</a:t>
          </a:r>
          <a:endParaRPr lang="en-IN" dirty="0"/>
        </a:p>
      </dgm:t>
    </dgm:pt>
    <dgm:pt modelId="{6C71C067-63D3-4131-9196-548768DF4117}" type="parTrans" cxnId="{08D3F079-0392-43A4-BEAD-4E92ABC09DE8}">
      <dgm:prSet/>
      <dgm:spPr/>
      <dgm:t>
        <a:bodyPr/>
        <a:lstStyle/>
        <a:p>
          <a:endParaRPr lang="en-IN"/>
        </a:p>
      </dgm:t>
    </dgm:pt>
    <dgm:pt modelId="{1CD47E0E-8B8C-4984-8BAA-49141868663B}" type="sibTrans" cxnId="{08D3F079-0392-43A4-BEAD-4E92ABC09DE8}">
      <dgm:prSet/>
      <dgm:spPr/>
      <dgm:t>
        <a:bodyPr/>
        <a:lstStyle/>
        <a:p>
          <a:endParaRPr lang="en-IN"/>
        </a:p>
      </dgm:t>
    </dgm:pt>
    <dgm:pt modelId="{01D44758-2477-4571-B376-922AA1917A84}">
      <dgm:prSet/>
      <dgm:spPr/>
      <dgm:t>
        <a:bodyPr/>
        <a:lstStyle/>
        <a:p>
          <a:pPr rtl="0"/>
          <a:r>
            <a:rPr lang="en-US" b="1" dirty="0"/>
            <a:t>+</a:t>
          </a:r>
          <a:endParaRPr lang="en-IN" b="1" dirty="0"/>
        </a:p>
      </dgm:t>
    </dgm:pt>
    <dgm:pt modelId="{E79C5EF4-BB9A-437E-B9F7-44AF13015E2E}" type="parTrans" cxnId="{0C2AFE22-8B84-4A6E-BCD4-0CCD59BD193A}">
      <dgm:prSet/>
      <dgm:spPr/>
      <dgm:t>
        <a:bodyPr/>
        <a:lstStyle/>
        <a:p>
          <a:endParaRPr lang="en-IN"/>
        </a:p>
      </dgm:t>
    </dgm:pt>
    <dgm:pt modelId="{685FE70B-1223-477A-AA5C-CEB3E233B5B6}" type="sibTrans" cxnId="{0C2AFE22-8B84-4A6E-BCD4-0CCD59BD193A}">
      <dgm:prSet/>
      <dgm:spPr/>
      <dgm:t>
        <a:bodyPr/>
        <a:lstStyle/>
        <a:p>
          <a:endParaRPr lang="en-IN"/>
        </a:p>
      </dgm:t>
    </dgm:pt>
    <dgm:pt modelId="{9F852919-C221-4293-9855-0078F86580EA}">
      <dgm:prSet/>
      <dgm:spPr/>
      <dgm:t>
        <a:bodyPr/>
        <a:lstStyle/>
        <a:p>
          <a:pPr rtl="0"/>
          <a:r>
            <a:rPr lang="en-US" b="1" dirty="0"/>
            <a:t>14</a:t>
          </a:r>
          <a:endParaRPr lang="en-IN" b="1" dirty="0"/>
        </a:p>
      </dgm:t>
    </dgm:pt>
    <dgm:pt modelId="{D7D37322-49AF-43DE-86E7-C28FA98BA8B8}" type="parTrans" cxnId="{0B05FA82-DAFA-448C-B047-8EE79878DB3F}">
      <dgm:prSet/>
      <dgm:spPr/>
      <dgm:t>
        <a:bodyPr/>
        <a:lstStyle/>
        <a:p>
          <a:endParaRPr lang="en-IN"/>
        </a:p>
      </dgm:t>
    </dgm:pt>
    <dgm:pt modelId="{B1E20E57-6985-41CF-83D5-00B73F9FA86B}" type="sibTrans" cxnId="{0B05FA82-DAFA-448C-B047-8EE79878DB3F}">
      <dgm:prSet/>
      <dgm:spPr/>
      <dgm:t>
        <a:bodyPr/>
        <a:lstStyle/>
        <a:p>
          <a:endParaRPr lang="en-IN"/>
        </a:p>
      </dgm:t>
    </dgm:pt>
    <dgm:pt modelId="{E4EAD2FB-36A8-4F70-9BB1-20B4C725B0A9}" type="pres">
      <dgm:prSet presAssocID="{A9A285CB-8474-41F4-9039-88B7BA39F61A}" presName="Name0" presStyleCnt="0">
        <dgm:presLayoutVars>
          <dgm:dir/>
          <dgm:resizeHandles val="exact"/>
        </dgm:presLayoutVars>
      </dgm:prSet>
      <dgm:spPr/>
    </dgm:pt>
    <dgm:pt modelId="{B1233D49-3413-4200-8891-06ECB5F59131}" type="pres">
      <dgm:prSet presAssocID="{1E1B9FD8-69DB-4AC2-A7F1-A1581F3D2300}" presName="Name5" presStyleLbl="vennNode1" presStyleIdx="0" presStyleCnt="11">
        <dgm:presLayoutVars>
          <dgm:bulletEnabled val="1"/>
        </dgm:presLayoutVars>
      </dgm:prSet>
      <dgm:spPr/>
    </dgm:pt>
    <dgm:pt modelId="{6DB14DCF-DB38-4D5F-B233-AFB8ABCA9513}" type="pres">
      <dgm:prSet presAssocID="{9ED62A5E-664D-4A7E-8599-E8CD346D8D71}" presName="space" presStyleCnt="0"/>
      <dgm:spPr/>
    </dgm:pt>
    <dgm:pt modelId="{4409FF7B-D37A-4C31-9064-BA2342BEC0EE}" type="pres">
      <dgm:prSet presAssocID="{EBBEEEB3-08C3-428A-9EF8-8F1C00DE1303}" presName="Name5" presStyleLbl="vennNode1" presStyleIdx="1" presStyleCnt="11">
        <dgm:presLayoutVars>
          <dgm:bulletEnabled val="1"/>
        </dgm:presLayoutVars>
      </dgm:prSet>
      <dgm:spPr/>
    </dgm:pt>
    <dgm:pt modelId="{D07C5E4E-EB61-4B09-AC65-A3D14DFC05A0}" type="pres">
      <dgm:prSet presAssocID="{EE9858D1-E01E-4129-AB73-C6D8C6728727}" presName="space" presStyleCnt="0"/>
      <dgm:spPr/>
    </dgm:pt>
    <dgm:pt modelId="{4BDF8A8D-05EC-455A-A295-83D416E615EB}" type="pres">
      <dgm:prSet presAssocID="{D61C4374-41ED-4C0F-8C9A-124E2466C4FB}" presName="Name5" presStyleLbl="vennNode1" presStyleIdx="2" presStyleCnt="11">
        <dgm:presLayoutVars>
          <dgm:bulletEnabled val="1"/>
        </dgm:presLayoutVars>
      </dgm:prSet>
      <dgm:spPr/>
    </dgm:pt>
    <dgm:pt modelId="{A8A0CE54-3CAC-4328-A22D-A61C3EDFBB96}" type="pres">
      <dgm:prSet presAssocID="{0BC42734-C2DA-4E74-AA85-3A4689E7C792}" presName="space" presStyleCnt="0"/>
      <dgm:spPr/>
    </dgm:pt>
    <dgm:pt modelId="{278148E2-4D9E-459E-82FE-62B225737E37}" type="pres">
      <dgm:prSet presAssocID="{E5DC05B5-7649-4CC2-A448-B68B6FB9C0C7}" presName="Name5" presStyleLbl="vennNode1" presStyleIdx="3" presStyleCnt="11">
        <dgm:presLayoutVars>
          <dgm:bulletEnabled val="1"/>
        </dgm:presLayoutVars>
      </dgm:prSet>
      <dgm:spPr/>
    </dgm:pt>
    <dgm:pt modelId="{04908624-1CD2-4D59-AB5B-73BE04679AEC}" type="pres">
      <dgm:prSet presAssocID="{DCDC6C3A-DEC6-43FC-9C10-CE1D46E84597}" presName="space" presStyleCnt="0"/>
      <dgm:spPr/>
    </dgm:pt>
    <dgm:pt modelId="{C6C0E0C6-CD04-4056-8F0B-6C202E9924B1}" type="pres">
      <dgm:prSet presAssocID="{AE866D94-BC41-4C18-846E-310D0B0017ED}" presName="Name5" presStyleLbl="vennNode1" presStyleIdx="4" presStyleCnt="11">
        <dgm:presLayoutVars>
          <dgm:bulletEnabled val="1"/>
        </dgm:presLayoutVars>
      </dgm:prSet>
      <dgm:spPr/>
    </dgm:pt>
    <dgm:pt modelId="{B281CC30-B8CD-4968-81F7-F745EEC1B5FF}" type="pres">
      <dgm:prSet presAssocID="{E46DB242-6D5F-400A-9DF0-B68449B3D26B}" presName="space" presStyleCnt="0"/>
      <dgm:spPr/>
    </dgm:pt>
    <dgm:pt modelId="{C3425200-A981-4AE8-9C93-A98EB91531FA}" type="pres">
      <dgm:prSet presAssocID="{904AD298-AB18-4CEF-BCA6-323308FAB162}" presName="Name5" presStyleLbl="vennNode1" presStyleIdx="5" presStyleCnt="11">
        <dgm:presLayoutVars>
          <dgm:bulletEnabled val="1"/>
        </dgm:presLayoutVars>
      </dgm:prSet>
      <dgm:spPr/>
    </dgm:pt>
    <dgm:pt modelId="{533F6F35-246F-46C0-96D1-DB0801AD3160}" type="pres">
      <dgm:prSet presAssocID="{B5ABEC53-7E77-4DA3-B73A-4FC51AB10BB8}" presName="space" presStyleCnt="0"/>
      <dgm:spPr/>
    </dgm:pt>
    <dgm:pt modelId="{7B11CA59-13E5-4EE2-B6B5-B2A46037165B}" type="pres">
      <dgm:prSet presAssocID="{B76216B1-846A-453A-B480-54B7BE22DE4D}" presName="Name5" presStyleLbl="vennNode1" presStyleIdx="6" presStyleCnt="11">
        <dgm:presLayoutVars>
          <dgm:bulletEnabled val="1"/>
        </dgm:presLayoutVars>
      </dgm:prSet>
      <dgm:spPr/>
    </dgm:pt>
    <dgm:pt modelId="{092AE654-F4A8-4DE2-A8A2-11C4C2F72CE2}" type="pres">
      <dgm:prSet presAssocID="{EEE6F361-9E58-4C26-8F6A-44CDA781933C}" presName="space" presStyleCnt="0"/>
      <dgm:spPr/>
    </dgm:pt>
    <dgm:pt modelId="{93E01C15-2071-451D-80F4-B2D7005AA0DF}" type="pres">
      <dgm:prSet presAssocID="{B220ACE2-3160-4E87-B957-9BF497022CB6}" presName="Name5" presStyleLbl="vennNode1" presStyleIdx="7" presStyleCnt="11">
        <dgm:presLayoutVars>
          <dgm:bulletEnabled val="1"/>
        </dgm:presLayoutVars>
      </dgm:prSet>
      <dgm:spPr/>
    </dgm:pt>
    <dgm:pt modelId="{6760E666-07EE-4500-AB0E-D3D83B2EBD4F}" type="pres">
      <dgm:prSet presAssocID="{FC0B74BB-CEB4-4FBA-AC7A-9B0E580EE0A1}" presName="space" presStyleCnt="0"/>
      <dgm:spPr/>
    </dgm:pt>
    <dgm:pt modelId="{A4254F1A-AA34-49B6-9AB4-0DF4E82A7644}" type="pres">
      <dgm:prSet presAssocID="{F97DFEC9-5204-4CE7-B0D6-F0325EF3D05D}" presName="Name5" presStyleLbl="vennNode1" presStyleIdx="8" presStyleCnt="11">
        <dgm:presLayoutVars>
          <dgm:bulletEnabled val="1"/>
        </dgm:presLayoutVars>
      </dgm:prSet>
      <dgm:spPr/>
    </dgm:pt>
    <dgm:pt modelId="{7AA5CBD7-6B6D-4B92-BE32-14F4081F2A93}" type="pres">
      <dgm:prSet presAssocID="{1CD47E0E-8B8C-4984-8BAA-49141868663B}" presName="space" presStyleCnt="0"/>
      <dgm:spPr/>
    </dgm:pt>
    <dgm:pt modelId="{5FBA103C-E1D0-4A81-BB31-DD7015354362}" type="pres">
      <dgm:prSet presAssocID="{01D44758-2477-4571-B376-922AA1917A84}" presName="Name5" presStyleLbl="vennNode1" presStyleIdx="9" presStyleCnt="11">
        <dgm:presLayoutVars>
          <dgm:bulletEnabled val="1"/>
        </dgm:presLayoutVars>
      </dgm:prSet>
      <dgm:spPr/>
    </dgm:pt>
    <dgm:pt modelId="{3791F1A3-335D-46DE-A875-27A724D8BB9A}" type="pres">
      <dgm:prSet presAssocID="{685FE70B-1223-477A-AA5C-CEB3E233B5B6}" presName="space" presStyleCnt="0"/>
      <dgm:spPr/>
    </dgm:pt>
    <dgm:pt modelId="{A7A86AEC-295F-44FE-9B16-01E14F805A67}" type="pres">
      <dgm:prSet presAssocID="{9F852919-C221-4293-9855-0078F86580EA}" presName="Name5" presStyleLbl="vennNode1" presStyleIdx="10" presStyleCnt="11">
        <dgm:presLayoutVars>
          <dgm:bulletEnabled val="1"/>
        </dgm:presLayoutVars>
      </dgm:prSet>
      <dgm:spPr/>
    </dgm:pt>
  </dgm:ptLst>
  <dgm:cxnLst>
    <dgm:cxn modelId="{07548906-3460-4EA7-A119-436F8AD59677}" type="presOf" srcId="{904AD298-AB18-4CEF-BCA6-323308FAB162}" destId="{C3425200-A981-4AE8-9C93-A98EB91531FA}" srcOrd="0" destOrd="0" presId="urn:microsoft.com/office/officeart/2005/8/layout/venn3"/>
    <dgm:cxn modelId="{49E70107-405D-4822-89FE-85BF5038E6FA}" type="presOf" srcId="{D61C4374-41ED-4C0F-8C9A-124E2466C4FB}" destId="{4BDF8A8D-05EC-455A-A295-83D416E615EB}" srcOrd="0" destOrd="0" presId="urn:microsoft.com/office/officeart/2005/8/layout/venn3"/>
    <dgm:cxn modelId="{2778320E-0326-42E8-8DF7-AC8CA53EE185}" type="presOf" srcId="{01D44758-2477-4571-B376-922AA1917A84}" destId="{5FBA103C-E1D0-4A81-BB31-DD7015354362}" srcOrd="0" destOrd="0" presId="urn:microsoft.com/office/officeart/2005/8/layout/venn3"/>
    <dgm:cxn modelId="{0C2AFE22-8B84-4A6E-BCD4-0CCD59BD193A}" srcId="{A9A285CB-8474-41F4-9039-88B7BA39F61A}" destId="{01D44758-2477-4571-B376-922AA1917A84}" srcOrd="9" destOrd="0" parTransId="{E79C5EF4-BB9A-437E-B9F7-44AF13015E2E}" sibTransId="{685FE70B-1223-477A-AA5C-CEB3E233B5B6}"/>
    <dgm:cxn modelId="{79CA8E41-1F95-4BE5-B380-BD33EFFE39F9}" srcId="{A9A285CB-8474-41F4-9039-88B7BA39F61A}" destId="{EBBEEEB3-08C3-428A-9EF8-8F1C00DE1303}" srcOrd="1" destOrd="0" parTransId="{2A676AB3-F824-4F26-9745-58ECF6B071D5}" sibTransId="{EE9858D1-E01E-4129-AB73-C6D8C6728727}"/>
    <dgm:cxn modelId="{EEB3A843-0897-4408-9F33-C89F7CEF97F4}" srcId="{A9A285CB-8474-41F4-9039-88B7BA39F61A}" destId="{904AD298-AB18-4CEF-BCA6-323308FAB162}" srcOrd="5" destOrd="0" parTransId="{1E69214E-EC64-41F0-9BF2-0624AADA5E44}" sibTransId="{B5ABEC53-7E77-4DA3-B73A-4FC51AB10BB8}"/>
    <dgm:cxn modelId="{0151AC6A-58F2-402F-98C6-3B62E383739D}" type="presOf" srcId="{F97DFEC9-5204-4CE7-B0D6-F0325EF3D05D}" destId="{A4254F1A-AA34-49B6-9AB4-0DF4E82A7644}" srcOrd="0" destOrd="0" presId="urn:microsoft.com/office/officeart/2005/8/layout/venn3"/>
    <dgm:cxn modelId="{438D6B6C-04DF-4193-80E5-B2B938A726D6}" type="presOf" srcId="{AE866D94-BC41-4C18-846E-310D0B0017ED}" destId="{C6C0E0C6-CD04-4056-8F0B-6C202E9924B1}" srcOrd="0" destOrd="0" presId="urn:microsoft.com/office/officeart/2005/8/layout/venn3"/>
    <dgm:cxn modelId="{A82A6A6D-FAF3-4727-AF5F-99A4B247FE1C}" srcId="{A9A285CB-8474-41F4-9039-88B7BA39F61A}" destId="{AE866D94-BC41-4C18-846E-310D0B0017ED}" srcOrd="4" destOrd="0" parTransId="{52943417-0101-4B76-915E-BA6F90792047}" sibTransId="{E46DB242-6D5F-400A-9DF0-B68449B3D26B}"/>
    <dgm:cxn modelId="{08D3F079-0392-43A4-BEAD-4E92ABC09DE8}" srcId="{A9A285CB-8474-41F4-9039-88B7BA39F61A}" destId="{F97DFEC9-5204-4CE7-B0D6-F0325EF3D05D}" srcOrd="8" destOrd="0" parTransId="{6C71C067-63D3-4131-9196-548768DF4117}" sibTransId="{1CD47E0E-8B8C-4984-8BAA-49141868663B}"/>
    <dgm:cxn modelId="{0B05FA82-DAFA-448C-B047-8EE79878DB3F}" srcId="{A9A285CB-8474-41F4-9039-88B7BA39F61A}" destId="{9F852919-C221-4293-9855-0078F86580EA}" srcOrd="10" destOrd="0" parTransId="{D7D37322-49AF-43DE-86E7-C28FA98BA8B8}" sibTransId="{B1E20E57-6985-41CF-83D5-00B73F9FA86B}"/>
    <dgm:cxn modelId="{AAD3AD91-949D-4958-9A34-A44A2189ACEE}" type="presOf" srcId="{B76216B1-846A-453A-B480-54B7BE22DE4D}" destId="{7B11CA59-13E5-4EE2-B6B5-B2A46037165B}" srcOrd="0" destOrd="0" presId="urn:microsoft.com/office/officeart/2005/8/layout/venn3"/>
    <dgm:cxn modelId="{BEECE294-95BF-41F4-931A-A9D8DE16B713}" type="presOf" srcId="{B220ACE2-3160-4E87-B957-9BF497022CB6}" destId="{93E01C15-2071-451D-80F4-B2D7005AA0DF}" srcOrd="0" destOrd="0" presId="urn:microsoft.com/office/officeart/2005/8/layout/venn3"/>
    <dgm:cxn modelId="{417B379D-9700-46E9-8654-7B130BAC0DEF}" type="presOf" srcId="{EBBEEEB3-08C3-428A-9EF8-8F1C00DE1303}" destId="{4409FF7B-D37A-4C31-9064-BA2342BEC0EE}" srcOrd="0" destOrd="0" presId="urn:microsoft.com/office/officeart/2005/8/layout/venn3"/>
    <dgm:cxn modelId="{736F09A1-543B-4D35-B972-A625BAFFBDD3}" type="presOf" srcId="{1E1B9FD8-69DB-4AC2-A7F1-A1581F3D2300}" destId="{B1233D49-3413-4200-8891-06ECB5F59131}" srcOrd="0" destOrd="0" presId="urn:microsoft.com/office/officeart/2005/8/layout/venn3"/>
    <dgm:cxn modelId="{18DFA8A3-0BF4-41E6-BF44-EDC8B7055CC7}" srcId="{A9A285CB-8474-41F4-9039-88B7BA39F61A}" destId="{1E1B9FD8-69DB-4AC2-A7F1-A1581F3D2300}" srcOrd="0" destOrd="0" parTransId="{26E10209-18AF-4ED3-8629-F8425F72D0BA}" sibTransId="{9ED62A5E-664D-4A7E-8599-E8CD346D8D71}"/>
    <dgm:cxn modelId="{C605ACA5-2121-46C0-BF91-86D6FB31210D}" srcId="{A9A285CB-8474-41F4-9039-88B7BA39F61A}" destId="{D61C4374-41ED-4C0F-8C9A-124E2466C4FB}" srcOrd="2" destOrd="0" parTransId="{92A326D8-0215-4D29-9132-4A231D8CB838}" sibTransId="{0BC42734-C2DA-4E74-AA85-3A4689E7C792}"/>
    <dgm:cxn modelId="{C0B227AD-E505-4E44-B637-A68C0CD499A7}" srcId="{A9A285CB-8474-41F4-9039-88B7BA39F61A}" destId="{B76216B1-846A-453A-B480-54B7BE22DE4D}" srcOrd="6" destOrd="0" parTransId="{C57B8501-4B47-4E96-9002-707F93031255}" sibTransId="{EEE6F361-9E58-4C26-8F6A-44CDA781933C}"/>
    <dgm:cxn modelId="{4B5655B3-AA96-4F6F-9DBA-E9215255684B}" type="presOf" srcId="{A9A285CB-8474-41F4-9039-88B7BA39F61A}" destId="{E4EAD2FB-36A8-4F70-9BB1-20B4C725B0A9}" srcOrd="0" destOrd="0" presId="urn:microsoft.com/office/officeart/2005/8/layout/venn3"/>
    <dgm:cxn modelId="{828BD0C9-B3EE-4FF3-AE87-334555F87CB0}" type="presOf" srcId="{E5DC05B5-7649-4CC2-A448-B68B6FB9C0C7}" destId="{278148E2-4D9E-459E-82FE-62B225737E37}" srcOrd="0" destOrd="0" presId="urn:microsoft.com/office/officeart/2005/8/layout/venn3"/>
    <dgm:cxn modelId="{32C805CD-1DBC-4CAE-A704-0FBCE76B9718}" type="presOf" srcId="{9F852919-C221-4293-9855-0078F86580EA}" destId="{A7A86AEC-295F-44FE-9B16-01E14F805A67}" srcOrd="0" destOrd="0" presId="urn:microsoft.com/office/officeart/2005/8/layout/venn3"/>
    <dgm:cxn modelId="{E83E12E7-3074-4E98-8A55-823418550AB8}" srcId="{A9A285CB-8474-41F4-9039-88B7BA39F61A}" destId="{B220ACE2-3160-4E87-B957-9BF497022CB6}" srcOrd="7" destOrd="0" parTransId="{41132E08-38CA-4BE5-A67D-D34B20AC3E4D}" sibTransId="{FC0B74BB-CEB4-4FBA-AC7A-9B0E580EE0A1}"/>
    <dgm:cxn modelId="{273220FA-EF21-4163-84EB-5E3759A01AD1}" srcId="{A9A285CB-8474-41F4-9039-88B7BA39F61A}" destId="{E5DC05B5-7649-4CC2-A448-B68B6FB9C0C7}" srcOrd="3" destOrd="0" parTransId="{2FBE91AA-3321-4D2E-87E6-0333BF5D66A2}" sibTransId="{DCDC6C3A-DEC6-43FC-9C10-CE1D46E84597}"/>
    <dgm:cxn modelId="{199C0EBC-AA20-4211-987C-A643CA95463F}" type="presParOf" srcId="{E4EAD2FB-36A8-4F70-9BB1-20B4C725B0A9}" destId="{B1233D49-3413-4200-8891-06ECB5F59131}" srcOrd="0" destOrd="0" presId="urn:microsoft.com/office/officeart/2005/8/layout/venn3"/>
    <dgm:cxn modelId="{527F7507-6C42-45EA-A289-3AD2C52F4AEF}" type="presParOf" srcId="{E4EAD2FB-36A8-4F70-9BB1-20B4C725B0A9}" destId="{6DB14DCF-DB38-4D5F-B233-AFB8ABCA9513}" srcOrd="1" destOrd="0" presId="urn:microsoft.com/office/officeart/2005/8/layout/venn3"/>
    <dgm:cxn modelId="{EAA14844-BEE5-4995-901B-837874597A85}" type="presParOf" srcId="{E4EAD2FB-36A8-4F70-9BB1-20B4C725B0A9}" destId="{4409FF7B-D37A-4C31-9064-BA2342BEC0EE}" srcOrd="2" destOrd="0" presId="urn:microsoft.com/office/officeart/2005/8/layout/venn3"/>
    <dgm:cxn modelId="{C2BA4079-8A15-4D8E-8C30-C143DBC4BD85}" type="presParOf" srcId="{E4EAD2FB-36A8-4F70-9BB1-20B4C725B0A9}" destId="{D07C5E4E-EB61-4B09-AC65-A3D14DFC05A0}" srcOrd="3" destOrd="0" presId="urn:microsoft.com/office/officeart/2005/8/layout/venn3"/>
    <dgm:cxn modelId="{7423A1CC-8EA6-4073-8BBB-BBB08FA4D1B0}" type="presParOf" srcId="{E4EAD2FB-36A8-4F70-9BB1-20B4C725B0A9}" destId="{4BDF8A8D-05EC-455A-A295-83D416E615EB}" srcOrd="4" destOrd="0" presId="urn:microsoft.com/office/officeart/2005/8/layout/venn3"/>
    <dgm:cxn modelId="{FE0D32DC-29FC-4660-8356-26883E7B58A6}" type="presParOf" srcId="{E4EAD2FB-36A8-4F70-9BB1-20B4C725B0A9}" destId="{A8A0CE54-3CAC-4328-A22D-A61C3EDFBB96}" srcOrd="5" destOrd="0" presId="urn:microsoft.com/office/officeart/2005/8/layout/venn3"/>
    <dgm:cxn modelId="{340C118E-6F22-43CB-8A3E-5AC62CC231E1}" type="presParOf" srcId="{E4EAD2FB-36A8-4F70-9BB1-20B4C725B0A9}" destId="{278148E2-4D9E-459E-82FE-62B225737E37}" srcOrd="6" destOrd="0" presId="urn:microsoft.com/office/officeart/2005/8/layout/venn3"/>
    <dgm:cxn modelId="{EFB065FA-8951-4E4B-9F12-D117A8745C06}" type="presParOf" srcId="{E4EAD2FB-36A8-4F70-9BB1-20B4C725B0A9}" destId="{04908624-1CD2-4D59-AB5B-73BE04679AEC}" srcOrd="7" destOrd="0" presId="urn:microsoft.com/office/officeart/2005/8/layout/venn3"/>
    <dgm:cxn modelId="{604E93D0-BEEA-4ED4-AB37-6373CE30C618}" type="presParOf" srcId="{E4EAD2FB-36A8-4F70-9BB1-20B4C725B0A9}" destId="{C6C0E0C6-CD04-4056-8F0B-6C202E9924B1}" srcOrd="8" destOrd="0" presId="urn:microsoft.com/office/officeart/2005/8/layout/venn3"/>
    <dgm:cxn modelId="{6DFA3A1C-6805-452D-88A0-C1D455EFEF96}" type="presParOf" srcId="{E4EAD2FB-36A8-4F70-9BB1-20B4C725B0A9}" destId="{B281CC30-B8CD-4968-81F7-F745EEC1B5FF}" srcOrd="9" destOrd="0" presId="urn:microsoft.com/office/officeart/2005/8/layout/venn3"/>
    <dgm:cxn modelId="{B0D6C0AD-CDF3-459B-912A-07785E56D248}" type="presParOf" srcId="{E4EAD2FB-36A8-4F70-9BB1-20B4C725B0A9}" destId="{C3425200-A981-4AE8-9C93-A98EB91531FA}" srcOrd="10" destOrd="0" presId="urn:microsoft.com/office/officeart/2005/8/layout/venn3"/>
    <dgm:cxn modelId="{A6C4D7BB-8835-46D7-9886-5DA7FF693640}" type="presParOf" srcId="{E4EAD2FB-36A8-4F70-9BB1-20B4C725B0A9}" destId="{533F6F35-246F-46C0-96D1-DB0801AD3160}" srcOrd="11" destOrd="0" presId="urn:microsoft.com/office/officeart/2005/8/layout/venn3"/>
    <dgm:cxn modelId="{4576F1D3-AB67-451C-A62A-B8FEE88F4661}" type="presParOf" srcId="{E4EAD2FB-36A8-4F70-9BB1-20B4C725B0A9}" destId="{7B11CA59-13E5-4EE2-B6B5-B2A46037165B}" srcOrd="12" destOrd="0" presId="urn:microsoft.com/office/officeart/2005/8/layout/venn3"/>
    <dgm:cxn modelId="{5D71B456-CDA9-42A0-AD85-E6EF03ED5902}" type="presParOf" srcId="{E4EAD2FB-36A8-4F70-9BB1-20B4C725B0A9}" destId="{092AE654-F4A8-4DE2-A8A2-11C4C2F72CE2}" srcOrd="13" destOrd="0" presId="urn:microsoft.com/office/officeart/2005/8/layout/venn3"/>
    <dgm:cxn modelId="{43E49609-942E-44F2-B0CD-080FF6195EE0}" type="presParOf" srcId="{E4EAD2FB-36A8-4F70-9BB1-20B4C725B0A9}" destId="{93E01C15-2071-451D-80F4-B2D7005AA0DF}" srcOrd="14" destOrd="0" presId="urn:microsoft.com/office/officeart/2005/8/layout/venn3"/>
    <dgm:cxn modelId="{B77C799B-293F-43D4-8406-59DA39BBEC97}" type="presParOf" srcId="{E4EAD2FB-36A8-4F70-9BB1-20B4C725B0A9}" destId="{6760E666-07EE-4500-AB0E-D3D83B2EBD4F}" srcOrd="15" destOrd="0" presId="urn:microsoft.com/office/officeart/2005/8/layout/venn3"/>
    <dgm:cxn modelId="{5CFD72F8-CFB9-4B6B-8955-5FC708227ACA}" type="presParOf" srcId="{E4EAD2FB-36A8-4F70-9BB1-20B4C725B0A9}" destId="{A4254F1A-AA34-49B6-9AB4-0DF4E82A7644}" srcOrd="16" destOrd="0" presId="urn:microsoft.com/office/officeart/2005/8/layout/venn3"/>
    <dgm:cxn modelId="{A5D83DFD-EEF8-4025-8775-5FEC2F257C3C}" type="presParOf" srcId="{E4EAD2FB-36A8-4F70-9BB1-20B4C725B0A9}" destId="{7AA5CBD7-6B6D-4B92-BE32-14F4081F2A93}" srcOrd="17" destOrd="0" presId="urn:microsoft.com/office/officeart/2005/8/layout/venn3"/>
    <dgm:cxn modelId="{B65C1C34-5CBF-46A9-AEF8-EB1C8C68B119}" type="presParOf" srcId="{E4EAD2FB-36A8-4F70-9BB1-20B4C725B0A9}" destId="{5FBA103C-E1D0-4A81-BB31-DD7015354362}" srcOrd="18" destOrd="0" presId="urn:microsoft.com/office/officeart/2005/8/layout/venn3"/>
    <dgm:cxn modelId="{62B5345D-F99F-4ABB-8424-7AAD1F4DF2DD}" type="presParOf" srcId="{E4EAD2FB-36A8-4F70-9BB1-20B4C725B0A9}" destId="{3791F1A3-335D-46DE-A875-27A724D8BB9A}" srcOrd="19" destOrd="0" presId="urn:microsoft.com/office/officeart/2005/8/layout/venn3"/>
    <dgm:cxn modelId="{05718A19-7EAC-4CDE-85BB-7751D4A8FB02}" type="presParOf" srcId="{E4EAD2FB-36A8-4F70-9BB1-20B4C725B0A9}" destId="{A7A86AEC-295F-44FE-9B16-01E14F805A67}" srcOrd="20"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err="1"/>
            <a:t>std</a:t>
          </a:r>
          <a:r>
            <a:rPr lang="en-IN" sz="3200" b="1" dirty="0"/>
            <a:t>::promise &amp; </a:t>
          </a:r>
          <a:r>
            <a:rPr lang="en-IN" sz="3200" b="1" dirty="0" err="1"/>
            <a:t>std</a:t>
          </a:r>
          <a:r>
            <a:rPr lang="en-IN" sz="3200" b="1" dirty="0"/>
            <a:t>::future</a:t>
          </a:r>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F0DF1367-BB75-4194-855F-236CC03A3C85}" srcId="{DD0B4728-9D96-450B-BE6A-334940CC29C0}" destId="{39DE3ACC-F631-432E-963A-857AE3BC9679}" srcOrd="0" destOrd="0" parTransId="{BBA31A04-3DBE-4C5F-8AC0-05C2070BE703}" sibTransId="{BBCEAD6B-B850-471D-A759-FA19A324D66E}"/>
    <dgm:cxn modelId="{2C860A94-E143-44B8-B8D9-6434868F3F70}" type="presOf" srcId="{DD0B4728-9D96-450B-BE6A-334940CC29C0}" destId="{622A42A3-B605-4AF7-843C-0079C4E88486}" srcOrd="0" destOrd="0" presId="urn:microsoft.com/office/officeart/2005/8/layout/vList2"/>
    <dgm:cxn modelId="{AFC9B5B3-8496-479D-A6ED-1B63D4190262}" type="presOf" srcId="{39DE3ACC-F631-432E-963A-857AE3BC9679}" destId="{CB2C0BD3-48D5-4ECA-8703-45F1DF9ED57B}" srcOrd="0" destOrd="0" presId="urn:microsoft.com/office/officeart/2005/8/layout/vList2"/>
    <dgm:cxn modelId="{32CDAC33-3EF1-4CA9-A1B4-605D456DD229}"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620D2DDC-F437-4979-8CAF-8D38697FAA5B}" type="doc">
      <dgm:prSet loTypeId="urn:microsoft.com/office/officeart/2005/8/layout/list1" loCatId="list" qsTypeId="urn:microsoft.com/office/officeart/2005/8/quickstyle/simple4" qsCatId="simple" csTypeId="urn:microsoft.com/office/officeart/2005/8/colors/accent5_2" csCatId="accent5"/>
      <dgm:spPr/>
      <dgm:t>
        <a:bodyPr/>
        <a:lstStyle/>
        <a:p>
          <a:endParaRPr lang="en-IN"/>
        </a:p>
      </dgm:t>
    </dgm:pt>
    <dgm:pt modelId="{902B4866-6F57-41EC-8971-31CA40289601}">
      <dgm:prSet custT="1"/>
      <dgm:spPr/>
      <dgm:t>
        <a:bodyPr/>
        <a:lstStyle/>
        <a:p>
          <a:pPr algn="just" rtl="0"/>
          <a:r>
            <a:rPr lang="en-IN" sz="1800" dirty="0"/>
            <a:t>When a promise object gets constructed a shared state is allocated automatically.</a:t>
          </a:r>
        </a:p>
      </dgm:t>
    </dgm:pt>
    <dgm:pt modelId="{06144218-A788-420E-B062-FF1F0E1CC8C6}" type="parTrans" cxnId="{22647F41-BB43-47D7-9E28-C2A3A66C29F5}">
      <dgm:prSet/>
      <dgm:spPr/>
      <dgm:t>
        <a:bodyPr/>
        <a:lstStyle/>
        <a:p>
          <a:pPr algn="just"/>
          <a:endParaRPr lang="en-IN" sz="1800"/>
        </a:p>
      </dgm:t>
    </dgm:pt>
    <dgm:pt modelId="{90E4C265-0129-48C4-8638-554A2963E815}" type="sibTrans" cxnId="{22647F41-BB43-47D7-9E28-C2A3A66C29F5}">
      <dgm:prSet/>
      <dgm:spPr/>
      <dgm:t>
        <a:bodyPr/>
        <a:lstStyle/>
        <a:p>
          <a:pPr algn="just"/>
          <a:endParaRPr lang="en-IN" sz="1800"/>
        </a:p>
      </dgm:t>
    </dgm:pt>
    <dgm:pt modelId="{23D88931-444E-4A2E-963E-0515DCBBCB15}">
      <dgm:prSet custT="1"/>
      <dgm:spPr/>
      <dgm:t>
        <a:bodyPr/>
        <a:lstStyle/>
        <a:p>
          <a:pPr algn="just" rtl="0"/>
          <a:r>
            <a:rPr lang="en-IN" sz="1800" dirty="0"/>
            <a:t>It is in this shared state memory the value will be stored.</a:t>
          </a:r>
        </a:p>
      </dgm:t>
    </dgm:pt>
    <dgm:pt modelId="{937E2E56-79F2-4EB1-890E-88982AE1ED38}" type="parTrans" cxnId="{898335BA-D987-4C0E-BAFC-C136822E3CFA}">
      <dgm:prSet/>
      <dgm:spPr/>
      <dgm:t>
        <a:bodyPr/>
        <a:lstStyle/>
        <a:p>
          <a:pPr algn="just"/>
          <a:endParaRPr lang="en-IN" sz="1800"/>
        </a:p>
      </dgm:t>
    </dgm:pt>
    <dgm:pt modelId="{D74E4B51-3386-4EE8-B9D2-B9544A0CAC2E}" type="sibTrans" cxnId="{898335BA-D987-4C0E-BAFC-C136822E3CFA}">
      <dgm:prSet/>
      <dgm:spPr/>
      <dgm:t>
        <a:bodyPr/>
        <a:lstStyle/>
        <a:p>
          <a:pPr algn="just"/>
          <a:endParaRPr lang="en-IN" sz="1800"/>
        </a:p>
      </dgm:t>
    </dgm:pt>
    <dgm:pt modelId="{27103179-82DD-4D9B-ACF9-6FBCCF626B9B}" type="pres">
      <dgm:prSet presAssocID="{620D2DDC-F437-4979-8CAF-8D38697FAA5B}" presName="linear" presStyleCnt="0">
        <dgm:presLayoutVars>
          <dgm:dir/>
          <dgm:animLvl val="lvl"/>
          <dgm:resizeHandles val="exact"/>
        </dgm:presLayoutVars>
      </dgm:prSet>
      <dgm:spPr/>
    </dgm:pt>
    <dgm:pt modelId="{50371E21-28A1-4497-B8CA-B5AE07F65A59}" type="pres">
      <dgm:prSet presAssocID="{902B4866-6F57-41EC-8971-31CA40289601}" presName="parentLin" presStyleCnt="0"/>
      <dgm:spPr/>
    </dgm:pt>
    <dgm:pt modelId="{4CA04AFA-AFE9-47AC-87BA-D435AC3BE38F}" type="pres">
      <dgm:prSet presAssocID="{902B4866-6F57-41EC-8971-31CA40289601}" presName="parentLeftMargin" presStyleLbl="node1" presStyleIdx="0" presStyleCnt="2"/>
      <dgm:spPr/>
    </dgm:pt>
    <dgm:pt modelId="{6D4B4155-3F12-4B55-8073-FA4B9AE2048F}" type="pres">
      <dgm:prSet presAssocID="{902B4866-6F57-41EC-8971-31CA40289601}" presName="parentText" presStyleLbl="node1" presStyleIdx="0" presStyleCnt="2">
        <dgm:presLayoutVars>
          <dgm:chMax val="0"/>
          <dgm:bulletEnabled val="1"/>
        </dgm:presLayoutVars>
      </dgm:prSet>
      <dgm:spPr/>
    </dgm:pt>
    <dgm:pt modelId="{69E873AB-4DD6-4309-A804-22E233377FFD}" type="pres">
      <dgm:prSet presAssocID="{902B4866-6F57-41EC-8971-31CA40289601}" presName="negativeSpace" presStyleCnt="0"/>
      <dgm:spPr/>
    </dgm:pt>
    <dgm:pt modelId="{DF0051E0-351E-4E3F-AF01-9B8B33D59A0F}" type="pres">
      <dgm:prSet presAssocID="{902B4866-6F57-41EC-8971-31CA40289601}" presName="childText" presStyleLbl="conFgAcc1" presStyleIdx="0" presStyleCnt="2">
        <dgm:presLayoutVars>
          <dgm:bulletEnabled val="1"/>
        </dgm:presLayoutVars>
      </dgm:prSet>
      <dgm:spPr/>
    </dgm:pt>
    <dgm:pt modelId="{BF11774A-600A-4D58-806A-7D01321A7468}" type="pres">
      <dgm:prSet presAssocID="{90E4C265-0129-48C4-8638-554A2963E815}" presName="spaceBetweenRectangles" presStyleCnt="0"/>
      <dgm:spPr/>
    </dgm:pt>
    <dgm:pt modelId="{F491AB8A-5D13-4528-B609-C697AA5CEA40}" type="pres">
      <dgm:prSet presAssocID="{23D88931-444E-4A2E-963E-0515DCBBCB15}" presName="parentLin" presStyleCnt="0"/>
      <dgm:spPr/>
    </dgm:pt>
    <dgm:pt modelId="{AD1EF384-239F-4E0F-92FE-1EEB6C883842}" type="pres">
      <dgm:prSet presAssocID="{23D88931-444E-4A2E-963E-0515DCBBCB15}" presName="parentLeftMargin" presStyleLbl="node1" presStyleIdx="0" presStyleCnt="2"/>
      <dgm:spPr/>
    </dgm:pt>
    <dgm:pt modelId="{A3EBF264-9C2A-4B7D-8110-FCF60343ED51}" type="pres">
      <dgm:prSet presAssocID="{23D88931-444E-4A2E-963E-0515DCBBCB15}" presName="parentText" presStyleLbl="node1" presStyleIdx="1" presStyleCnt="2">
        <dgm:presLayoutVars>
          <dgm:chMax val="0"/>
          <dgm:bulletEnabled val="1"/>
        </dgm:presLayoutVars>
      </dgm:prSet>
      <dgm:spPr/>
    </dgm:pt>
    <dgm:pt modelId="{8B134F10-E906-4FC0-BC75-69CAF922A371}" type="pres">
      <dgm:prSet presAssocID="{23D88931-444E-4A2E-963E-0515DCBBCB15}" presName="negativeSpace" presStyleCnt="0"/>
      <dgm:spPr/>
    </dgm:pt>
    <dgm:pt modelId="{168FF56D-0FBD-4E48-981C-2BC2D571D3EA}" type="pres">
      <dgm:prSet presAssocID="{23D88931-444E-4A2E-963E-0515DCBBCB15}" presName="childText" presStyleLbl="conFgAcc1" presStyleIdx="1" presStyleCnt="2">
        <dgm:presLayoutVars>
          <dgm:bulletEnabled val="1"/>
        </dgm:presLayoutVars>
      </dgm:prSet>
      <dgm:spPr/>
    </dgm:pt>
  </dgm:ptLst>
  <dgm:cxnLst>
    <dgm:cxn modelId="{CEC65E1A-833C-48E3-95CB-306F4F207DF0}" type="presOf" srcId="{902B4866-6F57-41EC-8971-31CA40289601}" destId="{6D4B4155-3F12-4B55-8073-FA4B9AE2048F}" srcOrd="1" destOrd="0" presId="urn:microsoft.com/office/officeart/2005/8/layout/list1"/>
    <dgm:cxn modelId="{80F94C61-B928-4A6D-86B6-96DF71AE609A}" type="presOf" srcId="{902B4866-6F57-41EC-8971-31CA40289601}" destId="{4CA04AFA-AFE9-47AC-87BA-D435AC3BE38F}" srcOrd="0" destOrd="0" presId="urn:microsoft.com/office/officeart/2005/8/layout/list1"/>
    <dgm:cxn modelId="{22647F41-BB43-47D7-9E28-C2A3A66C29F5}" srcId="{620D2DDC-F437-4979-8CAF-8D38697FAA5B}" destId="{902B4866-6F57-41EC-8971-31CA40289601}" srcOrd="0" destOrd="0" parTransId="{06144218-A788-420E-B062-FF1F0E1CC8C6}" sibTransId="{90E4C265-0129-48C4-8638-554A2963E815}"/>
    <dgm:cxn modelId="{6AD6547E-FB96-4EEA-948A-9917F11F5565}" type="presOf" srcId="{620D2DDC-F437-4979-8CAF-8D38697FAA5B}" destId="{27103179-82DD-4D9B-ACF9-6FBCCF626B9B}" srcOrd="0" destOrd="0" presId="urn:microsoft.com/office/officeart/2005/8/layout/list1"/>
    <dgm:cxn modelId="{898335BA-D987-4C0E-BAFC-C136822E3CFA}" srcId="{620D2DDC-F437-4979-8CAF-8D38697FAA5B}" destId="{23D88931-444E-4A2E-963E-0515DCBBCB15}" srcOrd="1" destOrd="0" parTransId="{937E2E56-79F2-4EB1-890E-88982AE1ED38}" sibTransId="{D74E4B51-3386-4EE8-B9D2-B9544A0CAC2E}"/>
    <dgm:cxn modelId="{C9ACCAE1-D4CC-4742-A0A8-9646F23F7AB2}" type="presOf" srcId="{23D88931-444E-4A2E-963E-0515DCBBCB15}" destId="{AD1EF384-239F-4E0F-92FE-1EEB6C883842}" srcOrd="0" destOrd="0" presId="urn:microsoft.com/office/officeart/2005/8/layout/list1"/>
    <dgm:cxn modelId="{C5EFA4E3-9FBC-4FE9-8CF2-55A8002942A3}" type="presOf" srcId="{23D88931-444E-4A2E-963E-0515DCBBCB15}" destId="{A3EBF264-9C2A-4B7D-8110-FCF60343ED51}" srcOrd="1" destOrd="0" presId="urn:microsoft.com/office/officeart/2005/8/layout/list1"/>
    <dgm:cxn modelId="{DE3830BF-2367-43AF-9676-ADA57AEA068F}" type="presParOf" srcId="{27103179-82DD-4D9B-ACF9-6FBCCF626B9B}" destId="{50371E21-28A1-4497-B8CA-B5AE07F65A59}" srcOrd="0" destOrd="0" presId="urn:microsoft.com/office/officeart/2005/8/layout/list1"/>
    <dgm:cxn modelId="{BE168698-689B-4EA2-A415-90C7A9714FE7}" type="presParOf" srcId="{50371E21-28A1-4497-B8CA-B5AE07F65A59}" destId="{4CA04AFA-AFE9-47AC-87BA-D435AC3BE38F}" srcOrd="0" destOrd="0" presId="urn:microsoft.com/office/officeart/2005/8/layout/list1"/>
    <dgm:cxn modelId="{1528B43D-02CB-423F-9186-DB02AC03CA12}" type="presParOf" srcId="{50371E21-28A1-4497-B8CA-B5AE07F65A59}" destId="{6D4B4155-3F12-4B55-8073-FA4B9AE2048F}" srcOrd="1" destOrd="0" presId="urn:microsoft.com/office/officeart/2005/8/layout/list1"/>
    <dgm:cxn modelId="{DE394156-E058-4D0E-A068-C5BC028853E9}" type="presParOf" srcId="{27103179-82DD-4D9B-ACF9-6FBCCF626B9B}" destId="{69E873AB-4DD6-4309-A804-22E233377FFD}" srcOrd="1" destOrd="0" presId="urn:microsoft.com/office/officeart/2005/8/layout/list1"/>
    <dgm:cxn modelId="{E51AE0AB-590E-4983-A5FE-DAA766B33039}" type="presParOf" srcId="{27103179-82DD-4D9B-ACF9-6FBCCF626B9B}" destId="{DF0051E0-351E-4E3F-AF01-9B8B33D59A0F}" srcOrd="2" destOrd="0" presId="urn:microsoft.com/office/officeart/2005/8/layout/list1"/>
    <dgm:cxn modelId="{9DC35C86-2085-40DF-BE25-9C95B1C396D2}" type="presParOf" srcId="{27103179-82DD-4D9B-ACF9-6FBCCF626B9B}" destId="{BF11774A-600A-4D58-806A-7D01321A7468}" srcOrd="3" destOrd="0" presId="urn:microsoft.com/office/officeart/2005/8/layout/list1"/>
    <dgm:cxn modelId="{DDCA40C6-8866-48DB-A223-4AE24D77B7B6}" type="presParOf" srcId="{27103179-82DD-4D9B-ACF9-6FBCCF626B9B}" destId="{F491AB8A-5D13-4528-B609-C697AA5CEA40}" srcOrd="4" destOrd="0" presId="urn:microsoft.com/office/officeart/2005/8/layout/list1"/>
    <dgm:cxn modelId="{A32967A6-5720-4B3D-9B12-FFA43883CB49}" type="presParOf" srcId="{F491AB8A-5D13-4528-B609-C697AA5CEA40}" destId="{AD1EF384-239F-4E0F-92FE-1EEB6C883842}" srcOrd="0" destOrd="0" presId="urn:microsoft.com/office/officeart/2005/8/layout/list1"/>
    <dgm:cxn modelId="{5EF88134-3560-4FBC-BBF0-1689A8396FC6}" type="presParOf" srcId="{F491AB8A-5D13-4528-B609-C697AA5CEA40}" destId="{A3EBF264-9C2A-4B7D-8110-FCF60343ED51}" srcOrd="1" destOrd="0" presId="urn:microsoft.com/office/officeart/2005/8/layout/list1"/>
    <dgm:cxn modelId="{BE627C79-9EF4-45D2-AD59-5682ECB9FE88}" type="presParOf" srcId="{27103179-82DD-4D9B-ACF9-6FBCCF626B9B}" destId="{8B134F10-E906-4FC0-BC75-69CAF922A371}" srcOrd="5" destOrd="0" presId="urn:microsoft.com/office/officeart/2005/8/layout/list1"/>
    <dgm:cxn modelId="{42EBDAA0-28A4-443E-9581-3FCDB555D401}" type="presParOf" srcId="{27103179-82DD-4D9B-ACF9-6FBCCF626B9B}" destId="{168FF56D-0FBD-4E48-981C-2BC2D571D3EA}"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err="1"/>
            <a:t>std</a:t>
          </a:r>
          <a:r>
            <a:rPr lang="en-IN" sz="3200" b="1" dirty="0"/>
            <a:t>::promise &amp; </a:t>
          </a:r>
          <a:r>
            <a:rPr lang="en-IN" sz="3200" b="1" dirty="0" err="1"/>
            <a:t>std</a:t>
          </a:r>
          <a:r>
            <a:rPr lang="en-IN" sz="3200" b="1" dirty="0"/>
            <a:t>::future</a:t>
          </a:r>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F0DF1367-BB75-4194-855F-236CC03A3C85}" srcId="{DD0B4728-9D96-450B-BE6A-334940CC29C0}" destId="{39DE3ACC-F631-432E-963A-857AE3BC9679}" srcOrd="0" destOrd="0" parTransId="{BBA31A04-3DBE-4C5F-8AC0-05C2070BE703}" sibTransId="{BBCEAD6B-B850-471D-A759-FA19A324D66E}"/>
    <dgm:cxn modelId="{774A3F56-04A0-4D47-AF36-17D4D96D5084}" type="presOf" srcId="{DD0B4728-9D96-450B-BE6A-334940CC29C0}" destId="{622A42A3-B605-4AF7-843C-0079C4E88486}" srcOrd="0" destOrd="0" presId="urn:microsoft.com/office/officeart/2005/8/layout/vList2"/>
    <dgm:cxn modelId="{8161C2D7-52C0-42D2-8F24-735D7658589E}" type="presOf" srcId="{39DE3ACC-F631-432E-963A-857AE3BC9679}" destId="{CB2C0BD3-48D5-4ECA-8703-45F1DF9ED57B}" srcOrd="0" destOrd="0" presId="urn:microsoft.com/office/officeart/2005/8/layout/vList2"/>
    <dgm:cxn modelId="{B64F22BB-5D63-4266-AA26-8D5A865DA5A7}"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1037F3FD-61BA-4C88-8932-49B6176ADCF7}" type="doc">
      <dgm:prSet loTypeId="urn:microsoft.com/office/officeart/2005/8/layout/list1" loCatId="list" qsTypeId="urn:microsoft.com/office/officeart/2005/8/quickstyle/simple4" qsCatId="simple" csTypeId="urn:microsoft.com/office/officeart/2005/8/colors/accent5_2" csCatId="accent5"/>
      <dgm:spPr/>
      <dgm:t>
        <a:bodyPr/>
        <a:lstStyle/>
        <a:p>
          <a:endParaRPr lang="en-IN"/>
        </a:p>
      </dgm:t>
    </dgm:pt>
    <dgm:pt modelId="{DB21E0DF-B90A-4CBC-8623-451DD63E0CD4}">
      <dgm:prSet custT="1"/>
      <dgm:spPr/>
      <dgm:t>
        <a:bodyPr/>
        <a:lstStyle/>
        <a:p>
          <a:pPr rtl="0"/>
          <a:r>
            <a:rPr lang="en-IN" sz="1400" dirty="0"/>
            <a:t>The next step is to obtain the future from the promise.</a:t>
          </a:r>
        </a:p>
      </dgm:t>
    </dgm:pt>
    <dgm:pt modelId="{F609F76F-B1F2-4FB6-88E2-281D7B601DF3}" type="parTrans" cxnId="{24DF8081-DA14-43D8-BF04-C63B41D388A7}">
      <dgm:prSet/>
      <dgm:spPr/>
      <dgm:t>
        <a:bodyPr/>
        <a:lstStyle/>
        <a:p>
          <a:endParaRPr lang="en-IN"/>
        </a:p>
      </dgm:t>
    </dgm:pt>
    <dgm:pt modelId="{918B6205-305D-455D-A50D-D4E57614CF1D}" type="sibTrans" cxnId="{24DF8081-DA14-43D8-BF04-C63B41D388A7}">
      <dgm:prSet/>
      <dgm:spPr/>
      <dgm:t>
        <a:bodyPr/>
        <a:lstStyle/>
        <a:p>
          <a:endParaRPr lang="en-IN"/>
        </a:p>
      </dgm:t>
    </dgm:pt>
    <dgm:pt modelId="{39B5911F-3ADC-4CB5-8718-33772127F989}" type="pres">
      <dgm:prSet presAssocID="{1037F3FD-61BA-4C88-8932-49B6176ADCF7}" presName="linear" presStyleCnt="0">
        <dgm:presLayoutVars>
          <dgm:dir/>
          <dgm:animLvl val="lvl"/>
          <dgm:resizeHandles val="exact"/>
        </dgm:presLayoutVars>
      </dgm:prSet>
      <dgm:spPr/>
    </dgm:pt>
    <dgm:pt modelId="{DF51686C-7E97-44DD-BBEB-6E831C41F098}" type="pres">
      <dgm:prSet presAssocID="{DB21E0DF-B90A-4CBC-8623-451DD63E0CD4}" presName="parentLin" presStyleCnt="0"/>
      <dgm:spPr/>
    </dgm:pt>
    <dgm:pt modelId="{A39F3829-BC1D-4E1A-82BD-331C5C740FF5}" type="pres">
      <dgm:prSet presAssocID="{DB21E0DF-B90A-4CBC-8623-451DD63E0CD4}" presName="parentLeftMargin" presStyleLbl="node1" presStyleIdx="0" presStyleCnt="1"/>
      <dgm:spPr/>
    </dgm:pt>
    <dgm:pt modelId="{1354E03B-7500-452F-BEA1-701DF5C738B4}" type="pres">
      <dgm:prSet presAssocID="{DB21E0DF-B90A-4CBC-8623-451DD63E0CD4}" presName="parentText" presStyleLbl="node1" presStyleIdx="0" presStyleCnt="1">
        <dgm:presLayoutVars>
          <dgm:chMax val="0"/>
          <dgm:bulletEnabled val="1"/>
        </dgm:presLayoutVars>
      </dgm:prSet>
      <dgm:spPr/>
    </dgm:pt>
    <dgm:pt modelId="{CACCF698-0CC9-4C65-8F34-A42148ED8744}" type="pres">
      <dgm:prSet presAssocID="{DB21E0DF-B90A-4CBC-8623-451DD63E0CD4}" presName="negativeSpace" presStyleCnt="0"/>
      <dgm:spPr/>
    </dgm:pt>
    <dgm:pt modelId="{516D078E-9A10-41D5-AE0B-808825A6E1CE}" type="pres">
      <dgm:prSet presAssocID="{DB21E0DF-B90A-4CBC-8623-451DD63E0CD4}" presName="childText" presStyleLbl="conFgAcc1" presStyleIdx="0" presStyleCnt="1">
        <dgm:presLayoutVars>
          <dgm:bulletEnabled val="1"/>
        </dgm:presLayoutVars>
      </dgm:prSet>
      <dgm:spPr/>
    </dgm:pt>
  </dgm:ptLst>
  <dgm:cxnLst>
    <dgm:cxn modelId="{C7EF8634-07C4-4F67-827A-5BF342E2298B}" type="presOf" srcId="{DB21E0DF-B90A-4CBC-8623-451DD63E0CD4}" destId="{1354E03B-7500-452F-BEA1-701DF5C738B4}" srcOrd="1" destOrd="0" presId="urn:microsoft.com/office/officeart/2005/8/layout/list1"/>
    <dgm:cxn modelId="{24DF8081-DA14-43D8-BF04-C63B41D388A7}" srcId="{1037F3FD-61BA-4C88-8932-49B6176ADCF7}" destId="{DB21E0DF-B90A-4CBC-8623-451DD63E0CD4}" srcOrd="0" destOrd="0" parTransId="{F609F76F-B1F2-4FB6-88E2-281D7B601DF3}" sibTransId="{918B6205-305D-455D-A50D-D4E57614CF1D}"/>
    <dgm:cxn modelId="{0598C8CF-6DB6-4D7E-B6A9-02BD667A6F1B}" type="presOf" srcId="{DB21E0DF-B90A-4CBC-8623-451DD63E0CD4}" destId="{A39F3829-BC1D-4E1A-82BD-331C5C740FF5}" srcOrd="0" destOrd="0" presId="urn:microsoft.com/office/officeart/2005/8/layout/list1"/>
    <dgm:cxn modelId="{E621A5FB-DE04-4584-80E8-DD19E228C4DB}" type="presOf" srcId="{1037F3FD-61BA-4C88-8932-49B6176ADCF7}" destId="{39B5911F-3ADC-4CB5-8718-33772127F989}" srcOrd="0" destOrd="0" presId="urn:microsoft.com/office/officeart/2005/8/layout/list1"/>
    <dgm:cxn modelId="{15247ECE-E5D0-4D8C-8F13-2521F9653F8B}" type="presParOf" srcId="{39B5911F-3ADC-4CB5-8718-33772127F989}" destId="{DF51686C-7E97-44DD-BBEB-6E831C41F098}" srcOrd="0" destOrd="0" presId="urn:microsoft.com/office/officeart/2005/8/layout/list1"/>
    <dgm:cxn modelId="{D22404EE-DC0E-4424-A35E-5444CCD0A46D}" type="presParOf" srcId="{DF51686C-7E97-44DD-BBEB-6E831C41F098}" destId="{A39F3829-BC1D-4E1A-82BD-331C5C740FF5}" srcOrd="0" destOrd="0" presId="urn:microsoft.com/office/officeart/2005/8/layout/list1"/>
    <dgm:cxn modelId="{329E8AF9-A711-4E57-9595-010FA200A986}" type="presParOf" srcId="{DF51686C-7E97-44DD-BBEB-6E831C41F098}" destId="{1354E03B-7500-452F-BEA1-701DF5C738B4}" srcOrd="1" destOrd="0" presId="urn:microsoft.com/office/officeart/2005/8/layout/list1"/>
    <dgm:cxn modelId="{C614F461-F3DE-4C56-B01C-9BE81D272853}" type="presParOf" srcId="{39B5911F-3ADC-4CB5-8718-33772127F989}" destId="{CACCF698-0CC9-4C65-8F34-A42148ED8744}" srcOrd="1" destOrd="0" presId="urn:microsoft.com/office/officeart/2005/8/layout/list1"/>
    <dgm:cxn modelId="{BFF6141F-74FA-4EB8-A158-24187814D82C}" type="presParOf" srcId="{39B5911F-3ADC-4CB5-8718-33772127F989}" destId="{516D078E-9A10-41D5-AE0B-808825A6E1CE}"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43C8F468-E07A-45A9-BF57-33E15759A77B}"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A7F71A45-6556-452A-A666-4B497B56CF46}">
      <dgm:prSet custT="1"/>
      <dgm:spPr/>
      <dgm:t>
        <a:bodyPr/>
        <a:lstStyle/>
        <a:p>
          <a:pPr algn="just" rtl="0"/>
          <a:r>
            <a:rPr lang="en-IN" sz="1400" dirty="0"/>
            <a:t>At this point both future and promise share the </a:t>
          </a:r>
          <a:r>
            <a:rPr lang="en-IN" sz="1400" dirty="0" err="1"/>
            <a:t>shared_state</a:t>
          </a:r>
          <a:r>
            <a:rPr lang="en-IN" sz="1400" dirty="0"/>
            <a:t> memory.</a:t>
          </a:r>
        </a:p>
      </dgm:t>
    </dgm:pt>
    <dgm:pt modelId="{4652B8F4-00F9-47ED-885D-B613AA304EB3}" type="parTrans" cxnId="{59952207-423B-4A5B-9B0C-4DAA663C9541}">
      <dgm:prSet/>
      <dgm:spPr/>
      <dgm:t>
        <a:bodyPr/>
        <a:lstStyle/>
        <a:p>
          <a:pPr algn="just"/>
          <a:endParaRPr lang="en-IN" sz="1400"/>
        </a:p>
      </dgm:t>
    </dgm:pt>
    <dgm:pt modelId="{20AF94DB-2B26-4C7E-B045-04A704F0B5F5}" type="sibTrans" cxnId="{59952207-423B-4A5B-9B0C-4DAA663C9541}">
      <dgm:prSet/>
      <dgm:spPr/>
      <dgm:t>
        <a:bodyPr/>
        <a:lstStyle/>
        <a:p>
          <a:pPr algn="just"/>
          <a:endParaRPr lang="en-IN" sz="1400"/>
        </a:p>
      </dgm:t>
    </dgm:pt>
    <dgm:pt modelId="{C8AF22CE-66B1-4ED3-A380-E55CA8AA0750}">
      <dgm:prSet custT="1"/>
      <dgm:spPr/>
      <dgm:t>
        <a:bodyPr/>
        <a:lstStyle/>
        <a:p>
          <a:pPr algn="just" rtl="0"/>
          <a:r>
            <a:rPr lang="en-IN" sz="1400" dirty="0"/>
            <a:t>This </a:t>
          </a:r>
          <a:r>
            <a:rPr lang="en-IN" sz="1400" dirty="0" err="1"/>
            <a:t>shared_state</a:t>
          </a:r>
          <a:r>
            <a:rPr lang="en-IN" sz="1400" dirty="0"/>
            <a:t> memory is reference counted, when both objects promise and future go out of scope the memory is automatically released.</a:t>
          </a:r>
        </a:p>
      </dgm:t>
    </dgm:pt>
    <dgm:pt modelId="{16B8EDE6-5AB0-4DB6-8204-40BA2D092A85}" type="parTrans" cxnId="{F15C136A-6B1C-4D02-AE7B-BD4922F29B22}">
      <dgm:prSet/>
      <dgm:spPr/>
      <dgm:t>
        <a:bodyPr/>
        <a:lstStyle/>
        <a:p>
          <a:pPr algn="just"/>
          <a:endParaRPr lang="en-IN" sz="1400"/>
        </a:p>
      </dgm:t>
    </dgm:pt>
    <dgm:pt modelId="{6F1B502D-4E32-4C4F-9086-0E51B2142DAD}" type="sibTrans" cxnId="{F15C136A-6B1C-4D02-AE7B-BD4922F29B22}">
      <dgm:prSet/>
      <dgm:spPr/>
      <dgm:t>
        <a:bodyPr/>
        <a:lstStyle/>
        <a:p>
          <a:pPr algn="just"/>
          <a:endParaRPr lang="en-IN" sz="1400"/>
        </a:p>
      </dgm:t>
    </dgm:pt>
    <dgm:pt modelId="{32B53CA1-2ABD-4B05-902B-455C40B9F52E}" type="pres">
      <dgm:prSet presAssocID="{43C8F468-E07A-45A9-BF57-33E15759A77B}" presName="linear" presStyleCnt="0">
        <dgm:presLayoutVars>
          <dgm:dir/>
          <dgm:animLvl val="lvl"/>
          <dgm:resizeHandles val="exact"/>
        </dgm:presLayoutVars>
      </dgm:prSet>
      <dgm:spPr/>
    </dgm:pt>
    <dgm:pt modelId="{1E7C42AA-6A33-4C13-80BD-DF82FAD64C42}" type="pres">
      <dgm:prSet presAssocID="{A7F71A45-6556-452A-A666-4B497B56CF46}" presName="parentLin" presStyleCnt="0"/>
      <dgm:spPr/>
    </dgm:pt>
    <dgm:pt modelId="{6F4413E3-5A13-45A1-B241-8A2184BDBB30}" type="pres">
      <dgm:prSet presAssocID="{A7F71A45-6556-452A-A666-4B497B56CF46}" presName="parentLeftMargin" presStyleLbl="node1" presStyleIdx="0" presStyleCnt="2"/>
      <dgm:spPr/>
    </dgm:pt>
    <dgm:pt modelId="{4906E966-5BFD-4CD7-B4CE-D6C1D9F50E6D}" type="pres">
      <dgm:prSet presAssocID="{A7F71A45-6556-452A-A666-4B497B56CF46}" presName="parentText" presStyleLbl="node1" presStyleIdx="0" presStyleCnt="2">
        <dgm:presLayoutVars>
          <dgm:chMax val="0"/>
          <dgm:bulletEnabled val="1"/>
        </dgm:presLayoutVars>
      </dgm:prSet>
      <dgm:spPr/>
    </dgm:pt>
    <dgm:pt modelId="{3B990876-4792-4435-8690-C6DE2F2FEC35}" type="pres">
      <dgm:prSet presAssocID="{A7F71A45-6556-452A-A666-4B497B56CF46}" presName="negativeSpace" presStyleCnt="0"/>
      <dgm:spPr/>
    </dgm:pt>
    <dgm:pt modelId="{08E65869-41D1-4878-9B78-CBC06C11C5E4}" type="pres">
      <dgm:prSet presAssocID="{A7F71A45-6556-452A-A666-4B497B56CF46}" presName="childText" presStyleLbl="conFgAcc1" presStyleIdx="0" presStyleCnt="2">
        <dgm:presLayoutVars>
          <dgm:bulletEnabled val="1"/>
        </dgm:presLayoutVars>
      </dgm:prSet>
      <dgm:spPr/>
    </dgm:pt>
    <dgm:pt modelId="{C7A0464C-43B9-40CB-A736-359C8637FC22}" type="pres">
      <dgm:prSet presAssocID="{20AF94DB-2B26-4C7E-B045-04A704F0B5F5}" presName="spaceBetweenRectangles" presStyleCnt="0"/>
      <dgm:spPr/>
    </dgm:pt>
    <dgm:pt modelId="{387D418C-A815-4AB7-92CD-565629F9100C}" type="pres">
      <dgm:prSet presAssocID="{C8AF22CE-66B1-4ED3-A380-E55CA8AA0750}" presName="parentLin" presStyleCnt="0"/>
      <dgm:spPr/>
    </dgm:pt>
    <dgm:pt modelId="{D8770C0C-80AA-4FA1-9E18-001A42E277E0}" type="pres">
      <dgm:prSet presAssocID="{C8AF22CE-66B1-4ED3-A380-E55CA8AA0750}" presName="parentLeftMargin" presStyleLbl="node1" presStyleIdx="0" presStyleCnt="2"/>
      <dgm:spPr/>
    </dgm:pt>
    <dgm:pt modelId="{6BD80A7C-A5B0-459F-B6FC-E1566A1FABE1}" type="pres">
      <dgm:prSet presAssocID="{C8AF22CE-66B1-4ED3-A380-E55CA8AA0750}" presName="parentText" presStyleLbl="node1" presStyleIdx="1" presStyleCnt="2">
        <dgm:presLayoutVars>
          <dgm:chMax val="0"/>
          <dgm:bulletEnabled val="1"/>
        </dgm:presLayoutVars>
      </dgm:prSet>
      <dgm:spPr/>
    </dgm:pt>
    <dgm:pt modelId="{B6371938-9E7A-462C-A0EA-4AFC70251341}" type="pres">
      <dgm:prSet presAssocID="{C8AF22CE-66B1-4ED3-A380-E55CA8AA0750}" presName="negativeSpace" presStyleCnt="0"/>
      <dgm:spPr/>
    </dgm:pt>
    <dgm:pt modelId="{A8E76F6C-7837-47F0-9195-A58BA9DF671B}" type="pres">
      <dgm:prSet presAssocID="{C8AF22CE-66B1-4ED3-A380-E55CA8AA0750}" presName="childText" presStyleLbl="conFgAcc1" presStyleIdx="1" presStyleCnt="2">
        <dgm:presLayoutVars>
          <dgm:bulletEnabled val="1"/>
        </dgm:presLayoutVars>
      </dgm:prSet>
      <dgm:spPr/>
    </dgm:pt>
  </dgm:ptLst>
  <dgm:cxnLst>
    <dgm:cxn modelId="{59952207-423B-4A5B-9B0C-4DAA663C9541}" srcId="{43C8F468-E07A-45A9-BF57-33E15759A77B}" destId="{A7F71A45-6556-452A-A666-4B497B56CF46}" srcOrd="0" destOrd="0" parTransId="{4652B8F4-00F9-47ED-885D-B613AA304EB3}" sibTransId="{20AF94DB-2B26-4C7E-B045-04A704F0B5F5}"/>
    <dgm:cxn modelId="{3A022E1A-04AE-4554-97F6-F50AEA98BCAF}" type="presOf" srcId="{43C8F468-E07A-45A9-BF57-33E15759A77B}" destId="{32B53CA1-2ABD-4B05-902B-455C40B9F52E}" srcOrd="0" destOrd="0" presId="urn:microsoft.com/office/officeart/2005/8/layout/list1"/>
    <dgm:cxn modelId="{F15C136A-6B1C-4D02-AE7B-BD4922F29B22}" srcId="{43C8F468-E07A-45A9-BF57-33E15759A77B}" destId="{C8AF22CE-66B1-4ED3-A380-E55CA8AA0750}" srcOrd="1" destOrd="0" parTransId="{16B8EDE6-5AB0-4DB6-8204-40BA2D092A85}" sibTransId="{6F1B502D-4E32-4C4F-9086-0E51B2142DAD}"/>
    <dgm:cxn modelId="{DDDDE582-C720-4786-8E78-2C4BE8FA57BB}" type="presOf" srcId="{C8AF22CE-66B1-4ED3-A380-E55CA8AA0750}" destId="{6BD80A7C-A5B0-459F-B6FC-E1566A1FABE1}" srcOrd="1" destOrd="0" presId="urn:microsoft.com/office/officeart/2005/8/layout/list1"/>
    <dgm:cxn modelId="{4A7C5786-73A5-4BF4-8042-C76362EDAAC9}" type="presOf" srcId="{C8AF22CE-66B1-4ED3-A380-E55CA8AA0750}" destId="{D8770C0C-80AA-4FA1-9E18-001A42E277E0}" srcOrd="0" destOrd="0" presId="urn:microsoft.com/office/officeart/2005/8/layout/list1"/>
    <dgm:cxn modelId="{176EAEA6-8D66-48DE-93EE-84534A5BB25A}" type="presOf" srcId="{A7F71A45-6556-452A-A666-4B497B56CF46}" destId="{6F4413E3-5A13-45A1-B241-8A2184BDBB30}" srcOrd="0" destOrd="0" presId="urn:microsoft.com/office/officeart/2005/8/layout/list1"/>
    <dgm:cxn modelId="{E80FD9B3-37DB-4029-B7B2-7B3CE095BD97}" type="presOf" srcId="{A7F71A45-6556-452A-A666-4B497B56CF46}" destId="{4906E966-5BFD-4CD7-B4CE-D6C1D9F50E6D}" srcOrd="1" destOrd="0" presId="urn:microsoft.com/office/officeart/2005/8/layout/list1"/>
    <dgm:cxn modelId="{1DB49428-ECB1-4FD5-AB4E-7A769DC92B5B}" type="presParOf" srcId="{32B53CA1-2ABD-4B05-902B-455C40B9F52E}" destId="{1E7C42AA-6A33-4C13-80BD-DF82FAD64C42}" srcOrd="0" destOrd="0" presId="urn:microsoft.com/office/officeart/2005/8/layout/list1"/>
    <dgm:cxn modelId="{10498CD1-63A2-46D8-BF61-92C45EED5B52}" type="presParOf" srcId="{1E7C42AA-6A33-4C13-80BD-DF82FAD64C42}" destId="{6F4413E3-5A13-45A1-B241-8A2184BDBB30}" srcOrd="0" destOrd="0" presId="urn:microsoft.com/office/officeart/2005/8/layout/list1"/>
    <dgm:cxn modelId="{4F006417-1182-4A63-B22A-B0FDB04869EA}" type="presParOf" srcId="{1E7C42AA-6A33-4C13-80BD-DF82FAD64C42}" destId="{4906E966-5BFD-4CD7-B4CE-D6C1D9F50E6D}" srcOrd="1" destOrd="0" presId="urn:microsoft.com/office/officeart/2005/8/layout/list1"/>
    <dgm:cxn modelId="{DC55B648-7267-4CC2-B0DB-748DA543DC01}" type="presParOf" srcId="{32B53CA1-2ABD-4B05-902B-455C40B9F52E}" destId="{3B990876-4792-4435-8690-C6DE2F2FEC35}" srcOrd="1" destOrd="0" presId="urn:microsoft.com/office/officeart/2005/8/layout/list1"/>
    <dgm:cxn modelId="{2405DA57-985F-46C4-A47E-8EEC65822468}" type="presParOf" srcId="{32B53CA1-2ABD-4B05-902B-455C40B9F52E}" destId="{08E65869-41D1-4878-9B78-CBC06C11C5E4}" srcOrd="2" destOrd="0" presId="urn:microsoft.com/office/officeart/2005/8/layout/list1"/>
    <dgm:cxn modelId="{365BC254-5D7F-49C2-AE63-34080B29FA9B}" type="presParOf" srcId="{32B53CA1-2ABD-4B05-902B-455C40B9F52E}" destId="{C7A0464C-43B9-40CB-A736-359C8637FC22}" srcOrd="3" destOrd="0" presId="urn:microsoft.com/office/officeart/2005/8/layout/list1"/>
    <dgm:cxn modelId="{D9F82D87-549F-45BF-9ABD-DF596E538165}" type="presParOf" srcId="{32B53CA1-2ABD-4B05-902B-455C40B9F52E}" destId="{387D418C-A815-4AB7-92CD-565629F9100C}" srcOrd="4" destOrd="0" presId="urn:microsoft.com/office/officeart/2005/8/layout/list1"/>
    <dgm:cxn modelId="{EE1FE98D-CD8D-4037-92B1-B0A53D5148AB}" type="presParOf" srcId="{387D418C-A815-4AB7-92CD-565629F9100C}" destId="{D8770C0C-80AA-4FA1-9E18-001A42E277E0}" srcOrd="0" destOrd="0" presId="urn:microsoft.com/office/officeart/2005/8/layout/list1"/>
    <dgm:cxn modelId="{1647E738-B8FE-4CEC-9E7E-2A0E278E9BC7}" type="presParOf" srcId="{387D418C-A815-4AB7-92CD-565629F9100C}" destId="{6BD80A7C-A5B0-459F-B6FC-E1566A1FABE1}" srcOrd="1" destOrd="0" presId="urn:microsoft.com/office/officeart/2005/8/layout/list1"/>
    <dgm:cxn modelId="{F789F376-9382-44E6-BB38-FA34D0641BC7}" type="presParOf" srcId="{32B53CA1-2ABD-4B05-902B-455C40B9F52E}" destId="{B6371938-9E7A-462C-A0EA-4AFC70251341}" srcOrd="5" destOrd="0" presId="urn:microsoft.com/office/officeart/2005/8/layout/list1"/>
    <dgm:cxn modelId="{16D00241-7C86-4EC6-9D98-0A3F4932B795}" type="presParOf" srcId="{32B53CA1-2ABD-4B05-902B-455C40B9F52E}" destId="{A8E76F6C-7837-47F0-9195-A58BA9DF671B}" srcOrd="6"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5.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err="1"/>
            <a:t>std</a:t>
          </a:r>
          <a:r>
            <a:rPr lang="en-IN" sz="3200" b="1" dirty="0"/>
            <a:t>::promise &amp; </a:t>
          </a:r>
          <a:r>
            <a:rPr lang="en-IN" sz="3200" b="1" dirty="0" err="1"/>
            <a:t>std</a:t>
          </a:r>
          <a:r>
            <a:rPr lang="en-IN" sz="3200" b="1" dirty="0"/>
            <a:t>::future</a:t>
          </a:r>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85126B36-7EA0-49F9-8F60-CBE394D5AC0F}" type="presOf" srcId="{DD0B4728-9D96-450B-BE6A-334940CC29C0}" destId="{622A42A3-B605-4AF7-843C-0079C4E88486}"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487E58E4-BE8A-4767-806B-752406D4C863}" type="presOf" srcId="{39DE3ACC-F631-432E-963A-857AE3BC9679}" destId="{CB2C0BD3-48D5-4ECA-8703-45F1DF9ED57B}" srcOrd="0" destOrd="0" presId="urn:microsoft.com/office/officeart/2005/8/layout/vList2"/>
    <dgm:cxn modelId="{5377DC10-E2B7-42FA-8B1B-EEF66082D710}"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6.xml><?xml version="1.0" encoding="utf-8"?>
<dgm:dataModel xmlns:dgm="http://schemas.openxmlformats.org/drawingml/2006/diagram" xmlns:a="http://schemas.openxmlformats.org/drawingml/2006/main">
  <dgm:ptLst>
    <dgm:pt modelId="{CB6CB75D-AFBC-421F-ABBE-08BA4323CD77}"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27857DC1-14F0-4E4E-BFCF-FE5974970B23}">
      <dgm:prSet custT="1"/>
      <dgm:spPr/>
      <dgm:t>
        <a:bodyPr/>
        <a:lstStyle/>
        <a:p>
          <a:pPr algn="just" rtl="0"/>
          <a:r>
            <a:rPr lang="en-IN" sz="1400" dirty="0"/>
            <a:t>We create a thread and pass (move) the promise to the thread.</a:t>
          </a:r>
        </a:p>
      </dgm:t>
    </dgm:pt>
    <dgm:pt modelId="{9B6CDF35-31F7-49B1-9EC8-C62ACDDB9197}" type="parTrans" cxnId="{EE1F51A6-A9CB-47F5-93C7-6CAEB605ECC0}">
      <dgm:prSet/>
      <dgm:spPr/>
      <dgm:t>
        <a:bodyPr/>
        <a:lstStyle/>
        <a:p>
          <a:pPr algn="just"/>
          <a:endParaRPr lang="en-IN"/>
        </a:p>
      </dgm:t>
    </dgm:pt>
    <dgm:pt modelId="{01B9A156-F413-46DA-BDD8-24CC03C6FB86}" type="sibTrans" cxnId="{EE1F51A6-A9CB-47F5-93C7-6CAEB605ECC0}">
      <dgm:prSet/>
      <dgm:spPr/>
      <dgm:t>
        <a:bodyPr/>
        <a:lstStyle/>
        <a:p>
          <a:pPr algn="just"/>
          <a:endParaRPr lang="en-IN"/>
        </a:p>
      </dgm:t>
    </dgm:pt>
    <dgm:pt modelId="{EAB1661E-EF9C-4CA8-A132-AD9D1E404249}" type="pres">
      <dgm:prSet presAssocID="{CB6CB75D-AFBC-421F-ABBE-08BA4323CD77}" presName="linear" presStyleCnt="0">
        <dgm:presLayoutVars>
          <dgm:dir/>
          <dgm:animLvl val="lvl"/>
          <dgm:resizeHandles val="exact"/>
        </dgm:presLayoutVars>
      </dgm:prSet>
      <dgm:spPr/>
    </dgm:pt>
    <dgm:pt modelId="{9A4134E3-EB63-42AF-8C25-2CB8F4CF6819}" type="pres">
      <dgm:prSet presAssocID="{27857DC1-14F0-4E4E-BFCF-FE5974970B23}" presName="parentLin" presStyleCnt="0"/>
      <dgm:spPr/>
    </dgm:pt>
    <dgm:pt modelId="{6BB58616-EAE3-4A5E-9EE2-40B98024876A}" type="pres">
      <dgm:prSet presAssocID="{27857DC1-14F0-4E4E-BFCF-FE5974970B23}" presName="parentLeftMargin" presStyleLbl="node1" presStyleIdx="0" presStyleCnt="1"/>
      <dgm:spPr/>
    </dgm:pt>
    <dgm:pt modelId="{ED9D036C-F68A-4BF7-8C1F-FAB2CCB1676E}" type="pres">
      <dgm:prSet presAssocID="{27857DC1-14F0-4E4E-BFCF-FE5974970B23}" presName="parentText" presStyleLbl="node1" presStyleIdx="0" presStyleCnt="1">
        <dgm:presLayoutVars>
          <dgm:chMax val="0"/>
          <dgm:bulletEnabled val="1"/>
        </dgm:presLayoutVars>
      </dgm:prSet>
      <dgm:spPr/>
    </dgm:pt>
    <dgm:pt modelId="{256EEBB5-1D4B-401C-8FBF-6C4C6A33804C}" type="pres">
      <dgm:prSet presAssocID="{27857DC1-14F0-4E4E-BFCF-FE5974970B23}" presName="negativeSpace" presStyleCnt="0"/>
      <dgm:spPr/>
    </dgm:pt>
    <dgm:pt modelId="{66E4551E-9703-44C7-9F0C-207B69FD08F7}" type="pres">
      <dgm:prSet presAssocID="{27857DC1-14F0-4E4E-BFCF-FE5974970B23}" presName="childText" presStyleLbl="conFgAcc1" presStyleIdx="0" presStyleCnt="1">
        <dgm:presLayoutVars>
          <dgm:bulletEnabled val="1"/>
        </dgm:presLayoutVars>
      </dgm:prSet>
      <dgm:spPr/>
    </dgm:pt>
  </dgm:ptLst>
  <dgm:cxnLst>
    <dgm:cxn modelId="{70597F33-FF15-4E6D-A0C7-199C1591C02A}" type="presOf" srcId="{CB6CB75D-AFBC-421F-ABBE-08BA4323CD77}" destId="{EAB1661E-EF9C-4CA8-A132-AD9D1E404249}" srcOrd="0" destOrd="0" presId="urn:microsoft.com/office/officeart/2005/8/layout/list1"/>
    <dgm:cxn modelId="{7A7B3685-9A05-41EB-9D50-01C2EFAFA9BA}" type="presOf" srcId="{27857DC1-14F0-4E4E-BFCF-FE5974970B23}" destId="{6BB58616-EAE3-4A5E-9EE2-40B98024876A}" srcOrd="0" destOrd="0" presId="urn:microsoft.com/office/officeart/2005/8/layout/list1"/>
    <dgm:cxn modelId="{B4481F97-3F01-4977-8AB3-D739890D3730}" type="presOf" srcId="{27857DC1-14F0-4E4E-BFCF-FE5974970B23}" destId="{ED9D036C-F68A-4BF7-8C1F-FAB2CCB1676E}" srcOrd="1" destOrd="0" presId="urn:microsoft.com/office/officeart/2005/8/layout/list1"/>
    <dgm:cxn modelId="{EE1F51A6-A9CB-47F5-93C7-6CAEB605ECC0}" srcId="{CB6CB75D-AFBC-421F-ABBE-08BA4323CD77}" destId="{27857DC1-14F0-4E4E-BFCF-FE5974970B23}" srcOrd="0" destOrd="0" parTransId="{9B6CDF35-31F7-49B1-9EC8-C62ACDDB9197}" sibTransId="{01B9A156-F413-46DA-BDD8-24CC03C6FB86}"/>
    <dgm:cxn modelId="{2BFC523F-680B-4D3B-8470-B6BE722A2021}" type="presParOf" srcId="{EAB1661E-EF9C-4CA8-A132-AD9D1E404249}" destId="{9A4134E3-EB63-42AF-8C25-2CB8F4CF6819}" srcOrd="0" destOrd="0" presId="urn:microsoft.com/office/officeart/2005/8/layout/list1"/>
    <dgm:cxn modelId="{A93722B0-8CDF-40F6-87C0-87AB2B006BA8}" type="presParOf" srcId="{9A4134E3-EB63-42AF-8C25-2CB8F4CF6819}" destId="{6BB58616-EAE3-4A5E-9EE2-40B98024876A}" srcOrd="0" destOrd="0" presId="urn:microsoft.com/office/officeart/2005/8/layout/list1"/>
    <dgm:cxn modelId="{A12D1382-67F4-414B-BB28-71A51BF90FC9}" type="presParOf" srcId="{9A4134E3-EB63-42AF-8C25-2CB8F4CF6819}" destId="{ED9D036C-F68A-4BF7-8C1F-FAB2CCB1676E}" srcOrd="1" destOrd="0" presId="urn:microsoft.com/office/officeart/2005/8/layout/list1"/>
    <dgm:cxn modelId="{92AC843D-705C-4F2E-83E8-379817CAFCEA}" type="presParOf" srcId="{EAB1661E-EF9C-4CA8-A132-AD9D1E404249}" destId="{256EEBB5-1D4B-401C-8FBF-6C4C6A33804C}" srcOrd="1" destOrd="0" presId="urn:microsoft.com/office/officeart/2005/8/layout/list1"/>
    <dgm:cxn modelId="{599FA6F9-EFEB-4B6E-ACD3-651936C18EBA}" type="presParOf" srcId="{EAB1661E-EF9C-4CA8-A132-AD9D1E404249}" destId="{66E4551E-9703-44C7-9F0C-207B69FD08F7}"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7.xml><?xml version="1.0" encoding="utf-8"?>
<dgm:dataModel xmlns:dgm="http://schemas.openxmlformats.org/drawingml/2006/diagram" xmlns:a="http://schemas.openxmlformats.org/drawingml/2006/main">
  <dgm:ptLst>
    <dgm:pt modelId="{DD1BC980-E847-43A5-ABD6-548639C6E885}"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1C4D4976-BA25-472C-A45B-8B0CBA6E08CF}">
      <dgm:prSet custT="1"/>
      <dgm:spPr/>
      <dgm:t>
        <a:bodyPr/>
        <a:lstStyle/>
        <a:p>
          <a:pPr algn="just" rtl="0"/>
          <a:r>
            <a:rPr lang="en-IN" sz="1400" dirty="0"/>
            <a:t>The synchronization of the shared state is automatically provided by the system.</a:t>
          </a:r>
        </a:p>
      </dgm:t>
    </dgm:pt>
    <dgm:pt modelId="{B951B707-7D02-48A3-B2C3-6A61A2FE36C8}" type="parTrans" cxnId="{FD7E01AE-59E1-46C6-809A-BE8715FB8486}">
      <dgm:prSet/>
      <dgm:spPr/>
      <dgm:t>
        <a:bodyPr/>
        <a:lstStyle/>
        <a:p>
          <a:pPr algn="just"/>
          <a:endParaRPr lang="en-IN" sz="1400"/>
        </a:p>
      </dgm:t>
    </dgm:pt>
    <dgm:pt modelId="{DBF33E85-BDD1-4110-A591-388D0641D655}" type="sibTrans" cxnId="{FD7E01AE-59E1-46C6-809A-BE8715FB8486}">
      <dgm:prSet/>
      <dgm:spPr/>
      <dgm:t>
        <a:bodyPr/>
        <a:lstStyle/>
        <a:p>
          <a:pPr algn="just"/>
          <a:endParaRPr lang="en-IN" sz="1400"/>
        </a:p>
      </dgm:t>
    </dgm:pt>
    <dgm:pt modelId="{3FC40272-AF83-4D85-8C7E-47F96655DEE4}">
      <dgm:prSet custT="1"/>
      <dgm:spPr/>
      <dgm:t>
        <a:bodyPr/>
        <a:lstStyle/>
        <a:p>
          <a:pPr algn="just" rtl="0"/>
          <a:r>
            <a:rPr lang="en-IN" sz="1400" dirty="0"/>
            <a:t>If a future object tries to get the value even before promise could set the same, then it will block &amp; wait until the promise sets the value.</a:t>
          </a:r>
        </a:p>
      </dgm:t>
    </dgm:pt>
    <dgm:pt modelId="{5ACC13FF-C840-4ADD-B864-B7FADECE6DBF}" type="parTrans" cxnId="{F735D7C3-0BE4-4DA2-B455-06D93BA24648}">
      <dgm:prSet/>
      <dgm:spPr/>
      <dgm:t>
        <a:bodyPr/>
        <a:lstStyle/>
        <a:p>
          <a:pPr algn="just"/>
          <a:endParaRPr lang="en-IN" sz="1400"/>
        </a:p>
      </dgm:t>
    </dgm:pt>
    <dgm:pt modelId="{54B58CBC-D9AE-4F26-90C6-E4D897E0352A}" type="sibTrans" cxnId="{F735D7C3-0BE4-4DA2-B455-06D93BA24648}">
      <dgm:prSet/>
      <dgm:spPr/>
      <dgm:t>
        <a:bodyPr/>
        <a:lstStyle/>
        <a:p>
          <a:pPr algn="just"/>
          <a:endParaRPr lang="en-IN" sz="1400"/>
        </a:p>
      </dgm:t>
    </dgm:pt>
    <dgm:pt modelId="{578C6B7B-5478-4BE4-9A47-6FEFC4F600C8}" type="pres">
      <dgm:prSet presAssocID="{DD1BC980-E847-43A5-ABD6-548639C6E885}" presName="linear" presStyleCnt="0">
        <dgm:presLayoutVars>
          <dgm:dir/>
          <dgm:animLvl val="lvl"/>
          <dgm:resizeHandles val="exact"/>
        </dgm:presLayoutVars>
      </dgm:prSet>
      <dgm:spPr/>
    </dgm:pt>
    <dgm:pt modelId="{EC203C0F-68AB-4279-97C4-E10D0EC9025E}" type="pres">
      <dgm:prSet presAssocID="{1C4D4976-BA25-472C-A45B-8B0CBA6E08CF}" presName="parentLin" presStyleCnt="0"/>
      <dgm:spPr/>
    </dgm:pt>
    <dgm:pt modelId="{DEA54B33-D12B-4439-8039-69775AF61BAA}" type="pres">
      <dgm:prSet presAssocID="{1C4D4976-BA25-472C-A45B-8B0CBA6E08CF}" presName="parentLeftMargin" presStyleLbl="node1" presStyleIdx="0" presStyleCnt="2"/>
      <dgm:spPr/>
    </dgm:pt>
    <dgm:pt modelId="{993624F3-84BF-4116-B513-28D505A101CA}" type="pres">
      <dgm:prSet presAssocID="{1C4D4976-BA25-472C-A45B-8B0CBA6E08CF}" presName="parentText" presStyleLbl="node1" presStyleIdx="0" presStyleCnt="2" custScaleX="119305">
        <dgm:presLayoutVars>
          <dgm:chMax val="0"/>
          <dgm:bulletEnabled val="1"/>
        </dgm:presLayoutVars>
      </dgm:prSet>
      <dgm:spPr/>
    </dgm:pt>
    <dgm:pt modelId="{911AA90A-8529-4D84-8A8D-A2741B45D673}" type="pres">
      <dgm:prSet presAssocID="{1C4D4976-BA25-472C-A45B-8B0CBA6E08CF}" presName="negativeSpace" presStyleCnt="0"/>
      <dgm:spPr/>
    </dgm:pt>
    <dgm:pt modelId="{0ACA5338-9FA2-4636-9F50-BE5315D78C57}" type="pres">
      <dgm:prSet presAssocID="{1C4D4976-BA25-472C-A45B-8B0CBA6E08CF}" presName="childText" presStyleLbl="conFgAcc1" presStyleIdx="0" presStyleCnt="2">
        <dgm:presLayoutVars>
          <dgm:bulletEnabled val="1"/>
        </dgm:presLayoutVars>
      </dgm:prSet>
      <dgm:spPr/>
    </dgm:pt>
    <dgm:pt modelId="{9B8D8E23-51E0-49D6-8413-3112FFC3F89A}" type="pres">
      <dgm:prSet presAssocID="{DBF33E85-BDD1-4110-A591-388D0641D655}" presName="spaceBetweenRectangles" presStyleCnt="0"/>
      <dgm:spPr/>
    </dgm:pt>
    <dgm:pt modelId="{74523C5C-E473-4D83-9521-600D79C2F460}" type="pres">
      <dgm:prSet presAssocID="{3FC40272-AF83-4D85-8C7E-47F96655DEE4}" presName="parentLin" presStyleCnt="0"/>
      <dgm:spPr/>
    </dgm:pt>
    <dgm:pt modelId="{E1C2B659-7C12-491E-A434-D7804C9D784A}" type="pres">
      <dgm:prSet presAssocID="{3FC40272-AF83-4D85-8C7E-47F96655DEE4}" presName="parentLeftMargin" presStyleLbl="node1" presStyleIdx="0" presStyleCnt="2"/>
      <dgm:spPr/>
    </dgm:pt>
    <dgm:pt modelId="{0D74A3EE-DC47-4278-954E-85B055E1F51A}" type="pres">
      <dgm:prSet presAssocID="{3FC40272-AF83-4D85-8C7E-47F96655DEE4}" presName="parentText" presStyleLbl="node1" presStyleIdx="1" presStyleCnt="2" custScaleX="119305">
        <dgm:presLayoutVars>
          <dgm:chMax val="0"/>
          <dgm:bulletEnabled val="1"/>
        </dgm:presLayoutVars>
      </dgm:prSet>
      <dgm:spPr/>
    </dgm:pt>
    <dgm:pt modelId="{8540ACC1-1E58-40D8-AE61-33A45E05DCCF}" type="pres">
      <dgm:prSet presAssocID="{3FC40272-AF83-4D85-8C7E-47F96655DEE4}" presName="negativeSpace" presStyleCnt="0"/>
      <dgm:spPr/>
    </dgm:pt>
    <dgm:pt modelId="{8980B4D5-7544-41B6-914B-1FFEF9254566}" type="pres">
      <dgm:prSet presAssocID="{3FC40272-AF83-4D85-8C7E-47F96655DEE4}" presName="childText" presStyleLbl="conFgAcc1" presStyleIdx="1" presStyleCnt="2">
        <dgm:presLayoutVars>
          <dgm:bulletEnabled val="1"/>
        </dgm:presLayoutVars>
      </dgm:prSet>
      <dgm:spPr/>
    </dgm:pt>
  </dgm:ptLst>
  <dgm:cxnLst>
    <dgm:cxn modelId="{4EE4302C-9086-4FFD-98BA-EFB1BC3F9D8A}" type="presOf" srcId="{1C4D4976-BA25-472C-A45B-8B0CBA6E08CF}" destId="{DEA54B33-D12B-4439-8039-69775AF61BAA}" srcOrd="0" destOrd="0" presId="urn:microsoft.com/office/officeart/2005/8/layout/list1"/>
    <dgm:cxn modelId="{86014D41-2947-4EBA-A474-91CB15770C75}" type="presOf" srcId="{3FC40272-AF83-4D85-8C7E-47F96655DEE4}" destId="{E1C2B659-7C12-491E-A434-D7804C9D784A}" srcOrd="0" destOrd="0" presId="urn:microsoft.com/office/officeart/2005/8/layout/list1"/>
    <dgm:cxn modelId="{E05B647C-C495-4CC8-AFD8-468F6C9FD457}" type="presOf" srcId="{3FC40272-AF83-4D85-8C7E-47F96655DEE4}" destId="{0D74A3EE-DC47-4278-954E-85B055E1F51A}" srcOrd="1" destOrd="0" presId="urn:microsoft.com/office/officeart/2005/8/layout/list1"/>
    <dgm:cxn modelId="{84EC8C91-5888-4193-8AD7-C5F90D65EEBF}" type="presOf" srcId="{DD1BC980-E847-43A5-ABD6-548639C6E885}" destId="{578C6B7B-5478-4BE4-9A47-6FEFC4F600C8}" srcOrd="0" destOrd="0" presId="urn:microsoft.com/office/officeart/2005/8/layout/list1"/>
    <dgm:cxn modelId="{2DF9B5A8-9B09-45C0-B08B-3FE6E987D4A2}" type="presOf" srcId="{1C4D4976-BA25-472C-A45B-8B0CBA6E08CF}" destId="{993624F3-84BF-4116-B513-28D505A101CA}" srcOrd="1" destOrd="0" presId="urn:microsoft.com/office/officeart/2005/8/layout/list1"/>
    <dgm:cxn modelId="{FD7E01AE-59E1-46C6-809A-BE8715FB8486}" srcId="{DD1BC980-E847-43A5-ABD6-548639C6E885}" destId="{1C4D4976-BA25-472C-A45B-8B0CBA6E08CF}" srcOrd="0" destOrd="0" parTransId="{B951B707-7D02-48A3-B2C3-6A61A2FE36C8}" sibTransId="{DBF33E85-BDD1-4110-A591-388D0641D655}"/>
    <dgm:cxn modelId="{F735D7C3-0BE4-4DA2-B455-06D93BA24648}" srcId="{DD1BC980-E847-43A5-ABD6-548639C6E885}" destId="{3FC40272-AF83-4D85-8C7E-47F96655DEE4}" srcOrd="1" destOrd="0" parTransId="{5ACC13FF-C840-4ADD-B864-B7FADECE6DBF}" sibTransId="{54B58CBC-D9AE-4F26-90C6-E4D897E0352A}"/>
    <dgm:cxn modelId="{A363AFFD-A10B-400E-AE95-5F3A2C6330A3}" type="presParOf" srcId="{578C6B7B-5478-4BE4-9A47-6FEFC4F600C8}" destId="{EC203C0F-68AB-4279-97C4-E10D0EC9025E}" srcOrd="0" destOrd="0" presId="urn:microsoft.com/office/officeart/2005/8/layout/list1"/>
    <dgm:cxn modelId="{1090091F-DEB8-499A-87C6-88FFD2ED1566}" type="presParOf" srcId="{EC203C0F-68AB-4279-97C4-E10D0EC9025E}" destId="{DEA54B33-D12B-4439-8039-69775AF61BAA}" srcOrd="0" destOrd="0" presId="urn:microsoft.com/office/officeart/2005/8/layout/list1"/>
    <dgm:cxn modelId="{A1D7AACE-1C8E-4C1C-9B4A-99B2BDD5498D}" type="presParOf" srcId="{EC203C0F-68AB-4279-97C4-E10D0EC9025E}" destId="{993624F3-84BF-4116-B513-28D505A101CA}" srcOrd="1" destOrd="0" presId="urn:microsoft.com/office/officeart/2005/8/layout/list1"/>
    <dgm:cxn modelId="{D37174FC-997F-475E-8A87-FFA8F1916E79}" type="presParOf" srcId="{578C6B7B-5478-4BE4-9A47-6FEFC4F600C8}" destId="{911AA90A-8529-4D84-8A8D-A2741B45D673}" srcOrd="1" destOrd="0" presId="urn:microsoft.com/office/officeart/2005/8/layout/list1"/>
    <dgm:cxn modelId="{6A4B8C4A-E927-49BB-A96F-9B77B3804C1B}" type="presParOf" srcId="{578C6B7B-5478-4BE4-9A47-6FEFC4F600C8}" destId="{0ACA5338-9FA2-4636-9F50-BE5315D78C57}" srcOrd="2" destOrd="0" presId="urn:microsoft.com/office/officeart/2005/8/layout/list1"/>
    <dgm:cxn modelId="{CDDF2340-3147-4FB9-BE80-ACBE8E0778D1}" type="presParOf" srcId="{578C6B7B-5478-4BE4-9A47-6FEFC4F600C8}" destId="{9B8D8E23-51E0-49D6-8413-3112FFC3F89A}" srcOrd="3" destOrd="0" presId="urn:microsoft.com/office/officeart/2005/8/layout/list1"/>
    <dgm:cxn modelId="{1F824D3A-863F-463C-9C39-DD990CE678B6}" type="presParOf" srcId="{578C6B7B-5478-4BE4-9A47-6FEFC4F600C8}" destId="{74523C5C-E473-4D83-9521-600D79C2F460}" srcOrd="4" destOrd="0" presId="urn:microsoft.com/office/officeart/2005/8/layout/list1"/>
    <dgm:cxn modelId="{2EEF802E-D7F8-429B-9593-53B4D0BE93E4}" type="presParOf" srcId="{74523C5C-E473-4D83-9521-600D79C2F460}" destId="{E1C2B659-7C12-491E-A434-D7804C9D784A}" srcOrd="0" destOrd="0" presId="urn:microsoft.com/office/officeart/2005/8/layout/list1"/>
    <dgm:cxn modelId="{2CD234DC-A0A3-4FAB-87D4-BFDE80B9DF08}" type="presParOf" srcId="{74523C5C-E473-4D83-9521-600D79C2F460}" destId="{0D74A3EE-DC47-4278-954E-85B055E1F51A}" srcOrd="1" destOrd="0" presId="urn:microsoft.com/office/officeart/2005/8/layout/list1"/>
    <dgm:cxn modelId="{20A5A1FC-3A6F-4E6C-B9F8-E96A707F8814}" type="presParOf" srcId="{578C6B7B-5478-4BE4-9A47-6FEFC4F600C8}" destId="{8540ACC1-1E58-40D8-AE61-33A45E05DCCF}" srcOrd="5" destOrd="0" presId="urn:microsoft.com/office/officeart/2005/8/layout/list1"/>
    <dgm:cxn modelId="{C138F99B-F758-4E05-B30C-0669E77D5748}" type="presParOf" srcId="{578C6B7B-5478-4BE4-9A47-6FEFC4F600C8}" destId="{8980B4D5-7544-41B6-914B-1FFEF9254566}" srcOrd="6"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8.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err="1"/>
            <a:t>std</a:t>
          </a:r>
          <a:r>
            <a:rPr lang="en-IN" sz="3200" b="1" dirty="0"/>
            <a:t>::promise &amp; </a:t>
          </a:r>
          <a:r>
            <a:rPr lang="en-IN" sz="3200" b="1" dirty="0" err="1"/>
            <a:t>std</a:t>
          </a:r>
          <a:r>
            <a:rPr lang="en-IN" sz="3200" b="1" dirty="0"/>
            <a:t>::future</a:t>
          </a:r>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F4CDC146-B7B2-473F-8FFF-BCE82D34D02E}" type="presOf" srcId="{39DE3ACC-F631-432E-963A-857AE3BC9679}" destId="{CB2C0BD3-48D5-4ECA-8703-45F1DF9ED57B}"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611D7AC6-344E-4CEC-A290-589A1925AFC5}" type="presOf" srcId="{DD0B4728-9D96-450B-BE6A-334940CC29C0}" destId="{622A42A3-B605-4AF7-843C-0079C4E88486}" srcOrd="0" destOrd="0" presId="urn:microsoft.com/office/officeart/2005/8/layout/vList2"/>
    <dgm:cxn modelId="{C26394F2-6850-4971-ACB2-84F06CDB7D97}"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9.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err="1"/>
            <a:t>std</a:t>
          </a:r>
          <a:r>
            <a:rPr lang="en-IN" sz="3200" b="1" dirty="0"/>
            <a:t>::promise &amp; </a:t>
          </a:r>
          <a:r>
            <a:rPr lang="en-IN" sz="3200" b="1" dirty="0" err="1"/>
            <a:t>std</a:t>
          </a:r>
          <a:r>
            <a:rPr lang="en-IN" sz="3200" b="1" dirty="0"/>
            <a:t>::future</a:t>
          </a:r>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F0DF1367-BB75-4194-855F-236CC03A3C85}" srcId="{DD0B4728-9D96-450B-BE6A-334940CC29C0}" destId="{39DE3ACC-F631-432E-963A-857AE3BC9679}" srcOrd="0" destOrd="0" parTransId="{BBA31A04-3DBE-4C5F-8AC0-05C2070BE703}" sibTransId="{BBCEAD6B-B850-471D-A759-FA19A324D66E}"/>
    <dgm:cxn modelId="{74DF4449-0327-49F0-B8F8-0F5CCAD2C88F}" type="presOf" srcId="{39DE3ACC-F631-432E-963A-857AE3BC9679}" destId="{CB2C0BD3-48D5-4ECA-8703-45F1DF9ED57B}" srcOrd="0" destOrd="0" presId="urn:microsoft.com/office/officeart/2005/8/layout/vList2"/>
    <dgm:cxn modelId="{0C6683DE-B1DA-42E4-941E-129A043C7989}" type="presOf" srcId="{DD0B4728-9D96-450B-BE6A-334940CC29C0}" destId="{622A42A3-B605-4AF7-843C-0079C4E88486}" srcOrd="0" destOrd="0" presId="urn:microsoft.com/office/officeart/2005/8/layout/vList2"/>
    <dgm:cxn modelId="{16346459-8293-4B22-8137-7E72671733F9}"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9A285CB-8474-41F4-9039-88B7BA39F61A}" type="doc">
      <dgm:prSet loTypeId="urn:microsoft.com/office/officeart/2005/8/layout/venn3" loCatId="relationship" qsTypeId="urn:microsoft.com/office/officeart/2005/8/quickstyle/3d2" qsCatId="3D" csTypeId="urn:microsoft.com/office/officeart/2005/8/colors/colorful1#5" csCatId="colorful" phldr="1"/>
      <dgm:spPr/>
      <dgm:t>
        <a:bodyPr/>
        <a:lstStyle/>
        <a:p>
          <a:endParaRPr lang="en-IN"/>
        </a:p>
      </dgm:t>
    </dgm:pt>
    <dgm:pt modelId="{1E1B9FD8-69DB-4AC2-A7F1-A1581F3D2300}">
      <dgm:prSet/>
      <dgm:spPr/>
      <dgm:t>
        <a:bodyPr/>
        <a:lstStyle/>
        <a:p>
          <a:pPr rtl="0"/>
          <a:r>
            <a:rPr lang="en-US" b="1" dirty="0"/>
            <a:t>M</a:t>
          </a:r>
          <a:endParaRPr lang="en-IN" dirty="0"/>
        </a:p>
      </dgm:t>
    </dgm:pt>
    <dgm:pt modelId="{26E10209-18AF-4ED3-8629-F8425F72D0BA}" type="parTrans" cxnId="{18DFA8A3-0BF4-41E6-BF44-EDC8B7055CC7}">
      <dgm:prSet/>
      <dgm:spPr/>
      <dgm:t>
        <a:bodyPr/>
        <a:lstStyle/>
        <a:p>
          <a:endParaRPr lang="en-IN"/>
        </a:p>
      </dgm:t>
    </dgm:pt>
    <dgm:pt modelId="{9ED62A5E-664D-4A7E-8599-E8CD346D8D71}" type="sibTrans" cxnId="{18DFA8A3-0BF4-41E6-BF44-EDC8B7055CC7}">
      <dgm:prSet/>
      <dgm:spPr/>
      <dgm:t>
        <a:bodyPr/>
        <a:lstStyle/>
        <a:p>
          <a:endParaRPr lang="en-IN"/>
        </a:p>
      </dgm:t>
    </dgm:pt>
    <dgm:pt modelId="{EBBEEEB3-08C3-428A-9EF8-8F1C00DE1303}">
      <dgm:prSet/>
      <dgm:spPr/>
      <dgm:t>
        <a:bodyPr/>
        <a:lstStyle/>
        <a:p>
          <a:pPr rtl="0"/>
          <a:r>
            <a:rPr lang="en-US" b="1" dirty="0"/>
            <a:t>o</a:t>
          </a:r>
          <a:endParaRPr lang="en-IN" dirty="0"/>
        </a:p>
      </dgm:t>
    </dgm:pt>
    <dgm:pt modelId="{2A676AB3-F824-4F26-9745-58ECF6B071D5}" type="parTrans" cxnId="{79CA8E41-1F95-4BE5-B380-BD33EFFE39F9}">
      <dgm:prSet/>
      <dgm:spPr/>
      <dgm:t>
        <a:bodyPr/>
        <a:lstStyle/>
        <a:p>
          <a:endParaRPr lang="en-IN"/>
        </a:p>
      </dgm:t>
    </dgm:pt>
    <dgm:pt modelId="{EE9858D1-E01E-4129-AB73-C6D8C6728727}" type="sibTrans" cxnId="{79CA8E41-1F95-4BE5-B380-BD33EFFE39F9}">
      <dgm:prSet/>
      <dgm:spPr/>
      <dgm:t>
        <a:bodyPr/>
        <a:lstStyle/>
        <a:p>
          <a:endParaRPr lang="en-IN"/>
        </a:p>
      </dgm:t>
    </dgm:pt>
    <dgm:pt modelId="{D61C4374-41ED-4C0F-8C9A-124E2466C4FB}">
      <dgm:prSet/>
      <dgm:spPr/>
      <dgm:t>
        <a:bodyPr/>
        <a:lstStyle/>
        <a:p>
          <a:pPr rtl="0"/>
          <a:r>
            <a:rPr lang="en-US" b="1" dirty="0"/>
            <a:t>d</a:t>
          </a:r>
          <a:endParaRPr lang="en-IN" dirty="0"/>
        </a:p>
      </dgm:t>
    </dgm:pt>
    <dgm:pt modelId="{92A326D8-0215-4D29-9132-4A231D8CB838}" type="parTrans" cxnId="{C605ACA5-2121-46C0-BF91-86D6FB31210D}">
      <dgm:prSet/>
      <dgm:spPr/>
      <dgm:t>
        <a:bodyPr/>
        <a:lstStyle/>
        <a:p>
          <a:endParaRPr lang="en-IN"/>
        </a:p>
      </dgm:t>
    </dgm:pt>
    <dgm:pt modelId="{0BC42734-C2DA-4E74-AA85-3A4689E7C792}" type="sibTrans" cxnId="{C605ACA5-2121-46C0-BF91-86D6FB31210D}">
      <dgm:prSet/>
      <dgm:spPr/>
      <dgm:t>
        <a:bodyPr/>
        <a:lstStyle/>
        <a:p>
          <a:endParaRPr lang="en-IN"/>
        </a:p>
      </dgm:t>
    </dgm:pt>
    <dgm:pt modelId="{E5DC05B5-7649-4CC2-A448-B68B6FB9C0C7}">
      <dgm:prSet/>
      <dgm:spPr/>
      <dgm:t>
        <a:bodyPr/>
        <a:lstStyle/>
        <a:p>
          <a:pPr rtl="0"/>
          <a:r>
            <a:rPr lang="en-US" b="1" dirty="0"/>
            <a:t>e</a:t>
          </a:r>
          <a:endParaRPr lang="en-IN" dirty="0"/>
        </a:p>
      </dgm:t>
    </dgm:pt>
    <dgm:pt modelId="{2FBE91AA-3321-4D2E-87E6-0333BF5D66A2}" type="parTrans" cxnId="{273220FA-EF21-4163-84EB-5E3759A01AD1}">
      <dgm:prSet/>
      <dgm:spPr/>
      <dgm:t>
        <a:bodyPr/>
        <a:lstStyle/>
        <a:p>
          <a:endParaRPr lang="en-IN"/>
        </a:p>
      </dgm:t>
    </dgm:pt>
    <dgm:pt modelId="{DCDC6C3A-DEC6-43FC-9C10-CE1D46E84597}" type="sibTrans" cxnId="{273220FA-EF21-4163-84EB-5E3759A01AD1}">
      <dgm:prSet/>
      <dgm:spPr/>
      <dgm:t>
        <a:bodyPr/>
        <a:lstStyle/>
        <a:p>
          <a:endParaRPr lang="en-IN"/>
        </a:p>
      </dgm:t>
    </dgm:pt>
    <dgm:pt modelId="{AE866D94-BC41-4C18-846E-310D0B0017ED}">
      <dgm:prSet/>
      <dgm:spPr/>
      <dgm:t>
        <a:bodyPr/>
        <a:lstStyle/>
        <a:p>
          <a:pPr rtl="0"/>
          <a:r>
            <a:rPr lang="en-US" b="1" dirty="0"/>
            <a:t>r</a:t>
          </a:r>
          <a:endParaRPr lang="en-IN" dirty="0"/>
        </a:p>
      </dgm:t>
    </dgm:pt>
    <dgm:pt modelId="{52943417-0101-4B76-915E-BA6F90792047}" type="parTrans" cxnId="{A82A6A6D-FAF3-4727-AF5F-99A4B247FE1C}">
      <dgm:prSet/>
      <dgm:spPr/>
      <dgm:t>
        <a:bodyPr/>
        <a:lstStyle/>
        <a:p>
          <a:endParaRPr lang="en-IN"/>
        </a:p>
      </dgm:t>
    </dgm:pt>
    <dgm:pt modelId="{E46DB242-6D5F-400A-9DF0-B68449B3D26B}" type="sibTrans" cxnId="{A82A6A6D-FAF3-4727-AF5F-99A4B247FE1C}">
      <dgm:prSet/>
      <dgm:spPr/>
      <dgm:t>
        <a:bodyPr/>
        <a:lstStyle/>
        <a:p>
          <a:endParaRPr lang="en-IN"/>
        </a:p>
      </dgm:t>
    </dgm:pt>
    <dgm:pt modelId="{904AD298-AB18-4CEF-BCA6-323308FAB162}">
      <dgm:prSet/>
      <dgm:spPr/>
      <dgm:t>
        <a:bodyPr/>
        <a:lstStyle/>
        <a:p>
          <a:pPr rtl="0"/>
          <a:r>
            <a:rPr lang="en-US" b="1" dirty="0"/>
            <a:t>n </a:t>
          </a:r>
          <a:endParaRPr lang="en-IN" dirty="0"/>
        </a:p>
      </dgm:t>
    </dgm:pt>
    <dgm:pt modelId="{1E69214E-EC64-41F0-9BF2-0624AADA5E44}" type="parTrans" cxnId="{EEB3A843-0897-4408-9F33-C89F7CEF97F4}">
      <dgm:prSet/>
      <dgm:spPr/>
      <dgm:t>
        <a:bodyPr/>
        <a:lstStyle/>
        <a:p>
          <a:endParaRPr lang="en-IN"/>
        </a:p>
      </dgm:t>
    </dgm:pt>
    <dgm:pt modelId="{B5ABEC53-7E77-4DA3-B73A-4FC51AB10BB8}" type="sibTrans" cxnId="{EEB3A843-0897-4408-9F33-C89F7CEF97F4}">
      <dgm:prSet/>
      <dgm:spPr/>
      <dgm:t>
        <a:bodyPr/>
        <a:lstStyle/>
        <a:p>
          <a:endParaRPr lang="en-IN"/>
        </a:p>
      </dgm:t>
    </dgm:pt>
    <dgm:pt modelId="{B76216B1-846A-453A-B480-54B7BE22DE4D}">
      <dgm:prSet/>
      <dgm:spPr/>
      <dgm:t>
        <a:bodyPr/>
        <a:lstStyle/>
        <a:p>
          <a:pPr rtl="0"/>
          <a:endParaRPr lang="en-US" b="1" dirty="0"/>
        </a:p>
      </dgm:t>
    </dgm:pt>
    <dgm:pt modelId="{C57B8501-4B47-4E96-9002-707F93031255}" type="parTrans" cxnId="{C0B227AD-E505-4E44-B637-A68C0CD499A7}">
      <dgm:prSet/>
      <dgm:spPr/>
      <dgm:t>
        <a:bodyPr/>
        <a:lstStyle/>
        <a:p>
          <a:endParaRPr lang="en-IN"/>
        </a:p>
      </dgm:t>
    </dgm:pt>
    <dgm:pt modelId="{EEE6F361-9E58-4C26-8F6A-44CDA781933C}" type="sibTrans" cxnId="{C0B227AD-E505-4E44-B637-A68C0CD499A7}">
      <dgm:prSet/>
      <dgm:spPr/>
      <dgm:t>
        <a:bodyPr/>
        <a:lstStyle/>
        <a:p>
          <a:endParaRPr lang="en-IN"/>
        </a:p>
      </dgm:t>
    </dgm:pt>
    <dgm:pt modelId="{B220ACE2-3160-4E87-B957-9BF497022CB6}">
      <dgm:prSet/>
      <dgm:spPr/>
      <dgm:t>
        <a:bodyPr/>
        <a:lstStyle/>
        <a:p>
          <a:pPr rtl="0"/>
          <a:r>
            <a:rPr lang="en-US" b="1" dirty="0"/>
            <a:t>C</a:t>
          </a:r>
          <a:endParaRPr lang="en-IN" dirty="0"/>
        </a:p>
      </dgm:t>
    </dgm:pt>
    <dgm:pt modelId="{41132E08-38CA-4BE5-A67D-D34B20AC3E4D}" type="parTrans" cxnId="{E83E12E7-3074-4E98-8A55-823418550AB8}">
      <dgm:prSet/>
      <dgm:spPr/>
      <dgm:t>
        <a:bodyPr/>
        <a:lstStyle/>
        <a:p>
          <a:endParaRPr lang="en-IN"/>
        </a:p>
      </dgm:t>
    </dgm:pt>
    <dgm:pt modelId="{FC0B74BB-CEB4-4FBA-AC7A-9B0E580EE0A1}" type="sibTrans" cxnId="{E83E12E7-3074-4E98-8A55-823418550AB8}">
      <dgm:prSet/>
      <dgm:spPr/>
      <dgm:t>
        <a:bodyPr/>
        <a:lstStyle/>
        <a:p>
          <a:endParaRPr lang="en-IN"/>
        </a:p>
      </dgm:t>
    </dgm:pt>
    <dgm:pt modelId="{F97DFEC9-5204-4CE7-B0D6-F0325EF3D05D}">
      <dgm:prSet/>
      <dgm:spPr/>
      <dgm:t>
        <a:bodyPr/>
        <a:lstStyle/>
        <a:p>
          <a:pPr rtl="0"/>
          <a:r>
            <a:rPr lang="en-US" b="1" dirty="0"/>
            <a:t>+</a:t>
          </a:r>
          <a:endParaRPr lang="en-IN" dirty="0"/>
        </a:p>
      </dgm:t>
    </dgm:pt>
    <dgm:pt modelId="{6C71C067-63D3-4131-9196-548768DF4117}" type="parTrans" cxnId="{08D3F079-0392-43A4-BEAD-4E92ABC09DE8}">
      <dgm:prSet/>
      <dgm:spPr/>
      <dgm:t>
        <a:bodyPr/>
        <a:lstStyle/>
        <a:p>
          <a:endParaRPr lang="en-IN"/>
        </a:p>
      </dgm:t>
    </dgm:pt>
    <dgm:pt modelId="{1CD47E0E-8B8C-4984-8BAA-49141868663B}" type="sibTrans" cxnId="{08D3F079-0392-43A4-BEAD-4E92ABC09DE8}">
      <dgm:prSet/>
      <dgm:spPr/>
      <dgm:t>
        <a:bodyPr/>
        <a:lstStyle/>
        <a:p>
          <a:endParaRPr lang="en-IN"/>
        </a:p>
      </dgm:t>
    </dgm:pt>
    <dgm:pt modelId="{01D44758-2477-4571-B376-922AA1917A84}">
      <dgm:prSet/>
      <dgm:spPr/>
      <dgm:t>
        <a:bodyPr/>
        <a:lstStyle/>
        <a:p>
          <a:pPr rtl="0"/>
          <a:r>
            <a:rPr lang="en-US" b="1" dirty="0"/>
            <a:t>+</a:t>
          </a:r>
          <a:endParaRPr lang="en-IN" b="1" dirty="0"/>
        </a:p>
      </dgm:t>
    </dgm:pt>
    <dgm:pt modelId="{E79C5EF4-BB9A-437E-B9F7-44AF13015E2E}" type="parTrans" cxnId="{0C2AFE22-8B84-4A6E-BCD4-0CCD59BD193A}">
      <dgm:prSet/>
      <dgm:spPr/>
      <dgm:t>
        <a:bodyPr/>
        <a:lstStyle/>
        <a:p>
          <a:endParaRPr lang="en-IN"/>
        </a:p>
      </dgm:t>
    </dgm:pt>
    <dgm:pt modelId="{685FE70B-1223-477A-AA5C-CEB3E233B5B6}" type="sibTrans" cxnId="{0C2AFE22-8B84-4A6E-BCD4-0CCD59BD193A}">
      <dgm:prSet/>
      <dgm:spPr/>
      <dgm:t>
        <a:bodyPr/>
        <a:lstStyle/>
        <a:p>
          <a:endParaRPr lang="en-IN"/>
        </a:p>
      </dgm:t>
    </dgm:pt>
    <dgm:pt modelId="{9F852919-C221-4293-9855-0078F86580EA}">
      <dgm:prSet/>
      <dgm:spPr/>
      <dgm:t>
        <a:bodyPr/>
        <a:lstStyle/>
        <a:p>
          <a:pPr rtl="0"/>
          <a:r>
            <a:rPr lang="en-US" b="1" dirty="0"/>
            <a:t>14</a:t>
          </a:r>
          <a:endParaRPr lang="en-IN" b="1" dirty="0"/>
        </a:p>
      </dgm:t>
    </dgm:pt>
    <dgm:pt modelId="{D7D37322-49AF-43DE-86E7-C28FA98BA8B8}" type="parTrans" cxnId="{0B05FA82-DAFA-448C-B047-8EE79878DB3F}">
      <dgm:prSet/>
      <dgm:spPr/>
      <dgm:t>
        <a:bodyPr/>
        <a:lstStyle/>
        <a:p>
          <a:endParaRPr lang="en-IN"/>
        </a:p>
      </dgm:t>
    </dgm:pt>
    <dgm:pt modelId="{B1E20E57-6985-41CF-83D5-00B73F9FA86B}" type="sibTrans" cxnId="{0B05FA82-DAFA-448C-B047-8EE79878DB3F}">
      <dgm:prSet/>
      <dgm:spPr/>
      <dgm:t>
        <a:bodyPr/>
        <a:lstStyle/>
        <a:p>
          <a:endParaRPr lang="en-IN"/>
        </a:p>
      </dgm:t>
    </dgm:pt>
    <dgm:pt modelId="{E4EAD2FB-36A8-4F70-9BB1-20B4C725B0A9}" type="pres">
      <dgm:prSet presAssocID="{A9A285CB-8474-41F4-9039-88B7BA39F61A}" presName="Name0" presStyleCnt="0">
        <dgm:presLayoutVars>
          <dgm:dir/>
          <dgm:resizeHandles val="exact"/>
        </dgm:presLayoutVars>
      </dgm:prSet>
      <dgm:spPr/>
    </dgm:pt>
    <dgm:pt modelId="{B1233D49-3413-4200-8891-06ECB5F59131}" type="pres">
      <dgm:prSet presAssocID="{1E1B9FD8-69DB-4AC2-A7F1-A1581F3D2300}" presName="Name5" presStyleLbl="vennNode1" presStyleIdx="0" presStyleCnt="11">
        <dgm:presLayoutVars>
          <dgm:bulletEnabled val="1"/>
        </dgm:presLayoutVars>
      </dgm:prSet>
      <dgm:spPr/>
    </dgm:pt>
    <dgm:pt modelId="{6DB14DCF-DB38-4D5F-B233-AFB8ABCA9513}" type="pres">
      <dgm:prSet presAssocID="{9ED62A5E-664D-4A7E-8599-E8CD346D8D71}" presName="space" presStyleCnt="0"/>
      <dgm:spPr/>
    </dgm:pt>
    <dgm:pt modelId="{4409FF7B-D37A-4C31-9064-BA2342BEC0EE}" type="pres">
      <dgm:prSet presAssocID="{EBBEEEB3-08C3-428A-9EF8-8F1C00DE1303}" presName="Name5" presStyleLbl="vennNode1" presStyleIdx="1" presStyleCnt="11">
        <dgm:presLayoutVars>
          <dgm:bulletEnabled val="1"/>
        </dgm:presLayoutVars>
      </dgm:prSet>
      <dgm:spPr/>
    </dgm:pt>
    <dgm:pt modelId="{D07C5E4E-EB61-4B09-AC65-A3D14DFC05A0}" type="pres">
      <dgm:prSet presAssocID="{EE9858D1-E01E-4129-AB73-C6D8C6728727}" presName="space" presStyleCnt="0"/>
      <dgm:spPr/>
    </dgm:pt>
    <dgm:pt modelId="{4BDF8A8D-05EC-455A-A295-83D416E615EB}" type="pres">
      <dgm:prSet presAssocID="{D61C4374-41ED-4C0F-8C9A-124E2466C4FB}" presName="Name5" presStyleLbl="vennNode1" presStyleIdx="2" presStyleCnt="11">
        <dgm:presLayoutVars>
          <dgm:bulletEnabled val="1"/>
        </dgm:presLayoutVars>
      </dgm:prSet>
      <dgm:spPr/>
    </dgm:pt>
    <dgm:pt modelId="{A8A0CE54-3CAC-4328-A22D-A61C3EDFBB96}" type="pres">
      <dgm:prSet presAssocID="{0BC42734-C2DA-4E74-AA85-3A4689E7C792}" presName="space" presStyleCnt="0"/>
      <dgm:spPr/>
    </dgm:pt>
    <dgm:pt modelId="{278148E2-4D9E-459E-82FE-62B225737E37}" type="pres">
      <dgm:prSet presAssocID="{E5DC05B5-7649-4CC2-A448-B68B6FB9C0C7}" presName="Name5" presStyleLbl="vennNode1" presStyleIdx="3" presStyleCnt="11">
        <dgm:presLayoutVars>
          <dgm:bulletEnabled val="1"/>
        </dgm:presLayoutVars>
      </dgm:prSet>
      <dgm:spPr/>
    </dgm:pt>
    <dgm:pt modelId="{04908624-1CD2-4D59-AB5B-73BE04679AEC}" type="pres">
      <dgm:prSet presAssocID="{DCDC6C3A-DEC6-43FC-9C10-CE1D46E84597}" presName="space" presStyleCnt="0"/>
      <dgm:spPr/>
    </dgm:pt>
    <dgm:pt modelId="{C6C0E0C6-CD04-4056-8F0B-6C202E9924B1}" type="pres">
      <dgm:prSet presAssocID="{AE866D94-BC41-4C18-846E-310D0B0017ED}" presName="Name5" presStyleLbl="vennNode1" presStyleIdx="4" presStyleCnt="11">
        <dgm:presLayoutVars>
          <dgm:bulletEnabled val="1"/>
        </dgm:presLayoutVars>
      </dgm:prSet>
      <dgm:spPr/>
    </dgm:pt>
    <dgm:pt modelId="{B281CC30-B8CD-4968-81F7-F745EEC1B5FF}" type="pres">
      <dgm:prSet presAssocID="{E46DB242-6D5F-400A-9DF0-B68449B3D26B}" presName="space" presStyleCnt="0"/>
      <dgm:spPr/>
    </dgm:pt>
    <dgm:pt modelId="{C3425200-A981-4AE8-9C93-A98EB91531FA}" type="pres">
      <dgm:prSet presAssocID="{904AD298-AB18-4CEF-BCA6-323308FAB162}" presName="Name5" presStyleLbl="vennNode1" presStyleIdx="5" presStyleCnt="11">
        <dgm:presLayoutVars>
          <dgm:bulletEnabled val="1"/>
        </dgm:presLayoutVars>
      </dgm:prSet>
      <dgm:spPr/>
    </dgm:pt>
    <dgm:pt modelId="{533F6F35-246F-46C0-96D1-DB0801AD3160}" type="pres">
      <dgm:prSet presAssocID="{B5ABEC53-7E77-4DA3-B73A-4FC51AB10BB8}" presName="space" presStyleCnt="0"/>
      <dgm:spPr/>
    </dgm:pt>
    <dgm:pt modelId="{7B11CA59-13E5-4EE2-B6B5-B2A46037165B}" type="pres">
      <dgm:prSet presAssocID="{B76216B1-846A-453A-B480-54B7BE22DE4D}" presName="Name5" presStyleLbl="vennNode1" presStyleIdx="6" presStyleCnt="11">
        <dgm:presLayoutVars>
          <dgm:bulletEnabled val="1"/>
        </dgm:presLayoutVars>
      </dgm:prSet>
      <dgm:spPr/>
    </dgm:pt>
    <dgm:pt modelId="{092AE654-F4A8-4DE2-A8A2-11C4C2F72CE2}" type="pres">
      <dgm:prSet presAssocID="{EEE6F361-9E58-4C26-8F6A-44CDA781933C}" presName="space" presStyleCnt="0"/>
      <dgm:spPr/>
    </dgm:pt>
    <dgm:pt modelId="{93E01C15-2071-451D-80F4-B2D7005AA0DF}" type="pres">
      <dgm:prSet presAssocID="{B220ACE2-3160-4E87-B957-9BF497022CB6}" presName="Name5" presStyleLbl="vennNode1" presStyleIdx="7" presStyleCnt="11">
        <dgm:presLayoutVars>
          <dgm:bulletEnabled val="1"/>
        </dgm:presLayoutVars>
      </dgm:prSet>
      <dgm:spPr/>
    </dgm:pt>
    <dgm:pt modelId="{6760E666-07EE-4500-AB0E-D3D83B2EBD4F}" type="pres">
      <dgm:prSet presAssocID="{FC0B74BB-CEB4-4FBA-AC7A-9B0E580EE0A1}" presName="space" presStyleCnt="0"/>
      <dgm:spPr/>
    </dgm:pt>
    <dgm:pt modelId="{A4254F1A-AA34-49B6-9AB4-0DF4E82A7644}" type="pres">
      <dgm:prSet presAssocID="{F97DFEC9-5204-4CE7-B0D6-F0325EF3D05D}" presName="Name5" presStyleLbl="vennNode1" presStyleIdx="8" presStyleCnt="11">
        <dgm:presLayoutVars>
          <dgm:bulletEnabled val="1"/>
        </dgm:presLayoutVars>
      </dgm:prSet>
      <dgm:spPr/>
    </dgm:pt>
    <dgm:pt modelId="{7AA5CBD7-6B6D-4B92-BE32-14F4081F2A93}" type="pres">
      <dgm:prSet presAssocID="{1CD47E0E-8B8C-4984-8BAA-49141868663B}" presName="space" presStyleCnt="0"/>
      <dgm:spPr/>
    </dgm:pt>
    <dgm:pt modelId="{5FBA103C-E1D0-4A81-BB31-DD7015354362}" type="pres">
      <dgm:prSet presAssocID="{01D44758-2477-4571-B376-922AA1917A84}" presName="Name5" presStyleLbl="vennNode1" presStyleIdx="9" presStyleCnt="11">
        <dgm:presLayoutVars>
          <dgm:bulletEnabled val="1"/>
        </dgm:presLayoutVars>
      </dgm:prSet>
      <dgm:spPr/>
    </dgm:pt>
    <dgm:pt modelId="{3791F1A3-335D-46DE-A875-27A724D8BB9A}" type="pres">
      <dgm:prSet presAssocID="{685FE70B-1223-477A-AA5C-CEB3E233B5B6}" presName="space" presStyleCnt="0"/>
      <dgm:spPr/>
    </dgm:pt>
    <dgm:pt modelId="{A7A86AEC-295F-44FE-9B16-01E14F805A67}" type="pres">
      <dgm:prSet presAssocID="{9F852919-C221-4293-9855-0078F86580EA}" presName="Name5" presStyleLbl="vennNode1" presStyleIdx="10" presStyleCnt="11">
        <dgm:presLayoutVars>
          <dgm:bulletEnabled val="1"/>
        </dgm:presLayoutVars>
      </dgm:prSet>
      <dgm:spPr/>
    </dgm:pt>
  </dgm:ptLst>
  <dgm:cxnLst>
    <dgm:cxn modelId="{A213FF10-916A-4195-9892-0C947DDBBE72}" type="presOf" srcId="{D61C4374-41ED-4C0F-8C9A-124E2466C4FB}" destId="{4BDF8A8D-05EC-455A-A295-83D416E615EB}" srcOrd="0" destOrd="0" presId="urn:microsoft.com/office/officeart/2005/8/layout/venn3"/>
    <dgm:cxn modelId="{0C2AFE22-8B84-4A6E-BCD4-0CCD59BD193A}" srcId="{A9A285CB-8474-41F4-9039-88B7BA39F61A}" destId="{01D44758-2477-4571-B376-922AA1917A84}" srcOrd="9" destOrd="0" parTransId="{E79C5EF4-BB9A-437E-B9F7-44AF13015E2E}" sibTransId="{685FE70B-1223-477A-AA5C-CEB3E233B5B6}"/>
    <dgm:cxn modelId="{0B651B34-675A-469F-A726-0C07154B0CDF}" type="presOf" srcId="{A9A285CB-8474-41F4-9039-88B7BA39F61A}" destId="{E4EAD2FB-36A8-4F70-9BB1-20B4C725B0A9}" srcOrd="0" destOrd="0" presId="urn:microsoft.com/office/officeart/2005/8/layout/venn3"/>
    <dgm:cxn modelId="{6211CE40-E1DE-4583-ACD1-AA9F3DBBB119}" type="presOf" srcId="{E5DC05B5-7649-4CC2-A448-B68B6FB9C0C7}" destId="{278148E2-4D9E-459E-82FE-62B225737E37}" srcOrd="0" destOrd="0" presId="urn:microsoft.com/office/officeart/2005/8/layout/venn3"/>
    <dgm:cxn modelId="{79CA8E41-1F95-4BE5-B380-BD33EFFE39F9}" srcId="{A9A285CB-8474-41F4-9039-88B7BA39F61A}" destId="{EBBEEEB3-08C3-428A-9EF8-8F1C00DE1303}" srcOrd="1" destOrd="0" parTransId="{2A676AB3-F824-4F26-9745-58ECF6B071D5}" sibTransId="{EE9858D1-E01E-4129-AB73-C6D8C6728727}"/>
    <dgm:cxn modelId="{EEB3A843-0897-4408-9F33-C89F7CEF97F4}" srcId="{A9A285CB-8474-41F4-9039-88B7BA39F61A}" destId="{904AD298-AB18-4CEF-BCA6-323308FAB162}" srcOrd="5" destOrd="0" parTransId="{1E69214E-EC64-41F0-9BF2-0624AADA5E44}" sibTransId="{B5ABEC53-7E77-4DA3-B73A-4FC51AB10BB8}"/>
    <dgm:cxn modelId="{40DD5F4A-76CD-4DA8-BA93-E440F9375138}" type="presOf" srcId="{EBBEEEB3-08C3-428A-9EF8-8F1C00DE1303}" destId="{4409FF7B-D37A-4C31-9064-BA2342BEC0EE}" srcOrd="0" destOrd="0" presId="urn:microsoft.com/office/officeart/2005/8/layout/venn3"/>
    <dgm:cxn modelId="{4BDAD64B-1B58-447C-8DB2-43697465C90D}" type="presOf" srcId="{904AD298-AB18-4CEF-BCA6-323308FAB162}" destId="{C3425200-A981-4AE8-9C93-A98EB91531FA}" srcOrd="0" destOrd="0" presId="urn:microsoft.com/office/officeart/2005/8/layout/venn3"/>
    <dgm:cxn modelId="{A82A6A6D-FAF3-4727-AF5F-99A4B247FE1C}" srcId="{A9A285CB-8474-41F4-9039-88B7BA39F61A}" destId="{AE866D94-BC41-4C18-846E-310D0B0017ED}" srcOrd="4" destOrd="0" parTransId="{52943417-0101-4B76-915E-BA6F90792047}" sibTransId="{E46DB242-6D5F-400A-9DF0-B68449B3D26B}"/>
    <dgm:cxn modelId="{08D3F079-0392-43A4-BEAD-4E92ABC09DE8}" srcId="{A9A285CB-8474-41F4-9039-88B7BA39F61A}" destId="{F97DFEC9-5204-4CE7-B0D6-F0325EF3D05D}" srcOrd="8" destOrd="0" parTransId="{6C71C067-63D3-4131-9196-548768DF4117}" sibTransId="{1CD47E0E-8B8C-4984-8BAA-49141868663B}"/>
    <dgm:cxn modelId="{3458207A-F0A4-49BA-89EF-2C866DA5C011}" type="presOf" srcId="{1E1B9FD8-69DB-4AC2-A7F1-A1581F3D2300}" destId="{B1233D49-3413-4200-8891-06ECB5F59131}" srcOrd="0" destOrd="0" presId="urn:microsoft.com/office/officeart/2005/8/layout/venn3"/>
    <dgm:cxn modelId="{277F395A-EB8D-4E46-8571-8E5E0906ABEB}" type="presOf" srcId="{01D44758-2477-4571-B376-922AA1917A84}" destId="{5FBA103C-E1D0-4A81-BB31-DD7015354362}" srcOrd="0" destOrd="0" presId="urn:microsoft.com/office/officeart/2005/8/layout/venn3"/>
    <dgm:cxn modelId="{0B05FA82-DAFA-448C-B047-8EE79878DB3F}" srcId="{A9A285CB-8474-41F4-9039-88B7BA39F61A}" destId="{9F852919-C221-4293-9855-0078F86580EA}" srcOrd="10" destOrd="0" parTransId="{D7D37322-49AF-43DE-86E7-C28FA98BA8B8}" sibTransId="{B1E20E57-6985-41CF-83D5-00B73F9FA86B}"/>
    <dgm:cxn modelId="{35364B84-3A92-4088-B840-72F389C785B5}" type="presOf" srcId="{B220ACE2-3160-4E87-B957-9BF497022CB6}" destId="{93E01C15-2071-451D-80F4-B2D7005AA0DF}" srcOrd="0" destOrd="0" presId="urn:microsoft.com/office/officeart/2005/8/layout/venn3"/>
    <dgm:cxn modelId="{89DB5A8D-3CF1-4AB0-9848-079EFD78080B}" type="presOf" srcId="{F97DFEC9-5204-4CE7-B0D6-F0325EF3D05D}" destId="{A4254F1A-AA34-49B6-9AB4-0DF4E82A7644}" srcOrd="0" destOrd="0" presId="urn:microsoft.com/office/officeart/2005/8/layout/venn3"/>
    <dgm:cxn modelId="{C0556998-4C45-4FA5-8D47-1149DA51B318}" type="presOf" srcId="{AE866D94-BC41-4C18-846E-310D0B0017ED}" destId="{C6C0E0C6-CD04-4056-8F0B-6C202E9924B1}" srcOrd="0" destOrd="0" presId="urn:microsoft.com/office/officeart/2005/8/layout/venn3"/>
    <dgm:cxn modelId="{507D159A-82E5-4F43-BCB9-8E9613F64A2B}" type="presOf" srcId="{B76216B1-846A-453A-B480-54B7BE22DE4D}" destId="{7B11CA59-13E5-4EE2-B6B5-B2A46037165B}" srcOrd="0" destOrd="0" presId="urn:microsoft.com/office/officeart/2005/8/layout/venn3"/>
    <dgm:cxn modelId="{18DFA8A3-0BF4-41E6-BF44-EDC8B7055CC7}" srcId="{A9A285CB-8474-41F4-9039-88B7BA39F61A}" destId="{1E1B9FD8-69DB-4AC2-A7F1-A1581F3D2300}" srcOrd="0" destOrd="0" parTransId="{26E10209-18AF-4ED3-8629-F8425F72D0BA}" sibTransId="{9ED62A5E-664D-4A7E-8599-E8CD346D8D71}"/>
    <dgm:cxn modelId="{C605ACA5-2121-46C0-BF91-86D6FB31210D}" srcId="{A9A285CB-8474-41F4-9039-88B7BA39F61A}" destId="{D61C4374-41ED-4C0F-8C9A-124E2466C4FB}" srcOrd="2" destOrd="0" parTransId="{92A326D8-0215-4D29-9132-4A231D8CB838}" sibTransId="{0BC42734-C2DA-4E74-AA85-3A4689E7C792}"/>
    <dgm:cxn modelId="{C0B227AD-E505-4E44-B637-A68C0CD499A7}" srcId="{A9A285CB-8474-41F4-9039-88B7BA39F61A}" destId="{B76216B1-846A-453A-B480-54B7BE22DE4D}" srcOrd="6" destOrd="0" parTransId="{C57B8501-4B47-4E96-9002-707F93031255}" sibTransId="{EEE6F361-9E58-4C26-8F6A-44CDA781933C}"/>
    <dgm:cxn modelId="{074020DE-6C94-45A1-A150-CBD6AF038D04}" type="presOf" srcId="{9F852919-C221-4293-9855-0078F86580EA}" destId="{A7A86AEC-295F-44FE-9B16-01E14F805A67}" srcOrd="0" destOrd="0" presId="urn:microsoft.com/office/officeart/2005/8/layout/venn3"/>
    <dgm:cxn modelId="{E83E12E7-3074-4E98-8A55-823418550AB8}" srcId="{A9A285CB-8474-41F4-9039-88B7BA39F61A}" destId="{B220ACE2-3160-4E87-B957-9BF497022CB6}" srcOrd="7" destOrd="0" parTransId="{41132E08-38CA-4BE5-A67D-D34B20AC3E4D}" sibTransId="{FC0B74BB-CEB4-4FBA-AC7A-9B0E580EE0A1}"/>
    <dgm:cxn modelId="{273220FA-EF21-4163-84EB-5E3759A01AD1}" srcId="{A9A285CB-8474-41F4-9039-88B7BA39F61A}" destId="{E5DC05B5-7649-4CC2-A448-B68B6FB9C0C7}" srcOrd="3" destOrd="0" parTransId="{2FBE91AA-3321-4D2E-87E6-0333BF5D66A2}" sibTransId="{DCDC6C3A-DEC6-43FC-9C10-CE1D46E84597}"/>
    <dgm:cxn modelId="{5901E27E-537E-4EDF-89E4-791291501E64}" type="presParOf" srcId="{E4EAD2FB-36A8-4F70-9BB1-20B4C725B0A9}" destId="{B1233D49-3413-4200-8891-06ECB5F59131}" srcOrd="0" destOrd="0" presId="urn:microsoft.com/office/officeart/2005/8/layout/venn3"/>
    <dgm:cxn modelId="{B975C1A1-D569-4125-9EAA-46AA9F3D3803}" type="presParOf" srcId="{E4EAD2FB-36A8-4F70-9BB1-20B4C725B0A9}" destId="{6DB14DCF-DB38-4D5F-B233-AFB8ABCA9513}" srcOrd="1" destOrd="0" presId="urn:microsoft.com/office/officeart/2005/8/layout/venn3"/>
    <dgm:cxn modelId="{A0563A78-091F-4E73-8245-8067F36DFC66}" type="presParOf" srcId="{E4EAD2FB-36A8-4F70-9BB1-20B4C725B0A9}" destId="{4409FF7B-D37A-4C31-9064-BA2342BEC0EE}" srcOrd="2" destOrd="0" presId="urn:microsoft.com/office/officeart/2005/8/layout/venn3"/>
    <dgm:cxn modelId="{6B509F6B-2309-4801-BF00-390D277DE854}" type="presParOf" srcId="{E4EAD2FB-36A8-4F70-9BB1-20B4C725B0A9}" destId="{D07C5E4E-EB61-4B09-AC65-A3D14DFC05A0}" srcOrd="3" destOrd="0" presId="urn:microsoft.com/office/officeart/2005/8/layout/venn3"/>
    <dgm:cxn modelId="{883C4C16-D854-4A6D-981C-B3815B8FDD24}" type="presParOf" srcId="{E4EAD2FB-36A8-4F70-9BB1-20B4C725B0A9}" destId="{4BDF8A8D-05EC-455A-A295-83D416E615EB}" srcOrd="4" destOrd="0" presId="urn:microsoft.com/office/officeart/2005/8/layout/venn3"/>
    <dgm:cxn modelId="{0E0A7E68-76D0-48DE-BC9B-1900CAC0A016}" type="presParOf" srcId="{E4EAD2FB-36A8-4F70-9BB1-20B4C725B0A9}" destId="{A8A0CE54-3CAC-4328-A22D-A61C3EDFBB96}" srcOrd="5" destOrd="0" presId="urn:microsoft.com/office/officeart/2005/8/layout/venn3"/>
    <dgm:cxn modelId="{C9EEA7C0-0C2E-44E7-9677-2D9A854E694E}" type="presParOf" srcId="{E4EAD2FB-36A8-4F70-9BB1-20B4C725B0A9}" destId="{278148E2-4D9E-459E-82FE-62B225737E37}" srcOrd="6" destOrd="0" presId="urn:microsoft.com/office/officeart/2005/8/layout/venn3"/>
    <dgm:cxn modelId="{DCDB7594-6082-45CB-88AE-F1727A529CEE}" type="presParOf" srcId="{E4EAD2FB-36A8-4F70-9BB1-20B4C725B0A9}" destId="{04908624-1CD2-4D59-AB5B-73BE04679AEC}" srcOrd="7" destOrd="0" presId="urn:microsoft.com/office/officeart/2005/8/layout/venn3"/>
    <dgm:cxn modelId="{E424ACE9-8645-4796-BF9F-5B84110CC4AE}" type="presParOf" srcId="{E4EAD2FB-36A8-4F70-9BB1-20B4C725B0A9}" destId="{C6C0E0C6-CD04-4056-8F0B-6C202E9924B1}" srcOrd="8" destOrd="0" presId="urn:microsoft.com/office/officeart/2005/8/layout/venn3"/>
    <dgm:cxn modelId="{B711591A-C6F8-4798-9542-CFC8DAFABA8F}" type="presParOf" srcId="{E4EAD2FB-36A8-4F70-9BB1-20B4C725B0A9}" destId="{B281CC30-B8CD-4968-81F7-F745EEC1B5FF}" srcOrd="9" destOrd="0" presId="urn:microsoft.com/office/officeart/2005/8/layout/venn3"/>
    <dgm:cxn modelId="{6ADB1D85-35E6-4AA1-8BB3-AE61B8DDBA44}" type="presParOf" srcId="{E4EAD2FB-36A8-4F70-9BB1-20B4C725B0A9}" destId="{C3425200-A981-4AE8-9C93-A98EB91531FA}" srcOrd="10" destOrd="0" presId="urn:microsoft.com/office/officeart/2005/8/layout/venn3"/>
    <dgm:cxn modelId="{A8B35C90-3D34-435F-8AB0-AD661358F910}" type="presParOf" srcId="{E4EAD2FB-36A8-4F70-9BB1-20B4C725B0A9}" destId="{533F6F35-246F-46C0-96D1-DB0801AD3160}" srcOrd="11" destOrd="0" presId="urn:microsoft.com/office/officeart/2005/8/layout/venn3"/>
    <dgm:cxn modelId="{9C25D398-6823-4883-B25A-A07E2D55553C}" type="presParOf" srcId="{E4EAD2FB-36A8-4F70-9BB1-20B4C725B0A9}" destId="{7B11CA59-13E5-4EE2-B6B5-B2A46037165B}" srcOrd="12" destOrd="0" presId="urn:microsoft.com/office/officeart/2005/8/layout/venn3"/>
    <dgm:cxn modelId="{9BE6E63D-182F-4DF9-A808-E8ACA4B3E4F4}" type="presParOf" srcId="{E4EAD2FB-36A8-4F70-9BB1-20B4C725B0A9}" destId="{092AE654-F4A8-4DE2-A8A2-11C4C2F72CE2}" srcOrd="13" destOrd="0" presId="urn:microsoft.com/office/officeart/2005/8/layout/venn3"/>
    <dgm:cxn modelId="{0DEE4E4F-288E-4E3D-906A-652BD8519357}" type="presParOf" srcId="{E4EAD2FB-36A8-4F70-9BB1-20B4C725B0A9}" destId="{93E01C15-2071-451D-80F4-B2D7005AA0DF}" srcOrd="14" destOrd="0" presId="urn:microsoft.com/office/officeart/2005/8/layout/venn3"/>
    <dgm:cxn modelId="{D1E133A9-88BF-462D-ADE2-57D1C14A336D}" type="presParOf" srcId="{E4EAD2FB-36A8-4F70-9BB1-20B4C725B0A9}" destId="{6760E666-07EE-4500-AB0E-D3D83B2EBD4F}" srcOrd="15" destOrd="0" presId="urn:microsoft.com/office/officeart/2005/8/layout/venn3"/>
    <dgm:cxn modelId="{95E10B95-05D7-4403-8030-6DDBAEEBF683}" type="presParOf" srcId="{E4EAD2FB-36A8-4F70-9BB1-20B4C725B0A9}" destId="{A4254F1A-AA34-49B6-9AB4-0DF4E82A7644}" srcOrd="16" destOrd="0" presId="urn:microsoft.com/office/officeart/2005/8/layout/venn3"/>
    <dgm:cxn modelId="{1C800081-1AAB-4355-8AF6-1022F638EE9D}" type="presParOf" srcId="{E4EAD2FB-36A8-4F70-9BB1-20B4C725B0A9}" destId="{7AA5CBD7-6B6D-4B92-BE32-14F4081F2A93}" srcOrd="17" destOrd="0" presId="urn:microsoft.com/office/officeart/2005/8/layout/venn3"/>
    <dgm:cxn modelId="{DD178C57-1171-4FE2-B54A-804064B2A1AB}" type="presParOf" srcId="{E4EAD2FB-36A8-4F70-9BB1-20B4C725B0A9}" destId="{5FBA103C-E1D0-4A81-BB31-DD7015354362}" srcOrd="18" destOrd="0" presId="urn:microsoft.com/office/officeart/2005/8/layout/venn3"/>
    <dgm:cxn modelId="{5E24EB76-D7AC-45CF-BCB3-8A25F9AAE645}" type="presParOf" srcId="{E4EAD2FB-36A8-4F70-9BB1-20B4C725B0A9}" destId="{3791F1A3-335D-46DE-A875-27A724D8BB9A}" srcOrd="19" destOrd="0" presId="urn:microsoft.com/office/officeart/2005/8/layout/venn3"/>
    <dgm:cxn modelId="{389E5881-20B9-4692-BA24-840C2DB1F768}" type="presParOf" srcId="{E4EAD2FB-36A8-4F70-9BB1-20B4C725B0A9}" destId="{A7A86AEC-295F-44FE-9B16-01E14F805A67}" srcOrd="20"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0.xml><?xml version="1.0" encoding="utf-8"?>
<dgm:dataModel xmlns:dgm="http://schemas.openxmlformats.org/drawingml/2006/diagram" xmlns:a="http://schemas.openxmlformats.org/drawingml/2006/main">
  <dgm:ptLst>
    <dgm:pt modelId="{371CED1A-26BF-4F88-8E5F-23178DD1221E}"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D5972E72-CCFE-4052-A7F3-D51263714DC2}">
      <dgm:prSet custT="1"/>
      <dgm:spPr/>
      <dgm:t>
        <a:bodyPr/>
        <a:lstStyle/>
        <a:p>
          <a:pPr algn="just" rtl="0"/>
          <a:r>
            <a:rPr lang="en-IN" sz="1400" dirty="0"/>
            <a:t>Thread A receives the data from shared memory thru future object</a:t>
          </a:r>
        </a:p>
      </dgm:t>
    </dgm:pt>
    <dgm:pt modelId="{8D081468-EE22-4E6A-A3D5-E244AB87FA7D}" type="parTrans" cxnId="{CAEA858E-95C5-4EAA-9C6B-EF0684C45B7A}">
      <dgm:prSet/>
      <dgm:spPr/>
      <dgm:t>
        <a:bodyPr/>
        <a:lstStyle/>
        <a:p>
          <a:pPr algn="just"/>
          <a:endParaRPr lang="en-IN" sz="1400"/>
        </a:p>
      </dgm:t>
    </dgm:pt>
    <dgm:pt modelId="{86167A97-A1A1-4C6C-A491-61BE45363B9A}" type="sibTrans" cxnId="{CAEA858E-95C5-4EAA-9C6B-EF0684C45B7A}">
      <dgm:prSet/>
      <dgm:spPr/>
      <dgm:t>
        <a:bodyPr/>
        <a:lstStyle/>
        <a:p>
          <a:pPr algn="just"/>
          <a:endParaRPr lang="en-IN" sz="1400"/>
        </a:p>
      </dgm:t>
    </dgm:pt>
    <dgm:pt modelId="{3065461B-F479-474C-9EBB-44C86B817E87}">
      <dgm:prSet custT="1"/>
      <dgm:spPr/>
      <dgm:t>
        <a:bodyPr/>
        <a:lstStyle/>
        <a:p>
          <a:pPr algn="just" rtl="0"/>
          <a:r>
            <a:rPr lang="en-US" sz="1400" dirty="0"/>
            <a:t>As the data gets moved out, the shared state would become invalid thereafter</a:t>
          </a:r>
          <a:endParaRPr lang="en-IN" sz="1400" dirty="0"/>
        </a:p>
      </dgm:t>
    </dgm:pt>
    <dgm:pt modelId="{4BA38CA4-30EF-48AB-AA24-6B85D4CC6696}" type="parTrans" cxnId="{39FB55ED-8C48-4D9A-A045-A9C9F6254B2F}">
      <dgm:prSet/>
      <dgm:spPr/>
      <dgm:t>
        <a:bodyPr/>
        <a:lstStyle/>
        <a:p>
          <a:pPr algn="just"/>
          <a:endParaRPr lang="en-IN" sz="1400"/>
        </a:p>
      </dgm:t>
    </dgm:pt>
    <dgm:pt modelId="{562982EF-F5FE-47E6-8EA4-0D7A27BA32D0}" type="sibTrans" cxnId="{39FB55ED-8C48-4D9A-A045-A9C9F6254B2F}">
      <dgm:prSet/>
      <dgm:spPr/>
      <dgm:t>
        <a:bodyPr/>
        <a:lstStyle/>
        <a:p>
          <a:pPr algn="just"/>
          <a:endParaRPr lang="en-IN" sz="1400"/>
        </a:p>
      </dgm:t>
    </dgm:pt>
    <dgm:pt modelId="{F1F9E735-639C-400B-AAA7-97C42B9981CE}" type="pres">
      <dgm:prSet presAssocID="{371CED1A-26BF-4F88-8E5F-23178DD1221E}" presName="linear" presStyleCnt="0">
        <dgm:presLayoutVars>
          <dgm:dir/>
          <dgm:animLvl val="lvl"/>
          <dgm:resizeHandles val="exact"/>
        </dgm:presLayoutVars>
      </dgm:prSet>
      <dgm:spPr/>
    </dgm:pt>
    <dgm:pt modelId="{10CB61E6-A714-45E4-BA97-D58A84DEB0A7}" type="pres">
      <dgm:prSet presAssocID="{D5972E72-CCFE-4052-A7F3-D51263714DC2}" presName="parentLin" presStyleCnt="0"/>
      <dgm:spPr/>
    </dgm:pt>
    <dgm:pt modelId="{848A32B9-8CEC-4200-BBFA-CBCF32F06EC1}" type="pres">
      <dgm:prSet presAssocID="{D5972E72-CCFE-4052-A7F3-D51263714DC2}" presName="parentLeftMargin" presStyleLbl="node1" presStyleIdx="0" presStyleCnt="2"/>
      <dgm:spPr/>
    </dgm:pt>
    <dgm:pt modelId="{36E956BD-FEDF-4F96-A2D0-0A547FDCDB64}" type="pres">
      <dgm:prSet presAssocID="{D5972E72-CCFE-4052-A7F3-D51263714DC2}" presName="parentText" presStyleLbl="node1" presStyleIdx="0" presStyleCnt="2">
        <dgm:presLayoutVars>
          <dgm:chMax val="0"/>
          <dgm:bulletEnabled val="1"/>
        </dgm:presLayoutVars>
      </dgm:prSet>
      <dgm:spPr/>
    </dgm:pt>
    <dgm:pt modelId="{53C962FA-D17E-4CAC-8FE6-284C98DBCD3D}" type="pres">
      <dgm:prSet presAssocID="{D5972E72-CCFE-4052-A7F3-D51263714DC2}" presName="negativeSpace" presStyleCnt="0"/>
      <dgm:spPr/>
    </dgm:pt>
    <dgm:pt modelId="{2F2F75BE-17BB-4497-B189-071A5A0B55E0}" type="pres">
      <dgm:prSet presAssocID="{D5972E72-CCFE-4052-A7F3-D51263714DC2}" presName="childText" presStyleLbl="conFgAcc1" presStyleIdx="0" presStyleCnt="2">
        <dgm:presLayoutVars>
          <dgm:bulletEnabled val="1"/>
        </dgm:presLayoutVars>
      </dgm:prSet>
      <dgm:spPr/>
    </dgm:pt>
    <dgm:pt modelId="{54842102-8498-4205-9D50-B1FFEE128FFA}" type="pres">
      <dgm:prSet presAssocID="{86167A97-A1A1-4C6C-A491-61BE45363B9A}" presName="spaceBetweenRectangles" presStyleCnt="0"/>
      <dgm:spPr/>
    </dgm:pt>
    <dgm:pt modelId="{26379104-28CF-419C-A099-15D842BAECBA}" type="pres">
      <dgm:prSet presAssocID="{3065461B-F479-474C-9EBB-44C86B817E87}" presName="parentLin" presStyleCnt="0"/>
      <dgm:spPr/>
    </dgm:pt>
    <dgm:pt modelId="{33D78CBD-9D52-47D9-BAA6-F868B76975EA}" type="pres">
      <dgm:prSet presAssocID="{3065461B-F479-474C-9EBB-44C86B817E87}" presName="parentLeftMargin" presStyleLbl="node1" presStyleIdx="0" presStyleCnt="2"/>
      <dgm:spPr/>
    </dgm:pt>
    <dgm:pt modelId="{C239BACC-868F-4C1B-8541-6DA083019743}" type="pres">
      <dgm:prSet presAssocID="{3065461B-F479-474C-9EBB-44C86B817E87}" presName="parentText" presStyleLbl="node1" presStyleIdx="1" presStyleCnt="2">
        <dgm:presLayoutVars>
          <dgm:chMax val="0"/>
          <dgm:bulletEnabled val="1"/>
        </dgm:presLayoutVars>
      </dgm:prSet>
      <dgm:spPr/>
    </dgm:pt>
    <dgm:pt modelId="{F52B9653-813D-48CA-A186-F067CD779BE1}" type="pres">
      <dgm:prSet presAssocID="{3065461B-F479-474C-9EBB-44C86B817E87}" presName="negativeSpace" presStyleCnt="0"/>
      <dgm:spPr/>
    </dgm:pt>
    <dgm:pt modelId="{D2B148AB-16B4-49D6-84B5-A294662CFD84}" type="pres">
      <dgm:prSet presAssocID="{3065461B-F479-474C-9EBB-44C86B817E87}" presName="childText" presStyleLbl="conFgAcc1" presStyleIdx="1" presStyleCnt="2">
        <dgm:presLayoutVars>
          <dgm:bulletEnabled val="1"/>
        </dgm:presLayoutVars>
      </dgm:prSet>
      <dgm:spPr/>
    </dgm:pt>
  </dgm:ptLst>
  <dgm:cxnLst>
    <dgm:cxn modelId="{6CC3EB5D-E46E-4EE4-8B13-AFE5C7462366}" type="presOf" srcId="{D5972E72-CCFE-4052-A7F3-D51263714DC2}" destId="{36E956BD-FEDF-4F96-A2D0-0A547FDCDB64}" srcOrd="1" destOrd="0" presId="urn:microsoft.com/office/officeart/2005/8/layout/list1"/>
    <dgm:cxn modelId="{62E2F757-8571-46AA-992E-2D20F3D34810}" type="presOf" srcId="{D5972E72-CCFE-4052-A7F3-D51263714DC2}" destId="{848A32B9-8CEC-4200-BBFA-CBCF32F06EC1}" srcOrd="0" destOrd="0" presId="urn:microsoft.com/office/officeart/2005/8/layout/list1"/>
    <dgm:cxn modelId="{CAEA858E-95C5-4EAA-9C6B-EF0684C45B7A}" srcId="{371CED1A-26BF-4F88-8E5F-23178DD1221E}" destId="{D5972E72-CCFE-4052-A7F3-D51263714DC2}" srcOrd="0" destOrd="0" parTransId="{8D081468-EE22-4E6A-A3D5-E244AB87FA7D}" sibTransId="{86167A97-A1A1-4C6C-A491-61BE45363B9A}"/>
    <dgm:cxn modelId="{A7A5A4CA-11F2-454F-8AC1-27290E5F43C7}" type="presOf" srcId="{3065461B-F479-474C-9EBB-44C86B817E87}" destId="{33D78CBD-9D52-47D9-BAA6-F868B76975EA}" srcOrd="0" destOrd="0" presId="urn:microsoft.com/office/officeart/2005/8/layout/list1"/>
    <dgm:cxn modelId="{10E938D8-2DC3-43D2-AB26-A5A6CBF33E75}" type="presOf" srcId="{3065461B-F479-474C-9EBB-44C86B817E87}" destId="{C239BACC-868F-4C1B-8541-6DA083019743}" srcOrd="1" destOrd="0" presId="urn:microsoft.com/office/officeart/2005/8/layout/list1"/>
    <dgm:cxn modelId="{39FB55ED-8C48-4D9A-A045-A9C9F6254B2F}" srcId="{371CED1A-26BF-4F88-8E5F-23178DD1221E}" destId="{3065461B-F479-474C-9EBB-44C86B817E87}" srcOrd="1" destOrd="0" parTransId="{4BA38CA4-30EF-48AB-AA24-6B85D4CC6696}" sibTransId="{562982EF-F5FE-47E6-8EA4-0D7A27BA32D0}"/>
    <dgm:cxn modelId="{5612CBFD-4CDB-4E6F-BC47-0A7DC497B6DB}" type="presOf" srcId="{371CED1A-26BF-4F88-8E5F-23178DD1221E}" destId="{F1F9E735-639C-400B-AAA7-97C42B9981CE}" srcOrd="0" destOrd="0" presId="urn:microsoft.com/office/officeart/2005/8/layout/list1"/>
    <dgm:cxn modelId="{2AC513C7-9E6B-472E-8DF0-221E8E705164}" type="presParOf" srcId="{F1F9E735-639C-400B-AAA7-97C42B9981CE}" destId="{10CB61E6-A714-45E4-BA97-D58A84DEB0A7}" srcOrd="0" destOrd="0" presId="urn:microsoft.com/office/officeart/2005/8/layout/list1"/>
    <dgm:cxn modelId="{DD5F15D6-2C9D-48E3-AF1B-A62CE2DBCAF0}" type="presParOf" srcId="{10CB61E6-A714-45E4-BA97-D58A84DEB0A7}" destId="{848A32B9-8CEC-4200-BBFA-CBCF32F06EC1}" srcOrd="0" destOrd="0" presId="urn:microsoft.com/office/officeart/2005/8/layout/list1"/>
    <dgm:cxn modelId="{A122A526-19F9-4728-B448-DE952781E611}" type="presParOf" srcId="{10CB61E6-A714-45E4-BA97-D58A84DEB0A7}" destId="{36E956BD-FEDF-4F96-A2D0-0A547FDCDB64}" srcOrd="1" destOrd="0" presId="urn:microsoft.com/office/officeart/2005/8/layout/list1"/>
    <dgm:cxn modelId="{6D954298-E482-41E7-89F7-C24CD3520E1A}" type="presParOf" srcId="{F1F9E735-639C-400B-AAA7-97C42B9981CE}" destId="{53C962FA-D17E-4CAC-8FE6-284C98DBCD3D}" srcOrd="1" destOrd="0" presId="urn:microsoft.com/office/officeart/2005/8/layout/list1"/>
    <dgm:cxn modelId="{7C7FCC39-6C38-4EDD-9F0D-68517449CFEE}" type="presParOf" srcId="{F1F9E735-639C-400B-AAA7-97C42B9981CE}" destId="{2F2F75BE-17BB-4497-B189-071A5A0B55E0}" srcOrd="2" destOrd="0" presId="urn:microsoft.com/office/officeart/2005/8/layout/list1"/>
    <dgm:cxn modelId="{B1238FA5-B636-46B4-89B0-36A54F39E8F9}" type="presParOf" srcId="{F1F9E735-639C-400B-AAA7-97C42B9981CE}" destId="{54842102-8498-4205-9D50-B1FFEE128FFA}" srcOrd="3" destOrd="0" presId="urn:microsoft.com/office/officeart/2005/8/layout/list1"/>
    <dgm:cxn modelId="{C1C76CE8-D88F-4DD7-8C8D-F0D5E7A0B650}" type="presParOf" srcId="{F1F9E735-639C-400B-AAA7-97C42B9981CE}" destId="{26379104-28CF-419C-A099-15D842BAECBA}" srcOrd="4" destOrd="0" presId="urn:microsoft.com/office/officeart/2005/8/layout/list1"/>
    <dgm:cxn modelId="{5756E4A7-49D5-4E99-B232-E292497F7D76}" type="presParOf" srcId="{26379104-28CF-419C-A099-15D842BAECBA}" destId="{33D78CBD-9D52-47D9-BAA6-F868B76975EA}" srcOrd="0" destOrd="0" presId="urn:microsoft.com/office/officeart/2005/8/layout/list1"/>
    <dgm:cxn modelId="{65A246B5-BBBF-4C74-833E-3766503B188F}" type="presParOf" srcId="{26379104-28CF-419C-A099-15D842BAECBA}" destId="{C239BACC-868F-4C1B-8541-6DA083019743}" srcOrd="1" destOrd="0" presId="urn:microsoft.com/office/officeart/2005/8/layout/list1"/>
    <dgm:cxn modelId="{2FEA212C-D72C-455A-9653-A43CD3196DDE}" type="presParOf" srcId="{F1F9E735-639C-400B-AAA7-97C42B9981CE}" destId="{F52B9653-813D-48CA-A186-F067CD779BE1}" srcOrd="5" destOrd="0" presId="urn:microsoft.com/office/officeart/2005/8/layout/list1"/>
    <dgm:cxn modelId="{A6F135E5-3784-4385-A1BA-2452E44CB85E}" type="presParOf" srcId="{F1F9E735-639C-400B-AAA7-97C42B9981CE}" destId="{D2B148AB-16B4-49D6-84B5-A294662CFD84}"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1.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err="1"/>
            <a:t>std</a:t>
          </a:r>
          <a:r>
            <a:rPr lang="en-IN" sz="3200" b="1" dirty="0"/>
            <a:t>::promise &amp; </a:t>
          </a:r>
          <a:r>
            <a:rPr lang="en-IN" sz="3200" b="1" dirty="0" err="1"/>
            <a:t>std</a:t>
          </a:r>
          <a:r>
            <a:rPr lang="en-IN" sz="3200" b="1" dirty="0"/>
            <a:t>::future</a:t>
          </a:r>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33592762-5756-4CAB-9C35-04C679AF544B}" type="presOf" srcId="{39DE3ACC-F631-432E-963A-857AE3BC9679}" destId="{CB2C0BD3-48D5-4ECA-8703-45F1DF9ED57B}"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9FD16CCE-C4D7-4E4D-AD84-A38771EEFDD6}" type="presOf" srcId="{DD0B4728-9D96-450B-BE6A-334940CC29C0}" destId="{622A42A3-B605-4AF7-843C-0079C4E88486}" srcOrd="0" destOrd="0" presId="urn:microsoft.com/office/officeart/2005/8/layout/vList2"/>
    <dgm:cxn modelId="{FF39E95B-2D55-4250-87EF-D78CBFB030AD}"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2.xml><?xml version="1.0" encoding="utf-8"?>
<dgm:dataModel xmlns:dgm="http://schemas.openxmlformats.org/drawingml/2006/diagram" xmlns:a="http://schemas.openxmlformats.org/drawingml/2006/main">
  <dgm:ptLst>
    <dgm:pt modelId="{371CED1A-26BF-4F88-8E5F-23178DD1221E}" type="doc">
      <dgm:prSet loTypeId="urn:microsoft.com/office/officeart/2005/8/layout/list1" loCatId="list" qsTypeId="urn:microsoft.com/office/officeart/2005/8/quickstyle/simple4" qsCatId="simple" csTypeId="urn:microsoft.com/office/officeart/2005/8/colors/accent5_2" csCatId="accent5"/>
      <dgm:spPr/>
      <dgm:t>
        <a:bodyPr/>
        <a:lstStyle/>
        <a:p>
          <a:endParaRPr lang="en-IN"/>
        </a:p>
      </dgm:t>
    </dgm:pt>
    <dgm:pt modelId="{D5972E72-CCFE-4052-A7F3-D51263714DC2}">
      <dgm:prSet custT="1"/>
      <dgm:spPr/>
      <dgm:t>
        <a:bodyPr/>
        <a:lstStyle/>
        <a:p>
          <a:pPr algn="just" rtl="0"/>
          <a:r>
            <a:rPr lang="en-IN" sz="1400" dirty="0"/>
            <a:t>After this stage, the shared state changes to an invalid state as the value gets moved.</a:t>
          </a:r>
        </a:p>
      </dgm:t>
    </dgm:pt>
    <dgm:pt modelId="{8D081468-EE22-4E6A-A3D5-E244AB87FA7D}" type="parTrans" cxnId="{CAEA858E-95C5-4EAA-9C6B-EF0684C45B7A}">
      <dgm:prSet/>
      <dgm:spPr/>
      <dgm:t>
        <a:bodyPr/>
        <a:lstStyle/>
        <a:p>
          <a:pPr algn="just"/>
          <a:endParaRPr lang="en-IN" sz="1400"/>
        </a:p>
      </dgm:t>
    </dgm:pt>
    <dgm:pt modelId="{86167A97-A1A1-4C6C-A491-61BE45363B9A}" type="sibTrans" cxnId="{CAEA858E-95C5-4EAA-9C6B-EF0684C45B7A}">
      <dgm:prSet/>
      <dgm:spPr/>
      <dgm:t>
        <a:bodyPr/>
        <a:lstStyle/>
        <a:p>
          <a:pPr algn="just"/>
          <a:endParaRPr lang="en-IN" sz="1400"/>
        </a:p>
      </dgm:t>
    </dgm:pt>
    <dgm:pt modelId="{3065461B-F479-474C-9EBB-44C86B817E87}">
      <dgm:prSet custT="1"/>
      <dgm:spPr/>
      <dgm:t>
        <a:bodyPr/>
        <a:lstStyle/>
        <a:p>
          <a:pPr algn="just" rtl="0"/>
          <a:r>
            <a:rPr lang="en-IN" sz="1400" dirty="0"/>
            <a:t>Under the circumstances calling 'get' for the second time would be an error.</a:t>
          </a:r>
        </a:p>
      </dgm:t>
    </dgm:pt>
    <dgm:pt modelId="{4BA38CA4-30EF-48AB-AA24-6B85D4CC6696}" type="parTrans" cxnId="{39FB55ED-8C48-4D9A-A045-A9C9F6254B2F}">
      <dgm:prSet/>
      <dgm:spPr/>
      <dgm:t>
        <a:bodyPr/>
        <a:lstStyle/>
        <a:p>
          <a:pPr algn="just"/>
          <a:endParaRPr lang="en-IN" sz="1400"/>
        </a:p>
      </dgm:t>
    </dgm:pt>
    <dgm:pt modelId="{562982EF-F5FE-47E6-8EA4-0D7A27BA32D0}" type="sibTrans" cxnId="{39FB55ED-8C48-4D9A-A045-A9C9F6254B2F}">
      <dgm:prSet/>
      <dgm:spPr/>
      <dgm:t>
        <a:bodyPr/>
        <a:lstStyle/>
        <a:p>
          <a:pPr algn="just"/>
          <a:endParaRPr lang="en-IN" sz="1400"/>
        </a:p>
      </dgm:t>
    </dgm:pt>
    <dgm:pt modelId="{F1F9E735-639C-400B-AAA7-97C42B9981CE}" type="pres">
      <dgm:prSet presAssocID="{371CED1A-26BF-4F88-8E5F-23178DD1221E}" presName="linear" presStyleCnt="0">
        <dgm:presLayoutVars>
          <dgm:dir/>
          <dgm:animLvl val="lvl"/>
          <dgm:resizeHandles val="exact"/>
        </dgm:presLayoutVars>
      </dgm:prSet>
      <dgm:spPr/>
    </dgm:pt>
    <dgm:pt modelId="{10CB61E6-A714-45E4-BA97-D58A84DEB0A7}" type="pres">
      <dgm:prSet presAssocID="{D5972E72-CCFE-4052-A7F3-D51263714DC2}" presName="parentLin" presStyleCnt="0"/>
      <dgm:spPr/>
    </dgm:pt>
    <dgm:pt modelId="{848A32B9-8CEC-4200-BBFA-CBCF32F06EC1}" type="pres">
      <dgm:prSet presAssocID="{D5972E72-CCFE-4052-A7F3-D51263714DC2}" presName="parentLeftMargin" presStyleLbl="node1" presStyleIdx="0" presStyleCnt="2"/>
      <dgm:spPr/>
    </dgm:pt>
    <dgm:pt modelId="{36E956BD-FEDF-4F96-A2D0-0A547FDCDB64}" type="pres">
      <dgm:prSet presAssocID="{D5972E72-CCFE-4052-A7F3-D51263714DC2}" presName="parentText" presStyleLbl="node1" presStyleIdx="0" presStyleCnt="2">
        <dgm:presLayoutVars>
          <dgm:chMax val="0"/>
          <dgm:bulletEnabled val="1"/>
        </dgm:presLayoutVars>
      </dgm:prSet>
      <dgm:spPr/>
    </dgm:pt>
    <dgm:pt modelId="{53C962FA-D17E-4CAC-8FE6-284C98DBCD3D}" type="pres">
      <dgm:prSet presAssocID="{D5972E72-CCFE-4052-A7F3-D51263714DC2}" presName="negativeSpace" presStyleCnt="0"/>
      <dgm:spPr/>
    </dgm:pt>
    <dgm:pt modelId="{2F2F75BE-17BB-4497-B189-071A5A0B55E0}" type="pres">
      <dgm:prSet presAssocID="{D5972E72-CCFE-4052-A7F3-D51263714DC2}" presName="childText" presStyleLbl="conFgAcc1" presStyleIdx="0" presStyleCnt="2">
        <dgm:presLayoutVars>
          <dgm:bulletEnabled val="1"/>
        </dgm:presLayoutVars>
      </dgm:prSet>
      <dgm:spPr/>
    </dgm:pt>
    <dgm:pt modelId="{54842102-8498-4205-9D50-B1FFEE128FFA}" type="pres">
      <dgm:prSet presAssocID="{86167A97-A1A1-4C6C-A491-61BE45363B9A}" presName="spaceBetweenRectangles" presStyleCnt="0"/>
      <dgm:spPr/>
    </dgm:pt>
    <dgm:pt modelId="{26379104-28CF-419C-A099-15D842BAECBA}" type="pres">
      <dgm:prSet presAssocID="{3065461B-F479-474C-9EBB-44C86B817E87}" presName="parentLin" presStyleCnt="0"/>
      <dgm:spPr/>
    </dgm:pt>
    <dgm:pt modelId="{33D78CBD-9D52-47D9-BAA6-F868B76975EA}" type="pres">
      <dgm:prSet presAssocID="{3065461B-F479-474C-9EBB-44C86B817E87}" presName="parentLeftMargin" presStyleLbl="node1" presStyleIdx="0" presStyleCnt="2"/>
      <dgm:spPr/>
    </dgm:pt>
    <dgm:pt modelId="{C239BACC-868F-4C1B-8541-6DA083019743}" type="pres">
      <dgm:prSet presAssocID="{3065461B-F479-474C-9EBB-44C86B817E87}" presName="parentText" presStyleLbl="node1" presStyleIdx="1" presStyleCnt="2">
        <dgm:presLayoutVars>
          <dgm:chMax val="0"/>
          <dgm:bulletEnabled val="1"/>
        </dgm:presLayoutVars>
      </dgm:prSet>
      <dgm:spPr/>
    </dgm:pt>
    <dgm:pt modelId="{F52B9653-813D-48CA-A186-F067CD779BE1}" type="pres">
      <dgm:prSet presAssocID="{3065461B-F479-474C-9EBB-44C86B817E87}" presName="negativeSpace" presStyleCnt="0"/>
      <dgm:spPr/>
    </dgm:pt>
    <dgm:pt modelId="{D2B148AB-16B4-49D6-84B5-A294662CFD84}" type="pres">
      <dgm:prSet presAssocID="{3065461B-F479-474C-9EBB-44C86B817E87}" presName="childText" presStyleLbl="conFgAcc1" presStyleIdx="1" presStyleCnt="2">
        <dgm:presLayoutVars>
          <dgm:bulletEnabled val="1"/>
        </dgm:presLayoutVars>
      </dgm:prSet>
      <dgm:spPr/>
    </dgm:pt>
  </dgm:ptLst>
  <dgm:cxnLst>
    <dgm:cxn modelId="{CAEA858E-95C5-4EAA-9C6B-EF0684C45B7A}" srcId="{371CED1A-26BF-4F88-8E5F-23178DD1221E}" destId="{D5972E72-CCFE-4052-A7F3-D51263714DC2}" srcOrd="0" destOrd="0" parTransId="{8D081468-EE22-4E6A-A3D5-E244AB87FA7D}" sibTransId="{86167A97-A1A1-4C6C-A491-61BE45363B9A}"/>
    <dgm:cxn modelId="{A0A97896-A9C7-47D1-A3BA-44259D7178F0}" type="presOf" srcId="{D5972E72-CCFE-4052-A7F3-D51263714DC2}" destId="{848A32B9-8CEC-4200-BBFA-CBCF32F06EC1}" srcOrd="0" destOrd="0" presId="urn:microsoft.com/office/officeart/2005/8/layout/list1"/>
    <dgm:cxn modelId="{333AF2AC-CB57-4A6D-A340-7801CF26C3E0}" type="presOf" srcId="{3065461B-F479-474C-9EBB-44C86B817E87}" destId="{33D78CBD-9D52-47D9-BAA6-F868B76975EA}" srcOrd="0" destOrd="0" presId="urn:microsoft.com/office/officeart/2005/8/layout/list1"/>
    <dgm:cxn modelId="{C75562BF-F6C9-47AD-9A27-BC8CE8789090}" type="presOf" srcId="{D5972E72-CCFE-4052-A7F3-D51263714DC2}" destId="{36E956BD-FEDF-4F96-A2D0-0A547FDCDB64}" srcOrd="1" destOrd="0" presId="urn:microsoft.com/office/officeart/2005/8/layout/list1"/>
    <dgm:cxn modelId="{08C54CC1-837F-4E2A-87C4-410E07B5C106}" type="presOf" srcId="{371CED1A-26BF-4F88-8E5F-23178DD1221E}" destId="{F1F9E735-639C-400B-AAA7-97C42B9981CE}" srcOrd="0" destOrd="0" presId="urn:microsoft.com/office/officeart/2005/8/layout/list1"/>
    <dgm:cxn modelId="{39FB55ED-8C48-4D9A-A045-A9C9F6254B2F}" srcId="{371CED1A-26BF-4F88-8E5F-23178DD1221E}" destId="{3065461B-F479-474C-9EBB-44C86B817E87}" srcOrd="1" destOrd="0" parTransId="{4BA38CA4-30EF-48AB-AA24-6B85D4CC6696}" sibTransId="{562982EF-F5FE-47E6-8EA4-0D7A27BA32D0}"/>
    <dgm:cxn modelId="{02A6B0FE-3543-418B-9CC5-994F68EDE80D}" type="presOf" srcId="{3065461B-F479-474C-9EBB-44C86B817E87}" destId="{C239BACC-868F-4C1B-8541-6DA083019743}" srcOrd="1" destOrd="0" presId="urn:microsoft.com/office/officeart/2005/8/layout/list1"/>
    <dgm:cxn modelId="{72D1302A-F078-400B-9A2D-EE70F7237486}" type="presParOf" srcId="{F1F9E735-639C-400B-AAA7-97C42B9981CE}" destId="{10CB61E6-A714-45E4-BA97-D58A84DEB0A7}" srcOrd="0" destOrd="0" presId="urn:microsoft.com/office/officeart/2005/8/layout/list1"/>
    <dgm:cxn modelId="{C61DD126-298F-4A4B-8FBB-448550372CA0}" type="presParOf" srcId="{10CB61E6-A714-45E4-BA97-D58A84DEB0A7}" destId="{848A32B9-8CEC-4200-BBFA-CBCF32F06EC1}" srcOrd="0" destOrd="0" presId="urn:microsoft.com/office/officeart/2005/8/layout/list1"/>
    <dgm:cxn modelId="{AEA4A328-643D-478E-A3A8-20D0CBCD9F3E}" type="presParOf" srcId="{10CB61E6-A714-45E4-BA97-D58A84DEB0A7}" destId="{36E956BD-FEDF-4F96-A2D0-0A547FDCDB64}" srcOrd="1" destOrd="0" presId="urn:microsoft.com/office/officeart/2005/8/layout/list1"/>
    <dgm:cxn modelId="{2C3D3C34-3DA0-4C68-AB31-2A64D3E842C9}" type="presParOf" srcId="{F1F9E735-639C-400B-AAA7-97C42B9981CE}" destId="{53C962FA-D17E-4CAC-8FE6-284C98DBCD3D}" srcOrd="1" destOrd="0" presId="urn:microsoft.com/office/officeart/2005/8/layout/list1"/>
    <dgm:cxn modelId="{0CAC95E1-4344-4384-8DCD-F1F2CF0F4934}" type="presParOf" srcId="{F1F9E735-639C-400B-AAA7-97C42B9981CE}" destId="{2F2F75BE-17BB-4497-B189-071A5A0B55E0}" srcOrd="2" destOrd="0" presId="urn:microsoft.com/office/officeart/2005/8/layout/list1"/>
    <dgm:cxn modelId="{520DD2C6-7BD9-4E97-AC00-E1CD59B673C8}" type="presParOf" srcId="{F1F9E735-639C-400B-AAA7-97C42B9981CE}" destId="{54842102-8498-4205-9D50-B1FFEE128FFA}" srcOrd="3" destOrd="0" presId="urn:microsoft.com/office/officeart/2005/8/layout/list1"/>
    <dgm:cxn modelId="{4271854E-3605-4D14-A6F7-B7CE2A6A5E00}" type="presParOf" srcId="{F1F9E735-639C-400B-AAA7-97C42B9981CE}" destId="{26379104-28CF-419C-A099-15D842BAECBA}" srcOrd="4" destOrd="0" presId="urn:microsoft.com/office/officeart/2005/8/layout/list1"/>
    <dgm:cxn modelId="{A8E1B626-56DF-4BAB-AA43-39062860ADA9}" type="presParOf" srcId="{26379104-28CF-419C-A099-15D842BAECBA}" destId="{33D78CBD-9D52-47D9-BAA6-F868B76975EA}" srcOrd="0" destOrd="0" presId="urn:microsoft.com/office/officeart/2005/8/layout/list1"/>
    <dgm:cxn modelId="{FF04899C-E580-4CD1-B552-9D0A509976DF}" type="presParOf" srcId="{26379104-28CF-419C-A099-15D842BAECBA}" destId="{C239BACC-868F-4C1B-8541-6DA083019743}" srcOrd="1" destOrd="0" presId="urn:microsoft.com/office/officeart/2005/8/layout/list1"/>
    <dgm:cxn modelId="{ACC83D3C-81B2-4982-B691-D4F22DA6CBC7}" type="presParOf" srcId="{F1F9E735-639C-400B-AAA7-97C42B9981CE}" destId="{F52B9653-813D-48CA-A186-F067CD779BE1}" srcOrd="5" destOrd="0" presId="urn:microsoft.com/office/officeart/2005/8/layout/list1"/>
    <dgm:cxn modelId="{1B38564C-BDB5-4252-B1FD-4CD216C5F739}" type="presParOf" srcId="{F1F9E735-639C-400B-AAA7-97C42B9981CE}" destId="{D2B148AB-16B4-49D6-84B5-A294662CFD84}"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3.xml><?xml version="1.0" encoding="utf-8"?>
<dgm:dataModel xmlns:dgm="http://schemas.openxmlformats.org/drawingml/2006/diagram" xmlns:a="http://schemas.openxmlformats.org/drawingml/2006/main">
  <dgm:ptLst>
    <dgm:pt modelId="{B2EA54DC-F228-48D3-9997-04BE02D3592A}"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E4BCE8DC-76E1-43E4-B9B9-792EF3C99B96}">
      <dgm:prSet custT="1"/>
      <dgm:spPr/>
      <dgm:t>
        <a:bodyPr/>
        <a:lstStyle/>
        <a:p>
          <a:pPr algn="just"/>
          <a:r>
            <a:rPr lang="en-IN" sz="1400"/>
            <a:t>This pattern is useful in a variety of situations. </a:t>
          </a:r>
        </a:p>
      </dgm:t>
    </dgm:pt>
    <dgm:pt modelId="{18BE29E3-3AFE-4108-96FB-DA2C3886D9F9}" type="parTrans" cxnId="{E1502223-75E5-465B-93C6-10CEF7F232D3}">
      <dgm:prSet/>
      <dgm:spPr/>
      <dgm:t>
        <a:bodyPr/>
        <a:lstStyle/>
        <a:p>
          <a:pPr algn="just"/>
          <a:endParaRPr lang="en-IN" sz="1400"/>
        </a:p>
      </dgm:t>
    </dgm:pt>
    <dgm:pt modelId="{2C2680EF-3D29-44BA-B687-DA2D371CB4CB}" type="sibTrans" cxnId="{E1502223-75E5-465B-93C6-10CEF7F232D3}">
      <dgm:prSet/>
      <dgm:spPr/>
      <dgm:t>
        <a:bodyPr/>
        <a:lstStyle/>
        <a:p>
          <a:pPr algn="just"/>
          <a:endParaRPr lang="en-IN" sz="1400"/>
        </a:p>
      </dgm:t>
    </dgm:pt>
    <dgm:pt modelId="{E610CD0B-14FA-405B-9953-D04B8C220565}">
      <dgm:prSet custT="1"/>
      <dgm:spPr/>
      <dgm:t>
        <a:bodyPr/>
        <a:lstStyle/>
        <a:p>
          <a:pPr algn="just"/>
          <a:r>
            <a:rPr lang="en-IN" sz="1400"/>
            <a:t>There are many applications of this pattern. In general, one or more producer agents write information to a synchronised queue while one or more consumer agents extract information from the queue. </a:t>
          </a:r>
        </a:p>
      </dgm:t>
    </dgm:pt>
    <dgm:pt modelId="{A57F17FD-2C1B-4421-9D87-E2B1131897E7}" type="parTrans" cxnId="{C7ECCEFF-3D0C-44ED-9809-FFBDB7A847A4}">
      <dgm:prSet/>
      <dgm:spPr/>
      <dgm:t>
        <a:bodyPr/>
        <a:lstStyle/>
        <a:p>
          <a:pPr algn="just"/>
          <a:endParaRPr lang="en-IN" sz="1400"/>
        </a:p>
      </dgm:t>
    </dgm:pt>
    <dgm:pt modelId="{C98D6EAB-7270-46F3-88A4-A963B9D975FD}" type="sibTrans" cxnId="{C7ECCEFF-3D0C-44ED-9809-FFBDB7A847A4}">
      <dgm:prSet/>
      <dgm:spPr/>
      <dgm:t>
        <a:bodyPr/>
        <a:lstStyle/>
        <a:p>
          <a:pPr algn="just"/>
          <a:endParaRPr lang="en-IN" sz="1400"/>
        </a:p>
      </dgm:t>
    </dgm:pt>
    <dgm:pt modelId="{9086D984-7AD1-47BB-BBDE-C17B614D799C}">
      <dgm:prSet custT="1"/>
      <dgm:spPr/>
      <dgm:t>
        <a:bodyPr/>
        <a:lstStyle/>
        <a:p>
          <a:pPr algn="just"/>
          <a:r>
            <a:rPr lang="en-IN" sz="1400"/>
            <a:t>It is possible to extend the pattern to support multiple queues. </a:t>
          </a:r>
        </a:p>
      </dgm:t>
    </dgm:pt>
    <dgm:pt modelId="{2A57F1F4-8423-476A-B3B6-B90C1C5FDE88}" type="parTrans" cxnId="{41D96ECC-DEDB-41D0-B2C4-92A89968E55E}">
      <dgm:prSet/>
      <dgm:spPr/>
      <dgm:t>
        <a:bodyPr/>
        <a:lstStyle/>
        <a:p>
          <a:pPr algn="just"/>
          <a:endParaRPr lang="en-IN" sz="1400"/>
        </a:p>
      </dgm:t>
    </dgm:pt>
    <dgm:pt modelId="{DA18B29F-2D14-4D32-A5F5-849F3A9B44AC}" type="sibTrans" cxnId="{41D96ECC-DEDB-41D0-B2C4-92A89968E55E}">
      <dgm:prSet/>
      <dgm:spPr/>
      <dgm:t>
        <a:bodyPr/>
        <a:lstStyle/>
        <a:p>
          <a:pPr algn="just"/>
          <a:endParaRPr lang="en-IN" sz="1400"/>
        </a:p>
      </dgm:t>
    </dgm:pt>
    <dgm:pt modelId="{A4C5659B-64D1-4BF8-8B23-D8A3BC9CB6C7}">
      <dgm:prSet custT="1"/>
      <dgm:spPr/>
      <dgm:t>
        <a:bodyPr/>
        <a:lstStyle/>
        <a:p>
          <a:pPr algn="just"/>
          <a:r>
            <a:rPr lang="en-IN" sz="1400" dirty="0"/>
            <a:t>The Producer-Consumer Pattern is depicted in Figure</a:t>
          </a:r>
        </a:p>
      </dgm:t>
    </dgm:pt>
    <dgm:pt modelId="{A47C51C4-4395-4BF9-933A-2C5BBF539F03}" type="parTrans" cxnId="{04822C17-64DD-492E-A273-14BA6077117A}">
      <dgm:prSet/>
      <dgm:spPr/>
      <dgm:t>
        <a:bodyPr/>
        <a:lstStyle/>
        <a:p>
          <a:pPr algn="just"/>
          <a:endParaRPr lang="en-IN" sz="1400"/>
        </a:p>
      </dgm:t>
    </dgm:pt>
    <dgm:pt modelId="{178F93FC-CFDF-4644-BEE3-4873076FE839}" type="sibTrans" cxnId="{04822C17-64DD-492E-A273-14BA6077117A}">
      <dgm:prSet/>
      <dgm:spPr/>
      <dgm:t>
        <a:bodyPr/>
        <a:lstStyle/>
        <a:p>
          <a:pPr algn="just"/>
          <a:endParaRPr lang="en-IN" sz="1400"/>
        </a:p>
      </dgm:t>
    </dgm:pt>
    <dgm:pt modelId="{238B2CDE-042D-4231-941E-8F17F106A728}" type="pres">
      <dgm:prSet presAssocID="{B2EA54DC-F228-48D3-9997-04BE02D3592A}" presName="linear" presStyleCnt="0">
        <dgm:presLayoutVars>
          <dgm:dir/>
          <dgm:animLvl val="lvl"/>
          <dgm:resizeHandles val="exact"/>
        </dgm:presLayoutVars>
      </dgm:prSet>
      <dgm:spPr/>
    </dgm:pt>
    <dgm:pt modelId="{B1A7A2AE-3797-4DC6-8180-08668C56FA8A}" type="pres">
      <dgm:prSet presAssocID="{E4BCE8DC-76E1-43E4-B9B9-792EF3C99B96}" presName="parentLin" presStyleCnt="0"/>
      <dgm:spPr/>
    </dgm:pt>
    <dgm:pt modelId="{A9F0ACD9-9AFF-4AFF-A59F-25C4074A6913}" type="pres">
      <dgm:prSet presAssocID="{E4BCE8DC-76E1-43E4-B9B9-792EF3C99B96}" presName="parentLeftMargin" presStyleLbl="node1" presStyleIdx="0" presStyleCnt="4"/>
      <dgm:spPr/>
    </dgm:pt>
    <dgm:pt modelId="{0BC67B56-0307-4DBB-B608-49302EF6C074}" type="pres">
      <dgm:prSet presAssocID="{E4BCE8DC-76E1-43E4-B9B9-792EF3C99B96}" presName="parentText" presStyleLbl="node1" presStyleIdx="0" presStyleCnt="4" custScaleX="124246">
        <dgm:presLayoutVars>
          <dgm:chMax val="0"/>
          <dgm:bulletEnabled val="1"/>
        </dgm:presLayoutVars>
      </dgm:prSet>
      <dgm:spPr/>
    </dgm:pt>
    <dgm:pt modelId="{1DB334D0-72EA-4465-AF1C-02308B552CCC}" type="pres">
      <dgm:prSet presAssocID="{E4BCE8DC-76E1-43E4-B9B9-792EF3C99B96}" presName="negativeSpace" presStyleCnt="0"/>
      <dgm:spPr/>
    </dgm:pt>
    <dgm:pt modelId="{81520D4A-0A6F-4EB0-976B-7CB984C734C0}" type="pres">
      <dgm:prSet presAssocID="{E4BCE8DC-76E1-43E4-B9B9-792EF3C99B96}" presName="childText" presStyleLbl="conFgAcc1" presStyleIdx="0" presStyleCnt="4">
        <dgm:presLayoutVars>
          <dgm:bulletEnabled val="1"/>
        </dgm:presLayoutVars>
      </dgm:prSet>
      <dgm:spPr/>
    </dgm:pt>
    <dgm:pt modelId="{AF0EA04E-4514-4C9E-82A8-D063B46DAC68}" type="pres">
      <dgm:prSet presAssocID="{2C2680EF-3D29-44BA-B687-DA2D371CB4CB}" presName="spaceBetweenRectangles" presStyleCnt="0"/>
      <dgm:spPr/>
    </dgm:pt>
    <dgm:pt modelId="{A14DF4FD-7260-433D-956D-7B368CABF84F}" type="pres">
      <dgm:prSet presAssocID="{E610CD0B-14FA-405B-9953-D04B8C220565}" presName="parentLin" presStyleCnt="0"/>
      <dgm:spPr/>
    </dgm:pt>
    <dgm:pt modelId="{D3514086-768D-436F-879E-CEA45D9302D4}" type="pres">
      <dgm:prSet presAssocID="{E610CD0B-14FA-405B-9953-D04B8C220565}" presName="parentLeftMargin" presStyleLbl="node1" presStyleIdx="0" presStyleCnt="4"/>
      <dgm:spPr/>
    </dgm:pt>
    <dgm:pt modelId="{1DAEE206-ED0E-402D-8F19-AE3BE3EB2026}" type="pres">
      <dgm:prSet presAssocID="{E610CD0B-14FA-405B-9953-D04B8C220565}" presName="parentText" presStyleLbl="node1" presStyleIdx="1" presStyleCnt="4" custScaleX="124246">
        <dgm:presLayoutVars>
          <dgm:chMax val="0"/>
          <dgm:bulletEnabled val="1"/>
        </dgm:presLayoutVars>
      </dgm:prSet>
      <dgm:spPr/>
    </dgm:pt>
    <dgm:pt modelId="{9457F283-7EB2-4EBB-8B5F-7F616FEB92C4}" type="pres">
      <dgm:prSet presAssocID="{E610CD0B-14FA-405B-9953-D04B8C220565}" presName="negativeSpace" presStyleCnt="0"/>
      <dgm:spPr/>
    </dgm:pt>
    <dgm:pt modelId="{D3769FFE-F4C0-4873-87F1-EFF03EF09347}" type="pres">
      <dgm:prSet presAssocID="{E610CD0B-14FA-405B-9953-D04B8C220565}" presName="childText" presStyleLbl="conFgAcc1" presStyleIdx="1" presStyleCnt="4">
        <dgm:presLayoutVars>
          <dgm:bulletEnabled val="1"/>
        </dgm:presLayoutVars>
      </dgm:prSet>
      <dgm:spPr/>
    </dgm:pt>
    <dgm:pt modelId="{CD857C46-E8F5-4AF7-95DA-66CC864414E2}" type="pres">
      <dgm:prSet presAssocID="{C98D6EAB-7270-46F3-88A4-A963B9D975FD}" presName="spaceBetweenRectangles" presStyleCnt="0"/>
      <dgm:spPr/>
    </dgm:pt>
    <dgm:pt modelId="{AFDA5DBB-CF73-4824-90FC-C48D98805D86}" type="pres">
      <dgm:prSet presAssocID="{9086D984-7AD1-47BB-BBDE-C17B614D799C}" presName="parentLin" presStyleCnt="0"/>
      <dgm:spPr/>
    </dgm:pt>
    <dgm:pt modelId="{8D4455B0-EF07-4B9B-BA9F-BFE2A4490519}" type="pres">
      <dgm:prSet presAssocID="{9086D984-7AD1-47BB-BBDE-C17B614D799C}" presName="parentLeftMargin" presStyleLbl="node1" presStyleIdx="1" presStyleCnt="4"/>
      <dgm:spPr/>
    </dgm:pt>
    <dgm:pt modelId="{1DD9883D-A141-4ED0-A05D-6E9C622C6F81}" type="pres">
      <dgm:prSet presAssocID="{9086D984-7AD1-47BB-BBDE-C17B614D799C}" presName="parentText" presStyleLbl="node1" presStyleIdx="2" presStyleCnt="4" custScaleX="124246">
        <dgm:presLayoutVars>
          <dgm:chMax val="0"/>
          <dgm:bulletEnabled val="1"/>
        </dgm:presLayoutVars>
      </dgm:prSet>
      <dgm:spPr/>
    </dgm:pt>
    <dgm:pt modelId="{7D935568-7D70-48E0-B05D-0AC4066022F9}" type="pres">
      <dgm:prSet presAssocID="{9086D984-7AD1-47BB-BBDE-C17B614D799C}" presName="negativeSpace" presStyleCnt="0"/>
      <dgm:spPr/>
    </dgm:pt>
    <dgm:pt modelId="{ACA3D747-5E30-42E0-8F73-B4608209EDE0}" type="pres">
      <dgm:prSet presAssocID="{9086D984-7AD1-47BB-BBDE-C17B614D799C}" presName="childText" presStyleLbl="conFgAcc1" presStyleIdx="2" presStyleCnt="4">
        <dgm:presLayoutVars>
          <dgm:bulletEnabled val="1"/>
        </dgm:presLayoutVars>
      </dgm:prSet>
      <dgm:spPr/>
    </dgm:pt>
    <dgm:pt modelId="{A4E00943-768C-4EF5-A6D8-D6414A690C22}" type="pres">
      <dgm:prSet presAssocID="{DA18B29F-2D14-4D32-A5F5-849F3A9B44AC}" presName="spaceBetweenRectangles" presStyleCnt="0"/>
      <dgm:spPr/>
    </dgm:pt>
    <dgm:pt modelId="{635F3528-3C1D-43D7-AEF4-D06854FF09CD}" type="pres">
      <dgm:prSet presAssocID="{A4C5659B-64D1-4BF8-8B23-D8A3BC9CB6C7}" presName="parentLin" presStyleCnt="0"/>
      <dgm:spPr/>
    </dgm:pt>
    <dgm:pt modelId="{929D2003-3B8A-4E27-A25D-5992ACCF947C}" type="pres">
      <dgm:prSet presAssocID="{A4C5659B-64D1-4BF8-8B23-D8A3BC9CB6C7}" presName="parentLeftMargin" presStyleLbl="node1" presStyleIdx="2" presStyleCnt="4"/>
      <dgm:spPr/>
    </dgm:pt>
    <dgm:pt modelId="{063A721A-4D03-4FA2-BEA4-4D241AAC7286}" type="pres">
      <dgm:prSet presAssocID="{A4C5659B-64D1-4BF8-8B23-D8A3BC9CB6C7}" presName="parentText" presStyleLbl="node1" presStyleIdx="3" presStyleCnt="4" custScaleX="124246">
        <dgm:presLayoutVars>
          <dgm:chMax val="0"/>
          <dgm:bulletEnabled val="1"/>
        </dgm:presLayoutVars>
      </dgm:prSet>
      <dgm:spPr/>
    </dgm:pt>
    <dgm:pt modelId="{F825E10F-397C-43EB-B0D5-DE114F08D84B}" type="pres">
      <dgm:prSet presAssocID="{A4C5659B-64D1-4BF8-8B23-D8A3BC9CB6C7}" presName="negativeSpace" presStyleCnt="0"/>
      <dgm:spPr/>
    </dgm:pt>
    <dgm:pt modelId="{BC13F4D7-CE9C-4760-8752-9772D5868718}" type="pres">
      <dgm:prSet presAssocID="{A4C5659B-64D1-4BF8-8B23-D8A3BC9CB6C7}" presName="childText" presStyleLbl="conFgAcc1" presStyleIdx="3" presStyleCnt="4">
        <dgm:presLayoutVars>
          <dgm:bulletEnabled val="1"/>
        </dgm:presLayoutVars>
      </dgm:prSet>
      <dgm:spPr/>
    </dgm:pt>
  </dgm:ptLst>
  <dgm:cxnLst>
    <dgm:cxn modelId="{04822C17-64DD-492E-A273-14BA6077117A}" srcId="{B2EA54DC-F228-48D3-9997-04BE02D3592A}" destId="{A4C5659B-64D1-4BF8-8B23-D8A3BC9CB6C7}" srcOrd="3" destOrd="0" parTransId="{A47C51C4-4395-4BF9-933A-2C5BBF539F03}" sibTransId="{178F93FC-CFDF-4644-BEE3-4873076FE839}"/>
    <dgm:cxn modelId="{E1502223-75E5-465B-93C6-10CEF7F232D3}" srcId="{B2EA54DC-F228-48D3-9997-04BE02D3592A}" destId="{E4BCE8DC-76E1-43E4-B9B9-792EF3C99B96}" srcOrd="0" destOrd="0" parTransId="{18BE29E3-3AFE-4108-96FB-DA2C3886D9F9}" sibTransId="{2C2680EF-3D29-44BA-B687-DA2D371CB4CB}"/>
    <dgm:cxn modelId="{5EECEF39-0FC0-428C-8271-C1EBB5F0A0AC}" type="presOf" srcId="{E610CD0B-14FA-405B-9953-D04B8C220565}" destId="{D3514086-768D-436F-879E-CEA45D9302D4}" srcOrd="0" destOrd="0" presId="urn:microsoft.com/office/officeart/2005/8/layout/list1"/>
    <dgm:cxn modelId="{AAAB5E4D-2CB9-4F3B-8330-57598E28A591}" type="presOf" srcId="{9086D984-7AD1-47BB-BBDE-C17B614D799C}" destId="{8D4455B0-EF07-4B9B-BA9F-BFE2A4490519}" srcOrd="0" destOrd="0" presId="urn:microsoft.com/office/officeart/2005/8/layout/list1"/>
    <dgm:cxn modelId="{8FD0D075-CC10-4F0D-B100-10DC55A2E3A2}" type="presOf" srcId="{9086D984-7AD1-47BB-BBDE-C17B614D799C}" destId="{1DD9883D-A141-4ED0-A05D-6E9C622C6F81}" srcOrd="1" destOrd="0" presId="urn:microsoft.com/office/officeart/2005/8/layout/list1"/>
    <dgm:cxn modelId="{F80F2E77-5FED-4602-9E17-D0AE8E45B607}" type="presOf" srcId="{E4BCE8DC-76E1-43E4-B9B9-792EF3C99B96}" destId="{A9F0ACD9-9AFF-4AFF-A59F-25C4074A6913}" srcOrd="0" destOrd="0" presId="urn:microsoft.com/office/officeart/2005/8/layout/list1"/>
    <dgm:cxn modelId="{078989C5-A275-4F38-8280-4280CC8DCB13}" type="presOf" srcId="{A4C5659B-64D1-4BF8-8B23-D8A3BC9CB6C7}" destId="{063A721A-4D03-4FA2-BEA4-4D241AAC7286}" srcOrd="1" destOrd="0" presId="urn:microsoft.com/office/officeart/2005/8/layout/list1"/>
    <dgm:cxn modelId="{41D96ECC-DEDB-41D0-B2C4-92A89968E55E}" srcId="{B2EA54DC-F228-48D3-9997-04BE02D3592A}" destId="{9086D984-7AD1-47BB-BBDE-C17B614D799C}" srcOrd="2" destOrd="0" parTransId="{2A57F1F4-8423-476A-B3B6-B90C1C5FDE88}" sibTransId="{DA18B29F-2D14-4D32-A5F5-849F3A9B44AC}"/>
    <dgm:cxn modelId="{8A4D0DD8-F794-4846-87DB-EE1B3A8B668B}" type="presOf" srcId="{E4BCE8DC-76E1-43E4-B9B9-792EF3C99B96}" destId="{0BC67B56-0307-4DBB-B608-49302EF6C074}" srcOrd="1" destOrd="0" presId="urn:microsoft.com/office/officeart/2005/8/layout/list1"/>
    <dgm:cxn modelId="{F007A3DF-7881-4DEE-963C-16A75B845978}" type="presOf" srcId="{B2EA54DC-F228-48D3-9997-04BE02D3592A}" destId="{238B2CDE-042D-4231-941E-8F17F106A728}" srcOrd="0" destOrd="0" presId="urn:microsoft.com/office/officeart/2005/8/layout/list1"/>
    <dgm:cxn modelId="{A3D53EE1-B91A-49D4-B9AE-2389D5F93ED1}" type="presOf" srcId="{A4C5659B-64D1-4BF8-8B23-D8A3BC9CB6C7}" destId="{929D2003-3B8A-4E27-A25D-5992ACCF947C}" srcOrd="0" destOrd="0" presId="urn:microsoft.com/office/officeart/2005/8/layout/list1"/>
    <dgm:cxn modelId="{3CFCE8F1-9834-4453-BC62-9F75F5F66A69}" type="presOf" srcId="{E610CD0B-14FA-405B-9953-D04B8C220565}" destId="{1DAEE206-ED0E-402D-8F19-AE3BE3EB2026}" srcOrd="1" destOrd="0" presId="urn:microsoft.com/office/officeart/2005/8/layout/list1"/>
    <dgm:cxn modelId="{C7ECCEFF-3D0C-44ED-9809-FFBDB7A847A4}" srcId="{B2EA54DC-F228-48D3-9997-04BE02D3592A}" destId="{E610CD0B-14FA-405B-9953-D04B8C220565}" srcOrd="1" destOrd="0" parTransId="{A57F17FD-2C1B-4421-9D87-E2B1131897E7}" sibTransId="{C98D6EAB-7270-46F3-88A4-A963B9D975FD}"/>
    <dgm:cxn modelId="{C74E49F9-6924-425A-9DED-0335E9689C3E}" type="presParOf" srcId="{238B2CDE-042D-4231-941E-8F17F106A728}" destId="{B1A7A2AE-3797-4DC6-8180-08668C56FA8A}" srcOrd="0" destOrd="0" presId="urn:microsoft.com/office/officeart/2005/8/layout/list1"/>
    <dgm:cxn modelId="{A21FF1DE-E239-4E6B-9AC5-83E0885AE144}" type="presParOf" srcId="{B1A7A2AE-3797-4DC6-8180-08668C56FA8A}" destId="{A9F0ACD9-9AFF-4AFF-A59F-25C4074A6913}" srcOrd="0" destOrd="0" presId="urn:microsoft.com/office/officeart/2005/8/layout/list1"/>
    <dgm:cxn modelId="{311E24D5-DEA1-4C82-88FC-25DFA918ADB4}" type="presParOf" srcId="{B1A7A2AE-3797-4DC6-8180-08668C56FA8A}" destId="{0BC67B56-0307-4DBB-B608-49302EF6C074}" srcOrd="1" destOrd="0" presId="urn:microsoft.com/office/officeart/2005/8/layout/list1"/>
    <dgm:cxn modelId="{94BFB577-11C6-4AD7-B563-0949A38769E3}" type="presParOf" srcId="{238B2CDE-042D-4231-941E-8F17F106A728}" destId="{1DB334D0-72EA-4465-AF1C-02308B552CCC}" srcOrd="1" destOrd="0" presId="urn:microsoft.com/office/officeart/2005/8/layout/list1"/>
    <dgm:cxn modelId="{CDCE3310-D4D7-4323-AD77-9FB83B81CDF9}" type="presParOf" srcId="{238B2CDE-042D-4231-941E-8F17F106A728}" destId="{81520D4A-0A6F-4EB0-976B-7CB984C734C0}" srcOrd="2" destOrd="0" presId="urn:microsoft.com/office/officeart/2005/8/layout/list1"/>
    <dgm:cxn modelId="{2AE9A881-100D-42E6-B0E5-9DA2B621105A}" type="presParOf" srcId="{238B2CDE-042D-4231-941E-8F17F106A728}" destId="{AF0EA04E-4514-4C9E-82A8-D063B46DAC68}" srcOrd="3" destOrd="0" presId="urn:microsoft.com/office/officeart/2005/8/layout/list1"/>
    <dgm:cxn modelId="{5E792771-5C48-4B8B-8861-408D5A0CAF86}" type="presParOf" srcId="{238B2CDE-042D-4231-941E-8F17F106A728}" destId="{A14DF4FD-7260-433D-956D-7B368CABF84F}" srcOrd="4" destOrd="0" presId="urn:microsoft.com/office/officeart/2005/8/layout/list1"/>
    <dgm:cxn modelId="{010CA9BE-D614-43BC-A3E2-C52246BA0DCA}" type="presParOf" srcId="{A14DF4FD-7260-433D-956D-7B368CABF84F}" destId="{D3514086-768D-436F-879E-CEA45D9302D4}" srcOrd="0" destOrd="0" presId="urn:microsoft.com/office/officeart/2005/8/layout/list1"/>
    <dgm:cxn modelId="{6010D63C-9432-40EB-A0C1-3D066E68005E}" type="presParOf" srcId="{A14DF4FD-7260-433D-956D-7B368CABF84F}" destId="{1DAEE206-ED0E-402D-8F19-AE3BE3EB2026}" srcOrd="1" destOrd="0" presId="urn:microsoft.com/office/officeart/2005/8/layout/list1"/>
    <dgm:cxn modelId="{DAEFC447-D5C1-44B8-A0AE-A25A2B2127CE}" type="presParOf" srcId="{238B2CDE-042D-4231-941E-8F17F106A728}" destId="{9457F283-7EB2-4EBB-8B5F-7F616FEB92C4}" srcOrd="5" destOrd="0" presId="urn:microsoft.com/office/officeart/2005/8/layout/list1"/>
    <dgm:cxn modelId="{CBBE928C-3FCC-45F3-BB80-258C0F108198}" type="presParOf" srcId="{238B2CDE-042D-4231-941E-8F17F106A728}" destId="{D3769FFE-F4C0-4873-87F1-EFF03EF09347}" srcOrd="6" destOrd="0" presId="urn:microsoft.com/office/officeart/2005/8/layout/list1"/>
    <dgm:cxn modelId="{FEB66070-2A7E-4B71-B61B-E284782B5BCC}" type="presParOf" srcId="{238B2CDE-042D-4231-941E-8F17F106A728}" destId="{CD857C46-E8F5-4AF7-95DA-66CC864414E2}" srcOrd="7" destOrd="0" presId="urn:microsoft.com/office/officeart/2005/8/layout/list1"/>
    <dgm:cxn modelId="{B35432B9-55F2-405C-B725-643FAAA0E5BB}" type="presParOf" srcId="{238B2CDE-042D-4231-941E-8F17F106A728}" destId="{AFDA5DBB-CF73-4824-90FC-C48D98805D86}" srcOrd="8" destOrd="0" presId="urn:microsoft.com/office/officeart/2005/8/layout/list1"/>
    <dgm:cxn modelId="{DBDF5C23-94FC-452E-BEB7-BFE2EE771D1F}" type="presParOf" srcId="{AFDA5DBB-CF73-4824-90FC-C48D98805D86}" destId="{8D4455B0-EF07-4B9B-BA9F-BFE2A4490519}" srcOrd="0" destOrd="0" presId="urn:microsoft.com/office/officeart/2005/8/layout/list1"/>
    <dgm:cxn modelId="{955EF063-585F-4C09-8684-C435FE5549A7}" type="presParOf" srcId="{AFDA5DBB-CF73-4824-90FC-C48D98805D86}" destId="{1DD9883D-A141-4ED0-A05D-6E9C622C6F81}" srcOrd="1" destOrd="0" presId="urn:microsoft.com/office/officeart/2005/8/layout/list1"/>
    <dgm:cxn modelId="{B52B8622-ED04-43E5-AB12-5F1FE16DA0EA}" type="presParOf" srcId="{238B2CDE-042D-4231-941E-8F17F106A728}" destId="{7D935568-7D70-48E0-B05D-0AC4066022F9}" srcOrd="9" destOrd="0" presId="urn:microsoft.com/office/officeart/2005/8/layout/list1"/>
    <dgm:cxn modelId="{13D822F9-9271-41D7-962D-79CBD1606027}" type="presParOf" srcId="{238B2CDE-042D-4231-941E-8F17F106A728}" destId="{ACA3D747-5E30-42E0-8F73-B4608209EDE0}" srcOrd="10" destOrd="0" presId="urn:microsoft.com/office/officeart/2005/8/layout/list1"/>
    <dgm:cxn modelId="{C147DE88-790A-447E-8158-3631CE1A90A1}" type="presParOf" srcId="{238B2CDE-042D-4231-941E-8F17F106A728}" destId="{A4E00943-768C-4EF5-A6D8-D6414A690C22}" srcOrd="11" destOrd="0" presId="urn:microsoft.com/office/officeart/2005/8/layout/list1"/>
    <dgm:cxn modelId="{7B362EE7-3592-402E-8A45-7912462D4F39}" type="presParOf" srcId="{238B2CDE-042D-4231-941E-8F17F106A728}" destId="{635F3528-3C1D-43D7-AEF4-D06854FF09CD}" srcOrd="12" destOrd="0" presId="urn:microsoft.com/office/officeart/2005/8/layout/list1"/>
    <dgm:cxn modelId="{CEE1AA2A-5B06-402D-B08D-4581F882E9CD}" type="presParOf" srcId="{635F3528-3C1D-43D7-AEF4-D06854FF09CD}" destId="{929D2003-3B8A-4E27-A25D-5992ACCF947C}" srcOrd="0" destOrd="0" presId="urn:microsoft.com/office/officeart/2005/8/layout/list1"/>
    <dgm:cxn modelId="{6CA777A6-60B7-4738-9B61-3362672C4AA9}" type="presParOf" srcId="{635F3528-3C1D-43D7-AEF4-D06854FF09CD}" destId="{063A721A-4D03-4FA2-BEA4-4D241AAC7286}" srcOrd="1" destOrd="0" presId="urn:microsoft.com/office/officeart/2005/8/layout/list1"/>
    <dgm:cxn modelId="{315DAB94-B95C-4E66-82CE-2C8C826337B9}" type="presParOf" srcId="{238B2CDE-042D-4231-941E-8F17F106A728}" destId="{F825E10F-397C-43EB-B0D5-DE114F08D84B}" srcOrd="13" destOrd="0" presId="urn:microsoft.com/office/officeart/2005/8/layout/list1"/>
    <dgm:cxn modelId="{45639A9D-8A1D-47D9-976B-44A084BB5E6C}" type="presParOf" srcId="{238B2CDE-042D-4231-941E-8F17F106A728}" destId="{BC13F4D7-CE9C-4760-8752-9772D5868718}"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4.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a:t>Producer-Consumer Pattern</a:t>
          </a:r>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F234C03F-3088-4BC1-A5E0-00C9E275B4D2}" type="presOf" srcId="{DD0B4728-9D96-450B-BE6A-334940CC29C0}" destId="{622A42A3-B605-4AF7-843C-0079C4E88486}"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DBB43776-AE8B-4E10-B66D-DCD811ADDB15}" type="presOf" srcId="{39DE3ACC-F631-432E-963A-857AE3BC9679}" destId="{CB2C0BD3-48D5-4ECA-8703-45F1DF9ED57B}" srcOrd="0" destOrd="0" presId="urn:microsoft.com/office/officeart/2005/8/layout/vList2"/>
    <dgm:cxn modelId="{32D10017-8FBC-4C6E-8550-4D6395E34182}"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5.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a:t>Thread Pool</a:t>
          </a:r>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pt>
    <dgm:pt modelId="{CB2C0BD3-48D5-4ECA-8703-45F1DF9ED57B}" type="pres">
      <dgm:prSet presAssocID="{39DE3ACC-F631-432E-963A-857AE3BC9679}" presName="parentText" presStyleLbl="node1" presStyleIdx="0" presStyleCnt="1">
        <dgm:presLayoutVars>
          <dgm:chMax val="0"/>
          <dgm:bulletEnabled val="1"/>
        </dgm:presLayoutVars>
      </dgm:prSet>
      <dgm:spPr/>
    </dgm:pt>
  </dgm:ptLst>
  <dgm:cxnLst>
    <dgm:cxn modelId="{02D26A20-EDF7-47E1-9393-ACDA97C492A5}" type="presOf" srcId="{39DE3ACC-F631-432E-963A-857AE3BC9679}" destId="{CB2C0BD3-48D5-4ECA-8703-45F1DF9ED57B}" srcOrd="0" destOrd="0" presId="urn:microsoft.com/office/officeart/2005/8/layout/vList2"/>
    <dgm:cxn modelId="{EF102528-5AB2-4A08-854F-F72EE1C241DC}" type="presOf" srcId="{DD0B4728-9D96-450B-BE6A-334940CC29C0}" destId="{622A42A3-B605-4AF7-843C-0079C4E88486}"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278C95B1-5DE7-4A66-8BD8-152B7FFD1376}"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6.xml><?xml version="1.0" encoding="utf-8"?>
<dgm:dataModel xmlns:dgm="http://schemas.openxmlformats.org/drawingml/2006/diagram" xmlns:a="http://schemas.openxmlformats.org/drawingml/2006/main">
  <dgm:ptLst>
    <dgm:pt modelId="{10B37C2A-8F0B-486B-8853-29D7E497F725}" type="doc">
      <dgm:prSet loTypeId="urn:microsoft.com/office/officeart/2005/8/layout/list1" loCatId="list" qsTypeId="urn:microsoft.com/office/officeart/2005/8/quickstyle/simple4" qsCatId="simple" csTypeId="urn:microsoft.com/office/officeart/2005/8/colors/accent5_2" csCatId="accent5"/>
      <dgm:spPr/>
      <dgm:t>
        <a:bodyPr/>
        <a:lstStyle/>
        <a:p>
          <a:endParaRPr lang="en-IN"/>
        </a:p>
      </dgm:t>
    </dgm:pt>
    <dgm:pt modelId="{139DDBA2-A7D5-469E-AB47-A5584E05A223}">
      <dgm:prSet custT="1"/>
      <dgm:spPr/>
      <dgm:t>
        <a:bodyPr/>
        <a:lstStyle/>
        <a:p>
          <a:pPr algn="just" rtl="0"/>
          <a:r>
            <a:rPr lang="en-IN" sz="1200" dirty="0"/>
            <a:t>A thread pool consists of 'm' of threads, created to perform a number n of tasks concurrently. Typically 'm' is not equal to 'n'; </a:t>
          </a:r>
        </a:p>
      </dgm:t>
    </dgm:pt>
    <dgm:pt modelId="{EAA1B227-B511-4527-AA21-BA2915FE22DC}" type="parTrans" cxnId="{15BCA73F-4CF8-49B1-9FFC-C1DB56AA4D94}">
      <dgm:prSet/>
      <dgm:spPr/>
      <dgm:t>
        <a:bodyPr/>
        <a:lstStyle/>
        <a:p>
          <a:pPr algn="just"/>
          <a:endParaRPr lang="en-IN" sz="1200"/>
        </a:p>
      </dgm:t>
    </dgm:pt>
    <dgm:pt modelId="{40C17DDF-B973-4859-98E3-DB9E0933CCE1}" type="sibTrans" cxnId="{15BCA73F-4CF8-49B1-9FFC-C1DB56AA4D94}">
      <dgm:prSet/>
      <dgm:spPr/>
      <dgm:t>
        <a:bodyPr/>
        <a:lstStyle/>
        <a:p>
          <a:pPr algn="just"/>
          <a:endParaRPr lang="en-IN" sz="1200"/>
        </a:p>
      </dgm:t>
    </dgm:pt>
    <dgm:pt modelId="{79070735-5016-42A4-8DA0-805036634532}">
      <dgm:prSet custT="1"/>
      <dgm:spPr/>
      <dgm:t>
        <a:bodyPr/>
        <a:lstStyle/>
        <a:p>
          <a:pPr algn="just" rtl="0"/>
          <a:r>
            <a:rPr lang="en-IN" sz="1200" dirty="0"/>
            <a:t>Instead, the number of threads is tuned to the computing resources available to handle tasks in parallel (processors, cores, memory).</a:t>
          </a:r>
        </a:p>
      </dgm:t>
    </dgm:pt>
    <dgm:pt modelId="{9646AB57-CE51-497E-8F0D-D2060B0A4AEC}" type="parTrans" cxnId="{D4009BDB-F3FE-4976-9980-7F0D6F158D74}">
      <dgm:prSet/>
      <dgm:spPr/>
      <dgm:t>
        <a:bodyPr/>
        <a:lstStyle/>
        <a:p>
          <a:pPr algn="just"/>
          <a:endParaRPr lang="en-IN" sz="1200"/>
        </a:p>
      </dgm:t>
    </dgm:pt>
    <dgm:pt modelId="{015F5F9C-A310-468E-837A-61E623D73CE4}" type="sibTrans" cxnId="{D4009BDB-F3FE-4976-9980-7F0D6F158D74}">
      <dgm:prSet/>
      <dgm:spPr/>
      <dgm:t>
        <a:bodyPr/>
        <a:lstStyle/>
        <a:p>
          <a:pPr algn="just"/>
          <a:endParaRPr lang="en-IN" sz="1200"/>
        </a:p>
      </dgm:t>
    </dgm:pt>
    <dgm:pt modelId="{E2B48E72-75B9-46A0-AD8B-7F711096B7BA}">
      <dgm:prSet custT="1"/>
      <dgm:spPr/>
      <dgm:t>
        <a:bodyPr/>
        <a:lstStyle/>
        <a:p>
          <a:pPr algn="just" rtl="0"/>
          <a:r>
            <a:rPr lang="en-IN" sz="1200" dirty="0"/>
            <a:t>While the number of tasks depends on the problem and may not be known upfront.</a:t>
          </a:r>
        </a:p>
      </dgm:t>
    </dgm:pt>
    <dgm:pt modelId="{49EFD9B6-01B6-42E9-9D0C-A3902DE51359}" type="parTrans" cxnId="{AE7837A8-A9DA-4AD1-BDED-CCCAF2360389}">
      <dgm:prSet/>
      <dgm:spPr/>
      <dgm:t>
        <a:bodyPr/>
        <a:lstStyle/>
        <a:p>
          <a:pPr algn="just"/>
          <a:endParaRPr lang="en-IN" sz="1200"/>
        </a:p>
      </dgm:t>
    </dgm:pt>
    <dgm:pt modelId="{257066A8-3A3F-44E5-B704-C15752937F39}" type="sibTrans" cxnId="{AE7837A8-A9DA-4AD1-BDED-CCCAF2360389}">
      <dgm:prSet/>
      <dgm:spPr/>
      <dgm:t>
        <a:bodyPr/>
        <a:lstStyle/>
        <a:p>
          <a:pPr algn="just"/>
          <a:endParaRPr lang="en-IN" sz="1200"/>
        </a:p>
      </dgm:t>
    </dgm:pt>
    <dgm:pt modelId="{CF492E42-AE37-4455-859A-FC6F29766A97}">
      <dgm:prSet custT="1"/>
      <dgm:spPr/>
      <dgm:t>
        <a:bodyPr/>
        <a:lstStyle/>
        <a:p>
          <a:pPr algn="just" rtl="0"/>
          <a:r>
            <a:rPr lang="en-IN" sz="1200" dirty="0"/>
            <a:t>Reasons for using a thread pool, rather than the obvious alternative of spawning one thread per task, are to </a:t>
          </a:r>
        </a:p>
      </dgm:t>
    </dgm:pt>
    <dgm:pt modelId="{3AE56603-62B2-44B3-9742-1129AE8C8D56}" type="parTrans" cxnId="{6CE2543E-1B0F-464B-82A5-8B5A4A1D9B8D}">
      <dgm:prSet/>
      <dgm:spPr/>
      <dgm:t>
        <a:bodyPr/>
        <a:lstStyle/>
        <a:p>
          <a:pPr algn="just"/>
          <a:endParaRPr lang="en-IN" sz="1200"/>
        </a:p>
      </dgm:t>
    </dgm:pt>
    <dgm:pt modelId="{BCB60F35-27FA-47E4-8D42-124B62B882E6}" type="sibTrans" cxnId="{6CE2543E-1B0F-464B-82A5-8B5A4A1D9B8D}">
      <dgm:prSet/>
      <dgm:spPr/>
      <dgm:t>
        <a:bodyPr/>
        <a:lstStyle/>
        <a:p>
          <a:pPr algn="just"/>
          <a:endParaRPr lang="en-IN" sz="1200"/>
        </a:p>
      </dgm:t>
    </dgm:pt>
    <dgm:pt modelId="{8AA6B476-F0E4-413A-B170-ECDEE4BF4BD9}">
      <dgm:prSet custT="1"/>
      <dgm:spPr/>
      <dgm:t>
        <a:bodyPr/>
        <a:lstStyle/>
        <a:p>
          <a:pPr algn="just" rtl="0"/>
          <a:r>
            <a:rPr lang="en-IN" sz="1200" dirty="0"/>
            <a:t>prevent the time and memory overhead inherent in thread creation,</a:t>
          </a:r>
        </a:p>
      </dgm:t>
    </dgm:pt>
    <dgm:pt modelId="{E3BC757B-E220-4609-B650-90FE1FF47809}" type="parTrans" cxnId="{BFF41AF1-924F-4200-B4A5-4E463A320E42}">
      <dgm:prSet/>
      <dgm:spPr/>
      <dgm:t>
        <a:bodyPr/>
        <a:lstStyle/>
        <a:p>
          <a:pPr algn="just"/>
          <a:endParaRPr lang="en-IN" sz="1200"/>
        </a:p>
      </dgm:t>
    </dgm:pt>
    <dgm:pt modelId="{01D883D5-59B0-402D-B804-0FE8F0ED55D9}" type="sibTrans" cxnId="{BFF41AF1-924F-4200-B4A5-4E463A320E42}">
      <dgm:prSet/>
      <dgm:spPr/>
      <dgm:t>
        <a:bodyPr/>
        <a:lstStyle/>
        <a:p>
          <a:pPr algn="just"/>
          <a:endParaRPr lang="en-IN" sz="1200"/>
        </a:p>
      </dgm:t>
    </dgm:pt>
    <dgm:pt modelId="{997E8B12-A936-4947-A3CD-8C74DD260A47}">
      <dgm:prSet custT="1"/>
      <dgm:spPr/>
      <dgm:t>
        <a:bodyPr/>
        <a:lstStyle/>
        <a:p>
          <a:pPr algn="just" rtl="0"/>
          <a:r>
            <a:rPr lang="en-IN" sz="1200" dirty="0"/>
            <a:t>and to avoid running out of resources such as open files or network connections (of which operating systems allocate a limited number to running programs).</a:t>
          </a:r>
        </a:p>
      </dgm:t>
    </dgm:pt>
    <dgm:pt modelId="{7F4EFC68-ECC8-40ED-86B8-9592032265D0}" type="parTrans" cxnId="{58A1924F-E8AC-4D8B-A858-E6024BD9878B}">
      <dgm:prSet/>
      <dgm:spPr/>
      <dgm:t>
        <a:bodyPr/>
        <a:lstStyle/>
        <a:p>
          <a:pPr algn="just"/>
          <a:endParaRPr lang="en-IN" sz="1200"/>
        </a:p>
      </dgm:t>
    </dgm:pt>
    <dgm:pt modelId="{639A6784-4413-46C2-B02D-552A5573581C}" type="sibTrans" cxnId="{58A1924F-E8AC-4D8B-A858-E6024BD9878B}">
      <dgm:prSet/>
      <dgm:spPr/>
      <dgm:t>
        <a:bodyPr/>
        <a:lstStyle/>
        <a:p>
          <a:pPr algn="just"/>
          <a:endParaRPr lang="en-IN" sz="1200"/>
        </a:p>
      </dgm:t>
    </dgm:pt>
    <dgm:pt modelId="{4FF914D4-37A7-453C-A05E-D091B4DDBAA4}">
      <dgm:prSet custT="1"/>
      <dgm:spPr/>
      <dgm:t>
        <a:bodyPr/>
        <a:lstStyle/>
        <a:p>
          <a:pPr algn="just" rtl="0"/>
          <a:r>
            <a:rPr lang="en-IN" sz="1200" dirty="0"/>
            <a:t>A common way of distributing the tasks to threads (scheduling the tasks for execution) is by means of a synchronized queue known as a task queue. The threads in the pool take tasks off the queue, perform them, then return to the queue for their next task.</a:t>
          </a:r>
        </a:p>
      </dgm:t>
    </dgm:pt>
    <dgm:pt modelId="{6145A2F9-84EC-4026-BA8D-C66093C2CB7D}" type="parTrans" cxnId="{299CF088-B80B-4B30-9715-3B6EEE049638}">
      <dgm:prSet/>
      <dgm:spPr/>
      <dgm:t>
        <a:bodyPr/>
        <a:lstStyle/>
        <a:p>
          <a:pPr algn="just"/>
          <a:endParaRPr lang="en-IN" sz="1200"/>
        </a:p>
      </dgm:t>
    </dgm:pt>
    <dgm:pt modelId="{4335AA82-2A2D-4385-9818-A99360868754}" type="sibTrans" cxnId="{299CF088-B80B-4B30-9715-3B6EEE049638}">
      <dgm:prSet/>
      <dgm:spPr/>
      <dgm:t>
        <a:bodyPr/>
        <a:lstStyle/>
        <a:p>
          <a:pPr algn="just"/>
          <a:endParaRPr lang="en-IN" sz="1200"/>
        </a:p>
      </dgm:t>
    </dgm:pt>
    <dgm:pt modelId="{CD4382BD-C984-4174-8E1E-BDA6B48AD098}" type="pres">
      <dgm:prSet presAssocID="{10B37C2A-8F0B-486B-8853-29D7E497F725}" presName="linear" presStyleCnt="0">
        <dgm:presLayoutVars>
          <dgm:dir/>
          <dgm:animLvl val="lvl"/>
          <dgm:resizeHandles val="exact"/>
        </dgm:presLayoutVars>
      </dgm:prSet>
      <dgm:spPr/>
    </dgm:pt>
    <dgm:pt modelId="{4C7C7950-969C-4B69-82D2-7B4CD8436EC2}" type="pres">
      <dgm:prSet presAssocID="{139DDBA2-A7D5-469E-AB47-A5584E05A223}" presName="parentLin" presStyleCnt="0"/>
      <dgm:spPr/>
    </dgm:pt>
    <dgm:pt modelId="{A042867B-3A01-4B38-A58F-1DD3E7CE78C2}" type="pres">
      <dgm:prSet presAssocID="{139DDBA2-A7D5-469E-AB47-A5584E05A223}" presName="parentLeftMargin" presStyleLbl="node1" presStyleIdx="0" presStyleCnt="4"/>
      <dgm:spPr/>
    </dgm:pt>
    <dgm:pt modelId="{0EFE1DB4-DA01-4F0E-BA5D-F2A11E6E8A4B}" type="pres">
      <dgm:prSet presAssocID="{139DDBA2-A7D5-469E-AB47-A5584E05A223}" presName="parentText" presStyleLbl="node1" presStyleIdx="0" presStyleCnt="4">
        <dgm:presLayoutVars>
          <dgm:chMax val="0"/>
          <dgm:bulletEnabled val="1"/>
        </dgm:presLayoutVars>
      </dgm:prSet>
      <dgm:spPr/>
    </dgm:pt>
    <dgm:pt modelId="{956452DE-76DD-4C81-82B5-B1D1DBB8E842}" type="pres">
      <dgm:prSet presAssocID="{139DDBA2-A7D5-469E-AB47-A5584E05A223}" presName="negativeSpace" presStyleCnt="0"/>
      <dgm:spPr/>
    </dgm:pt>
    <dgm:pt modelId="{0F0DD4BC-6E54-4FDE-B76D-CCCDFD3F26C8}" type="pres">
      <dgm:prSet presAssocID="{139DDBA2-A7D5-469E-AB47-A5584E05A223}" presName="childText" presStyleLbl="conFgAcc1" presStyleIdx="0" presStyleCnt="4">
        <dgm:presLayoutVars>
          <dgm:bulletEnabled val="1"/>
        </dgm:presLayoutVars>
      </dgm:prSet>
      <dgm:spPr/>
    </dgm:pt>
    <dgm:pt modelId="{5A0A55D4-2281-4873-B434-4823D501D328}" type="pres">
      <dgm:prSet presAssocID="{40C17DDF-B973-4859-98E3-DB9E0933CCE1}" presName="spaceBetweenRectangles" presStyleCnt="0"/>
      <dgm:spPr/>
    </dgm:pt>
    <dgm:pt modelId="{7D2D0203-AF5A-41B0-BFCD-52FFDB2E665C}" type="pres">
      <dgm:prSet presAssocID="{79070735-5016-42A4-8DA0-805036634532}" presName="parentLin" presStyleCnt="0"/>
      <dgm:spPr/>
    </dgm:pt>
    <dgm:pt modelId="{EBF10745-992E-4ACC-8FEC-2131EBA8428A}" type="pres">
      <dgm:prSet presAssocID="{79070735-5016-42A4-8DA0-805036634532}" presName="parentLeftMargin" presStyleLbl="node1" presStyleIdx="0" presStyleCnt="4"/>
      <dgm:spPr/>
    </dgm:pt>
    <dgm:pt modelId="{DD0C674C-C8AB-4D0A-8E2F-A1A40E9FF7B9}" type="pres">
      <dgm:prSet presAssocID="{79070735-5016-42A4-8DA0-805036634532}" presName="parentText" presStyleLbl="node1" presStyleIdx="1" presStyleCnt="4">
        <dgm:presLayoutVars>
          <dgm:chMax val="0"/>
          <dgm:bulletEnabled val="1"/>
        </dgm:presLayoutVars>
      </dgm:prSet>
      <dgm:spPr/>
    </dgm:pt>
    <dgm:pt modelId="{050C77D0-8C0E-49E7-897A-C322753E5877}" type="pres">
      <dgm:prSet presAssocID="{79070735-5016-42A4-8DA0-805036634532}" presName="negativeSpace" presStyleCnt="0"/>
      <dgm:spPr/>
    </dgm:pt>
    <dgm:pt modelId="{18BE0D2D-3B41-4422-9C73-F708D1711D80}" type="pres">
      <dgm:prSet presAssocID="{79070735-5016-42A4-8DA0-805036634532}" presName="childText" presStyleLbl="conFgAcc1" presStyleIdx="1" presStyleCnt="4">
        <dgm:presLayoutVars>
          <dgm:bulletEnabled val="1"/>
        </dgm:presLayoutVars>
      </dgm:prSet>
      <dgm:spPr/>
    </dgm:pt>
    <dgm:pt modelId="{2A4D0A96-28AD-4546-9A76-A2B5A45A937D}" type="pres">
      <dgm:prSet presAssocID="{015F5F9C-A310-468E-837A-61E623D73CE4}" presName="spaceBetweenRectangles" presStyleCnt="0"/>
      <dgm:spPr/>
    </dgm:pt>
    <dgm:pt modelId="{300793BD-6BF6-4562-8AB9-9F7215227D0D}" type="pres">
      <dgm:prSet presAssocID="{E2B48E72-75B9-46A0-AD8B-7F711096B7BA}" presName="parentLin" presStyleCnt="0"/>
      <dgm:spPr/>
    </dgm:pt>
    <dgm:pt modelId="{AF8309E2-4369-448E-A6EE-CF86326EAACF}" type="pres">
      <dgm:prSet presAssocID="{E2B48E72-75B9-46A0-AD8B-7F711096B7BA}" presName="parentLeftMargin" presStyleLbl="node1" presStyleIdx="1" presStyleCnt="4"/>
      <dgm:spPr/>
    </dgm:pt>
    <dgm:pt modelId="{61964450-7834-4EA4-B537-B0918E912E52}" type="pres">
      <dgm:prSet presAssocID="{E2B48E72-75B9-46A0-AD8B-7F711096B7BA}" presName="parentText" presStyleLbl="node1" presStyleIdx="2" presStyleCnt="4">
        <dgm:presLayoutVars>
          <dgm:chMax val="0"/>
          <dgm:bulletEnabled val="1"/>
        </dgm:presLayoutVars>
      </dgm:prSet>
      <dgm:spPr/>
    </dgm:pt>
    <dgm:pt modelId="{E726F2FB-27F5-49E4-B8E7-6EBC6928221A}" type="pres">
      <dgm:prSet presAssocID="{E2B48E72-75B9-46A0-AD8B-7F711096B7BA}" presName="negativeSpace" presStyleCnt="0"/>
      <dgm:spPr/>
    </dgm:pt>
    <dgm:pt modelId="{8F2C9D7F-8FA2-4BA2-98E8-DD82C5C58769}" type="pres">
      <dgm:prSet presAssocID="{E2B48E72-75B9-46A0-AD8B-7F711096B7BA}" presName="childText" presStyleLbl="conFgAcc1" presStyleIdx="2" presStyleCnt="4">
        <dgm:presLayoutVars>
          <dgm:bulletEnabled val="1"/>
        </dgm:presLayoutVars>
      </dgm:prSet>
      <dgm:spPr/>
    </dgm:pt>
    <dgm:pt modelId="{471A2559-9A02-4B3A-AA76-294EB9C4A661}" type="pres">
      <dgm:prSet presAssocID="{257066A8-3A3F-44E5-B704-C15752937F39}" presName="spaceBetweenRectangles" presStyleCnt="0"/>
      <dgm:spPr/>
    </dgm:pt>
    <dgm:pt modelId="{C217E05F-B7AC-4C32-AB40-989CECADA573}" type="pres">
      <dgm:prSet presAssocID="{CF492E42-AE37-4455-859A-FC6F29766A97}" presName="parentLin" presStyleCnt="0"/>
      <dgm:spPr/>
    </dgm:pt>
    <dgm:pt modelId="{0417CF09-1C61-48C2-944D-2562FBAC74A9}" type="pres">
      <dgm:prSet presAssocID="{CF492E42-AE37-4455-859A-FC6F29766A97}" presName="parentLeftMargin" presStyleLbl="node1" presStyleIdx="2" presStyleCnt="4"/>
      <dgm:spPr/>
    </dgm:pt>
    <dgm:pt modelId="{E9ED00CD-7102-408E-957A-19FA7DE42F94}" type="pres">
      <dgm:prSet presAssocID="{CF492E42-AE37-4455-859A-FC6F29766A97}" presName="parentText" presStyleLbl="node1" presStyleIdx="3" presStyleCnt="4">
        <dgm:presLayoutVars>
          <dgm:chMax val="0"/>
          <dgm:bulletEnabled val="1"/>
        </dgm:presLayoutVars>
      </dgm:prSet>
      <dgm:spPr/>
    </dgm:pt>
    <dgm:pt modelId="{78411443-2E5B-4DDB-8D54-DD002C7AB9E0}" type="pres">
      <dgm:prSet presAssocID="{CF492E42-AE37-4455-859A-FC6F29766A97}" presName="negativeSpace" presStyleCnt="0"/>
      <dgm:spPr/>
    </dgm:pt>
    <dgm:pt modelId="{89541A21-51D2-4B20-AE45-6F6E480C3E4B}" type="pres">
      <dgm:prSet presAssocID="{CF492E42-AE37-4455-859A-FC6F29766A97}" presName="childText" presStyleLbl="conFgAcc1" presStyleIdx="3" presStyleCnt="4" custLinFactNeighborY="16430">
        <dgm:presLayoutVars>
          <dgm:bulletEnabled val="1"/>
        </dgm:presLayoutVars>
      </dgm:prSet>
      <dgm:spPr/>
    </dgm:pt>
  </dgm:ptLst>
  <dgm:cxnLst>
    <dgm:cxn modelId="{BD547307-F013-41CB-82E5-9CDA60581E15}" type="presOf" srcId="{997E8B12-A936-4947-A3CD-8C74DD260A47}" destId="{89541A21-51D2-4B20-AE45-6F6E480C3E4B}" srcOrd="0" destOrd="1" presId="urn:microsoft.com/office/officeart/2005/8/layout/list1"/>
    <dgm:cxn modelId="{8D02670E-FF19-4111-857B-AA9F47C43BD5}" type="presOf" srcId="{139DDBA2-A7D5-469E-AB47-A5584E05A223}" destId="{A042867B-3A01-4B38-A58F-1DD3E7CE78C2}" srcOrd="0" destOrd="0" presId="urn:microsoft.com/office/officeart/2005/8/layout/list1"/>
    <dgm:cxn modelId="{4BC2EF24-CBB8-4EC8-B7BB-E8B0C177F78A}" type="presOf" srcId="{E2B48E72-75B9-46A0-AD8B-7F711096B7BA}" destId="{61964450-7834-4EA4-B537-B0918E912E52}" srcOrd="1" destOrd="0" presId="urn:microsoft.com/office/officeart/2005/8/layout/list1"/>
    <dgm:cxn modelId="{A40AB636-1A86-4A51-A3F2-5C2F49AF1033}" type="presOf" srcId="{79070735-5016-42A4-8DA0-805036634532}" destId="{DD0C674C-C8AB-4D0A-8E2F-A1A40E9FF7B9}" srcOrd="1" destOrd="0" presId="urn:microsoft.com/office/officeart/2005/8/layout/list1"/>
    <dgm:cxn modelId="{3E397339-FFCB-4279-B20F-464E50029A26}" type="presOf" srcId="{CF492E42-AE37-4455-859A-FC6F29766A97}" destId="{E9ED00CD-7102-408E-957A-19FA7DE42F94}" srcOrd="1" destOrd="0" presId="urn:microsoft.com/office/officeart/2005/8/layout/list1"/>
    <dgm:cxn modelId="{6CE2543E-1B0F-464B-82A5-8B5A4A1D9B8D}" srcId="{10B37C2A-8F0B-486B-8853-29D7E497F725}" destId="{CF492E42-AE37-4455-859A-FC6F29766A97}" srcOrd="3" destOrd="0" parTransId="{3AE56603-62B2-44B3-9742-1129AE8C8D56}" sibTransId="{BCB60F35-27FA-47E4-8D42-124B62B882E6}"/>
    <dgm:cxn modelId="{15BCA73F-4CF8-49B1-9FFC-C1DB56AA4D94}" srcId="{10B37C2A-8F0B-486B-8853-29D7E497F725}" destId="{139DDBA2-A7D5-469E-AB47-A5584E05A223}" srcOrd="0" destOrd="0" parTransId="{EAA1B227-B511-4527-AA21-BA2915FE22DC}" sibTransId="{40C17DDF-B973-4859-98E3-DB9E0933CCE1}"/>
    <dgm:cxn modelId="{FE603944-ED57-4D9F-A210-C5595D5AE588}" type="presOf" srcId="{10B37C2A-8F0B-486B-8853-29D7E497F725}" destId="{CD4382BD-C984-4174-8E1E-BDA6B48AD098}" srcOrd="0" destOrd="0" presId="urn:microsoft.com/office/officeart/2005/8/layout/list1"/>
    <dgm:cxn modelId="{58A1924F-E8AC-4D8B-A858-E6024BD9878B}" srcId="{CF492E42-AE37-4455-859A-FC6F29766A97}" destId="{997E8B12-A936-4947-A3CD-8C74DD260A47}" srcOrd="1" destOrd="0" parTransId="{7F4EFC68-ECC8-40ED-86B8-9592032265D0}" sibTransId="{639A6784-4413-46C2-B02D-552A5573581C}"/>
    <dgm:cxn modelId="{987B9686-48B0-49D7-BF7C-108D14960E3E}" type="presOf" srcId="{E2B48E72-75B9-46A0-AD8B-7F711096B7BA}" destId="{AF8309E2-4369-448E-A6EE-CF86326EAACF}" srcOrd="0" destOrd="0" presId="urn:microsoft.com/office/officeart/2005/8/layout/list1"/>
    <dgm:cxn modelId="{299CF088-B80B-4B30-9715-3B6EEE049638}" srcId="{CF492E42-AE37-4455-859A-FC6F29766A97}" destId="{4FF914D4-37A7-453C-A05E-D091B4DDBAA4}" srcOrd="2" destOrd="0" parTransId="{6145A2F9-84EC-4026-BA8D-C66093C2CB7D}" sibTransId="{4335AA82-2A2D-4385-9818-A99360868754}"/>
    <dgm:cxn modelId="{4B40DE9F-3AFC-4FC8-9139-D7972DC5D059}" type="presOf" srcId="{4FF914D4-37A7-453C-A05E-D091B4DDBAA4}" destId="{89541A21-51D2-4B20-AE45-6F6E480C3E4B}" srcOrd="0" destOrd="2" presId="urn:microsoft.com/office/officeart/2005/8/layout/list1"/>
    <dgm:cxn modelId="{AE7837A8-A9DA-4AD1-BDED-CCCAF2360389}" srcId="{10B37C2A-8F0B-486B-8853-29D7E497F725}" destId="{E2B48E72-75B9-46A0-AD8B-7F711096B7BA}" srcOrd="2" destOrd="0" parTransId="{49EFD9B6-01B6-42E9-9D0C-A3902DE51359}" sibTransId="{257066A8-3A3F-44E5-B704-C15752937F39}"/>
    <dgm:cxn modelId="{DD2059B1-25B0-49EB-A96E-EDC707E19B08}" type="presOf" srcId="{139DDBA2-A7D5-469E-AB47-A5584E05A223}" destId="{0EFE1DB4-DA01-4F0E-BA5D-F2A11E6E8A4B}" srcOrd="1" destOrd="0" presId="urn:microsoft.com/office/officeart/2005/8/layout/list1"/>
    <dgm:cxn modelId="{C6A0F1BE-3220-41DE-9AE1-E2A9BAD05141}" type="presOf" srcId="{CF492E42-AE37-4455-859A-FC6F29766A97}" destId="{0417CF09-1C61-48C2-944D-2562FBAC74A9}" srcOrd="0" destOrd="0" presId="urn:microsoft.com/office/officeart/2005/8/layout/list1"/>
    <dgm:cxn modelId="{0B96F1CE-E0CB-4884-B4D0-0AA61B7D5707}" type="presOf" srcId="{8AA6B476-F0E4-413A-B170-ECDEE4BF4BD9}" destId="{89541A21-51D2-4B20-AE45-6F6E480C3E4B}" srcOrd="0" destOrd="0" presId="urn:microsoft.com/office/officeart/2005/8/layout/list1"/>
    <dgm:cxn modelId="{E14060D2-6772-4857-9F0F-E8C55A8C1C64}" type="presOf" srcId="{79070735-5016-42A4-8DA0-805036634532}" destId="{EBF10745-992E-4ACC-8FEC-2131EBA8428A}" srcOrd="0" destOrd="0" presId="urn:microsoft.com/office/officeart/2005/8/layout/list1"/>
    <dgm:cxn modelId="{D4009BDB-F3FE-4976-9980-7F0D6F158D74}" srcId="{10B37C2A-8F0B-486B-8853-29D7E497F725}" destId="{79070735-5016-42A4-8DA0-805036634532}" srcOrd="1" destOrd="0" parTransId="{9646AB57-CE51-497E-8F0D-D2060B0A4AEC}" sibTransId="{015F5F9C-A310-468E-837A-61E623D73CE4}"/>
    <dgm:cxn modelId="{BFF41AF1-924F-4200-B4A5-4E463A320E42}" srcId="{CF492E42-AE37-4455-859A-FC6F29766A97}" destId="{8AA6B476-F0E4-413A-B170-ECDEE4BF4BD9}" srcOrd="0" destOrd="0" parTransId="{E3BC757B-E220-4609-B650-90FE1FF47809}" sibTransId="{01D883D5-59B0-402D-B804-0FE8F0ED55D9}"/>
    <dgm:cxn modelId="{ED2E3871-DA9C-44F8-BE83-00E1FF9735BD}" type="presParOf" srcId="{CD4382BD-C984-4174-8E1E-BDA6B48AD098}" destId="{4C7C7950-969C-4B69-82D2-7B4CD8436EC2}" srcOrd="0" destOrd="0" presId="urn:microsoft.com/office/officeart/2005/8/layout/list1"/>
    <dgm:cxn modelId="{2D912A3F-A2D3-48D6-8A42-77ADC7D34C55}" type="presParOf" srcId="{4C7C7950-969C-4B69-82D2-7B4CD8436EC2}" destId="{A042867B-3A01-4B38-A58F-1DD3E7CE78C2}" srcOrd="0" destOrd="0" presId="urn:microsoft.com/office/officeart/2005/8/layout/list1"/>
    <dgm:cxn modelId="{D5EB9F42-311D-49B8-A6D8-3762C63D872C}" type="presParOf" srcId="{4C7C7950-969C-4B69-82D2-7B4CD8436EC2}" destId="{0EFE1DB4-DA01-4F0E-BA5D-F2A11E6E8A4B}" srcOrd="1" destOrd="0" presId="urn:microsoft.com/office/officeart/2005/8/layout/list1"/>
    <dgm:cxn modelId="{A7EF33F2-486B-4851-B6FE-B93ECD9A8D7D}" type="presParOf" srcId="{CD4382BD-C984-4174-8E1E-BDA6B48AD098}" destId="{956452DE-76DD-4C81-82B5-B1D1DBB8E842}" srcOrd="1" destOrd="0" presId="urn:microsoft.com/office/officeart/2005/8/layout/list1"/>
    <dgm:cxn modelId="{471F2FC5-0469-4EBF-9CDB-8D54239C9275}" type="presParOf" srcId="{CD4382BD-C984-4174-8E1E-BDA6B48AD098}" destId="{0F0DD4BC-6E54-4FDE-B76D-CCCDFD3F26C8}" srcOrd="2" destOrd="0" presId="urn:microsoft.com/office/officeart/2005/8/layout/list1"/>
    <dgm:cxn modelId="{8FEE005D-31E8-4AF7-B124-75AF19F6BE9E}" type="presParOf" srcId="{CD4382BD-C984-4174-8E1E-BDA6B48AD098}" destId="{5A0A55D4-2281-4873-B434-4823D501D328}" srcOrd="3" destOrd="0" presId="urn:microsoft.com/office/officeart/2005/8/layout/list1"/>
    <dgm:cxn modelId="{58CC9B3B-5DE4-410B-AB4B-98ABB22C06AF}" type="presParOf" srcId="{CD4382BD-C984-4174-8E1E-BDA6B48AD098}" destId="{7D2D0203-AF5A-41B0-BFCD-52FFDB2E665C}" srcOrd="4" destOrd="0" presId="urn:microsoft.com/office/officeart/2005/8/layout/list1"/>
    <dgm:cxn modelId="{C2DB8268-C09C-4F9F-B3DE-44E8845C140B}" type="presParOf" srcId="{7D2D0203-AF5A-41B0-BFCD-52FFDB2E665C}" destId="{EBF10745-992E-4ACC-8FEC-2131EBA8428A}" srcOrd="0" destOrd="0" presId="urn:microsoft.com/office/officeart/2005/8/layout/list1"/>
    <dgm:cxn modelId="{084F7A8B-11B4-440D-9B40-0639CC787D53}" type="presParOf" srcId="{7D2D0203-AF5A-41B0-BFCD-52FFDB2E665C}" destId="{DD0C674C-C8AB-4D0A-8E2F-A1A40E9FF7B9}" srcOrd="1" destOrd="0" presId="urn:microsoft.com/office/officeart/2005/8/layout/list1"/>
    <dgm:cxn modelId="{EC188ECD-55B0-4794-97AB-B17EDA011AE3}" type="presParOf" srcId="{CD4382BD-C984-4174-8E1E-BDA6B48AD098}" destId="{050C77D0-8C0E-49E7-897A-C322753E5877}" srcOrd="5" destOrd="0" presId="urn:microsoft.com/office/officeart/2005/8/layout/list1"/>
    <dgm:cxn modelId="{5284FFF0-1CFB-4E26-9906-E53E048F93E2}" type="presParOf" srcId="{CD4382BD-C984-4174-8E1E-BDA6B48AD098}" destId="{18BE0D2D-3B41-4422-9C73-F708D1711D80}" srcOrd="6" destOrd="0" presId="urn:microsoft.com/office/officeart/2005/8/layout/list1"/>
    <dgm:cxn modelId="{FA6D351A-3713-4FE7-A944-0B6A10F8B180}" type="presParOf" srcId="{CD4382BD-C984-4174-8E1E-BDA6B48AD098}" destId="{2A4D0A96-28AD-4546-9A76-A2B5A45A937D}" srcOrd="7" destOrd="0" presId="urn:microsoft.com/office/officeart/2005/8/layout/list1"/>
    <dgm:cxn modelId="{B023890E-4AD2-4153-90DD-7134D1E5230B}" type="presParOf" srcId="{CD4382BD-C984-4174-8E1E-BDA6B48AD098}" destId="{300793BD-6BF6-4562-8AB9-9F7215227D0D}" srcOrd="8" destOrd="0" presId="urn:microsoft.com/office/officeart/2005/8/layout/list1"/>
    <dgm:cxn modelId="{E38727C4-BEE0-4BF9-9958-106D27E16DCF}" type="presParOf" srcId="{300793BD-6BF6-4562-8AB9-9F7215227D0D}" destId="{AF8309E2-4369-448E-A6EE-CF86326EAACF}" srcOrd="0" destOrd="0" presId="urn:microsoft.com/office/officeart/2005/8/layout/list1"/>
    <dgm:cxn modelId="{A2482DEB-7C89-4620-BEEB-66251C9B74F8}" type="presParOf" srcId="{300793BD-6BF6-4562-8AB9-9F7215227D0D}" destId="{61964450-7834-4EA4-B537-B0918E912E52}" srcOrd="1" destOrd="0" presId="urn:microsoft.com/office/officeart/2005/8/layout/list1"/>
    <dgm:cxn modelId="{4C146A15-ED12-4CE2-A9FF-0858E03FAD5C}" type="presParOf" srcId="{CD4382BD-C984-4174-8E1E-BDA6B48AD098}" destId="{E726F2FB-27F5-49E4-B8E7-6EBC6928221A}" srcOrd="9" destOrd="0" presId="urn:microsoft.com/office/officeart/2005/8/layout/list1"/>
    <dgm:cxn modelId="{0082CE9C-0696-4F1D-AE8D-62C8F33F602C}" type="presParOf" srcId="{CD4382BD-C984-4174-8E1E-BDA6B48AD098}" destId="{8F2C9D7F-8FA2-4BA2-98E8-DD82C5C58769}" srcOrd="10" destOrd="0" presId="urn:microsoft.com/office/officeart/2005/8/layout/list1"/>
    <dgm:cxn modelId="{A5BB42CA-0C8E-45F3-AB94-645A3A22AE42}" type="presParOf" srcId="{CD4382BD-C984-4174-8E1E-BDA6B48AD098}" destId="{471A2559-9A02-4B3A-AA76-294EB9C4A661}" srcOrd="11" destOrd="0" presId="urn:microsoft.com/office/officeart/2005/8/layout/list1"/>
    <dgm:cxn modelId="{B1B4E251-E49D-45FD-9A40-73500AA3D34B}" type="presParOf" srcId="{CD4382BD-C984-4174-8E1E-BDA6B48AD098}" destId="{C217E05F-B7AC-4C32-AB40-989CECADA573}" srcOrd="12" destOrd="0" presId="urn:microsoft.com/office/officeart/2005/8/layout/list1"/>
    <dgm:cxn modelId="{C52A6E1D-09A1-49FF-8A56-37A16ED88D62}" type="presParOf" srcId="{C217E05F-B7AC-4C32-AB40-989CECADA573}" destId="{0417CF09-1C61-48C2-944D-2562FBAC74A9}" srcOrd="0" destOrd="0" presId="urn:microsoft.com/office/officeart/2005/8/layout/list1"/>
    <dgm:cxn modelId="{23646F15-41FA-4DDA-8403-61EBA8B20A61}" type="presParOf" srcId="{C217E05F-B7AC-4C32-AB40-989CECADA573}" destId="{E9ED00CD-7102-408E-957A-19FA7DE42F94}" srcOrd="1" destOrd="0" presId="urn:microsoft.com/office/officeart/2005/8/layout/list1"/>
    <dgm:cxn modelId="{6573E503-10AD-4BC5-8C03-353E7DA7BD6C}" type="presParOf" srcId="{CD4382BD-C984-4174-8E1E-BDA6B48AD098}" destId="{78411443-2E5B-4DDB-8D54-DD002C7AB9E0}" srcOrd="13" destOrd="0" presId="urn:microsoft.com/office/officeart/2005/8/layout/list1"/>
    <dgm:cxn modelId="{F952D68B-9A47-4915-BFAB-F07736CC8790}" type="presParOf" srcId="{CD4382BD-C984-4174-8E1E-BDA6B48AD098}" destId="{89541A21-51D2-4B20-AE45-6F6E480C3E4B}" srcOrd="14"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7.xml><?xml version="1.0" encoding="utf-8"?>
<dgm:dataModel xmlns:dgm="http://schemas.openxmlformats.org/drawingml/2006/diagram" xmlns:a="http://schemas.openxmlformats.org/drawingml/2006/main">
  <dgm:ptLst>
    <dgm:pt modelId="{A9A285CB-8474-41F4-9039-88B7BA39F61A}" type="doc">
      <dgm:prSet loTypeId="urn:microsoft.com/office/officeart/2005/8/layout/venn3" loCatId="relationship" qsTypeId="urn:microsoft.com/office/officeart/2005/8/quickstyle/3d2" qsCatId="3D" csTypeId="urn:microsoft.com/office/officeart/2005/8/colors/colorful1#11" csCatId="colorful" phldr="1"/>
      <dgm:spPr/>
      <dgm:t>
        <a:bodyPr/>
        <a:lstStyle/>
        <a:p>
          <a:endParaRPr lang="en-IN"/>
        </a:p>
      </dgm:t>
    </dgm:pt>
    <dgm:pt modelId="{1E1B9FD8-69DB-4AC2-A7F1-A1581F3D2300}">
      <dgm:prSet/>
      <dgm:spPr/>
      <dgm:t>
        <a:bodyPr/>
        <a:lstStyle/>
        <a:p>
          <a:pPr rtl="0"/>
          <a:r>
            <a:rPr lang="en-US" b="1" dirty="0"/>
            <a:t>M</a:t>
          </a:r>
          <a:endParaRPr lang="en-IN" dirty="0"/>
        </a:p>
      </dgm:t>
    </dgm:pt>
    <dgm:pt modelId="{26E10209-18AF-4ED3-8629-F8425F72D0BA}" type="parTrans" cxnId="{18DFA8A3-0BF4-41E6-BF44-EDC8B7055CC7}">
      <dgm:prSet/>
      <dgm:spPr/>
      <dgm:t>
        <a:bodyPr/>
        <a:lstStyle/>
        <a:p>
          <a:endParaRPr lang="en-IN"/>
        </a:p>
      </dgm:t>
    </dgm:pt>
    <dgm:pt modelId="{9ED62A5E-664D-4A7E-8599-E8CD346D8D71}" type="sibTrans" cxnId="{18DFA8A3-0BF4-41E6-BF44-EDC8B7055CC7}">
      <dgm:prSet/>
      <dgm:spPr/>
      <dgm:t>
        <a:bodyPr/>
        <a:lstStyle/>
        <a:p>
          <a:endParaRPr lang="en-IN"/>
        </a:p>
      </dgm:t>
    </dgm:pt>
    <dgm:pt modelId="{EBBEEEB3-08C3-428A-9EF8-8F1C00DE1303}">
      <dgm:prSet/>
      <dgm:spPr/>
      <dgm:t>
        <a:bodyPr/>
        <a:lstStyle/>
        <a:p>
          <a:pPr rtl="0"/>
          <a:r>
            <a:rPr lang="en-US" b="1" dirty="0"/>
            <a:t>o</a:t>
          </a:r>
          <a:endParaRPr lang="en-IN" dirty="0"/>
        </a:p>
      </dgm:t>
    </dgm:pt>
    <dgm:pt modelId="{2A676AB3-F824-4F26-9745-58ECF6B071D5}" type="parTrans" cxnId="{79CA8E41-1F95-4BE5-B380-BD33EFFE39F9}">
      <dgm:prSet/>
      <dgm:spPr/>
      <dgm:t>
        <a:bodyPr/>
        <a:lstStyle/>
        <a:p>
          <a:endParaRPr lang="en-IN"/>
        </a:p>
      </dgm:t>
    </dgm:pt>
    <dgm:pt modelId="{EE9858D1-E01E-4129-AB73-C6D8C6728727}" type="sibTrans" cxnId="{79CA8E41-1F95-4BE5-B380-BD33EFFE39F9}">
      <dgm:prSet/>
      <dgm:spPr/>
      <dgm:t>
        <a:bodyPr/>
        <a:lstStyle/>
        <a:p>
          <a:endParaRPr lang="en-IN"/>
        </a:p>
      </dgm:t>
    </dgm:pt>
    <dgm:pt modelId="{D61C4374-41ED-4C0F-8C9A-124E2466C4FB}">
      <dgm:prSet/>
      <dgm:spPr/>
      <dgm:t>
        <a:bodyPr/>
        <a:lstStyle/>
        <a:p>
          <a:pPr rtl="0"/>
          <a:r>
            <a:rPr lang="en-US" b="1" dirty="0"/>
            <a:t>d</a:t>
          </a:r>
          <a:endParaRPr lang="en-IN" dirty="0"/>
        </a:p>
      </dgm:t>
    </dgm:pt>
    <dgm:pt modelId="{92A326D8-0215-4D29-9132-4A231D8CB838}" type="parTrans" cxnId="{C605ACA5-2121-46C0-BF91-86D6FB31210D}">
      <dgm:prSet/>
      <dgm:spPr/>
      <dgm:t>
        <a:bodyPr/>
        <a:lstStyle/>
        <a:p>
          <a:endParaRPr lang="en-IN"/>
        </a:p>
      </dgm:t>
    </dgm:pt>
    <dgm:pt modelId="{0BC42734-C2DA-4E74-AA85-3A4689E7C792}" type="sibTrans" cxnId="{C605ACA5-2121-46C0-BF91-86D6FB31210D}">
      <dgm:prSet/>
      <dgm:spPr/>
      <dgm:t>
        <a:bodyPr/>
        <a:lstStyle/>
        <a:p>
          <a:endParaRPr lang="en-IN"/>
        </a:p>
      </dgm:t>
    </dgm:pt>
    <dgm:pt modelId="{E5DC05B5-7649-4CC2-A448-B68B6FB9C0C7}">
      <dgm:prSet/>
      <dgm:spPr/>
      <dgm:t>
        <a:bodyPr/>
        <a:lstStyle/>
        <a:p>
          <a:pPr rtl="0"/>
          <a:r>
            <a:rPr lang="en-US" b="1" dirty="0"/>
            <a:t>e</a:t>
          </a:r>
          <a:endParaRPr lang="en-IN" dirty="0"/>
        </a:p>
      </dgm:t>
    </dgm:pt>
    <dgm:pt modelId="{2FBE91AA-3321-4D2E-87E6-0333BF5D66A2}" type="parTrans" cxnId="{273220FA-EF21-4163-84EB-5E3759A01AD1}">
      <dgm:prSet/>
      <dgm:spPr/>
      <dgm:t>
        <a:bodyPr/>
        <a:lstStyle/>
        <a:p>
          <a:endParaRPr lang="en-IN"/>
        </a:p>
      </dgm:t>
    </dgm:pt>
    <dgm:pt modelId="{DCDC6C3A-DEC6-43FC-9C10-CE1D46E84597}" type="sibTrans" cxnId="{273220FA-EF21-4163-84EB-5E3759A01AD1}">
      <dgm:prSet/>
      <dgm:spPr/>
      <dgm:t>
        <a:bodyPr/>
        <a:lstStyle/>
        <a:p>
          <a:endParaRPr lang="en-IN"/>
        </a:p>
      </dgm:t>
    </dgm:pt>
    <dgm:pt modelId="{AE866D94-BC41-4C18-846E-310D0B0017ED}">
      <dgm:prSet/>
      <dgm:spPr/>
      <dgm:t>
        <a:bodyPr/>
        <a:lstStyle/>
        <a:p>
          <a:pPr rtl="0"/>
          <a:r>
            <a:rPr lang="en-US" b="1" dirty="0"/>
            <a:t>r</a:t>
          </a:r>
          <a:endParaRPr lang="en-IN" dirty="0"/>
        </a:p>
      </dgm:t>
    </dgm:pt>
    <dgm:pt modelId="{52943417-0101-4B76-915E-BA6F90792047}" type="parTrans" cxnId="{A82A6A6D-FAF3-4727-AF5F-99A4B247FE1C}">
      <dgm:prSet/>
      <dgm:spPr/>
      <dgm:t>
        <a:bodyPr/>
        <a:lstStyle/>
        <a:p>
          <a:endParaRPr lang="en-IN"/>
        </a:p>
      </dgm:t>
    </dgm:pt>
    <dgm:pt modelId="{E46DB242-6D5F-400A-9DF0-B68449B3D26B}" type="sibTrans" cxnId="{A82A6A6D-FAF3-4727-AF5F-99A4B247FE1C}">
      <dgm:prSet/>
      <dgm:spPr/>
      <dgm:t>
        <a:bodyPr/>
        <a:lstStyle/>
        <a:p>
          <a:endParaRPr lang="en-IN"/>
        </a:p>
      </dgm:t>
    </dgm:pt>
    <dgm:pt modelId="{904AD298-AB18-4CEF-BCA6-323308FAB162}">
      <dgm:prSet/>
      <dgm:spPr/>
      <dgm:t>
        <a:bodyPr/>
        <a:lstStyle/>
        <a:p>
          <a:pPr rtl="0"/>
          <a:r>
            <a:rPr lang="en-US" b="1" dirty="0"/>
            <a:t>n </a:t>
          </a:r>
          <a:endParaRPr lang="en-IN" dirty="0"/>
        </a:p>
      </dgm:t>
    </dgm:pt>
    <dgm:pt modelId="{1E69214E-EC64-41F0-9BF2-0624AADA5E44}" type="parTrans" cxnId="{EEB3A843-0897-4408-9F33-C89F7CEF97F4}">
      <dgm:prSet/>
      <dgm:spPr/>
      <dgm:t>
        <a:bodyPr/>
        <a:lstStyle/>
        <a:p>
          <a:endParaRPr lang="en-IN"/>
        </a:p>
      </dgm:t>
    </dgm:pt>
    <dgm:pt modelId="{B5ABEC53-7E77-4DA3-B73A-4FC51AB10BB8}" type="sibTrans" cxnId="{EEB3A843-0897-4408-9F33-C89F7CEF97F4}">
      <dgm:prSet/>
      <dgm:spPr/>
      <dgm:t>
        <a:bodyPr/>
        <a:lstStyle/>
        <a:p>
          <a:endParaRPr lang="en-IN"/>
        </a:p>
      </dgm:t>
    </dgm:pt>
    <dgm:pt modelId="{B76216B1-846A-453A-B480-54B7BE22DE4D}">
      <dgm:prSet/>
      <dgm:spPr/>
      <dgm:t>
        <a:bodyPr/>
        <a:lstStyle/>
        <a:p>
          <a:pPr rtl="0"/>
          <a:endParaRPr lang="en-US" b="1" dirty="0"/>
        </a:p>
      </dgm:t>
    </dgm:pt>
    <dgm:pt modelId="{C57B8501-4B47-4E96-9002-707F93031255}" type="parTrans" cxnId="{C0B227AD-E505-4E44-B637-A68C0CD499A7}">
      <dgm:prSet/>
      <dgm:spPr/>
      <dgm:t>
        <a:bodyPr/>
        <a:lstStyle/>
        <a:p>
          <a:endParaRPr lang="en-IN"/>
        </a:p>
      </dgm:t>
    </dgm:pt>
    <dgm:pt modelId="{EEE6F361-9E58-4C26-8F6A-44CDA781933C}" type="sibTrans" cxnId="{C0B227AD-E505-4E44-B637-A68C0CD499A7}">
      <dgm:prSet/>
      <dgm:spPr/>
      <dgm:t>
        <a:bodyPr/>
        <a:lstStyle/>
        <a:p>
          <a:endParaRPr lang="en-IN"/>
        </a:p>
      </dgm:t>
    </dgm:pt>
    <dgm:pt modelId="{B220ACE2-3160-4E87-B957-9BF497022CB6}">
      <dgm:prSet/>
      <dgm:spPr/>
      <dgm:t>
        <a:bodyPr/>
        <a:lstStyle/>
        <a:p>
          <a:pPr rtl="0"/>
          <a:r>
            <a:rPr lang="en-US" b="1" dirty="0"/>
            <a:t>C</a:t>
          </a:r>
          <a:endParaRPr lang="en-IN" dirty="0"/>
        </a:p>
      </dgm:t>
    </dgm:pt>
    <dgm:pt modelId="{41132E08-38CA-4BE5-A67D-D34B20AC3E4D}" type="parTrans" cxnId="{E83E12E7-3074-4E98-8A55-823418550AB8}">
      <dgm:prSet/>
      <dgm:spPr/>
      <dgm:t>
        <a:bodyPr/>
        <a:lstStyle/>
        <a:p>
          <a:endParaRPr lang="en-IN"/>
        </a:p>
      </dgm:t>
    </dgm:pt>
    <dgm:pt modelId="{FC0B74BB-CEB4-4FBA-AC7A-9B0E580EE0A1}" type="sibTrans" cxnId="{E83E12E7-3074-4E98-8A55-823418550AB8}">
      <dgm:prSet/>
      <dgm:spPr/>
      <dgm:t>
        <a:bodyPr/>
        <a:lstStyle/>
        <a:p>
          <a:endParaRPr lang="en-IN"/>
        </a:p>
      </dgm:t>
    </dgm:pt>
    <dgm:pt modelId="{F97DFEC9-5204-4CE7-B0D6-F0325EF3D05D}">
      <dgm:prSet/>
      <dgm:spPr/>
      <dgm:t>
        <a:bodyPr/>
        <a:lstStyle/>
        <a:p>
          <a:pPr rtl="0"/>
          <a:r>
            <a:rPr lang="en-US" b="1" dirty="0"/>
            <a:t>+</a:t>
          </a:r>
          <a:endParaRPr lang="en-IN" dirty="0"/>
        </a:p>
      </dgm:t>
    </dgm:pt>
    <dgm:pt modelId="{6C71C067-63D3-4131-9196-548768DF4117}" type="parTrans" cxnId="{08D3F079-0392-43A4-BEAD-4E92ABC09DE8}">
      <dgm:prSet/>
      <dgm:spPr/>
      <dgm:t>
        <a:bodyPr/>
        <a:lstStyle/>
        <a:p>
          <a:endParaRPr lang="en-IN"/>
        </a:p>
      </dgm:t>
    </dgm:pt>
    <dgm:pt modelId="{1CD47E0E-8B8C-4984-8BAA-49141868663B}" type="sibTrans" cxnId="{08D3F079-0392-43A4-BEAD-4E92ABC09DE8}">
      <dgm:prSet/>
      <dgm:spPr/>
      <dgm:t>
        <a:bodyPr/>
        <a:lstStyle/>
        <a:p>
          <a:endParaRPr lang="en-IN"/>
        </a:p>
      </dgm:t>
    </dgm:pt>
    <dgm:pt modelId="{01D44758-2477-4571-B376-922AA1917A84}">
      <dgm:prSet/>
      <dgm:spPr/>
      <dgm:t>
        <a:bodyPr/>
        <a:lstStyle/>
        <a:p>
          <a:pPr rtl="0"/>
          <a:r>
            <a:rPr lang="en-US" b="1" dirty="0"/>
            <a:t>+</a:t>
          </a:r>
          <a:endParaRPr lang="en-IN" b="1" dirty="0"/>
        </a:p>
      </dgm:t>
    </dgm:pt>
    <dgm:pt modelId="{E79C5EF4-BB9A-437E-B9F7-44AF13015E2E}" type="parTrans" cxnId="{0C2AFE22-8B84-4A6E-BCD4-0CCD59BD193A}">
      <dgm:prSet/>
      <dgm:spPr/>
      <dgm:t>
        <a:bodyPr/>
        <a:lstStyle/>
        <a:p>
          <a:endParaRPr lang="en-IN"/>
        </a:p>
      </dgm:t>
    </dgm:pt>
    <dgm:pt modelId="{685FE70B-1223-477A-AA5C-CEB3E233B5B6}" type="sibTrans" cxnId="{0C2AFE22-8B84-4A6E-BCD4-0CCD59BD193A}">
      <dgm:prSet/>
      <dgm:spPr/>
      <dgm:t>
        <a:bodyPr/>
        <a:lstStyle/>
        <a:p>
          <a:endParaRPr lang="en-IN"/>
        </a:p>
      </dgm:t>
    </dgm:pt>
    <dgm:pt modelId="{9F852919-C221-4293-9855-0078F86580EA}">
      <dgm:prSet/>
      <dgm:spPr/>
      <dgm:t>
        <a:bodyPr/>
        <a:lstStyle/>
        <a:p>
          <a:pPr rtl="0"/>
          <a:r>
            <a:rPr lang="en-US" b="1" dirty="0"/>
            <a:t>14</a:t>
          </a:r>
          <a:endParaRPr lang="en-IN" b="1" dirty="0"/>
        </a:p>
      </dgm:t>
    </dgm:pt>
    <dgm:pt modelId="{D7D37322-49AF-43DE-86E7-C28FA98BA8B8}" type="parTrans" cxnId="{0B05FA82-DAFA-448C-B047-8EE79878DB3F}">
      <dgm:prSet/>
      <dgm:spPr/>
      <dgm:t>
        <a:bodyPr/>
        <a:lstStyle/>
        <a:p>
          <a:endParaRPr lang="en-IN"/>
        </a:p>
      </dgm:t>
    </dgm:pt>
    <dgm:pt modelId="{B1E20E57-6985-41CF-83D5-00B73F9FA86B}" type="sibTrans" cxnId="{0B05FA82-DAFA-448C-B047-8EE79878DB3F}">
      <dgm:prSet/>
      <dgm:spPr/>
      <dgm:t>
        <a:bodyPr/>
        <a:lstStyle/>
        <a:p>
          <a:endParaRPr lang="en-IN"/>
        </a:p>
      </dgm:t>
    </dgm:pt>
    <dgm:pt modelId="{E4EAD2FB-36A8-4F70-9BB1-20B4C725B0A9}" type="pres">
      <dgm:prSet presAssocID="{A9A285CB-8474-41F4-9039-88B7BA39F61A}" presName="Name0" presStyleCnt="0">
        <dgm:presLayoutVars>
          <dgm:dir/>
          <dgm:resizeHandles val="exact"/>
        </dgm:presLayoutVars>
      </dgm:prSet>
      <dgm:spPr/>
    </dgm:pt>
    <dgm:pt modelId="{B1233D49-3413-4200-8891-06ECB5F59131}" type="pres">
      <dgm:prSet presAssocID="{1E1B9FD8-69DB-4AC2-A7F1-A1581F3D2300}" presName="Name5" presStyleLbl="vennNode1" presStyleIdx="0" presStyleCnt="11">
        <dgm:presLayoutVars>
          <dgm:bulletEnabled val="1"/>
        </dgm:presLayoutVars>
      </dgm:prSet>
      <dgm:spPr/>
    </dgm:pt>
    <dgm:pt modelId="{6DB14DCF-DB38-4D5F-B233-AFB8ABCA9513}" type="pres">
      <dgm:prSet presAssocID="{9ED62A5E-664D-4A7E-8599-E8CD346D8D71}" presName="space" presStyleCnt="0"/>
      <dgm:spPr/>
    </dgm:pt>
    <dgm:pt modelId="{4409FF7B-D37A-4C31-9064-BA2342BEC0EE}" type="pres">
      <dgm:prSet presAssocID="{EBBEEEB3-08C3-428A-9EF8-8F1C00DE1303}" presName="Name5" presStyleLbl="vennNode1" presStyleIdx="1" presStyleCnt="11">
        <dgm:presLayoutVars>
          <dgm:bulletEnabled val="1"/>
        </dgm:presLayoutVars>
      </dgm:prSet>
      <dgm:spPr/>
    </dgm:pt>
    <dgm:pt modelId="{D07C5E4E-EB61-4B09-AC65-A3D14DFC05A0}" type="pres">
      <dgm:prSet presAssocID="{EE9858D1-E01E-4129-AB73-C6D8C6728727}" presName="space" presStyleCnt="0"/>
      <dgm:spPr/>
    </dgm:pt>
    <dgm:pt modelId="{4BDF8A8D-05EC-455A-A295-83D416E615EB}" type="pres">
      <dgm:prSet presAssocID="{D61C4374-41ED-4C0F-8C9A-124E2466C4FB}" presName="Name5" presStyleLbl="vennNode1" presStyleIdx="2" presStyleCnt="11">
        <dgm:presLayoutVars>
          <dgm:bulletEnabled val="1"/>
        </dgm:presLayoutVars>
      </dgm:prSet>
      <dgm:spPr/>
    </dgm:pt>
    <dgm:pt modelId="{A8A0CE54-3CAC-4328-A22D-A61C3EDFBB96}" type="pres">
      <dgm:prSet presAssocID="{0BC42734-C2DA-4E74-AA85-3A4689E7C792}" presName="space" presStyleCnt="0"/>
      <dgm:spPr/>
    </dgm:pt>
    <dgm:pt modelId="{278148E2-4D9E-459E-82FE-62B225737E37}" type="pres">
      <dgm:prSet presAssocID="{E5DC05B5-7649-4CC2-A448-B68B6FB9C0C7}" presName="Name5" presStyleLbl="vennNode1" presStyleIdx="3" presStyleCnt="11">
        <dgm:presLayoutVars>
          <dgm:bulletEnabled val="1"/>
        </dgm:presLayoutVars>
      </dgm:prSet>
      <dgm:spPr/>
    </dgm:pt>
    <dgm:pt modelId="{04908624-1CD2-4D59-AB5B-73BE04679AEC}" type="pres">
      <dgm:prSet presAssocID="{DCDC6C3A-DEC6-43FC-9C10-CE1D46E84597}" presName="space" presStyleCnt="0"/>
      <dgm:spPr/>
    </dgm:pt>
    <dgm:pt modelId="{C6C0E0C6-CD04-4056-8F0B-6C202E9924B1}" type="pres">
      <dgm:prSet presAssocID="{AE866D94-BC41-4C18-846E-310D0B0017ED}" presName="Name5" presStyleLbl="vennNode1" presStyleIdx="4" presStyleCnt="11">
        <dgm:presLayoutVars>
          <dgm:bulletEnabled val="1"/>
        </dgm:presLayoutVars>
      </dgm:prSet>
      <dgm:spPr/>
    </dgm:pt>
    <dgm:pt modelId="{B281CC30-B8CD-4968-81F7-F745EEC1B5FF}" type="pres">
      <dgm:prSet presAssocID="{E46DB242-6D5F-400A-9DF0-B68449B3D26B}" presName="space" presStyleCnt="0"/>
      <dgm:spPr/>
    </dgm:pt>
    <dgm:pt modelId="{C3425200-A981-4AE8-9C93-A98EB91531FA}" type="pres">
      <dgm:prSet presAssocID="{904AD298-AB18-4CEF-BCA6-323308FAB162}" presName="Name5" presStyleLbl="vennNode1" presStyleIdx="5" presStyleCnt="11">
        <dgm:presLayoutVars>
          <dgm:bulletEnabled val="1"/>
        </dgm:presLayoutVars>
      </dgm:prSet>
      <dgm:spPr/>
    </dgm:pt>
    <dgm:pt modelId="{533F6F35-246F-46C0-96D1-DB0801AD3160}" type="pres">
      <dgm:prSet presAssocID="{B5ABEC53-7E77-4DA3-B73A-4FC51AB10BB8}" presName="space" presStyleCnt="0"/>
      <dgm:spPr/>
    </dgm:pt>
    <dgm:pt modelId="{7B11CA59-13E5-4EE2-B6B5-B2A46037165B}" type="pres">
      <dgm:prSet presAssocID="{B76216B1-846A-453A-B480-54B7BE22DE4D}" presName="Name5" presStyleLbl="vennNode1" presStyleIdx="6" presStyleCnt="11">
        <dgm:presLayoutVars>
          <dgm:bulletEnabled val="1"/>
        </dgm:presLayoutVars>
      </dgm:prSet>
      <dgm:spPr/>
    </dgm:pt>
    <dgm:pt modelId="{092AE654-F4A8-4DE2-A8A2-11C4C2F72CE2}" type="pres">
      <dgm:prSet presAssocID="{EEE6F361-9E58-4C26-8F6A-44CDA781933C}" presName="space" presStyleCnt="0"/>
      <dgm:spPr/>
    </dgm:pt>
    <dgm:pt modelId="{93E01C15-2071-451D-80F4-B2D7005AA0DF}" type="pres">
      <dgm:prSet presAssocID="{B220ACE2-3160-4E87-B957-9BF497022CB6}" presName="Name5" presStyleLbl="vennNode1" presStyleIdx="7" presStyleCnt="11">
        <dgm:presLayoutVars>
          <dgm:bulletEnabled val="1"/>
        </dgm:presLayoutVars>
      </dgm:prSet>
      <dgm:spPr/>
    </dgm:pt>
    <dgm:pt modelId="{6760E666-07EE-4500-AB0E-D3D83B2EBD4F}" type="pres">
      <dgm:prSet presAssocID="{FC0B74BB-CEB4-4FBA-AC7A-9B0E580EE0A1}" presName="space" presStyleCnt="0"/>
      <dgm:spPr/>
    </dgm:pt>
    <dgm:pt modelId="{A4254F1A-AA34-49B6-9AB4-0DF4E82A7644}" type="pres">
      <dgm:prSet presAssocID="{F97DFEC9-5204-4CE7-B0D6-F0325EF3D05D}" presName="Name5" presStyleLbl="vennNode1" presStyleIdx="8" presStyleCnt="11">
        <dgm:presLayoutVars>
          <dgm:bulletEnabled val="1"/>
        </dgm:presLayoutVars>
      </dgm:prSet>
      <dgm:spPr/>
    </dgm:pt>
    <dgm:pt modelId="{7AA5CBD7-6B6D-4B92-BE32-14F4081F2A93}" type="pres">
      <dgm:prSet presAssocID="{1CD47E0E-8B8C-4984-8BAA-49141868663B}" presName="space" presStyleCnt="0"/>
      <dgm:spPr/>
    </dgm:pt>
    <dgm:pt modelId="{5FBA103C-E1D0-4A81-BB31-DD7015354362}" type="pres">
      <dgm:prSet presAssocID="{01D44758-2477-4571-B376-922AA1917A84}" presName="Name5" presStyleLbl="vennNode1" presStyleIdx="9" presStyleCnt="11">
        <dgm:presLayoutVars>
          <dgm:bulletEnabled val="1"/>
        </dgm:presLayoutVars>
      </dgm:prSet>
      <dgm:spPr/>
    </dgm:pt>
    <dgm:pt modelId="{3791F1A3-335D-46DE-A875-27A724D8BB9A}" type="pres">
      <dgm:prSet presAssocID="{685FE70B-1223-477A-AA5C-CEB3E233B5B6}" presName="space" presStyleCnt="0"/>
      <dgm:spPr/>
    </dgm:pt>
    <dgm:pt modelId="{A7A86AEC-295F-44FE-9B16-01E14F805A67}" type="pres">
      <dgm:prSet presAssocID="{9F852919-C221-4293-9855-0078F86580EA}" presName="Name5" presStyleLbl="vennNode1" presStyleIdx="10" presStyleCnt="11">
        <dgm:presLayoutVars>
          <dgm:bulletEnabled val="1"/>
        </dgm:presLayoutVars>
      </dgm:prSet>
      <dgm:spPr/>
    </dgm:pt>
  </dgm:ptLst>
  <dgm:cxnLst>
    <dgm:cxn modelId="{87B23701-1242-4D8B-938F-FEC896D108B0}" type="presOf" srcId="{D61C4374-41ED-4C0F-8C9A-124E2466C4FB}" destId="{4BDF8A8D-05EC-455A-A295-83D416E615EB}" srcOrd="0" destOrd="0" presId="urn:microsoft.com/office/officeart/2005/8/layout/venn3"/>
    <dgm:cxn modelId="{8E310111-C86B-469F-92FD-60D7F4AE3520}" type="presOf" srcId="{E5DC05B5-7649-4CC2-A448-B68B6FB9C0C7}" destId="{278148E2-4D9E-459E-82FE-62B225737E37}" srcOrd="0" destOrd="0" presId="urn:microsoft.com/office/officeart/2005/8/layout/venn3"/>
    <dgm:cxn modelId="{0C2AFE22-8B84-4A6E-BCD4-0CCD59BD193A}" srcId="{A9A285CB-8474-41F4-9039-88B7BA39F61A}" destId="{01D44758-2477-4571-B376-922AA1917A84}" srcOrd="9" destOrd="0" parTransId="{E79C5EF4-BB9A-437E-B9F7-44AF13015E2E}" sibTransId="{685FE70B-1223-477A-AA5C-CEB3E233B5B6}"/>
    <dgm:cxn modelId="{B92F8A41-664B-4D11-AC71-23F839D27BC1}" type="presOf" srcId="{01D44758-2477-4571-B376-922AA1917A84}" destId="{5FBA103C-E1D0-4A81-BB31-DD7015354362}" srcOrd="0" destOrd="0" presId="urn:microsoft.com/office/officeart/2005/8/layout/venn3"/>
    <dgm:cxn modelId="{79CA8E41-1F95-4BE5-B380-BD33EFFE39F9}" srcId="{A9A285CB-8474-41F4-9039-88B7BA39F61A}" destId="{EBBEEEB3-08C3-428A-9EF8-8F1C00DE1303}" srcOrd="1" destOrd="0" parTransId="{2A676AB3-F824-4F26-9745-58ECF6B071D5}" sibTransId="{EE9858D1-E01E-4129-AB73-C6D8C6728727}"/>
    <dgm:cxn modelId="{EEB3A843-0897-4408-9F33-C89F7CEF97F4}" srcId="{A9A285CB-8474-41F4-9039-88B7BA39F61A}" destId="{904AD298-AB18-4CEF-BCA6-323308FAB162}" srcOrd="5" destOrd="0" parTransId="{1E69214E-EC64-41F0-9BF2-0624AADA5E44}" sibTransId="{B5ABEC53-7E77-4DA3-B73A-4FC51AB10BB8}"/>
    <dgm:cxn modelId="{00AFC567-8793-4C17-B785-188A0F757919}" type="presOf" srcId="{904AD298-AB18-4CEF-BCA6-323308FAB162}" destId="{C3425200-A981-4AE8-9C93-A98EB91531FA}" srcOrd="0" destOrd="0" presId="urn:microsoft.com/office/officeart/2005/8/layout/venn3"/>
    <dgm:cxn modelId="{EF511E4A-80F7-4C5D-85A8-1D82BBBD6E16}" type="presOf" srcId="{A9A285CB-8474-41F4-9039-88B7BA39F61A}" destId="{E4EAD2FB-36A8-4F70-9BB1-20B4C725B0A9}" srcOrd="0" destOrd="0" presId="urn:microsoft.com/office/officeart/2005/8/layout/venn3"/>
    <dgm:cxn modelId="{A82A6A6D-FAF3-4727-AF5F-99A4B247FE1C}" srcId="{A9A285CB-8474-41F4-9039-88B7BA39F61A}" destId="{AE866D94-BC41-4C18-846E-310D0B0017ED}" srcOrd="4" destOrd="0" parTransId="{52943417-0101-4B76-915E-BA6F90792047}" sibTransId="{E46DB242-6D5F-400A-9DF0-B68449B3D26B}"/>
    <dgm:cxn modelId="{19CC556E-3E7B-4E6C-A9DC-50138BC2DA7A}" type="presOf" srcId="{AE866D94-BC41-4C18-846E-310D0B0017ED}" destId="{C6C0E0C6-CD04-4056-8F0B-6C202E9924B1}" srcOrd="0" destOrd="0" presId="urn:microsoft.com/office/officeart/2005/8/layout/venn3"/>
    <dgm:cxn modelId="{69D3BC76-746B-4B90-826C-0256453C2265}" type="presOf" srcId="{F97DFEC9-5204-4CE7-B0D6-F0325EF3D05D}" destId="{A4254F1A-AA34-49B6-9AB4-0DF4E82A7644}" srcOrd="0" destOrd="0" presId="urn:microsoft.com/office/officeart/2005/8/layout/venn3"/>
    <dgm:cxn modelId="{08D3F079-0392-43A4-BEAD-4E92ABC09DE8}" srcId="{A9A285CB-8474-41F4-9039-88B7BA39F61A}" destId="{F97DFEC9-5204-4CE7-B0D6-F0325EF3D05D}" srcOrd="8" destOrd="0" parTransId="{6C71C067-63D3-4131-9196-548768DF4117}" sibTransId="{1CD47E0E-8B8C-4984-8BAA-49141868663B}"/>
    <dgm:cxn modelId="{0B05FA82-DAFA-448C-B047-8EE79878DB3F}" srcId="{A9A285CB-8474-41F4-9039-88B7BA39F61A}" destId="{9F852919-C221-4293-9855-0078F86580EA}" srcOrd="10" destOrd="0" parTransId="{D7D37322-49AF-43DE-86E7-C28FA98BA8B8}" sibTransId="{B1E20E57-6985-41CF-83D5-00B73F9FA86B}"/>
    <dgm:cxn modelId="{B002E88B-2629-424E-A5FC-8379B29055F5}" type="presOf" srcId="{9F852919-C221-4293-9855-0078F86580EA}" destId="{A7A86AEC-295F-44FE-9B16-01E14F805A67}" srcOrd="0" destOrd="0" presId="urn:microsoft.com/office/officeart/2005/8/layout/venn3"/>
    <dgm:cxn modelId="{18DFA8A3-0BF4-41E6-BF44-EDC8B7055CC7}" srcId="{A9A285CB-8474-41F4-9039-88B7BA39F61A}" destId="{1E1B9FD8-69DB-4AC2-A7F1-A1581F3D2300}" srcOrd="0" destOrd="0" parTransId="{26E10209-18AF-4ED3-8629-F8425F72D0BA}" sibTransId="{9ED62A5E-664D-4A7E-8599-E8CD346D8D71}"/>
    <dgm:cxn modelId="{C605ACA5-2121-46C0-BF91-86D6FB31210D}" srcId="{A9A285CB-8474-41F4-9039-88B7BA39F61A}" destId="{D61C4374-41ED-4C0F-8C9A-124E2466C4FB}" srcOrd="2" destOrd="0" parTransId="{92A326D8-0215-4D29-9132-4A231D8CB838}" sibTransId="{0BC42734-C2DA-4E74-AA85-3A4689E7C792}"/>
    <dgm:cxn modelId="{EB558FAA-951F-461E-9E16-9A8B83705F1E}" type="presOf" srcId="{B220ACE2-3160-4E87-B957-9BF497022CB6}" destId="{93E01C15-2071-451D-80F4-B2D7005AA0DF}" srcOrd="0" destOrd="0" presId="urn:microsoft.com/office/officeart/2005/8/layout/venn3"/>
    <dgm:cxn modelId="{C0B227AD-E505-4E44-B637-A68C0CD499A7}" srcId="{A9A285CB-8474-41F4-9039-88B7BA39F61A}" destId="{B76216B1-846A-453A-B480-54B7BE22DE4D}" srcOrd="6" destOrd="0" parTransId="{C57B8501-4B47-4E96-9002-707F93031255}" sibTransId="{EEE6F361-9E58-4C26-8F6A-44CDA781933C}"/>
    <dgm:cxn modelId="{E36B88B1-A18F-42F3-8C6B-931EAB4392BE}" type="presOf" srcId="{EBBEEEB3-08C3-428A-9EF8-8F1C00DE1303}" destId="{4409FF7B-D37A-4C31-9064-BA2342BEC0EE}" srcOrd="0" destOrd="0" presId="urn:microsoft.com/office/officeart/2005/8/layout/venn3"/>
    <dgm:cxn modelId="{D86E88BC-7979-4ABA-9199-93E5E5E1A244}" type="presOf" srcId="{B76216B1-846A-453A-B480-54B7BE22DE4D}" destId="{7B11CA59-13E5-4EE2-B6B5-B2A46037165B}" srcOrd="0" destOrd="0" presId="urn:microsoft.com/office/officeart/2005/8/layout/venn3"/>
    <dgm:cxn modelId="{3123DCDF-B5AE-4397-BF37-3100FC9C6484}" type="presOf" srcId="{1E1B9FD8-69DB-4AC2-A7F1-A1581F3D2300}" destId="{B1233D49-3413-4200-8891-06ECB5F59131}" srcOrd="0" destOrd="0" presId="urn:microsoft.com/office/officeart/2005/8/layout/venn3"/>
    <dgm:cxn modelId="{E83E12E7-3074-4E98-8A55-823418550AB8}" srcId="{A9A285CB-8474-41F4-9039-88B7BA39F61A}" destId="{B220ACE2-3160-4E87-B957-9BF497022CB6}" srcOrd="7" destOrd="0" parTransId="{41132E08-38CA-4BE5-A67D-D34B20AC3E4D}" sibTransId="{FC0B74BB-CEB4-4FBA-AC7A-9B0E580EE0A1}"/>
    <dgm:cxn modelId="{273220FA-EF21-4163-84EB-5E3759A01AD1}" srcId="{A9A285CB-8474-41F4-9039-88B7BA39F61A}" destId="{E5DC05B5-7649-4CC2-A448-B68B6FB9C0C7}" srcOrd="3" destOrd="0" parTransId="{2FBE91AA-3321-4D2E-87E6-0333BF5D66A2}" sibTransId="{DCDC6C3A-DEC6-43FC-9C10-CE1D46E84597}"/>
    <dgm:cxn modelId="{4AAADEC5-F368-49E9-938B-85DA749127F3}" type="presParOf" srcId="{E4EAD2FB-36A8-4F70-9BB1-20B4C725B0A9}" destId="{B1233D49-3413-4200-8891-06ECB5F59131}" srcOrd="0" destOrd="0" presId="urn:microsoft.com/office/officeart/2005/8/layout/venn3"/>
    <dgm:cxn modelId="{4F05BCD3-7D30-4590-B6FE-69B245EE19C3}" type="presParOf" srcId="{E4EAD2FB-36A8-4F70-9BB1-20B4C725B0A9}" destId="{6DB14DCF-DB38-4D5F-B233-AFB8ABCA9513}" srcOrd="1" destOrd="0" presId="urn:microsoft.com/office/officeart/2005/8/layout/venn3"/>
    <dgm:cxn modelId="{2B15C6B0-0373-42BA-AD9B-E2975A70F1B8}" type="presParOf" srcId="{E4EAD2FB-36A8-4F70-9BB1-20B4C725B0A9}" destId="{4409FF7B-D37A-4C31-9064-BA2342BEC0EE}" srcOrd="2" destOrd="0" presId="urn:microsoft.com/office/officeart/2005/8/layout/venn3"/>
    <dgm:cxn modelId="{0D2531AB-4D32-4257-A72D-3062930F3E87}" type="presParOf" srcId="{E4EAD2FB-36A8-4F70-9BB1-20B4C725B0A9}" destId="{D07C5E4E-EB61-4B09-AC65-A3D14DFC05A0}" srcOrd="3" destOrd="0" presId="urn:microsoft.com/office/officeart/2005/8/layout/venn3"/>
    <dgm:cxn modelId="{75BF3DD0-CA76-456E-9E96-F2FC4B6B47CF}" type="presParOf" srcId="{E4EAD2FB-36A8-4F70-9BB1-20B4C725B0A9}" destId="{4BDF8A8D-05EC-455A-A295-83D416E615EB}" srcOrd="4" destOrd="0" presId="urn:microsoft.com/office/officeart/2005/8/layout/venn3"/>
    <dgm:cxn modelId="{CF65E3F6-B0D1-4249-A55D-611BAADA1C3D}" type="presParOf" srcId="{E4EAD2FB-36A8-4F70-9BB1-20B4C725B0A9}" destId="{A8A0CE54-3CAC-4328-A22D-A61C3EDFBB96}" srcOrd="5" destOrd="0" presId="urn:microsoft.com/office/officeart/2005/8/layout/venn3"/>
    <dgm:cxn modelId="{0E3B8193-ABF7-4988-A5D7-4855AE953637}" type="presParOf" srcId="{E4EAD2FB-36A8-4F70-9BB1-20B4C725B0A9}" destId="{278148E2-4D9E-459E-82FE-62B225737E37}" srcOrd="6" destOrd="0" presId="urn:microsoft.com/office/officeart/2005/8/layout/venn3"/>
    <dgm:cxn modelId="{49F2CEB8-8640-49A2-B97B-F5C8D1D975F0}" type="presParOf" srcId="{E4EAD2FB-36A8-4F70-9BB1-20B4C725B0A9}" destId="{04908624-1CD2-4D59-AB5B-73BE04679AEC}" srcOrd="7" destOrd="0" presId="urn:microsoft.com/office/officeart/2005/8/layout/venn3"/>
    <dgm:cxn modelId="{06B55674-E00A-427E-BAE4-1BD7FA46DC96}" type="presParOf" srcId="{E4EAD2FB-36A8-4F70-9BB1-20B4C725B0A9}" destId="{C6C0E0C6-CD04-4056-8F0B-6C202E9924B1}" srcOrd="8" destOrd="0" presId="urn:microsoft.com/office/officeart/2005/8/layout/venn3"/>
    <dgm:cxn modelId="{0660AC2A-835C-4453-8E9A-8C50FB0E3ADE}" type="presParOf" srcId="{E4EAD2FB-36A8-4F70-9BB1-20B4C725B0A9}" destId="{B281CC30-B8CD-4968-81F7-F745EEC1B5FF}" srcOrd="9" destOrd="0" presId="urn:microsoft.com/office/officeart/2005/8/layout/venn3"/>
    <dgm:cxn modelId="{ED72DD89-E0B1-4B90-BB8A-164490F0C0A3}" type="presParOf" srcId="{E4EAD2FB-36A8-4F70-9BB1-20B4C725B0A9}" destId="{C3425200-A981-4AE8-9C93-A98EB91531FA}" srcOrd="10" destOrd="0" presId="urn:microsoft.com/office/officeart/2005/8/layout/venn3"/>
    <dgm:cxn modelId="{B4463682-1E4F-4DC6-B851-39FEF13A45DF}" type="presParOf" srcId="{E4EAD2FB-36A8-4F70-9BB1-20B4C725B0A9}" destId="{533F6F35-246F-46C0-96D1-DB0801AD3160}" srcOrd="11" destOrd="0" presId="urn:microsoft.com/office/officeart/2005/8/layout/venn3"/>
    <dgm:cxn modelId="{3AB6F038-203A-4CC3-A0B0-A5CE209A8362}" type="presParOf" srcId="{E4EAD2FB-36A8-4F70-9BB1-20B4C725B0A9}" destId="{7B11CA59-13E5-4EE2-B6B5-B2A46037165B}" srcOrd="12" destOrd="0" presId="urn:microsoft.com/office/officeart/2005/8/layout/venn3"/>
    <dgm:cxn modelId="{8217B565-84D8-4FC6-B207-90B77A90E620}" type="presParOf" srcId="{E4EAD2FB-36A8-4F70-9BB1-20B4C725B0A9}" destId="{092AE654-F4A8-4DE2-A8A2-11C4C2F72CE2}" srcOrd="13" destOrd="0" presId="urn:microsoft.com/office/officeart/2005/8/layout/venn3"/>
    <dgm:cxn modelId="{DFDF6657-2527-43CB-8F9E-68EF12F98A50}" type="presParOf" srcId="{E4EAD2FB-36A8-4F70-9BB1-20B4C725B0A9}" destId="{93E01C15-2071-451D-80F4-B2D7005AA0DF}" srcOrd="14" destOrd="0" presId="urn:microsoft.com/office/officeart/2005/8/layout/venn3"/>
    <dgm:cxn modelId="{E52D61DA-4E85-403F-B54A-1B5367166D59}" type="presParOf" srcId="{E4EAD2FB-36A8-4F70-9BB1-20B4C725B0A9}" destId="{6760E666-07EE-4500-AB0E-D3D83B2EBD4F}" srcOrd="15" destOrd="0" presId="urn:microsoft.com/office/officeart/2005/8/layout/venn3"/>
    <dgm:cxn modelId="{A84A5239-1FF0-45E3-AE53-191BDE490C56}" type="presParOf" srcId="{E4EAD2FB-36A8-4F70-9BB1-20B4C725B0A9}" destId="{A4254F1A-AA34-49B6-9AB4-0DF4E82A7644}" srcOrd="16" destOrd="0" presId="urn:microsoft.com/office/officeart/2005/8/layout/venn3"/>
    <dgm:cxn modelId="{D6E46783-0161-4F01-A302-CAAE9EEC79CB}" type="presParOf" srcId="{E4EAD2FB-36A8-4F70-9BB1-20B4C725B0A9}" destId="{7AA5CBD7-6B6D-4B92-BE32-14F4081F2A93}" srcOrd="17" destOrd="0" presId="urn:microsoft.com/office/officeart/2005/8/layout/venn3"/>
    <dgm:cxn modelId="{7E2218FC-D1A2-4FA4-ABED-2CD062C77AFF}" type="presParOf" srcId="{E4EAD2FB-36A8-4F70-9BB1-20B4C725B0A9}" destId="{5FBA103C-E1D0-4A81-BB31-DD7015354362}" srcOrd="18" destOrd="0" presId="urn:microsoft.com/office/officeart/2005/8/layout/venn3"/>
    <dgm:cxn modelId="{7BCE1326-D6E8-45D3-9078-6524DB6BD72D}" type="presParOf" srcId="{E4EAD2FB-36A8-4F70-9BB1-20B4C725B0A9}" destId="{3791F1A3-335D-46DE-A875-27A724D8BB9A}" srcOrd="19" destOrd="0" presId="urn:microsoft.com/office/officeart/2005/8/layout/venn3"/>
    <dgm:cxn modelId="{3A89D830-083D-4D01-860B-7EE45313622E}" type="presParOf" srcId="{E4EAD2FB-36A8-4F70-9BB1-20B4C725B0A9}" destId="{A7A86AEC-295F-44FE-9B16-01E14F805A67}" srcOrd="20"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8.xml><?xml version="1.0" encoding="utf-8"?>
<dgm:dataModel xmlns:dgm="http://schemas.openxmlformats.org/drawingml/2006/diagram" xmlns:a="http://schemas.openxmlformats.org/drawingml/2006/main">
  <dgm:ptLst>
    <dgm:pt modelId="{A9A285CB-8474-41F4-9039-88B7BA39F61A}" type="doc">
      <dgm:prSet loTypeId="urn:microsoft.com/office/officeart/2005/8/layout/venn3" loCatId="relationship" qsTypeId="urn:microsoft.com/office/officeart/2005/8/quickstyle/3d2" qsCatId="3D" csTypeId="urn:microsoft.com/office/officeart/2005/8/colors/colorful1#12" csCatId="colorful" phldr="1"/>
      <dgm:spPr/>
      <dgm:t>
        <a:bodyPr/>
        <a:lstStyle/>
        <a:p>
          <a:endParaRPr lang="en-IN"/>
        </a:p>
      </dgm:t>
    </dgm:pt>
    <dgm:pt modelId="{1E1B9FD8-69DB-4AC2-A7F1-A1581F3D2300}">
      <dgm:prSet/>
      <dgm:spPr/>
      <dgm:t>
        <a:bodyPr/>
        <a:lstStyle/>
        <a:p>
          <a:pPr rtl="0"/>
          <a:r>
            <a:rPr lang="en-US" b="1" dirty="0"/>
            <a:t>M</a:t>
          </a:r>
          <a:endParaRPr lang="en-IN" dirty="0"/>
        </a:p>
      </dgm:t>
    </dgm:pt>
    <dgm:pt modelId="{26E10209-18AF-4ED3-8629-F8425F72D0BA}" type="parTrans" cxnId="{18DFA8A3-0BF4-41E6-BF44-EDC8B7055CC7}">
      <dgm:prSet/>
      <dgm:spPr/>
      <dgm:t>
        <a:bodyPr/>
        <a:lstStyle/>
        <a:p>
          <a:endParaRPr lang="en-IN"/>
        </a:p>
      </dgm:t>
    </dgm:pt>
    <dgm:pt modelId="{9ED62A5E-664D-4A7E-8599-E8CD346D8D71}" type="sibTrans" cxnId="{18DFA8A3-0BF4-41E6-BF44-EDC8B7055CC7}">
      <dgm:prSet/>
      <dgm:spPr/>
      <dgm:t>
        <a:bodyPr/>
        <a:lstStyle/>
        <a:p>
          <a:endParaRPr lang="en-IN"/>
        </a:p>
      </dgm:t>
    </dgm:pt>
    <dgm:pt modelId="{EBBEEEB3-08C3-428A-9EF8-8F1C00DE1303}">
      <dgm:prSet/>
      <dgm:spPr/>
      <dgm:t>
        <a:bodyPr/>
        <a:lstStyle/>
        <a:p>
          <a:pPr rtl="0"/>
          <a:r>
            <a:rPr lang="en-US" b="1" dirty="0"/>
            <a:t>o</a:t>
          </a:r>
          <a:endParaRPr lang="en-IN" dirty="0"/>
        </a:p>
      </dgm:t>
    </dgm:pt>
    <dgm:pt modelId="{2A676AB3-F824-4F26-9745-58ECF6B071D5}" type="parTrans" cxnId="{79CA8E41-1F95-4BE5-B380-BD33EFFE39F9}">
      <dgm:prSet/>
      <dgm:spPr/>
      <dgm:t>
        <a:bodyPr/>
        <a:lstStyle/>
        <a:p>
          <a:endParaRPr lang="en-IN"/>
        </a:p>
      </dgm:t>
    </dgm:pt>
    <dgm:pt modelId="{EE9858D1-E01E-4129-AB73-C6D8C6728727}" type="sibTrans" cxnId="{79CA8E41-1F95-4BE5-B380-BD33EFFE39F9}">
      <dgm:prSet/>
      <dgm:spPr/>
      <dgm:t>
        <a:bodyPr/>
        <a:lstStyle/>
        <a:p>
          <a:endParaRPr lang="en-IN"/>
        </a:p>
      </dgm:t>
    </dgm:pt>
    <dgm:pt modelId="{D61C4374-41ED-4C0F-8C9A-124E2466C4FB}">
      <dgm:prSet/>
      <dgm:spPr/>
      <dgm:t>
        <a:bodyPr/>
        <a:lstStyle/>
        <a:p>
          <a:pPr rtl="0"/>
          <a:r>
            <a:rPr lang="en-US" b="1" dirty="0"/>
            <a:t>d</a:t>
          </a:r>
          <a:endParaRPr lang="en-IN" dirty="0"/>
        </a:p>
      </dgm:t>
    </dgm:pt>
    <dgm:pt modelId="{92A326D8-0215-4D29-9132-4A231D8CB838}" type="parTrans" cxnId="{C605ACA5-2121-46C0-BF91-86D6FB31210D}">
      <dgm:prSet/>
      <dgm:spPr/>
      <dgm:t>
        <a:bodyPr/>
        <a:lstStyle/>
        <a:p>
          <a:endParaRPr lang="en-IN"/>
        </a:p>
      </dgm:t>
    </dgm:pt>
    <dgm:pt modelId="{0BC42734-C2DA-4E74-AA85-3A4689E7C792}" type="sibTrans" cxnId="{C605ACA5-2121-46C0-BF91-86D6FB31210D}">
      <dgm:prSet/>
      <dgm:spPr/>
      <dgm:t>
        <a:bodyPr/>
        <a:lstStyle/>
        <a:p>
          <a:endParaRPr lang="en-IN"/>
        </a:p>
      </dgm:t>
    </dgm:pt>
    <dgm:pt modelId="{E5DC05B5-7649-4CC2-A448-B68B6FB9C0C7}">
      <dgm:prSet/>
      <dgm:spPr/>
      <dgm:t>
        <a:bodyPr/>
        <a:lstStyle/>
        <a:p>
          <a:pPr rtl="0"/>
          <a:r>
            <a:rPr lang="en-US" b="1" dirty="0"/>
            <a:t>e</a:t>
          </a:r>
          <a:endParaRPr lang="en-IN" dirty="0"/>
        </a:p>
      </dgm:t>
    </dgm:pt>
    <dgm:pt modelId="{2FBE91AA-3321-4D2E-87E6-0333BF5D66A2}" type="parTrans" cxnId="{273220FA-EF21-4163-84EB-5E3759A01AD1}">
      <dgm:prSet/>
      <dgm:spPr/>
      <dgm:t>
        <a:bodyPr/>
        <a:lstStyle/>
        <a:p>
          <a:endParaRPr lang="en-IN"/>
        </a:p>
      </dgm:t>
    </dgm:pt>
    <dgm:pt modelId="{DCDC6C3A-DEC6-43FC-9C10-CE1D46E84597}" type="sibTrans" cxnId="{273220FA-EF21-4163-84EB-5E3759A01AD1}">
      <dgm:prSet/>
      <dgm:spPr/>
      <dgm:t>
        <a:bodyPr/>
        <a:lstStyle/>
        <a:p>
          <a:endParaRPr lang="en-IN"/>
        </a:p>
      </dgm:t>
    </dgm:pt>
    <dgm:pt modelId="{AE866D94-BC41-4C18-846E-310D0B0017ED}">
      <dgm:prSet/>
      <dgm:spPr/>
      <dgm:t>
        <a:bodyPr/>
        <a:lstStyle/>
        <a:p>
          <a:pPr rtl="0"/>
          <a:r>
            <a:rPr lang="en-US" b="1" dirty="0"/>
            <a:t>r</a:t>
          </a:r>
          <a:endParaRPr lang="en-IN" dirty="0"/>
        </a:p>
      </dgm:t>
    </dgm:pt>
    <dgm:pt modelId="{52943417-0101-4B76-915E-BA6F90792047}" type="parTrans" cxnId="{A82A6A6D-FAF3-4727-AF5F-99A4B247FE1C}">
      <dgm:prSet/>
      <dgm:spPr/>
      <dgm:t>
        <a:bodyPr/>
        <a:lstStyle/>
        <a:p>
          <a:endParaRPr lang="en-IN"/>
        </a:p>
      </dgm:t>
    </dgm:pt>
    <dgm:pt modelId="{E46DB242-6D5F-400A-9DF0-B68449B3D26B}" type="sibTrans" cxnId="{A82A6A6D-FAF3-4727-AF5F-99A4B247FE1C}">
      <dgm:prSet/>
      <dgm:spPr/>
      <dgm:t>
        <a:bodyPr/>
        <a:lstStyle/>
        <a:p>
          <a:endParaRPr lang="en-IN"/>
        </a:p>
      </dgm:t>
    </dgm:pt>
    <dgm:pt modelId="{904AD298-AB18-4CEF-BCA6-323308FAB162}">
      <dgm:prSet/>
      <dgm:spPr/>
      <dgm:t>
        <a:bodyPr/>
        <a:lstStyle/>
        <a:p>
          <a:pPr rtl="0"/>
          <a:r>
            <a:rPr lang="en-US" b="1" dirty="0"/>
            <a:t>n </a:t>
          </a:r>
          <a:endParaRPr lang="en-IN" dirty="0"/>
        </a:p>
      </dgm:t>
    </dgm:pt>
    <dgm:pt modelId="{1E69214E-EC64-41F0-9BF2-0624AADA5E44}" type="parTrans" cxnId="{EEB3A843-0897-4408-9F33-C89F7CEF97F4}">
      <dgm:prSet/>
      <dgm:spPr/>
      <dgm:t>
        <a:bodyPr/>
        <a:lstStyle/>
        <a:p>
          <a:endParaRPr lang="en-IN"/>
        </a:p>
      </dgm:t>
    </dgm:pt>
    <dgm:pt modelId="{B5ABEC53-7E77-4DA3-B73A-4FC51AB10BB8}" type="sibTrans" cxnId="{EEB3A843-0897-4408-9F33-C89F7CEF97F4}">
      <dgm:prSet/>
      <dgm:spPr/>
      <dgm:t>
        <a:bodyPr/>
        <a:lstStyle/>
        <a:p>
          <a:endParaRPr lang="en-IN"/>
        </a:p>
      </dgm:t>
    </dgm:pt>
    <dgm:pt modelId="{B76216B1-846A-453A-B480-54B7BE22DE4D}">
      <dgm:prSet/>
      <dgm:spPr/>
      <dgm:t>
        <a:bodyPr/>
        <a:lstStyle/>
        <a:p>
          <a:pPr rtl="0"/>
          <a:endParaRPr lang="en-US" b="1" dirty="0"/>
        </a:p>
      </dgm:t>
    </dgm:pt>
    <dgm:pt modelId="{C57B8501-4B47-4E96-9002-707F93031255}" type="parTrans" cxnId="{C0B227AD-E505-4E44-B637-A68C0CD499A7}">
      <dgm:prSet/>
      <dgm:spPr/>
      <dgm:t>
        <a:bodyPr/>
        <a:lstStyle/>
        <a:p>
          <a:endParaRPr lang="en-IN"/>
        </a:p>
      </dgm:t>
    </dgm:pt>
    <dgm:pt modelId="{EEE6F361-9E58-4C26-8F6A-44CDA781933C}" type="sibTrans" cxnId="{C0B227AD-E505-4E44-B637-A68C0CD499A7}">
      <dgm:prSet/>
      <dgm:spPr/>
      <dgm:t>
        <a:bodyPr/>
        <a:lstStyle/>
        <a:p>
          <a:endParaRPr lang="en-IN"/>
        </a:p>
      </dgm:t>
    </dgm:pt>
    <dgm:pt modelId="{B220ACE2-3160-4E87-B957-9BF497022CB6}">
      <dgm:prSet/>
      <dgm:spPr/>
      <dgm:t>
        <a:bodyPr/>
        <a:lstStyle/>
        <a:p>
          <a:pPr rtl="0"/>
          <a:r>
            <a:rPr lang="en-US" b="1" dirty="0"/>
            <a:t>C</a:t>
          </a:r>
          <a:endParaRPr lang="en-IN" dirty="0"/>
        </a:p>
      </dgm:t>
    </dgm:pt>
    <dgm:pt modelId="{41132E08-38CA-4BE5-A67D-D34B20AC3E4D}" type="parTrans" cxnId="{E83E12E7-3074-4E98-8A55-823418550AB8}">
      <dgm:prSet/>
      <dgm:spPr/>
      <dgm:t>
        <a:bodyPr/>
        <a:lstStyle/>
        <a:p>
          <a:endParaRPr lang="en-IN"/>
        </a:p>
      </dgm:t>
    </dgm:pt>
    <dgm:pt modelId="{FC0B74BB-CEB4-4FBA-AC7A-9B0E580EE0A1}" type="sibTrans" cxnId="{E83E12E7-3074-4E98-8A55-823418550AB8}">
      <dgm:prSet/>
      <dgm:spPr/>
      <dgm:t>
        <a:bodyPr/>
        <a:lstStyle/>
        <a:p>
          <a:endParaRPr lang="en-IN"/>
        </a:p>
      </dgm:t>
    </dgm:pt>
    <dgm:pt modelId="{F97DFEC9-5204-4CE7-B0D6-F0325EF3D05D}">
      <dgm:prSet/>
      <dgm:spPr/>
      <dgm:t>
        <a:bodyPr/>
        <a:lstStyle/>
        <a:p>
          <a:pPr rtl="0"/>
          <a:r>
            <a:rPr lang="en-US" b="1" dirty="0"/>
            <a:t>+</a:t>
          </a:r>
          <a:endParaRPr lang="en-IN" dirty="0"/>
        </a:p>
      </dgm:t>
    </dgm:pt>
    <dgm:pt modelId="{6C71C067-63D3-4131-9196-548768DF4117}" type="parTrans" cxnId="{08D3F079-0392-43A4-BEAD-4E92ABC09DE8}">
      <dgm:prSet/>
      <dgm:spPr/>
      <dgm:t>
        <a:bodyPr/>
        <a:lstStyle/>
        <a:p>
          <a:endParaRPr lang="en-IN"/>
        </a:p>
      </dgm:t>
    </dgm:pt>
    <dgm:pt modelId="{1CD47E0E-8B8C-4984-8BAA-49141868663B}" type="sibTrans" cxnId="{08D3F079-0392-43A4-BEAD-4E92ABC09DE8}">
      <dgm:prSet/>
      <dgm:spPr/>
      <dgm:t>
        <a:bodyPr/>
        <a:lstStyle/>
        <a:p>
          <a:endParaRPr lang="en-IN"/>
        </a:p>
      </dgm:t>
    </dgm:pt>
    <dgm:pt modelId="{01D44758-2477-4571-B376-922AA1917A84}">
      <dgm:prSet/>
      <dgm:spPr/>
      <dgm:t>
        <a:bodyPr/>
        <a:lstStyle/>
        <a:p>
          <a:pPr rtl="0"/>
          <a:r>
            <a:rPr lang="en-US" b="1" dirty="0"/>
            <a:t>+</a:t>
          </a:r>
          <a:endParaRPr lang="en-IN" b="1" dirty="0"/>
        </a:p>
      </dgm:t>
    </dgm:pt>
    <dgm:pt modelId="{E79C5EF4-BB9A-437E-B9F7-44AF13015E2E}" type="parTrans" cxnId="{0C2AFE22-8B84-4A6E-BCD4-0CCD59BD193A}">
      <dgm:prSet/>
      <dgm:spPr/>
      <dgm:t>
        <a:bodyPr/>
        <a:lstStyle/>
        <a:p>
          <a:endParaRPr lang="en-IN"/>
        </a:p>
      </dgm:t>
    </dgm:pt>
    <dgm:pt modelId="{685FE70B-1223-477A-AA5C-CEB3E233B5B6}" type="sibTrans" cxnId="{0C2AFE22-8B84-4A6E-BCD4-0CCD59BD193A}">
      <dgm:prSet/>
      <dgm:spPr/>
      <dgm:t>
        <a:bodyPr/>
        <a:lstStyle/>
        <a:p>
          <a:endParaRPr lang="en-IN"/>
        </a:p>
      </dgm:t>
    </dgm:pt>
    <dgm:pt modelId="{9F852919-C221-4293-9855-0078F86580EA}">
      <dgm:prSet/>
      <dgm:spPr/>
      <dgm:t>
        <a:bodyPr/>
        <a:lstStyle/>
        <a:p>
          <a:pPr rtl="0"/>
          <a:r>
            <a:rPr lang="en-US" b="1" dirty="0"/>
            <a:t>14</a:t>
          </a:r>
          <a:endParaRPr lang="en-IN" b="1" dirty="0"/>
        </a:p>
      </dgm:t>
    </dgm:pt>
    <dgm:pt modelId="{D7D37322-49AF-43DE-86E7-C28FA98BA8B8}" type="parTrans" cxnId="{0B05FA82-DAFA-448C-B047-8EE79878DB3F}">
      <dgm:prSet/>
      <dgm:spPr/>
      <dgm:t>
        <a:bodyPr/>
        <a:lstStyle/>
        <a:p>
          <a:endParaRPr lang="en-IN"/>
        </a:p>
      </dgm:t>
    </dgm:pt>
    <dgm:pt modelId="{B1E20E57-6985-41CF-83D5-00B73F9FA86B}" type="sibTrans" cxnId="{0B05FA82-DAFA-448C-B047-8EE79878DB3F}">
      <dgm:prSet/>
      <dgm:spPr/>
      <dgm:t>
        <a:bodyPr/>
        <a:lstStyle/>
        <a:p>
          <a:endParaRPr lang="en-IN"/>
        </a:p>
      </dgm:t>
    </dgm:pt>
    <dgm:pt modelId="{E4EAD2FB-36A8-4F70-9BB1-20B4C725B0A9}" type="pres">
      <dgm:prSet presAssocID="{A9A285CB-8474-41F4-9039-88B7BA39F61A}" presName="Name0" presStyleCnt="0">
        <dgm:presLayoutVars>
          <dgm:dir/>
          <dgm:resizeHandles val="exact"/>
        </dgm:presLayoutVars>
      </dgm:prSet>
      <dgm:spPr/>
    </dgm:pt>
    <dgm:pt modelId="{B1233D49-3413-4200-8891-06ECB5F59131}" type="pres">
      <dgm:prSet presAssocID="{1E1B9FD8-69DB-4AC2-A7F1-A1581F3D2300}" presName="Name5" presStyleLbl="vennNode1" presStyleIdx="0" presStyleCnt="11">
        <dgm:presLayoutVars>
          <dgm:bulletEnabled val="1"/>
        </dgm:presLayoutVars>
      </dgm:prSet>
      <dgm:spPr/>
    </dgm:pt>
    <dgm:pt modelId="{6DB14DCF-DB38-4D5F-B233-AFB8ABCA9513}" type="pres">
      <dgm:prSet presAssocID="{9ED62A5E-664D-4A7E-8599-E8CD346D8D71}" presName="space" presStyleCnt="0"/>
      <dgm:spPr/>
    </dgm:pt>
    <dgm:pt modelId="{4409FF7B-D37A-4C31-9064-BA2342BEC0EE}" type="pres">
      <dgm:prSet presAssocID="{EBBEEEB3-08C3-428A-9EF8-8F1C00DE1303}" presName="Name5" presStyleLbl="vennNode1" presStyleIdx="1" presStyleCnt="11">
        <dgm:presLayoutVars>
          <dgm:bulletEnabled val="1"/>
        </dgm:presLayoutVars>
      </dgm:prSet>
      <dgm:spPr/>
    </dgm:pt>
    <dgm:pt modelId="{D07C5E4E-EB61-4B09-AC65-A3D14DFC05A0}" type="pres">
      <dgm:prSet presAssocID="{EE9858D1-E01E-4129-AB73-C6D8C6728727}" presName="space" presStyleCnt="0"/>
      <dgm:spPr/>
    </dgm:pt>
    <dgm:pt modelId="{4BDF8A8D-05EC-455A-A295-83D416E615EB}" type="pres">
      <dgm:prSet presAssocID="{D61C4374-41ED-4C0F-8C9A-124E2466C4FB}" presName="Name5" presStyleLbl="vennNode1" presStyleIdx="2" presStyleCnt="11">
        <dgm:presLayoutVars>
          <dgm:bulletEnabled val="1"/>
        </dgm:presLayoutVars>
      </dgm:prSet>
      <dgm:spPr/>
    </dgm:pt>
    <dgm:pt modelId="{A8A0CE54-3CAC-4328-A22D-A61C3EDFBB96}" type="pres">
      <dgm:prSet presAssocID="{0BC42734-C2DA-4E74-AA85-3A4689E7C792}" presName="space" presStyleCnt="0"/>
      <dgm:spPr/>
    </dgm:pt>
    <dgm:pt modelId="{278148E2-4D9E-459E-82FE-62B225737E37}" type="pres">
      <dgm:prSet presAssocID="{E5DC05B5-7649-4CC2-A448-B68B6FB9C0C7}" presName="Name5" presStyleLbl="vennNode1" presStyleIdx="3" presStyleCnt="11">
        <dgm:presLayoutVars>
          <dgm:bulletEnabled val="1"/>
        </dgm:presLayoutVars>
      </dgm:prSet>
      <dgm:spPr/>
    </dgm:pt>
    <dgm:pt modelId="{04908624-1CD2-4D59-AB5B-73BE04679AEC}" type="pres">
      <dgm:prSet presAssocID="{DCDC6C3A-DEC6-43FC-9C10-CE1D46E84597}" presName="space" presStyleCnt="0"/>
      <dgm:spPr/>
    </dgm:pt>
    <dgm:pt modelId="{C6C0E0C6-CD04-4056-8F0B-6C202E9924B1}" type="pres">
      <dgm:prSet presAssocID="{AE866D94-BC41-4C18-846E-310D0B0017ED}" presName="Name5" presStyleLbl="vennNode1" presStyleIdx="4" presStyleCnt="11">
        <dgm:presLayoutVars>
          <dgm:bulletEnabled val="1"/>
        </dgm:presLayoutVars>
      </dgm:prSet>
      <dgm:spPr/>
    </dgm:pt>
    <dgm:pt modelId="{B281CC30-B8CD-4968-81F7-F745EEC1B5FF}" type="pres">
      <dgm:prSet presAssocID="{E46DB242-6D5F-400A-9DF0-B68449B3D26B}" presName="space" presStyleCnt="0"/>
      <dgm:spPr/>
    </dgm:pt>
    <dgm:pt modelId="{C3425200-A981-4AE8-9C93-A98EB91531FA}" type="pres">
      <dgm:prSet presAssocID="{904AD298-AB18-4CEF-BCA6-323308FAB162}" presName="Name5" presStyleLbl="vennNode1" presStyleIdx="5" presStyleCnt="11">
        <dgm:presLayoutVars>
          <dgm:bulletEnabled val="1"/>
        </dgm:presLayoutVars>
      </dgm:prSet>
      <dgm:spPr/>
    </dgm:pt>
    <dgm:pt modelId="{533F6F35-246F-46C0-96D1-DB0801AD3160}" type="pres">
      <dgm:prSet presAssocID="{B5ABEC53-7E77-4DA3-B73A-4FC51AB10BB8}" presName="space" presStyleCnt="0"/>
      <dgm:spPr/>
    </dgm:pt>
    <dgm:pt modelId="{7B11CA59-13E5-4EE2-B6B5-B2A46037165B}" type="pres">
      <dgm:prSet presAssocID="{B76216B1-846A-453A-B480-54B7BE22DE4D}" presName="Name5" presStyleLbl="vennNode1" presStyleIdx="6" presStyleCnt="11">
        <dgm:presLayoutVars>
          <dgm:bulletEnabled val="1"/>
        </dgm:presLayoutVars>
      </dgm:prSet>
      <dgm:spPr/>
    </dgm:pt>
    <dgm:pt modelId="{092AE654-F4A8-4DE2-A8A2-11C4C2F72CE2}" type="pres">
      <dgm:prSet presAssocID="{EEE6F361-9E58-4C26-8F6A-44CDA781933C}" presName="space" presStyleCnt="0"/>
      <dgm:spPr/>
    </dgm:pt>
    <dgm:pt modelId="{93E01C15-2071-451D-80F4-B2D7005AA0DF}" type="pres">
      <dgm:prSet presAssocID="{B220ACE2-3160-4E87-B957-9BF497022CB6}" presName="Name5" presStyleLbl="vennNode1" presStyleIdx="7" presStyleCnt="11">
        <dgm:presLayoutVars>
          <dgm:bulletEnabled val="1"/>
        </dgm:presLayoutVars>
      </dgm:prSet>
      <dgm:spPr/>
    </dgm:pt>
    <dgm:pt modelId="{6760E666-07EE-4500-AB0E-D3D83B2EBD4F}" type="pres">
      <dgm:prSet presAssocID="{FC0B74BB-CEB4-4FBA-AC7A-9B0E580EE0A1}" presName="space" presStyleCnt="0"/>
      <dgm:spPr/>
    </dgm:pt>
    <dgm:pt modelId="{A4254F1A-AA34-49B6-9AB4-0DF4E82A7644}" type="pres">
      <dgm:prSet presAssocID="{F97DFEC9-5204-4CE7-B0D6-F0325EF3D05D}" presName="Name5" presStyleLbl="vennNode1" presStyleIdx="8" presStyleCnt="11">
        <dgm:presLayoutVars>
          <dgm:bulletEnabled val="1"/>
        </dgm:presLayoutVars>
      </dgm:prSet>
      <dgm:spPr/>
    </dgm:pt>
    <dgm:pt modelId="{7AA5CBD7-6B6D-4B92-BE32-14F4081F2A93}" type="pres">
      <dgm:prSet presAssocID="{1CD47E0E-8B8C-4984-8BAA-49141868663B}" presName="space" presStyleCnt="0"/>
      <dgm:spPr/>
    </dgm:pt>
    <dgm:pt modelId="{5FBA103C-E1D0-4A81-BB31-DD7015354362}" type="pres">
      <dgm:prSet presAssocID="{01D44758-2477-4571-B376-922AA1917A84}" presName="Name5" presStyleLbl="vennNode1" presStyleIdx="9" presStyleCnt="11">
        <dgm:presLayoutVars>
          <dgm:bulletEnabled val="1"/>
        </dgm:presLayoutVars>
      </dgm:prSet>
      <dgm:spPr/>
    </dgm:pt>
    <dgm:pt modelId="{3791F1A3-335D-46DE-A875-27A724D8BB9A}" type="pres">
      <dgm:prSet presAssocID="{685FE70B-1223-477A-AA5C-CEB3E233B5B6}" presName="space" presStyleCnt="0"/>
      <dgm:spPr/>
    </dgm:pt>
    <dgm:pt modelId="{A7A86AEC-295F-44FE-9B16-01E14F805A67}" type="pres">
      <dgm:prSet presAssocID="{9F852919-C221-4293-9855-0078F86580EA}" presName="Name5" presStyleLbl="vennNode1" presStyleIdx="10" presStyleCnt="11">
        <dgm:presLayoutVars>
          <dgm:bulletEnabled val="1"/>
        </dgm:presLayoutVars>
      </dgm:prSet>
      <dgm:spPr/>
    </dgm:pt>
  </dgm:ptLst>
  <dgm:cxnLst>
    <dgm:cxn modelId="{0C2AFE22-8B84-4A6E-BCD4-0CCD59BD193A}" srcId="{A9A285CB-8474-41F4-9039-88B7BA39F61A}" destId="{01D44758-2477-4571-B376-922AA1917A84}" srcOrd="9" destOrd="0" parTransId="{E79C5EF4-BB9A-437E-B9F7-44AF13015E2E}" sibTransId="{685FE70B-1223-477A-AA5C-CEB3E233B5B6}"/>
    <dgm:cxn modelId="{94C0882A-E13B-40A0-98B2-EF5E304B8461}" type="presOf" srcId="{904AD298-AB18-4CEF-BCA6-323308FAB162}" destId="{C3425200-A981-4AE8-9C93-A98EB91531FA}" srcOrd="0" destOrd="0" presId="urn:microsoft.com/office/officeart/2005/8/layout/venn3"/>
    <dgm:cxn modelId="{61A08233-C296-4172-91B4-37B77493C837}" type="presOf" srcId="{A9A285CB-8474-41F4-9039-88B7BA39F61A}" destId="{E4EAD2FB-36A8-4F70-9BB1-20B4C725B0A9}" srcOrd="0" destOrd="0" presId="urn:microsoft.com/office/officeart/2005/8/layout/venn3"/>
    <dgm:cxn modelId="{9BE0DA5B-9C99-4315-945A-49B51E0AEA7A}" type="presOf" srcId="{EBBEEEB3-08C3-428A-9EF8-8F1C00DE1303}" destId="{4409FF7B-D37A-4C31-9064-BA2342BEC0EE}" srcOrd="0" destOrd="0" presId="urn:microsoft.com/office/officeart/2005/8/layout/venn3"/>
    <dgm:cxn modelId="{79CA8E41-1F95-4BE5-B380-BD33EFFE39F9}" srcId="{A9A285CB-8474-41F4-9039-88B7BA39F61A}" destId="{EBBEEEB3-08C3-428A-9EF8-8F1C00DE1303}" srcOrd="1" destOrd="0" parTransId="{2A676AB3-F824-4F26-9745-58ECF6B071D5}" sibTransId="{EE9858D1-E01E-4129-AB73-C6D8C6728727}"/>
    <dgm:cxn modelId="{2828AC61-177D-4070-99EB-AD8725F6E343}" type="presOf" srcId="{01D44758-2477-4571-B376-922AA1917A84}" destId="{5FBA103C-E1D0-4A81-BB31-DD7015354362}" srcOrd="0" destOrd="0" presId="urn:microsoft.com/office/officeart/2005/8/layout/venn3"/>
    <dgm:cxn modelId="{817F3742-4B5E-4304-8E0C-53DA91AAFF80}" type="presOf" srcId="{D61C4374-41ED-4C0F-8C9A-124E2466C4FB}" destId="{4BDF8A8D-05EC-455A-A295-83D416E615EB}" srcOrd="0" destOrd="0" presId="urn:microsoft.com/office/officeart/2005/8/layout/venn3"/>
    <dgm:cxn modelId="{EEB3A843-0897-4408-9F33-C89F7CEF97F4}" srcId="{A9A285CB-8474-41F4-9039-88B7BA39F61A}" destId="{904AD298-AB18-4CEF-BCA6-323308FAB162}" srcOrd="5" destOrd="0" parTransId="{1E69214E-EC64-41F0-9BF2-0624AADA5E44}" sibTransId="{B5ABEC53-7E77-4DA3-B73A-4FC51AB10BB8}"/>
    <dgm:cxn modelId="{1C2B6248-7E14-4600-A05D-AD508DC18CED}" type="presOf" srcId="{E5DC05B5-7649-4CC2-A448-B68B6FB9C0C7}" destId="{278148E2-4D9E-459E-82FE-62B225737E37}" srcOrd="0" destOrd="0" presId="urn:microsoft.com/office/officeart/2005/8/layout/venn3"/>
    <dgm:cxn modelId="{E068614D-6877-4F2F-80D5-3B340D3013CA}" type="presOf" srcId="{1E1B9FD8-69DB-4AC2-A7F1-A1581F3D2300}" destId="{B1233D49-3413-4200-8891-06ECB5F59131}" srcOrd="0" destOrd="0" presId="urn:microsoft.com/office/officeart/2005/8/layout/venn3"/>
    <dgm:cxn modelId="{A82A6A6D-FAF3-4727-AF5F-99A4B247FE1C}" srcId="{A9A285CB-8474-41F4-9039-88B7BA39F61A}" destId="{AE866D94-BC41-4C18-846E-310D0B0017ED}" srcOrd="4" destOrd="0" parTransId="{52943417-0101-4B76-915E-BA6F90792047}" sibTransId="{E46DB242-6D5F-400A-9DF0-B68449B3D26B}"/>
    <dgm:cxn modelId="{08D3F079-0392-43A4-BEAD-4E92ABC09DE8}" srcId="{A9A285CB-8474-41F4-9039-88B7BA39F61A}" destId="{F97DFEC9-5204-4CE7-B0D6-F0325EF3D05D}" srcOrd="8" destOrd="0" parTransId="{6C71C067-63D3-4131-9196-548768DF4117}" sibTransId="{1CD47E0E-8B8C-4984-8BAA-49141868663B}"/>
    <dgm:cxn modelId="{1907EB80-69DE-4623-9D2E-58C5C9E921BD}" type="presOf" srcId="{AE866D94-BC41-4C18-846E-310D0B0017ED}" destId="{C6C0E0C6-CD04-4056-8F0B-6C202E9924B1}" srcOrd="0" destOrd="0" presId="urn:microsoft.com/office/officeart/2005/8/layout/venn3"/>
    <dgm:cxn modelId="{0B05FA82-DAFA-448C-B047-8EE79878DB3F}" srcId="{A9A285CB-8474-41F4-9039-88B7BA39F61A}" destId="{9F852919-C221-4293-9855-0078F86580EA}" srcOrd="10" destOrd="0" parTransId="{D7D37322-49AF-43DE-86E7-C28FA98BA8B8}" sibTransId="{B1E20E57-6985-41CF-83D5-00B73F9FA86B}"/>
    <dgm:cxn modelId="{C62F0C85-8654-45BF-A6E5-1A33787371C5}" type="presOf" srcId="{B76216B1-846A-453A-B480-54B7BE22DE4D}" destId="{7B11CA59-13E5-4EE2-B6B5-B2A46037165B}" srcOrd="0" destOrd="0" presId="urn:microsoft.com/office/officeart/2005/8/layout/venn3"/>
    <dgm:cxn modelId="{22D46C95-14F7-44C1-B61B-5FD09A1A78EA}" type="presOf" srcId="{F97DFEC9-5204-4CE7-B0D6-F0325EF3D05D}" destId="{A4254F1A-AA34-49B6-9AB4-0DF4E82A7644}" srcOrd="0" destOrd="0" presId="urn:microsoft.com/office/officeart/2005/8/layout/venn3"/>
    <dgm:cxn modelId="{18DFA8A3-0BF4-41E6-BF44-EDC8B7055CC7}" srcId="{A9A285CB-8474-41F4-9039-88B7BA39F61A}" destId="{1E1B9FD8-69DB-4AC2-A7F1-A1581F3D2300}" srcOrd="0" destOrd="0" parTransId="{26E10209-18AF-4ED3-8629-F8425F72D0BA}" sibTransId="{9ED62A5E-664D-4A7E-8599-E8CD346D8D71}"/>
    <dgm:cxn modelId="{C605ACA5-2121-46C0-BF91-86D6FB31210D}" srcId="{A9A285CB-8474-41F4-9039-88B7BA39F61A}" destId="{D61C4374-41ED-4C0F-8C9A-124E2466C4FB}" srcOrd="2" destOrd="0" parTransId="{92A326D8-0215-4D29-9132-4A231D8CB838}" sibTransId="{0BC42734-C2DA-4E74-AA85-3A4689E7C792}"/>
    <dgm:cxn modelId="{C0B227AD-E505-4E44-B637-A68C0CD499A7}" srcId="{A9A285CB-8474-41F4-9039-88B7BA39F61A}" destId="{B76216B1-846A-453A-B480-54B7BE22DE4D}" srcOrd="6" destOrd="0" parTransId="{C57B8501-4B47-4E96-9002-707F93031255}" sibTransId="{EEE6F361-9E58-4C26-8F6A-44CDA781933C}"/>
    <dgm:cxn modelId="{CC67C7BE-B551-442E-8CAA-A4030151B30A}" type="presOf" srcId="{B220ACE2-3160-4E87-B957-9BF497022CB6}" destId="{93E01C15-2071-451D-80F4-B2D7005AA0DF}" srcOrd="0" destOrd="0" presId="urn:microsoft.com/office/officeart/2005/8/layout/venn3"/>
    <dgm:cxn modelId="{E83E12E7-3074-4E98-8A55-823418550AB8}" srcId="{A9A285CB-8474-41F4-9039-88B7BA39F61A}" destId="{B220ACE2-3160-4E87-B957-9BF497022CB6}" srcOrd="7" destOrd="0" parTransId="{41132E08-38CA-4BE5-A67D-D34B20AC3E4D}" sibTransId="{FC0B74BB-CEB4-4FBA-AC7A-9B0E580EE0A1}"/>
    <dgm:cxn modelId="{8ED7B6F8-00A9-4E4C-920B-1C3E6485ED85}" type="presOf" srcId="{9F852919-C221-4293-9855-0078F86580EA}" destId="{A7A86AEC-295F-44FE-9B16-01E14F805A67}" srcOrd="0" destOrd="0" presId="urn:microsoft.com/office/officeart/2005/8/layout/venn3"/>
    <dgm:cxn modelId="{273220FA-EF21-4163-84EB-5E3759A01AD1}" srcId="{A9A285CB-8474-41F4-9039-88B7BA39F61A}" destId="{E5DC05B5-7649-4CC2-A448-B68B6FB9C0C7}" srcOrd="3" destOrd="0" parTransId="{2FBE91AA-3321-4D2E-87E6-0333BF5D66A2}" sibTransId="{DCDC6C3A-DEC6-43FC-9C10-CE1D46E84597}"/>
    <dgm:cxn modelId="{5E3615E7-B0E2-45EF-AA1F-DE332D336805}" type="presParOf" srcId="{E4EAD2FB-36A8-4F70-9BB1-20B4C725B0A9}" destId="{B1233D49-3413-4200-8891-06ECB5F59131}" srcOrd="0" destOrd="0" presId="urn:microsoft.com/office/officeart/2005/8/layout/venn3"/>
    <dgm:cxn modelId="{DC9823D7-D3C0-46BF-B854-577B216397E6}" type="presParOf" srcId="{E4EAD2FB-36A8-4F70-9BB1-20B4C725B0A9}" destId="{6DB14DCF-DB38-4D5F-B233-AFB8ABCA9513}" srcOrd="1" destOrd="0" presId="urn:microsoft.com/office/officeart/2005/8/layout/venn3"/>
    <dgm:cxn modelId="{1A5E0F0C-DDF1-436A-B4F8-CF39D7CEC98D}" type="presParOf" srcId="{E4EAD2FB-36A8-4F70-9BB1-20B4C725B0A9}" destId="{4409FF7B-D37A-4C31-9064-BA2342BEC0EE}" srcOrd="2" destOrd="0" presId="urn:microsoft.com/office/officeart/2005/8/layout/venn3"/>
    <dgm:cxn modelId="{666237BB-7593-4331-B59E-C14E1709D1FF}" type="presParOf" srcId="{E4EAD2FB-36A8-4F70-9BB1-20B4C725B0A9}" destId="{D07C5E4E-EB61-4B09-AC65-A3D14DFC05A0}" srcOrd="3" destOrd="0" presId="urn:microsoft.com/office/officeart/2005/8/layout/venn3"/>
    <dgm:cxn modelId="{3EAC6D40-FEC3-4EC1-A436-FE892A61C8D8}" type="presParOf" srcId="{E4EAD2FB-36A8-4F70-9BB1-20B4C725B0A9}" destId="{4BDF8A8D-05EC-455A-A295-83D416E615EB}" srcOrd="4" destOrd="0" presId="urn:microsoft.com/office/officeart/2005/8/layout/venn3"/>
    <dgm:cxn modelId="{87A80EA7-F622-4ACA-B708-00D94B25B7FC}" type="presParOf" srcId="{E4EAD2FB-36A8-4F70-9BB1-20B4C725B0A9}" destId="{A8A0CE54-3CAC-4328-A22D-A61C3EDFBB96}" srcOrd="5" destOrd="0" presId="urn:microsoft.com/office/officeart/2005/8/layout/venn3"/>
    <dgm:cxn modelId="{F9E87510-8951-4204-A064-427C2BEE67A5}" type="presParOf" srcId="{E4EAD2FB-36A8-4F70-9BB1-20B4C725B0A9}" destId="{278148E2-4D9E-459E-82FE-62B225737E37}" srcOrd="6" destOrd="0" presId="urn:microsoft.com/office/officeart/2005/8/layout/venn3"/>
    <dgm:cxn modelId="{FDF3A6A5-C649-4023-8756-5D54BC97EB70}" type="presParOf" srcId="{E4EAD2FB-36A8-4F70-9BB1-20B4C725B0A9}" destId="{04908624-1CD2-4D59-AB5B-73BE04679AEC}" srcOrd="7" destOrd="0" presId="urn:microsoft.com/office/officeart/2005/8/layout/venn3"/>
    <dgm:cxn modelId="{824FAA4B-3B5A-4DA5-A372-1F280A542CCB}" type="presParOf" srcId="{E4EAD2FB-36A8-4F70-9BB1-20B4C725B0A9}" destId="{C6C0E0C6-CD04-4056-8F0B-6C202E9924B1}" srcOrd="8" destOrd="0" presId="urn:microsoft.com/office/officeart/2005/8/layout/venn3"/>
    <dgm:cxn modelId="{C6188E28-7013-4414-86EF-D096FB186771}" type="presParOf" srcId="{E4EAD2FB-36A8-4F70-9BB1-20B4C725B0A9}" destId="{B281CC30-B8CD-4968-81F7-F745EEC1B5FF}" srcOrd="9" destOrd="0" presId="urn:microsoft.com/office/officeart/2005/8/layout/venn3"/>
    <dgm:cxn modelId="{28C33FC7-01A3-4559-A8DC-1BD9DF8A83D6}" type="presParOf" srcId="{E4EAD2FB-36A8-4F70-9BB1-20B4C725B0A9}" destId="{C3425200-A981-4AE8-9C93-A98EB91531FA}" srcOrd="10" destOrd="0" presId="urn:microsoft.com/office/officeart/2005/8/layout/venn3"/>
    <dgm:cxn modelId="{865E0D35-BD83-4455-AFEB-960E07D7C603}" type="presParOf" srcId="{E4EAD2FB-36A8-4F70-9BB1-20B4C725B0A9}" destId="{533F6F35-246F-46C0-96D1-DB0801AD3160}" srcOrd="11" destOrd="0" presId="urn:microsoft.com/office/officeart/2005/8/layout/venn3"/>
    <dgm:cxn modelId="{599582EF-93C3-47D3-AB4B-F7276EB059C9}" type="presParOf" srcId="{E4EAD2FB-36A8-4F70-9BB1-20B4C725B0A9}" destId="{7B11CA59-13E5-4EE2-B6B5-B2A46037165B}" srcOrd="12" destOrd="0" presId="urn:microsoft.com/office/officeart/2005/8/layout/venn3"/>
    <dgm:cxn modelId="{9B18C31F-4CCB-42FB-9FDC-5D1A1288A03C}" type="presParOf" srcId="{E4EAD2FB-36A8-4F70-9BB1-20B4C725B0A9}" destId="{092AE654-F4A8-4DE2-A8A2-11C4C2F72CE2}" srcOrd="13" destOrd="0" presId="urn:microsoft.com/office/officeart/2005/8/layout/venn3"/>
    <dgm:cxn modelId="{FA0402C6-FC40-4460-89D3-25708A6CDB58}" type="presParOf" srcId="{E4EAD2FB-36A8-4F70-9BB1-20B4C725B0A9}" destId="{93E01C15-2071-451D-80F4-B2D7005AA0DF}" srcOrd="14" destOrd="0" presId="urn:microsoft.com/office/officeart/2005/8/layout/venn3"/>
    <dgm:cxn modelId="{49B69D0F-46D1-4632-B4CE-51249950695C}" type="presParOf" srcId="{E4EAD2FB-36A8-4F70-9BB1-20B4C725B0A9}" destId="{6760E666-07EE-4500-AB0E-D3D83B2EBD4F}" srcOrd="15" destOrd="0" presId="urn:microsoft.com/office/officeart/2005/8/layout/venn3"/>
    <dgm:cxn modelId="{56FC32A2-F90A-4014-9C9B-58D9862F5412}" type="presParOf" srcId="{E4EAD2FB-36A8-4F70-9BB1-20B4C725B0A9}" destId="{A4254F1A-AA34-49B6-9AB4-0DF4E82A7644}" srcOrd="16" destOrd="0" presId="urn:microsoft.com/office/officeart/2005/8/layout/venn3"/>
    <dgm:cxn modelId="{8CF566F5-CD15-4569-897E-4EE19145C036}" type="presParOf" srcId="{E4EAD2FB-36A8-4F70-9BB1-20B4C725B0A9}" destId="{7AA5CBD7-6B6D-4B92-BE32-14F4081F2A93}" srcOrd="17" destOrd="0" presId="urn:microsoft.com/office/officeart/2005/8/layout/venn3"/>
    <dgm:cxn modelId="{DEBB3975-D682-478E-B26A-B7D6AC13F1D7}" type="presParOf" srcId="{E4EAD2FB-36A8-4F70-9BB1-20B4C725B0A9}" destId="{5FBA103C-E1D0-4A81-BB31-DD7015354362}" srcOrd="18" destOrd="0" presId="urn:microsoft.com/office/officeart/2005/8/layout/venn3"/>
    <dgm:cxn modelId="{CA5FADFA-FB0B-4756-9314-EC5C903782A9}" type="presParOf" srcId="{E4EAD2FB-36A8-4F70-9BB1-20B4C725B0A9}" destId="{3791F1A3-335D-46DE-A875-27A724D8BB9A}" srcOrd="19" destOrd="0" presId="urn:microsoft.com/office/officeart/2005/8/layout/venn3"/>
    <dgm:cxn modelId="{93C78E1C-F260-4C37-9371-72E9E07987AF}" type="presParOf" srcId="{E4EAD2FB-36A8-4F70-9BB1-20B4C725B0A9}" destId="{A7A86AEC-295F-44FE-9B16-01E14F805A67}" srcOrd="20"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9A285CB-8474-41F4-9039-88B7BA39F61A}" type="doc">
      <dgm:prSet loTypeId="urn:microsoft.com/office/officeart/2005/8/layout/venn3" loCatId="relationship" qsTypeId="urn:microsoft.com/office/officeart/2005/8/quickstyle/3d2" qsCatId="3D" csTypeId="urn:microsoft.com/office/officeart/2005/8/colors/colorful1#9" csCatId="colorful" phldr="1"/>
      <dgm:spPr/>
      <dgm:t>
        <a:bodyPr/>
        <a:lstStyle/>
        <a:p>
          <a:endParaRPr lang="en-IN"/>
        </a:p>
      </dgm:t>
    </dgm:pt>
    <dgm:pt modelId="{1E1B9FD8-69DB-4AC2-A7F1-A1581F3D2300}">
      <dgm:prSet/>
      <dgm:spPr/>
      <dgm:t>
        <a:bodyPr/>
        <a:lstStyle/>
        <a:p>
          <a:pPr rtl="0"/>
          <a:r>
            <a:rPr lang="en-US" b="1" dirty="0"/>
            <a:t>M</a:t>
          </a:r>
          <a:endParaRPr lang="en-IN" dirty="0"/>
        </a:p>
      </dgm:t>
    </dgm:pt>
    <dgm:pt modelId="{26E10209-18AF-4ED3-8629-F8425F72D0BA}" type="parTrans" cxnId="{18DFA8A3-0BF4-41E6-BF44-EDC8B7055CC7}">
      <dgm:prSet/>
      <dgm:spPr/>
      <dgm:t>
        <a:bodyPr/>
        <a:lstStyle/>
        <a:p>
          <a:endParaRPr lang="en-IN"/>
        </a:p>
      </dgm:t>
    </dgm:pt>
    <dgm:pt modelId="{9ED62A5E-664D-4A7E-8599-E8CD346D8D71}" type="sibTrans" cxnId="{18DFA8A3-0BF4-41E6-BF44-EDC8B7055CC7}">
      <dgm:prSet/>
      <dgm:spPr/>
      <dgm:t>
        <a:bodyPr/>
        <a:lstStyle/>
        <a:p>
          <a:endParaRPr lang="en-IN"/>
        </a:p>
      </dgm:t>
    </dgm:pt>
    <dgm:pt modelId="{EBBEEEB3-08C3-428A-9EF8-8F1C00DE1303}">
      <dgm:prSet/>
      <dgm:spPr/>
      <dgm:t>
        <a:bodyPr/>
        <a:lstStyle/>
        <a:p>
          <a:pPr rtl="0"/>
          <a:r>
            <a:rPr lang="en-US" b="1" dirty="0"/>
            <a:t>o</a:t>
          </a:r>
          <a:endParaRPr lang="en-IN" dirty="0"/>
        </a:p>
      </dgm:t>
    </dgm:pt>
    <dgm:pt modelId="{2A676AB3-F824-4F26-9745-58ECF6B071D5}" type="parTrans" cxnId="{79CA8E41-1F95-4BE5-B380-BD33EFFE39F9}">
      <dgm:prSet/>
      <dgm:spPr/>
      <dgm:t>
        <a:bodyPr/>
        <a:lstStyle/>
        <a:p>
          <a:endParaRPr lang="en-IN"/>
        </a:p>
      </dgm:t>
    </dgm:pt>
    <dgm:pt modelId="{EE9858D1-E01E-4129-AB73-C6D8C6728727}" type="sibTrans" cxnId="{79CA8E41-1F95-4BE5-B380-BD33EFFE39F9}">
      <dgm:prSet/>
      <dgm:spPr/>
      <dgm:t>
        <a:bodyPr/>
        <a:lstStyle/>
        <a:p>
          <a:endParaRPr lang="en-IN"/>
        </a:p>
      </dgm:t>
    </dgm:pt>
    <dgm:pt modelId="{D61C4374-41ED-4C0F-8C9A-124E2466C4FB}">
      <dgm:prSet/>
      <dgm:spPr/>
      <dgm:t>
        <a:bodyPr/>
        <a:lstStyle/>
        <a:p>
          <a:pPr rtl="0"/>
          <a:r>
            <a:rPr lang="en-US" b="1" dirty="0"/>
            <a:t>d</a:t>
          </a:r>
          <a:endParaRPr lang="en-IN" dirty="0"/>
        </a:p>
      </dgm:t>
    </dgm:pt>
    <dgm:pt modelId="{92A326D8-0215-4D29-9132-4A231D8CB838}" type="parTrans" cxnId="{C605ACA5-2121-46C0-BF91-86D6FB31210D}">
      <dgm:prSet/>
      <dgm:spPr/>
      <dgm:t>
        <a:bodyPr/>
        <a:lstStyle/>
        <a:p>
          <a:endParaRPr lang="en-IN"/>
        </a:p>
      </dgm:t>
    </dgm:pt>
    <dgm:pt modelId="{0BC42734-C2DA-4E74-AA85-3A4689E7C792}" type="sibTrans" cxnId="{C605ACA5-2121-46C0-BF91-86D6FB31210D}">
      <dgm:prSet/>
      <dgm:spPr/>
      <dgm:t>
        <a:bodyPr/>
        <a:lstStyle/>
        <a:p>
          <a:endParaRPr lang="en-IN"/>
        </a:p>
      </dgm:t>
    </dgm:pt>
    <dgm:pt modelId="{E5DC05B5-7649-4CC2-A448-B68B6FB9C0C7}">
      <dgm:prSet/>
      <dgm:spPr/>
      <dgm:t>
        <a:bodyPr/>
        <a:lstStyle/>
        <a:p>
          <a:pPr rtl="0"/>
          <a:r>
            <a:rPr lang="en-US" b="1" dirty="0"/>
            <a:t>e</a:t>
          </a:r>
          <a:endParaRPr lang="en-IN" dirty="0"/>
        </a:p>
      </dgm:t>
    </dgm:pt>
    <dgm:pt modelId="{2FBE91AA-3321-4D2E-87E6-0333BF5D66A2}" type="parTrans" cxnId="{273220FA-EF21-4163-84EB-5E3759A01AD1}">
      <dgm:prSet/>
      <dgm:spPr/>
      <dgm:t>
        <a:bodyPr/>
        <a:lstStyle/>
        <a:p>
          <a:endParaRPr lang="en-IN"/>
        </a:p>
      </dgm:t>
    </dgm:pt>
    <dgm:pt modelId="{DCDC6C3A-DEC6-43FC-9C10-CE1D46E84597}" type="sibTrans" cxnId="{273220FA-EF21-4163-84EB-5E3759A01AD1}">
      <dgm:prSet/>
      <dgm:spPr/>
      <dgm:t>
        <a:bodyPr/>
        <a:lstStyle/>
        <a:p>
          <a:endParaRPr lang="en-IN"/>
        </a:p>
      </dgm:t>
    </dgm:pt>
    <dgm:pt modelId="{AE866D94-BC41-4C18-846E-310D0B0017ED}">
      <dgm:prSet/>
      <dgm:spPr/>
      <dgm:t>
        <a:bodyPr/>
        <a:lstStyle/>
        <a:p>
          <a:pPr rtl="0"/>
          <a:r>
            <a:rPr lang="en-US" b="1" dirty="0"/>
            <a:t>r</a:t>
          </a:r>
          <a:endParaRPr lang="en-IN" dirty="0"/>
        </a:p>
      </dgm:t>
    </dgm:pt>
    <dgm:pt modelId="{52943417-0101-4B76-915E-BA6F90792047}" type="parTrans" cxnId="{A82A6A6D-FAF3-4727-AF5F-99A4B247FE1C}">
      <dgm:prSet/>
      <dgm:spPr/>
      <dgm:t>
        <a:bodyPr/>
        <a:lstStyle/>
        <a:p>
          <a:endParaRPr lang="en-IN"/>
        </a:p>
      </dgm:t>
    </dgm:pt>
    <dgm:pt modelId="{E46DB242-6D5F-400A-9DF0-B68449B3D26B}" type="sibTrans" cxnId="{A82A6A6D-FAF3-4727-AF5F-99A4B247FE1C}">
      <dgm:prSet/>
      <dgm:spPr/>
      <dgm:t>
        <a:bodyPr/>
        <a:lstStyle/>
        <a:p>
          <a:endParaRPr lang="en-IN"/>
        </a:p>
      </dgm:t>
    </dgm:pt>
    <dgm:pt modelId="{904AD298-AB18-4CEF-BCA6-323308FAB162}">
      <dgm:prSet/>
      <dgm:spPr/>
      <dgm:t>
        <a:bodyPr/>
        <a:lstStyle/>
        <a:p>
          <a:pPr rtl="0"/>
          <a:r>
            <a:rPr lang="en-US" b="1" dirty="0"/>
            <a:t>n </a:t>
          </a:r>
          <a:endParaRPr lang="en-IN" dirty="0"/>
        </a:p>
      </dgm:t>
    </dgm:pt>
    <dgm:pt modelId="{1E69214E-EC64-41F0-9BF2-0624AADA5E44}" type="parTrans" cxnId="{EEB3A843-0897-4408-9F33-C89F7CEF97F4}">
      <dgm:prSet/>
      <dgm:spPr/>
      <dgm:t>
        <a:bodyPr/>
        <a:lstStyle/>
        <a:p>
          <a:endParaRPr lang="en-IN"/>
        </a:p>
      </dgm:t>
    </dgm:pt>
    <dgm:pt modelId="{B5ABEC53-7E77-4DA3-B73A-4FC51AB10BB8}" type="sibTrans" cxnId="{EEB3A843-0897-4408-9F33-C89F7CEF97F4}">
      <dgm:prSet/>
      <dgm:spPr/>
      <dgm:t>
        <a:bodyPr/>
        <a:lstStyle/>
        <a:p>
          <a:endParaRPr lang="en-IN"/>
        </a:p>
      </dgm:t>
    </dgm:pt>
    <dgm:pt modelId="{B76216B1-846A-453A-B480-54B7BE22DE4D}">
      <dgm:prSet/>
      <dgm:spPr/>
      <dgm:t>
        <a:bodyPr/>
        <a:lstStyle/>
        <a:p>
          <a:pPr rtl="0"/>
          <a:endParaRPr lang="en-US" b="1" dirty="0"/>
        </a:p>
      </dgm:t>
    </dgm:pt>
    <dgm:pt modelId="{C57B8501-4B47-4E96-9002-707F93031255}" type="parTrans" cxnId="{C0B227AD-E505-4E44-B637-A68C0CD499A7}">
      <dgm:prSet/>
      <dgm:spPr/>
      <dgm:t>
        <a:bodyPr/>
        <a:lstStyle/>
        <a:p>
          <a:endParaRPr lang="en-IN"/>
        </a:p>
      </dgm:t>
    </dgm:pt>
    <dgm:pt modelId="{EEE6F361-9E58-4C26-8F6A-44CDA781933C}" type="sibTrans" cxnId="{C0B227AD-E505-4E44-B637-A68C0CD499A7}">
      <dgm:prSet/>
      <dgm:spPr/>
      <dgm:t>
        <a:bodyPr/>
        <a:lstStyle/>
        <a:p>
          <a:endParaRPr lang="en-IN"/>
        </a:p>
      </dgm:t>
    </dgm:pt>
    <dgm:pt modelId="{B220ACE2-3160-4E87-B957-9BF497022CB6}">
      <dgm:prSet/>
      <dgm:spPr/>
      <dgm:t>
        <a:bodyPr/>
        <a:lstStyle/>
        <a:p>
          <a:pPr rtl="0"/>
          <a:r>
            <a:rPr lang="en-US" b="1" dirty="0"/>
            <a:t>C</a:t>
          </a:r>
          <a:endParaRPr lang="en-IN" dirty="0"/>
        </a:p>
      </dgm:t>
    </dgm:pt>
    <dgm:pt modelId="{41132E08-38CA-4BE5-A67D-D34B20AC3E4D}" type="parTrans" cxnId="{E83E12E7-3074-4E98-8A55-823418550AB8}">
      <dgm:prSet/>
      <dgm:spPr/>
      <dgm:t>
        <a:bodyPr/>
        <a:lstStyle/>
        <a:p>
          <a:endParaRPr lang="en-IN"/>
        </a:p>
      </dgm:t>
    </dgm:pt>
    <dgm:pt modelId="{FC0B74BB-CEB4-4FBA-AC7A-9B0E580EE0A1}" type="sibTrans" cxnId="{E83E12E7-3074-4E98-8A55-823418550AB8}">
      <dgm:prSet/>
      <dgm:spPr/>
      <dgm:t>
        <a:bodyPr/>
        <a:lstStyle/>
        <a:p>
          <a:endParaRPr lang="en-IN"/>
        </a:p>
      </dgm:t>
    </dgm:pt>
    <dgm:pt modelId="{F97DFEC9-5204-4CE7-B0D6-F0325EF3D05D}">
      <dgm:prSet/>
      <dgm:spPr/>
      <dgm:t>
        <a:bodyPr/>
        <a:lstStyle/>
        <a:p>
          <a:pPr rtl="0"/>
          <a:r>
            <a:rPr lang="en-US" b="1" dirty="0"/>
            <a:t>+</a:t>
          </a:r>
          <a:endParaRPr lang="en-IN" dirty="0"/>
        </a:p>
      </dgm:t>
    </dgm:pt>
    <dgm:pt modelId="{6C71C067-63D3-4131-9196-548768DF4117}" type="parTrans" cxnId="{08D3F079-0392-43A4-BEAD-4E92ABC09DE8}">
      <dgm:prSet/>
      <dgm:spPr/>
      <dgm:t>
        <a:bodyPr/>
        <a:lstStyle/>
        <a:p>
          <a:endParaRPr lang="en-IN"/>
        </a:p>
      </dgm:t>
    </dgm:pt>
    <dgm:pt modelId="{1CD47E0E-8B8C-4984-8BAA-49141868663B}" type="sibTrans" cxnId="{08D3F079-0392-43A4-BEAD-4E92ABC09DE8}">
      <dgm:prSet/>
      <dgm:spPr/>
      <dgm:t>
        <a:bodyPr/>
        <a:lstStyle/>
        <a:p>
          <a:endParaRPr lang="en-IN"/>
        </a:p>
      </dgm:t>
    </dgm:pt>
    <dgm:pt modelId="{01D44758-2477-4571-B376-922AA1917A84}">
      <dgm:prSet/>
      <dgm:spPr/>
      <dgm:t>
        <a:bodyPr/>
        <a:lstStyle/>
        <a:p>
          <a:pPr rtl="0"/>
          <a:r>
            <a:rPr lang="en-US" b="1" dirty="0"/>
            <a:t>+</a:t>
          </a:r>
          <a:endParaRPr lang="en-IN" b="1" dirty="0"/>
        </a:p>
      </dgm:t>
    </dgm:pt>
    <dgm:pt modelId="{E79C5EF4-BB9A-437E-B9F7-44AF13015E2E}" type="parTrans" cxnId="{0C2AFE22-8B84-4A6E-BCD4-0CCD59BD193A}">
      <dgm:prSet/>
      <dgm:spPr/>
      <dgm:t>
        <a:bodyPr/>
        <a:lstStyle/>
        <a:p>
          <a:endParaRPr lang="en-IN"/>
        </a:p>
      </dgm:t>
    </dgm:pt>
    <dgm:pt modelId="{685FE70B-1223-477A-AA5C-CEB3E233B5B6}" type="sibTrans" cxnId="{0C2AFE22-8B84-4A6E-BCD4-0CCD59BD193A}">
      <dgm:prSet/>
      <dgm:spPr/>
      <dgm:t>
        <a:bodyPr/>
        <a:lstStyle/>
        <a:p>
          <a:endParaRPr lang="en-IN"/>
        </a:p>
      </dgm:t>
    </dgm:pt>
    <dgm:pt modelId="{9F852919-C221-4293-9855-0078F86580EA}">
      <dgm:prSet/>
      <dgm:spPr/>
      <dgm:t>
        <a:bodyPr/>
        <a:lstStyle/>
        <a:p>
          <a:pPr rtl="0"/>
          <a:r>
            <a:rPr lang="en-US" b="1" dirty="0"/>
            <a:t>14</a:t>
          </a:r>
          <a:endParaRPr lang="en-IN" b="1" dirty="0"/>
        </a:p>
      </dgm:t>
    </dgm:pt>
    <dgm:pt modelId="{D7D37322-49AF-43DE-86E7-C28FA98BA8B8}" type="parTrans" cxnId="{0B05FA82-DAFA-448C-B047-8EE79878DB3F}">
      <dgm:prSet/>
      <dgm:spPr/>
      <dgm:t>
        <a:bodyPr/>
        <a:lstStyle/>
        <a:p>
          <a:endParaRPr lang="en-IN"/>
        </a:p>
      </dgm:t>
    </dgm:pt>
    <dgm:pt modelId="{B1E20E57-6985-41CF-83D5-00B73F9FA86B}" type="sibTrans" cxnId="{0B05FA82-DAFA-448C-B047-8EE79878DB3F}">
      <dgm:prSet/>
      <dgm:spPr/>
      <dgm:t>
        <a:bodyPr/>
        <a:lstStyle/>
        <a:p>
          <a:endParaRPr lang="en-IN"/>
        </a:p>
      </dgm:t>
    </dgm:pt>
    <dgm:pt modelId="{E4EAD2FB-36A8-4F70-9BB1-20B4C725B0A9}" type="pres">
      <dgm:prSet presAssocID="{A9A285CB-8474-41F4-9039-88B7BA39F61A}" presName="Name0" presStyleCnt="0">
        <dgm:presLayoutVars>
          <dgm:dir/>
          <dgm:resizeHandles val="exact"/>
        </dgm:presLayoutVars>
      </dgm:prSet>
      <dgm:spPr/>
    </dgm:pt>
    <dgm:pt modelId="{B1233D49-3413-4200-8891-06ECB5F59131}" type="pres">
      <dgm:prSet presAssocID="{1E1B9FD8-69DB-4AC2-A7F1-A1581F3D2300}" presName="Name5" presStyleLbl="vennNode1" presStyleIdx="0" presStyleCnt="11">
        <dgm:presLayoutVars>
          <dgm:bulletEnabled val="1"/>
        </dgm:presLayoutVars>
      </dgm:prSet>
      <dgm:spPr/>
    </dgm:pt>
    <dgm:pt modelId="{6DB14DCF-DB38-4D5F-B233-AFB8ABCA9513}" type="pres">
      <dgm:prSet presAssocID="{9ED62A5E-664D-4A7E-8599-E8CD346D8D71}" presName="space" presStyleCnt="0"/>
      <dgm:spPr/>
    </dgm:pt>
    <dgm:pt modelId="{4409FF7B-D37A-4C31-9064-BA2342BEC0EE}" type="pres">
      <dgm:prSet presAssocID="{EBBEEEB3-08C3-428A-9EF8-8F1C00DE1303}" presName="Name5" presStyleLbl="vennNode1" presStyleIdx="1" presStyleCnt="11">
        <dgm:presLayoutVars>
          <dgm:bulletEnabled val="1"/>
        </dgm:presLayoutVars>
      </dgm:prSet>
      <dgm:spPr/>
    </dgm:pt>
    <dgm:pt modelId="{D07C5E4E-EB61-4B09-AC65-A3D14DFC05A0}" type="pres">
      <dgm:prSet presAssocID="{EE9858D1-E01E-4129-AB73-C6D8C6728727}" presName="space" presStyleCnt="0"/>
      <dgm:spPr/>
    </dgm:pt>
    <dgm:pt modelId="{4BDF8A8D-05EC-455A-A295-83D416E615EB}" type="pres">
      <dgm:prSet presAssocID="{D61C4374-41ED-4C0F-8C9A-124E2466C4FB}" presName="Name5" presStyleLbl="vennNode1" presStyleIdx="2" presStyleCnt="11">
        <dgm:presLayoutVars>
          <dgm:bulletEnabled val="1"/>
        </dgm:presLayoutVars>
      </dgm:prSet>
      <dgm:spPr/>
    </dgm:pt>
    <dgm:pt modelId="{A8A0CE54-3CAC-4328-A22D-A61C3EDFBB96}" type="pres">
      <dgm:prSet presAssocID="{0BC42734-C2DA-4E74-AA85-3A4689E7C792}" presName="space" presStyleCnt="0"/>
      <dgm:spPr/>
    </dgm:pt>
    <dgm:pt modelId="{278148E2-4D9E-459E-82FE-62B225737E37}" type="pres">
      <dgm:prSet presAssocID="{E5DC05B5-7649-4CC2-A448-B68B6FB9C0C7}" presName="Name5" presStyleLbl="vennNode1" presStyleIdx="3" presStyleCnt="11">
        <dgm:presLayoutVars>
          <dgm:bulletEnabled val="1"/>
        </dgm:presLayoutVars>
      </dgm:prSet>
      <dgm:spPr/>
    </dgm:pt>
    <dgm:pt modelId="{04908624-1CD2-4D59-AB5B-73BE04679AEC}" type="pres">
      <dgm:prSet presAssocID="{DCDC6C3A-DEC6-43FC-9C10-CE1D46E84597}" presName="space" presStyleCnt="0"/>
      <dgm:spPr/>
    </dgm:pt>
    <dgm:pt modelId="{C6C0E0C6-CD04-4056-8F0B-6C202E9924B1}" type="pres">
      <dgm:prSet presAssocID="{AE866D94-BC41-4C18-846E-310D0B0017ED}" presName="Name5" presStyleLbl="vennNode1" presStyleIdx="4" presStyleCnt="11">
        <dgm:presLayoutVars>
          <dgm:bulletEnabled val="1"/>
        </dgm:presLayoutVars>
      </dgm:prSet>
      <dgm:spPr/>
    </dgm:pt>
    <dgm:pt modelId="{B281CC30-B8CD-4968-81F7-F745EEC1B5FF}" type="pres">
      <dgm:prSet presAssocID="{E46DB242-6D5F-400A-9DF0-B68449B3D26B}" presName="space" presStyleCnt="0"/>
      <dgm:spPr/>
    </dgm:pt>
    <dgm:pt modelId="{C3425200-A981-4AE8-9C93-A98EB91531FA}" type="pres">
      <dgm:prSet presAssocID="{904AD298-AB18-4CEF-BCA6-323308FAB162}" presName="Name5" presStyleLbl="vennNode1" presStyleIdx="5" presStyleCnt="11">
        <dgm:presLayoutVars>
          <dgm:bulletEnabled val="1"/>
        </dgm:presLayoutVars>
      </dgm:prSet>
      <dgm:spPr/>
    </dgm:pt>
    <dgm:pt modelId="{533F6F35-246F-46C0-96D1-DB0801AD3160}" type="pres">
      <dgm:prSet presAssocID="{B5ABEC53-7E77-4DA3-B73A-4FC51AB10BB8}" presName="space" presStyleCnt="0"/>
      <dgm:spPr/>
    </dgm:pt>
    <dgm:pt modelId="{7B11CA59-13E5-4EE2-B6B5-B2A46037165B}" type="pres">
      <dgm:prSet presAssocID="{B76216B1-846A-453A-B480-54B7BE22DE4D}" presName="Name5" presStyleLbl="vennNode1" presStyleIdx="6" presStyleCnt="11">
        <dgm:presLayoutVars>
          <dgm:bulletEnabled val="1"/>
        </dgm:presLayoutVars>
      </dgm:prSet>
      <dgm:spPr/>
    </dgm:pt>
    <dgm:pt modelId="{092AE654-F4A8-4DE2-A8A2-11C4C2F72CE2}" type="pres">
      <dgm:prSet presAssocID="{EEE6F361-9E58-4C26-8F6A-44CDA781933C}" presName="space" presStyleCnt="0"/>
      <dgm:spPr/>
    </dgm:pt>
    <dgm:pt modelId="{93E01C15-2071-451D-80F4-B2D7005AA0DF}" type="pres">
      <dgm:prSet presAssocID="{B220ACE2-3160-4E87-B957-9BF497022CB6}" presName="Name5" presStyleLbl="vennNode1" presStyleIdx="7" presStyleCnt="11">
        <dgm:presLayoutVars>
          <dgm:bulletEnabled val="1"/>
        </dgm:presLayoutVars>
      </dgm:prSet>
      <dgm:spPr/>
    </dgm:pt>
    <dgm:pt modelId="{6760E666-07EE-4500-AB0E-D3D83B2EBD4F}" type="pres">
      <dgm:prSet presAssocID="{FC0B74BB-CEB4-4FBA-AC7A-9B0E580EE0A1}" presName="space" presStyleCnt="0"/>
      <dgm:spPr/>
    </dgm:pt>
    <dgm:pt modelId="{A4254F1A-AA34-49B6-9AB4-0DF4E82A7644}" type="pres">
      <dgm:prSet presAssocID="{F97DFEC9-5204-4CE7-B0D6-F0325EF3D05D}" presName="Name5" presStyleLbl="vennNode1" presStyleIdx="8" presStyleCnt="11">
        <dgm:presLayoutVars>
          <dgm:bulletEnabled val="1"/>
        </dgm:presLayoutVars>
      </dgm:prSet>
      <dgm:spPr/>
    </dgm:pt>
    <dgm:pt modelId="{7AA5CBD7-6B6D-4B92-BE32-14F4081F2A93}" type="pres">
      <dgm:prSet presAssocID="{1CD47E0E-8B8C-4984-8BAA-49141868663B}" presName="space" presStyleCnt="0"/>
      <dgm:spPr/>
    </dgm:pt>
    <dgm:pt modelId="{5FBA103C-E1D0-4A81-BB31-DD7015354362}" type="pres">
      <dgm:prSet presAssocID="{01D44758-2477-4571-B376-922AA1917A84}" presName="Name5" presStyleLbl="vennNode1" presStyleIdx="9" presStyleCnt="11">
        <dgm:presLayoutVars>
          <dgm:bulletEnabled val="1"/>
        </dgm:presLayoutVars>
      </dgm:prSet>
      <dgm:spPr/>
    </dgm:pt>
    <dgm:pt modelId="{3791F1A3-335D-46DE-A875-27A724D8BB9A}" type="pres">
      <dgm:prSet presAssocID="{685FE70B-1223-477A-AA5C-CEB3E233B5B6}" presName="space" presStyleCnt="0"/>
      <dgm:spPr/>
    </dgm:pt>
    <dgm:pt modelId="{A7A86AEC-295F-44FE-9B16-01E14F805A67}" type="pres">
      <dgm:prSet presAssocID="{9F852919-C221-4293-9855-0078F86580EA}" presName="Name5" presStyleLbl="vennNode1" presStyleIdx="10" presStyleCnt="11">
        <dgm:presLayoutVars>
          <dgm:bulletEnabled val="1"/>
        </dgm:presLayoutVars>
      </dgm:prSet>
      <dgm:spPr/>
    </dgm:pt>
  </dgm:ptLst>
  <dgm:cxnLst>
    <dgm:cxn modelId="{77EA010D-79CF-4E1A-8320-B4AA27DC7C65}" type="presOf" srcId="{904AD298-AB18-4CEF-BCA6-323308FAB162}" destId="{C3425200-A981-4AE8-9C93-A98EB91531FA}" srcOrd="0" destOrd="0" presId="urn:microsoft.com/office/officeart/2005/8/layout/venn3"/>
    <dgm:cxn modelId="{1972B812-2927-4AA6-A0AA-49D31B28EDFD}" type="presOf" srcId="{B76216B1-846A-453A-B480-54B7BE22DE4D}" destId="{7B11CA59-13E5-4EE2-B6B5-B2A46037165B}" srcOrd="0" destOrd="0" presId="urn:microsoft.com/office/officeart/2005/8/layout/venn3"/>
    <dgm:cxn modelId="{0C2AFE22-8B84-4A6E-BCD4-0CCD59BD193A}" srcId="{A9A285CB-8474-41F4-9039-88B7BA39F61A}" destId="{01D44758-2477-4571-B376-922AA1917A84}" srcOrd="9" destOrd="0" parTransId="{E79C5EF4-BB9A-437E-B9F7-44AF13015E2E}" sibTransId="{685FE70B-1223-477A-AA5C-CEB3E233B5B6}"/>
    <dgm:cxn modelId="{79CA8E41-1F95-4BE5-B380-BD33EFFE39F9}" srcId="{A9A285CB-8474-41F4-9039-88B7BA39F61A}" destId="{EBBEEEB3-08C3-428A-9EF8-8F1C00DE1303}" srcOrd="1" destOrd="0" parTransId="{2A676AB3-F824-4F26-9745-58ECF6B071D5}" sibTransId="{EE9858D1-E01E-4129-AB73-C6D8C6728727}"/>
    <dgm:cxn modelId="{E3294C43-A6EE-4B7E-A555-31888179B0CC}" type="presOf" srcId="{EBBEEEB3-08C3-428A-9EF8-8F1C00DE1303}" destId="{4409FF7B-D37A-4C31-9064-BA2342BEC0EE}" srcOrd="0" destOrd="0" presId="urn:microsoft.com/office/officeart/2005/8/layout/venn3"/>
    <dgm:cxn modelId="{EEB3A843-0897-4408-9F33-C89F7CEF97F4}" srcId="{A9A285CB-8474-41F4-9039-88B7BA39F61A}" destId="{904AD298-AB18-4CEF-BCA6-323308FAB162}" srcOrd="5" destOrd="0" parTransId="{1E69214E-EC64-41F0-9BF2-0624AADA5E44}" sibTransId="{B5ABEC53-7E77-4DA3-B73A-4FC51AB10BB8}"/>
    <dgm:cxn modelId="{A82A6A6D-FAF3-4727-AF5F-99A4B247FE1C}" srcId="{A9A285CB-8474-41F4-9039-88B7BA39F61A}" destId="{AE866D94-BC41-4C18-846E-310D0B0017ED}" srcOrd="4" destOrd="0" parTransId="{52943417-0101-4B76-915E-BA6F90792047}" sibTransId="{E46DB242-6D5F-400A-9DF0-B68449B3D26B}"/>
    <dgm:cxn modelId="{C599A550-B126-49BF-9FDF-D3FFB4616C39}" type="presOf" srcId="{B220ACE2-3160-4E87-B957-9BF497022CB6}" destId="{93E01C15-2071-451D-80F4-B2D7005AA0DF}" srcOrd="0" destOrd="0" presId="urn:microsoft.com/office/officeart/2005/8/layout/venn3"/>
    <dgm:cxn modelId="{D1944F51-A22D-48B5-A48E-7C36FDFD2105}" type="presOf" srcId="{1E1B9FD8-69DB-4AC2-A7F1-A1581F3D2300}" destId="{B1233D49-3413-4200-8891-06ECB5F59131}" srcOrd="0" destOrd="0" presId="urn:microsoft.com/office/officeart/2005/8/layout/venn3"/>
    <dgm:cxn modelId="{08D3F079-0392-43A4-BEAD-4E92ABC09DE8}" srcId="{A9A285CB-8474-41F4-9039-88B7BA39F61A}" destId="{F97DFEC9-5204-4CE7-B0D6-F0325EF3D05D}" srcOrd="8" destOrd="0" parTransId="{6C71C067-63D3-4131-9196-548768DF4117}" sibTransId="{1CD47E0E-8B8C-4984-8BAA-49141868663B}"/>
    <dgm:cxn modelId="{01A69180-EE61-440C-BB08-D5DF56846765}" type="presOf" srcId="{A9A285CB-8474-41F4-9039-88B7BA39F61A}" destId="{E4EAD2FB-36A8-4F70-9BB1-20B4C725B0A9}" srcOrd="0" destOrd="0" presId="urn:microsoft.com/office/officeart/2005/8/layout/venn3"/>
    <dgm:cxn modelId="{0B05FA82-DAFA-448C-B047-8EE79878DB3F}" srcId="{A9A285CB-8474-41F4-9039-88B7BA39F61A}" destId="{9F852919-C221-4293-9855-0078F86580EA}" srcOrd="10" destOrd="0" parTransId="{D7D37322-49AF-43DE-86E7-C28FA98BA8B8}" sibTransId="{B1E20E57-6985-41CF-83D5-00B73F9FA86B}"/>
    <dgm:cxn modelId="{67C73383-1C97-45CC-84C5-809DBF69A23B}" type="presOf" srcId="{E5DC05B5-7649-4CC2-A448-B68B6FB9C0C7}" destId="{278148E2-4D9E-459E-82FE-62B225737E37}" srcOrd="0" destOrd="0" presId="urn:microsoft.com/office/officeart/2005/8/layout/venn3"/>
    <dgm:cxn modelId="{244A0684-45AE-4F85-8823-922EEAABD14F}" type="presOf" srcId="{AE866D94-BC41-4C18-846E-310D0B0017ED}" destId="{C6C0E0C6-CD04-4056-8F0B-6C202E9924B1}" srcOrd="0" destOrd="0" presId="urn:microsoft.com/office/officeart/2005/8/layout/venn3"/>
    <dgm:cxn modelId="{28F1B58C-257B-4046-ADA1-3CED37952A3D}" type="presOf" srcId="{F97DFEC9-5204-4CE7-B0D6-F0325EF3D05D}" destId="{A4254F1A-AA34-49B6-9AB4-0DF4E82A7644}" srcOrd="0" destOrd="0" presId="urn:microsoft.com/office/officeart/2005/8/layout/venn3"/>
    <dgm:cxn modelId="{18DFA8A3-0BF4-41E6-BF44-EDC8B7055CC7}" srcId="{A9A285CB-8474-41F4-9039-88B7BA39F61A}" destId="{1E1B9FD8-69DB-4AC2-A7F1-A1581F3D2300}" srcOrd="0" destOrd="0" parTransId="{26E10209-18AF-4ED3-8629-F8425F72D0BA}" sibTransId="{9ED62A5E-664D-4A7E-8599-E8CD346D8D71}"/>
    <dgm:cxn modelId="{DA34CEA3-C329-49A4-823B-0941BF9D348D}" type="presOf" srcId="{D61C4374-41ED-4C0F-8C9A-124E2466C4FB}" destId="{4BDF8A8D-05EC-455A-A295-83D416E615EB}" srcOrd="0" destOrd="0" presId="urn:microsoft.com/office/officeart/2005/8/layout/venn3"/>
    <dgm:cxn modelId="{C605ACA5-2121-46C0-BF91-86D6FB31210D}" srcId="{A9A285CB-8474-41F4-9039-88B7BA39F61A}" destId="{D61C4374-41ED-4C0F-8C9A-124E2466C4FB}" srcOrd="2" destOrd="0" parTransId="{92A326D8-0215-4D29-9132-4A231D8CB838}" sibTransId="{0BC42734-C2DA-4E74-AA85-3A4689E7C792}"/>
    <dgm:cxn modelId="{C0B227AD-E505-4E44-B637-A68C0CD499A7}" srcId="{A9A285CB-8474-41F4-9039-88B7BA39F61A}" destId="{B76216B1-846A-453A-B480-54B7BE22DE4D}" srcOrd="6" destOrd="0" parTransId="{C57B8501-4B47-4E96-9002-707F93031255}" sibTransId="{EEE6F361-9E58-4C26-8F6A-44CDA781933C}"/>
    <dgm:cxn modelId="{DDB8D5AD-61E1-4785-9B62-0D904ECF6A85}" type="presOf" srcId="{9F852919-C221-4293-9855-0078F86580EA}" destId="{A7A86AEC-295F-44FE-9B16-01E14F805A67}" srcOrd="0" destOrd="0" presId="urn:microsoft.com/office/officeart/2005/8/layout/venn3"/>
    <dgm:cxn modelId="{E83E12E7-3074-4E98-8A55-823418550AB8}" srcId="{A9A285CB-8474-41F4-9039-88B7BA39F61A}" destId="{B220ACE2-3160-4E87-B957-9BF497022CB6}" srcOrd="7" destOrd="0" parTransId="{41132E08-38CA-4BE5-A67D-D34B20AC3E4D}" sibTransId="{FC0B74BB-CEB4-4FBA-AC7A-9B0E580EE0A1}"/>
    <dgm:cxn modelId="{D3B973F7-FBF6-4D2D-8206-01AE09685F14}" type="presOf" srcId="{01D44758-2477-4571-B376-922AA1917A84}" destId="{5FBA103C-E1D0-4A81-BB31-DD7015354362}" srcOrd="0" destOrd="0" presId="urn:microsoft.com/office/officeart/2005/8/layout/venn3"/>
    <dgm:cxn modelId="{273220FA-EF21-4163-84EB-5E3759A01AD1}" srcId="{A9A285CB-8474-41F4-9039-88B7BA39F61A}" destId="{E5DC05B5-7649-4CC2-A448-B68B6FB9C0C7}" srcOrd="3" destOrd="0" parTransId="{2FBE91AA-3321-4D2E-87E6-0333BF5D66A2}" sibTransId="{DCDC6C3A-DEC6-43FC-9C10-CE1D46E84597}"/>
    <dgm:cxn modelId="{6306C9DA-8E38-4713-9461-F87C8A2F690A}" type="presParOf" srcId="{E4EAD2FB-36A8-4F70-9BB1-20B4C725B0A9}" destId="{B1233D49-3413-4200-8891-06ECB5F59131}" srcOrd="0" destOrd="0" presId="urn:microsoft.com/office/officeart/2005/8/layout/venn3"/>
    <dgm:cxn modelId="{7B41B496-3EAF-47DE-A666-6118CDBCC054}" type="presParOf" srcId="{E4EAD2FB-36A8-4F70-9BB1-20B4C725B0A9}" destId="{6DB14DCF-DB38-4D5F-B233-AFB8ABCA9513}" srcOrd="1" destOrd="0" presId="urn:microsoft.com/office/officeart/2005/8/layout/venn3"/>
    <dgm:cxn modelId="{6DF3F9F5-9A78-4961-8A8A-84DA4337FD88}" type="presParOf" srcId="{E4EAD2FB-36A8-4F70-9BB1-20B4C725B0A9}" destId="{4409FF7B-D37A-4C31-9064-BA2342BEC0EE}" srcOrd="2" destOrd="0" presId="urn:microsoft.com/office/officeart/2005/8/layout/venn3"/>
    <dgm:cxn modelId="{771B737E-AD0C-4CB0-9CC8-A97BBF503510}" type="presParOf" srcId="{E4EAD2FB-36A8-4F70-9BB1-20B4C725B0A9}" destId="{D07C5E4E-EB61-4B09-AC65-A3D14DFC05A0}" srcOrd="3" destOrd="0" presId="urn:microsoft.com/office/officeart/2005/8/layout/venn3"/>
    <dgm:cxn modelId="{577267B8-9BEB-47D8-A9B7-6C0A48A987E4}" type="presParOf" srcId="{E4EAD2FB-36A8-4F70-9BB1-20B4C725B0A9}" destId="{4BDF8A8D-05EC-455A-A295-83D416E615EB}" srcOrd="4" destOrd="0" presId="urn:microsoft.com/office/officeart/2005/8/layout/venn3"/>
    <dgm:cxn modelId="{85A1295D-92BA-47E0-94E9-72C03FA083EE}" type="presParOf" srcId="{E4EAD2FB-36A8-4F70-9BB1-20B4C725B0A9}" destId="{A8A0CE54-3CAC-4328-A22D-A61C3EDFBB96}" srcOrd="5" destOrd="0" presId="urn:microsoft.com/office/officeart/2005/8/layout/venn3"/>
    <dgm:cxn modelId="{352B6FEF-C354-487A-B7AB-38B2D650B1D8}" type="presParOf" srcId="{E4EAD2FB-36A8-4F70-9BB1-20B4C725B0A9}" destId="{278148E2-4D9E-459E-82FE-62B225737E37}" srcOrd="6" destOrd="0" presId="urn:microsoft.com/office/officeart/2005/8/layout/venn3"/>
    <dgm:cxn modelId="{FEB9C5C0-477E-449D-BB02-56BF9199E21E}" type="presParOf" srcId="{E4EAD2FB-36A8-4F70-9BB1-20B4C725B0A9}" destId="{04908624-1CD2-4D59-AB5B-73BE04679AEC}" srcOrd="7" destOrd="0" presId="urn:microsoft.com/office/officeart/2005/8/layout/venn3"/>
    <dgm:cxn modelId="{8CEE1875-DB8D-49DD-88AF-72B2D9CA4FB5}" type="presParOf" srcId="{E4EAD2FB-36A8-4F70-9BB1-20B4C725B0A9}" destId="{C6C0E0C6-CD04-4056-8F0B-6C202E9924B1}" srcOrd="8" destOrd="0" presId="urn:microsoft.com/office/officeart/2005/8/layout/venn3"/>
    <dgm:cxn modelId="{1DF09E3F-ACBA-40DE-9EB6-44B5F25EFAB8}" type="presParOf" srcId="{E4EAD2FB-36A8-4F70-9BB1-20B4C725B0A9}" destId="{B281CC30-B8CD-4968-81F7-F745EEC1B5FF}" srcOrd="9" destOrd="0" presId="urn:microsoft.com/office/officeart/2005/8/layout/venn3"/>
    <dgm:cxn modelId="{2C677F2F-FD27-402E-BD53-1D00F906D8D7}" type="presParOf" srcId="{E4EAD2FB-36A8-4F70-9BB1-20B4C725B0A9}" destId="{C3425200-A981-4AE8-9C93-A98EB91531FA}" srcOrd="10" destOrd="0" presId="urn:microsoft.com/office/officeart/2005/8/layout/venn3"/>
    <dgm:cxn modelId="{EE9AE36E-27D0-43FD-B439-2C8E9B97257A}" type="presParOf" srcId="{E4EAD2FB-36A8-4F70-9BB1-20B4C725B0A9}" destId="{533F6F35-246F-46C0-96D1-DB0801AD3160}" srcOrd="11" destOrd="0" presId="urn:microsoft.com/office/officeart/2005/8/layout/venn3"/>
    <dgm:cxn modelId="{D8B9727C-A8C3-49B7-97D4-7A1F04D4F407}" type="presParOf" srcId="{E4EAD2FB-36A8-4F70-9BB1-20B4C725B0A9}" destId="{7B11CA59-13E5-4EE2-B6B5-B2A46037165B}" srcOrd="12" destOrd="0" presId="urn:microsoft.com/office/officeart/2005/8/layout/venn3"/>
    <dgm:cxn modelId="{15FA0F19-EC64-47EB-815C-9BDBE032CB53}" type="presParOf" srcId="{E4EAD2FB-36A8-4F70-9BB1-20B4C725B0A9}" destId="{092AE654-F4A8-4DE2-A8A2-11C4C2F72CE2}" srcOrd="13" destOrd="0" presId="urn:microsoft.com/office/officeart/2005/8/layout/venn3"/>
    <dgm:cxn modelId="{15E2FDE8-11C0-4429-BF16-7175449CE362}" type="presParOf" srcId="{E4EAD2FB-36A8-4F70-9BB1-20B4C725B0A9}" destId="{93E01C15-2071-451D-80F4-B2D7005AA0DF}" srcOrd="14" destOrd="0" presId="urn:microsoft.com/office/officeart/2005/8/layout/venn3"/>
    <dgm:cxn modelId="{4F4B13EE-5038-4AC3-B0E6-B5464035A161}" type="presParOf" srcId="{E4EAD2FB-36A8-4F70-9BB1-20B4C725B0A9}" destId="{6760E666-07EE-4500-AB0E-D3D83B2EBD4F}" srcOrd="15" destOrd="0" presId="urn:microsoft.com/office/officeart/2005/8/layout/venn3"/>
    <dgm:cxn modelId="{A0876605-75E2-4D4B-BF32-349F4DE97534}" type="presParOf" srcId="{E4EAD2FB-36A8-4F70-9BB1-20B4C725B0A9}" destId="{A4254F1A-AA34-49B6-9AB4-0DF4E82A7644}" srcOrd="16" destOrd="0" presId="urn:microsoft.com/office/officeart/2005/8/layout/venn3"/>
    <dgm:cxn modelId="{23ACE775-B2E4-40F4-A3C6-A5C2968AEFA8}" type="presParOf" srcId="{E4EAD2FB-36A8-4F70-9BB1-20B4C725B0A9}" destId="{7AA5CBD7-6B6D-4B92-BE32-14F4081F2A93}" srcOrd="17" destOrd="0" presId="urn:microsoft.com/office/officeart/2005/8/layout/venn3"/>
    <dgm:cxn modelId="{0B26CC05-CF98-4C93-A4E2-AA3C7BE67543}" type="presParOf" srcId="{E4EAD2FB-36A8-4F70-9BB1-20B4C725B0A9}" destId="{5FBA103C-E1D0-4A81-BB31-DD7015354362}" srcOrd="18" destOrd="0" presId="urn:microsoft.com/office/officeart/2005/8/layout/venn3"/>
    <dgm:cxn modelId="{5CC4F5D0-1F65-4FDF-9D45-345472FBB7D6}" type="presParOf" srcId="{E4EAD2FB-36A8-4F70-9BB1-20B4C725B0A9}" destId="{3791F1A3-335D-46DE-A875-27A724D8BB9A}" srcOrd="19" destOrd="0" presId="urn:microsoft.com/office/officeart/2005/8/layout/venn3"/>
    <dgm:cxn modelId="{F04A40B9-63FA-4591-8E82-C01CD2B61C1E}" type="presParOf" srcId="{E4EAD2FB-36A8-4F70-9BB1-20B4C725B0A9}" destId="{A7A86AEC-295F-44FE-9B16-01E14F805A67}" srcOrd="20"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9A285CB-8474-41F4-9039-88B7BA39F61A}" type="doc">
      <dgm:prSet loTypeId="urn:microsoft.com/office/officeart/2005/8/layout/venn3" loCatId="relationship" qsTypeId="urn:microsoft.com/office/officeart/2005/8/quickstyle/3d2" qsCatId="3D" csTypeId="urn:microsoft.com/office/officeart/2005/8/colors/colorful1#8" csCatId="colorful" phldr="1"/>
      <dgm:spPr/>
      <dgm:t>
        <a:bodyPr/>
        <a:lstStyle/>
        <a:p>
          <a:endParaRPr lang="en-IN"/>
        </a:p>
      </dgm:t>
    </dgm:pt>
    <dgm:pt modelId="{1E1B9FD8-69DB-4AC2-A7F1-A1581F3D2300}">
      <dgm:prSet/>
      <dgm:spPr/>
      <dgm:t>
        <a:bodyPr/>
        <a:lstStyle/>
        <a:p>
          <a:pPr rtl="0"/>
          <a:r>
            <a:rPr lang="en-US" b="1" dirty="0"/>
            <a:t>M</a:t>
          </a:r>
          <a:endParaRPr lang="en-IN" dirty="0"/>
        </a:p>
      </dgm:t>
    </dgm:pt>
    <dgm:pt modelId="{26E10209-18AF-4ED3-8629-F8425F72D0BA}" type="parTrans" cxnId="{18DFA8A3-0BF4-41E6-BF44-EDC8B7055CC7}">
      <dgm:prSet/>
      <dgm:spPr/>
      <dgm:t>
        <a:bodyPr/>
        <a:lstStyle/>
        <a:p>
          <a:endParaRPr lang="en-IN"/>
        </a:p>
      </dgm:t>
    </dgm:pt>
    <dgm:pt modelId="{9ED62A5E-664D-4A7E-8599-E8CD346D8D71}" type="sibTrans" cxnId="{18DFA8A3-0BF4-41E6-BF44-EDC8B7055CC7}">
      <dgm:prSet/>
      <dgm:spPr/>
      <dgm:t>
        <a:bodyPr/>
        <a:lstStyle/>
        <a:p>
          <a:endParaRPr lang="en-IN"/>
        </a:p>
      </dgm:t>
    </dgm:pt>
    <dgm:pt modelId="{EBBEEEB3-08C3-428A-9EF8-8F1C00DE1303}">
      <dgm:prSet/>
      <dgm:spPr/>
      <dgm:t>
        <a:bodyPr/>
        <a:lstStyle/>
        <a:p>
          <a:pPr rtl="0"/>
          <a:r>
            <a:rPr lang="en-US" b="1" dirty="0"/>
            <a:t>o</a:t>
          </a:r>
          <a:endParaRPr lang="en-IN" dirty="0"/>
        </a:p>
      </dgm:t>
    </dgm:pt>
    <dgm:pt modelId="{2A676AB3-F824-4F26-9745-58ECF6B071D5}" type="parTrans" cxnId="{79CA8E41-1F95-4BE5-B380-BD33EFFE39F9}">
      <dgm:prSet/>
      <dgm:spPr/>
      <dgm:t>
        <a:bodyPr/>
        <a:lstStyle/>
        <a:p>
          <a:endParaRPr lang="en-IN"/>
        </a:p>
      </dgm:t>
    </dgm:pt>
    <dgm:pt modelId="{EE9858D1-E01E-4129-AB73-C6D8C6728727}" type="sibTrans" cxnId="{79CA8E41-1F95-4BE5-B380-BD33EFFE39F9}">
      <dgm:prSet/>
      <dgm:spPr/>
      <dgm:t>
        <a:bodyPr/>
        <a:lstStyle/>
        <a:p>
          <a:endParaRPr lang="en-IN"/>
        </a:p>
      </dgm:t>
    </dgm:pt>
    <dgm:pt modelId="{D61C4374-41ED-4C0F-8C9A-124E2466C4FB}">
      <dgm:prSet/>
      <dgm:spPr/>
      <dgm:t>
        <a:bodyPr/>
        <a:lstStyle/>
        <a:p>
          <a:pPr rtl="0"/>
          <a:r>
            <a:rPr lang="en-US" b="1" dirty="0"/>
            <a:t>d</a:t>
          </a:r>
          <a:endParaRPr lang="en-IN" dirty="0"/>
        </a:p>
      </dgm:t>
    </dgm:pt>
    <dgm:pt modelId="{92A326D8-0215-4D29-9132-4A231D8CB838}" type="parTrans" cxnId="{C605ACA5-2121-46C0-BF91-86D6FB31210D}">
      <dgm:prSet/>
      <dgm:spPr/>
      <dgm:t>
        <a:bodyPr/>
        <a:lstStyle/>
        <a:p>
          <a:endParaRPr lang="en-IN"/>
        </a:p>
      </dgm:t>
    </dgm:pt>
    <dgm:pt modelId="{0BC42734-C2DA-4E74-AA85-3A4689E7C792}" type="sibTrans" cxnId="{C605ACA5-2121-46C0-BF91-86D6FB31210D}">
      <dgm:prSet/>
      <dgm:spPr/>
      <dgm:t>
        <a:bodyPr/>
        <a:lstStyle/>
        <a:p>
          <a:endParaRPr lang="en-IN"/>
        </a:p>
      </dgm:t>
    </dgm:pt>
    <dgm:pt modelId="{E5DC05B5-7649-4CC2-A448-B68B6FB9C0C7}">
      <dgm:prSet/>
      <dgm:spPr/>
      <dgm:t>
        <a:bodyPr/>
        <a:lstStyle/>
        <a:p>
          <a:pPr rtl="0"/>
          <a:r>
            <a:rPr lang="en-US" b="1" dirty="0"/>
            <a:t>e</a:t>
          </a:r>
          <a:endParaRPr lang="en-IN" dirty="0"/>
        </a:p>
      </dgm:t>
    </dgm:pt>
    <dgm:pt modelId="{2FBE91AA-3321-4D2E-87E6-0333BF5D66A2}" type="parTrans" cxnId="{273220FA-EF21-4163-84EB-5E3759A01AD1}">
      <dgm:prSet/>
      <dgm:spPr/>
      <dgm:t>
        <a:bodyPr/>
        <a:lstStyle/>
        <a:p>
          <a:endParaRPr lang="en-IN"/>
        </a:p>
      </dgm:t>
    </dgm:pt>
    <dgm:pt modelId="{DCDC6C3A-DEC6-43FC-9C10-CE1D46E84597}" type="sibTrans" cxnId="{273220FA-EF21-4163-84EB-5E3759A01AD1}">
      <dgm:prSet/>
      <dgm:spPr/>
      <dgm:t>
        <a:bodyPr/>
        <a:lstStyle/>
        <a:p>
          <a:endParaRPr lang="en-IN"/>
        </a:p>
      </dgm:t>
    </dgm:pt>
    <dgm:pt modelId="{AE866D94-BC41-4C18-846E-310D0B0017ED}">
      <dgm:prSet/>
      <dgm:spPr/>
      <dgm:t>
        <a:bodyPr/>
        <a:lstStyle/>
        <a:p>
          <a:pPr rtl="0"/>
          <a:r>
            <a:rPr lang="en-US" b="1" dirty="0"/>
            <a:t>r</a:t>
          </a:r>
          <a:endParaRPr lang="en-IN" dirty="0"/>
        </a:p>
      </dgm:t>
    </dgm:pt>
    <dgm:pt modelId="{52943417-0101-4B76-915E-BA6F90792047}" type="parTrans" cxnId="{A82A6A6D-FAF3-4727-AF5F-99A4B247FE1C}">
      <dgm:prSet/>
      <dgm:spPr/>
      <dgm:t>
        <a:bodyPr/>
        <a:lstStyle/>
        <a:p>
          <a:endParaRPr lang="en-IN"/>
        </a:p>
      </dgm:t>
    </dgm:pt>
    <dgm:pt modelId="{E46DB242-6D5F-400A-9DF0-B68449B3D26B}" type="sibTrans" cxnId="{A82A6A6D-FAF3-4727-AF5F-99A4B247FE1C}">
      <dgm:prSet/>
      <dgm:spPr/>
      <dgm:t>
        <a:bodyPr/>
        <a:lstStyle/>
        <a:p>
          <a:endParaRPr lang="en-IN"/>
        </a:p>
      </dgm:t>
    </dgm:pt>
    <dgm:pt modelId="{904AD298-AB18-4CEF-BCA6-323308FAB162}">
      <dgm:prSet/>
      <dgm:spPr/>
      <dgm:t>
        <a:bodyPr/>
        <a:lstStyle/>
        <a:p>
          <a:pPr rtl="0"/>
          <a:r>
            <a:rPr lang="en-US" b="1" dirty="0"/>
            <a:t>n </a:t>
          </a:r>
          <a:endParaRPr lang="en-IN" dirty="0"/>
        </a:p>
      </dgm:t>
    </dgm:pt>
    <dgm:pt modelId="{1E69214E-EC64-41F0-9BF2-0624AADA5E44}" type="parTrans" cxnId="{EEB3A843-0897-4408-9F33-C89F7CEF97F4}">
      <dgm:prSet/>
      <dgm:spPr/>
      <dgm:t>
        <a:bodyPr/>
        <a:lstStyle/>
        <a:p>
          <a:endParaRPr lang="en-IN"/>
        </a:p>
      </dgm:t>
    </dgm:pt>
    <dgm:pt modelId="{B5ABEC53-7E77-4DA3-B73A-4FC51AB10BB8}" type="sibTrans" cxnId="{EEB3A843-0897-4408-9F33-C89F7CEF97F4}">
      <dgm:prSet/>
      <dgm:spPr/>
      <dgm:t>
        <a:bodyPr/>
        <a:lstStyle/>
        <a:p>
          <a:endParaRPr lang="en-IN"/>
        </a:p>
      </dgm:t>
    </dgm:pt>
    <dgm:pt modelId="{B76216B1-846A-453A-B480-54B7BE22DE4D}">
      <dgm:prSet/>
      <dgm:spPr/>
      <dgm:t>
        <a:bodyPr/>
        <a:lstStyle/>
        <a:p>
          <a:pPr rtl="0"/>
          <a:endParaRPr lang="en-US" b="1" dirty="0"/>
        </a:p>
      </dgm:t>
    </dgm:pt>
    <dgm:pt modelId="{C57B8501-4B47-4E96-9002-707F93031255}" type="parTrans" cxnId="{C0B227AD-E505-4E44-B637-A68C0CD499A7}">
      <dgm:prSet/>
      <dgm:spPr/>
      <dgm:t>
        <a:bodyPr/>
        <a:lstStyle/>
        <a:p>
          <a:endParaRPr lang="en-IN"/>
        </a:p>
      </dgm:t>
    </dgm:pt>
    <dgm:pt modelId="{EEE6F361-9E58-4C26-8F6A-44CDA781933C}" type="sibTrans" cxnId="{C0B227AD-E505-4E44-B637-A68C0CD499A7}">
      <dgm:prSet/>
      <dgm:spPr/>
      <dgm:t>
        <a:bodyPr/>
        <a:lstStyle/>
        <a:p>
          <a:endParaRPr lang="en-IN"/>
        </a:p>
      </dgm:t>
    </dgm:pt>
    <dgm:pt modelId="{B220ACE2-3160-4E87-B957-9BF497022CB6}">
      <dgm:prSet/>
      <dgm:spPr/>
      <dgm:t>
        <a:bodyPr/>
        <a:lstStyle/>
        <a:p>
          <a:pPr rtl="0"/>
          <a:r>
            <a:rPr lang="en-US" b="1" dirty="0"/>
            <a:t>C</a:t>
          </a:r>
          <a:endParaRPr lang="en-IN" dirty="0"/>
        </a:p>
      </dgm:t>
    </dgm:pt>
    <dgm:pt modelId="{41132E08-38CA-4BE5-A67D-D34B20AC3E4D}" type="parTrans" cxnId="{E83E12E7-3074-4E98-8A55-823418550AB8}">
      <dgm:prSet/>
      <dgm:spPr/>
      <dgm:t>
        <a:bodyPr/>
        <a:lstStyle/>
        <a:p>
          <a:endParaRPr lang="en-IN"/>
        </a:p>
      </dgm:t>
    </dgm:pt>
    <dgm:pt modelId="{FC0B74BB-CEB4-4FBA-AC7A-9B0E580EE0A1}" type="sibTrans" cxnId="{E83E12E7-3074-4E98-8A55-823418550AB8}">
      <dgm:prSet/>
      <dgm:spPr/>
      <dgm:t>
        <a:bodyPr/>
        <a:lstStyle/>
        <a:p>
          <a:endParaRPr lang="en-IN"/>
        </a:p>
      </dgm:t>
    </dgm:pt>
    <dgm:pt modelId="{F97DFEC9-5204-4CE7-B0D6-F0325EF3D05D}">
      <dgm:prSet/>
      <dgm:spPr/>
      <dgm:t>
        <a:bodyPr/>
        <a:lstStyle/>
        <a:p>
          <a:pPr rtl="0"/>
          <a:r>
            <a:rPr lang="en-US" b="1" dirty="0"/>
            <a:t>+</a:t>
          </a:r>
          <a:endParaRPr lang="en-IN" dirty="0"/>
        </a:p>
      </dgm:t>
    </dgm:pt>
    <dgm:pt modelId="{6C71C067-63D3-4131-9196-548768DF4117}" type="parTrans" cxnId="{08D3F079-0392-43A4-BEAD-4E92ABC09DE8}">
      <dgm:prSet/>
      <dgm:spPr/>
      <dgm:t>
        <a:bodyPr/>
        <a:lstStyle/>
        <a:p>
          <a:endParaRPr lang="en-IN"/>
        </a:p>
      </dgm:t>
    </dgm:pt>
    <dgm:pt modelId="{1CD47E0E-8B8C-4984-8BAA-49141868663B}" type="sibTrans" cxnId="{08D3F079-0392-43A4-BEAD-4E92ABC09DE8}">
      <dgm:prSet/>
      <dgm:spPr/>
      <dgm:t>
        <a:bodyPr/>
        <a:lstStyle/>
        <a:p>
          <a:endParaRPr lang="en-IN"/>
        </a:p>
      </dgm:t>
    </dgm:pt>
    <dgm:pt modelId="{01D44758-2477-4571-B376-922AA1917A84}">
      <dgm:prSet/>
      <dgm:spPr/>
      <dgm:t>
        <a:bodyPr/>
        <a:lstStyle/>
        <a:p>
          <a:pPr rtl="0"/>
          <a:r>
            <a:rPr lang="en-US" b="1" dirty="0"/>
            <a:t>+</a:t>
          </a:r>
          <a:endParaRPr lang="en-IN" b="1" dirty="0"/>
        </a:p>
      </dgm:t>
    </dgm:pt>
    <dgm:pt modelId="{E79C5EF4-BB9A-437E-B9F7-44AF13015E2E}" type="parTrans" cxnId="{0C2AFE22-8B84-4A6E-BCD4-0CCD59BD193A}">
      <dgm:prSet/>
      <dgm:spPr/>
      <dgm:t>
        <a:bodyPr/>
        <a:lstStyle/>
        <a:p>
          <a:endParaRPr lang="en-IN"/>
        </a:p>
      </dgm:t>
    </dgm:pt>
    <dgm:pt modelId="{685FE70B-1223-477A-AA5C-CEB3E233B5B6}" type="sibTrans" cxnId="{0C2AFE22-8B84-4A6E-BCD4-0CCD59BD193A}">
      <dgm:prSet/>
      <dgm:spPr/>
      <dgm:t>
        <a:bodyPr/>
        <a:lstStyle/>
        <a:p>
          <a:endParaRPr lang="en-IN"/>
        </a:p>
      </dgm:t>
    </dgm:pt>
    <dgm:pt modelId="{9F852919-C221-4293-9855-0078F86580EA}">
      <dgm:prSet/>
      <dgm:spPr/>
      <dgm:t>
        <a:bodyPr/>
        <a:lstStyle/>
        <a:p>
          <a:pPr rtl="0"/>
          <a:r>
            <a:rPr lang="en-US" b="1" dirty="0"/>
            <a:t>14</a:t>
          </a:r>
          <a:endParaRPr lang="en-IN" b="1" dirty="0"/>
        </a:p>
      </dgm:t>
    </dgm:pt>
    <dgm:pt modelId="{D7D37322-49AF-43DE-86E7-C28FA98BA8B8}" type="parTrans" cxnId="{0B05FA82-DAFA-448C-B047-8EE79878DB3F}">
      <dgm:prSet/>
      <dgm:spPr/>
      <dgm:t>
        <a:bodyPr/>
        <a:lstStyle/>
        <a:p>
          <a:endParaRPr lang="en-IN"/>
        </a:p>
      </dgm:t>
    </dgm:pt>
    <dgm:pt modelId="{B1E20E57-6985-41CF-83D5-00B73F9FA86B}" type="sibTrans" cxnId="{0B05FA82-DAFA-448C-B047-8EE79878DB3F}">
      <dgm:prSet/>
      <dgm:spPr/>
      <dgm:t>
        <a:bodyPr/>
        <a:lstStyle/>
        <a:p>
          <a:endParaRPr lang="en-IN"/>
        </a:p>
      </dgm:t>
    </dgm:pt>
    <dgm:pt modelId="{E4EAD2FB-36A8-4F70-9BB1-20B4C725B0A9}" type="pres">
      <dgm:prSet presAssocID="{A9A285CB-8474-41F4-9039-88B7BA39F61A}" presName="Name0" presStyleCnt="0">
        <dgm:presLayoutVars>
          <dgm:dir/>
          <dgm:resizeHandles val="exact"/>
        </dgm:presLayoutVars>
      </dgm:prSet>
      <dgm:spPr/>
    </dgm:pt>
    <dgm:pt modelId="{B1233D49-3413-4200-8891-06ECB5F59131}" type="pres">
      <dgm:prSet presAssocID="{1E1B9FD8-69DB-4AC2-A7F1-A1581F3D2300}" presName="Name5" presStyleLbl="vennNode1" presStyleIdx="0" presStyleCnt="11">
        <dgm:presLayoutVars>
          <dgm:bulletEnabled val="1"/>
        </dgm:presLayoutVars>
      </dgm:prSet>
      <dgm:spPr/>
    </dgm:pt>
    <dgm:pt modelId="{6DB14DCF-DB38-4D5F-B233-AFB8ABCA9513}" type="pres">
      <dgm:prSet presAssocID="{9ED62A5E-664D-4A7E-8599-E8CD346D8D71}" presName="space" presStyleCnt="0"/>
      <dgm:spPr/>
    </dgm:pt>
    <dgm:pt modelId="{4409FF7B-D37A-4C31-9064-BA2342BEC0EE}" type="pres">
      <dgm:prSet presAssocID="{EBBEEEB3-08C3-428A-9EF8-8F1C00DE1303}" presName="Name5" presStyleLbl="vennNode1" presStyleIdx="1" presStyleCnt="11">
        <dgm:presLayoutVars>
          <dgm:bulletEnabled val="1"/>
        </dgm:presLayoutVars>
      </dgm:prSet>
      <dgm:spPr/>
    </dgm:pt>
    <dgm:pt modelId="{D07C5E4E-EB61-4B09-AC65-A3D14DFC05A0}" type="pres">
      <dgm:prSet presAssocID="{EE9858D1-E01E-4129-AB73-C6D8C6728727}" presName="space" presStyleCnt="0"/>
      <dgm:spPr/>
    </dgm:pt>
    <dgm:pt modelId="{4BDF8A8D-05EC-455A-A295-83D416E615EB}" type="pres">
      <dgm:prSet presAssocID="{D61C4374-41ED-4C0F-8C9A-124E2466C4FB}" presName="Name5" presStyleLbl="vennNode1" presStyleIdx="2" presStyleCnt="11">
        <dgm:presLayoutVars>
          <dgm:bulletEnabled val="1"/>
        </dgm:presLayoutVars>
      </dgm:prSet>
      <dgm:spPr/>
    </dgm:pt>
    <dgm:pt modelId="{A8A0CE54-3CAC-4328-A22D-A61C3EDFBB96}" type="pres">
      <dgm:prSet presAssocID="{0BC42734-C2DA-4E74-AA85-3A4689E7C792}" presName="space" presStyleCnt="0"/>
      <dgm:spPr/>
    </dgm:pt>
    <dgm:pt modelId="{278148E2-4D9E-459E-82FE-62B225737E37}" type="pres">
      <dgm:prSet presAssocID="{E5DC05B5-7649-4CC2-A448-B68B6FB9C0C7}" presName="Name5" presStyleLbl="vennNode1" presStyleIdx="3" presStyleCnt="11">
        <dgm:presLayoutVars>
          <dgm:bulletEnabled val="1"/>
        </dgm:presLayoutVars>
      </dgm:prSet>
      <dgm:spPr/>
    </dgm:pt>
    <dgm:pt modelId="{04908624-1CD2-4D59-AB5B-73BE04679AEC}" type="pres">
      <dgm:prSet presAssocID="{DCDC6C3A-DEC6-43FC-9C10-CE1D46E84597}" presName="space" presStyleCnt="0"/>
      <dgm:spPr/>
    </dgm:pt>
    <dgm:pt modelId="{C6C0E0C6-CD04-4056-8F0B-6C202E9924B1}" type="pres">
      <dgm:prSet presAssocID="{AE866D94-BC41-4C18-846E-310D0B0017ED}" presName="Name5" presStyleLbl="vennNode1" presStyleIdx="4" presStyleCnt="11">
        <dgm:presLayoutVars>
          <dgm:bulletEnabled val="1"/>
        </dgm:presLayoutVars>
      </dgm:prSet>
      <dgm:spPr/>
    </dgm:pt>
    <dgm:pt modelId="{B281CC30-B8CD-4968-81F7-F745EEC1B5FF}" type="pres">
      <dgm:prSet presAssocID="{E46DB242-6D5F-400A-9DF0-B68449B3D26B}" presName="space" presStyleCnt="0"/>
      <dgm:spPr/>
    </dgm:pt>
    <dgm:pt modelId="{C3425200-A981-4AE8-9C93-A98EB91531FA}" type="pres">
      <dgm:prSet presAssocID="{904AD298-AB18-4CEF-BCA6-323308FAB162}" presName="Name5" presStyleLbl="vennNode1" presStyleIdx="5" presStyleCnt="11">
        <dgm:presLayoutVars>
          <dgm:bulletEnabled val="1"/>
        </dgm:presLayoutVars>
      </dgm:prSet>
      <dgm:spPr/>
    </dgm:pt>
    <dgm:pt modelId="{533F6F35-246F-46C0-96D1-DB0801AD3160}" type="pres">
      <dgm:prSet presAssocID="{B5ABEC53-7E77-4DA3-B73A-4FC51AB10BB8}" presName="space" presStyleCnt="0"/>
      <dgm:spPr/>
    </dgm:pt>
    <dgm:pt modelId="{7B11CA59-13E5-4EE2-B6B5-B2A46037165B}" type="pres">
      <dgm:prSet presAssocID="{B76216B1-846A-453A-B480-54B7BE22DE4D}" presName="Name5" presStyleLbl="vennNode1" presStyleIdx="6" presStyleCnt="11">
        <dgm:presLayoutVars>
          <dgm:bulletEnabled val="1"/>
        </dgm:presLayoutVars>
      </dgm:prSet>
      <dgm:spPr/>
    </dgm:pt>
    <dgm:pt modelId="{092AE654-F4A8-4DE2-A8A2-11C4C2F72CE2}" type="pres">
      <dgm:prSet presAssocID="{EEE6F361-9E58-4C26-8F6A-44CDA781933C}" presName="space" presStyleCnt="0"/>
      <dgm:spPr/>
    </dgm:pt>
    <dgm:pt modelId="{93E01C15-2071-451D-80F4-B2D7005AA0DF}" type="pres">
      <dgm:prSet presAssocID="{B220ACE2-3160-4E87-B957-9BF497022CB6}" presName="Name5" presStyleLbl="vennNode1" presStyleIdx="7" presStyleCnt="11">
        <dgm:presLayoutVars>
          <dgm:bulletEnabled val="1"/>
        </dgm:presLayoutVars>
      </dgm:prSet>
      <dgm:spPr/>
    </dgm:pt>
    <dgm:pt modelId="{6760E666-07EE-4500-AB0E-D3D83B2EBD4F}" type="pres">
      <dgm:prSet presAssocID="{FC0B74BB-CEB4-4FBA-AC7A-9B0E580EE0A1}" presName="space" presStyleCnt="0"/>
      <dgm:spPr/>
    </dgm:pt>
    <dgm:pt modelId="{A4254F1A-AA34-49B6-9AB4-0DF4E82A7644}" type="pres">
      <dgm:prSet presAssocID="{F97DFEC9-5204-4CE7-B0D6-F0325EF3D05D}" presName="Name5" presStyleLbl="vennNode1" presStyleIdx="8" presStyleCnt="11">
        <dgm:presLayoutVars>
          <dgm:bulletEnabled val="1"/>
        </dgm:presLayoutVars>
      </dgm:prSet>
      <dgm:spPr/>
    </dgm:pt>
    <dgm:pt modelId="{7AA5CBD7-6B6D-4B92-BE32-14F4081F2A93}" type="pres">
      <dgm:prSet presAssocID="{1CD47E0E-8B8C-4984-8BAA-49141868663B}" presName="space" presStyleCnt="0"/>
      <dgm:spPr/>
    </dgm:pt>
    <dgm:pt modelId="{5FBA103C-E1D0-4A81-BB31-DD7015354362}" type="pres">
      <dgm:prSet presAssocID="{01D44758-2477-4571-B376-922AA1917A84}" presName="Name5" presStyleLbl="vennNode1" presStyleIdx="9" presStyleCnt="11">
        <dgm:presLayoutVars>
          <dgm:bulletEnabled val="1"/>
        </dgm:presLayoutVars>
      </dgm:prSet>
      <dgm:spPr/>
    </dgm:pt>
    <dgm:pt modelId="{3791F1A3-335D-46DE-A875-27A724D8BB9A}" type="pres">
      <dgm:prSet presAssocID="{685FE70B-1223-477A-AA5C-CEB3E233B5B6}" presName="space" presStyleCnt="0"/>
      <dgm:spPr/>
    </dgm:pt>
    <dgm:pt modelId="{A7A86AEC-295F-44FE-9B16-01E14F805A67}" type="pres">
      <dgm:prSet presAssocID="{9F852919-C221-4293-9855-0078F86580EA}" presName="Name5" presStyleLbl="vennNode1" presStyleIdx="10" presStyleCnt="11">
        <dgm:presLayoutVars>
          <dgm:bulletEnabled val="1"/>
        </dgm:presLayoutVars>
      </dgm:prSet>
      <dgm:spPr/>
    </dgm:pt>
  </dgm:ptLst>
  <dgm:cxnLst>
    <dgm:cxn modelId="{CDA44A02-3694-424B-A8EC-B94E40041D35}" type="presOf" srcId="{B220ACE2-3160-4E87-B957-9BF497022CB6}" destId="{93E01C15-2071-451D-80F4-B2D7005AA0DF}" srcOrd="0" destOrd="0" presId="urn:microsoft.com/office/officeart/2005/8/layout/venn3"/>
    <dgm:cxn modelId="{54AA1B0E-0F68-4F38-B198-DEE3C17A3709}" type="presOf" srcId="{01D44758-2477-4571-B376-922AA1917A84}" destId="{5FBA103C-E1D0-4A81-BB31-DD7015354362}" srcOrd="0" destOrd="0" presId="urn:microsoft.com/office/officeart/2005/8/layout/venn3"/>
    <dgm:cxn modelId="{415B5918-E497-4133-9E44-56DE15694B13}" type="presOf" srcId="{AE866D94-BC41-4C18-846E-310D0B0017ED}" destId="{C6C0E0C6-CD04-4056-8F0B-6C202E9924B1}" srcOrd="0" destOrd="0" presId="urn:microsoft.com/office/officeart/2005/8/layout/venn3"/>
    <dgm:cxn modelId="{0C2AFE22-8B84-4A6E-BCD4-0CCD59BD193A}" srcId="{A9A285CB-8474-41F4-9039-88B7BA39F61A}" destId="{01D44758-2477-4571-B376-922AA1917A84}" srcOrd="9" destOrd="0" parTransId="{E79C5EF4-BB9A-437E-B9F7-44AF13015E2E}" sibTransId="{685FE70B-1223-477A-AA5C-CEB3E233B5B6}"/>
    <dgm:cxn modelId="{A5388D25-5691-42B3-8F74-5D1FF8EC92D5}" type="presOf" srcId="{A9A285CB-8474-41F4-9039-88B7BA39F61A}" destId="{E4EAD2FB-36A8-4F70-9BB1-20B4C725B0A9}" srcOrd="0" destOrd="0" presId="urn:microsoft.com/office/officeart/2005/8/layout/venn3"/>
    <dgm:cxn modelId="{0D954261-4F19-4130-83B8-0F7E9003CE14}" type="presOf" srcId="{9F852919-C221-4293-9855-0078F86580EA}" destId="{A7A86AEC-295F-44FE-9B16-01E14F805A67}" srcOrd="0" destOrd="0" presId="urn:microsoft.com/office/officeart/2005/8/layout/venn3"/>
    <dgm:cxn modelId="{C1307D41-CB6A-4483-A158-E5F2D9301F34}" type="presOf" srcId="{B76216B1-846A-453A-B480-54B7BE22DE4D}" destId="{7B11CA59-13E5-4EE2-B6B5-B2A46037165B}" srcOrd="0" destOrd="0" presId="urn:microsoft.com/office/officeart/2005/8/layout/venn3"/>
    <dgm:cxn modelId="{79CA8E41-1F95-4BE5-B380-BD33EFFE39F9}" srcId="{A9A285CB-8474-41F4-9039-88B7BA39F61A}" destId="{EBBEEEB3-08C3-428A-9EF8-8F1C00DE1303}" srcOrd="1" destOrd="0" parTransId="{2A676AB3-F824-4F26-9745-58ECF6B071D5}" sibTransId="{EE9858D1-E01E-4129-AB73-C6D8C6728727}"/>
    <dgm:cxn modelId="{EEB3A843-0897-4408-9F33-C89F7CEF97F4}" srcId="{A9A285CB-8474-41F4-9039-88B7BA39F61A}" destId="{904AD298-AB18-4CEF-BCA6-323308FAB162}" srcOrd="5" destOrd="0" parTransId="{1E69214E-EC64-41F0-9BF2-0624AADA5E44}" sibTransId="{B5ABEC53-7E77-4DA3-B73A-4FC51AB10BB8}"/>
    <dgm:cxn modelId="{7AD01348-5465-4EED-8E41-57477F8B8C21}" type="presOf" srcId="{904AD298-AB18-4CEF-BCA6-323308FAB162}" destId="{C3425200-A981-4AE8-9C93-A98EB91531FA}" srcOrd="0" destOrd="0" presId="urn:microsoft.com/office/officeart/2005/8/layout/venn3"/>
    <dgm:cxn modelId="{FEF54769-AE96-4B2A-842D-57B08981A4F6}" type="presOf" srcId="{EBBEEEB3-08C3-428A-9EF8-8F1C00DE1303}" destId="{4409FF7B-D37A-4C31-9064-BA2342BEC0EE}" srcOrd="0" destOrd="0" presId="urn:microsoft.com/office/officeart/2005/8/layout/venn3"/>
    <dgm:cxn modelId="{A82A6A6D-FAF3-4727-AF5F-99A4B247FE1C}" srcId="{A9A285CB-8474-41F4-9039-88B7BA39F61A}" destId="{AE866D94-BC41-4C18-846E-310D0B0017ED}" srcOrd="4" destOrd="0" parTransId="{52943417-0101-4B76-915E-BA6F90792047}" sibTransId="{E46DB242-6D5F-400A-9DF0-B68449B3D26B}"/>
    <dgm:cxn modelId="{51124479-F61C-4415-BBC1-A0A85874E13D}" type="presOf" srcId="{E5DC05B5-7649-4CC2-A448-B68B6FB9C0C7}" destId="{278148E2-4D9E-459E-82FE-62B225737E37}" srcOrd="0" destOrd="0" presId="urn:microsoft.com/office/officeart/2005/8/layout/venn3"/>
    <dgm:cxn modelId="{08D3F079-0392-43A4-BEAD-4E92ABC09DE8}" srcId="{A9A285CB-8474-41F4-9039-88B7BA39F61A}" destId="{F97DFEC9-5204-4CE7-B0D6-F0325EF3D05D}" srcOrd="8" destOrd="0" parTransId="{6C71C067-63D3-4131-9196-548768DF4117}" sibTransId="{1CD47E0E-8B8C-4984-8BAA-49141868663B}"/>
    <dgm:cxn modelId="{0B05FA82-DAFA-448C-B047-8EE79878DB3F}" srcId="{A9A285CB-8474-41F4-9039-88B7BA39F61A}" destId="{9F852919-C221-4293-9855-0078F86580EA}" srcOrd="10" destOrd="0" parTransId="{D7D37322-49AF-43DE-86E7-C28FA98BA8B8}" sibTransId="{B1E20E57-6985-41CF-83D5-00B73F9FA86B}"/>
    <dgm:cxn modelId="{18DFA8A3-0BF4-41E6-BF44-EDC8B7055CC7}" srcId="{A9A285CB-8474-41F4-9039-88B7BA39F61A}" destId="{1E1B9FD8-69DB-4AC2-A7F1-A1581F3D2300}" srcOrd="0" destOrd="0" parTransId="{26E10209-18AF-4ED3-8629-F8425F72D0BA}" sibTransId="{9ED62A5E-664D-4A7E-8599-E8CD346D8D71}"/>
    <dgm:cxn modelId="{C605ACA5-2121-46C0-BF91-86D6FB31210D}" srcId="{A9A285CB-8474-41F4-9039-88B7BA39F61A}" destId="{D61C4374-41ED-4C0F-8C9A-124E2466C4FB}" srcOrd="2" destOrd="0" parTransId="{92A326D8-0215-4D29-9132-4A231D8CB838}" sibTransId="{0BC42734-C2DA-4E74-AA85-3A4689E7C792}"/>
    <dgm:cxn modelId="{C0B227AD-E505-4E44-B637-A68C0CD499A7}" srcId="{A9A285CB-8474-41F4-9039-88B7BA39F61A}" destId="{B76216B1-846A-453A-B480-54B7BE22DE4D}" srcOrd="6" destOrd="0" parTransId="{C57B8501-4B47-4E96-9002-707F93031255}" sibTransId="{EEE6F361-9E58-4C26-8F6A-44CDA781933C}"/>
    <dgm:cxn modelId="{9EB9CDAF-9032-4628-99D7-C2376C95B09A}" type="presOf" srcId="{F97DFEC9-5204-4CE7-B0D6-F0325EF3D05D}" destId="{A4254F1A-AA34-49B6-9AB4-0DF4E82A7644}" srcOrd="0" destOrd="0" presId="urn:microsoft.com/office/officeart/2005/8/layout/venn3"/>
    <dgm:cxn modelId="{75806ED0-7825-4FFA-B120-F666E0FDAE71}" type="presOf" srcId="{D61C4374-41ED-4C0F-8C9A-124E2466C4FB}" destId="{4BDF8A8D-05EC-455A-A295-83D416E615EB}" srcOrd="0" destOrd="0" presId="urn:microsoft.com/office/officeart/2005/8/layout/venn3"/>
    <dgm:cxn modelId="{10DF92D2-B15E-49F8-B7EA-6CA23A87E875}" type="presOf" srcId="{1E1B9FD8-69DB-4AC2-A7F1-A1581F3D2300}" destId="{B1233D49-3413-4200-8891-06ECB5F59131}" srcOrd="0" destOrd="0" presId="urn:microsoft.com/office/officeart/2005/8/layout/venn3"/>
    <dgm:cxn modelId="{E83E12E7-3074-4E98-8A55-823418550AB8}" srcId="{A9A285CB-8474-41F4-9039-88B7BA39F61A}" destId="{B220ACE2-3160-4E87-B957-9BF497022CB6}" srcOrd="7" destOrd="0" parTransId="{41132E08-38CA-4BE5-A67D-D34B20AC3E4D}" sibTransId="{FC0B74BB-CEB4-4FBA-AC7A-9B0E580EE0A1}"/>
    <dgm:cxn modelId="{273220FA-EF21-4163-84EB-5E3759A01AD1}" srcId="{A9A285CB-8474-41F4-9039-88B7BA39F61A}" destId="{E5DC05B5-7649-4CC2-A448-B68B6FB9C0C7}" srcOrd="3" destOrd="0" parTransId="{2FBE91AA-3321-4D2E-87E6-0333BF5D66A2}" sibTransId="{DCDC6C3A-DEC6-43FC-9C10-CE1D46E84597}"/>
    <dgm:cxn modelId="{6BBFF808-031E-4EA7-B396-45C0490A2354}" type="presParOf" srcId="{E4EAD2FB-36A8-4F70-9BB1-20B4C725B0A9}" destId="{B1233D49-3413-4200-8891-06ECB5F59131}" srcOrd="0" destOrd="0" presId="urn:microsoft.com/office/officeart/2005/8/layout/venn3"/>
    <dgm:cxn modelId="{670A773F-C35D-4ABF-845A-3E05EE6A60D3}" type="presParOf" srcId="{E4EAD2FB-36A8-4F70-9BB1-20B4C725B0A9}" destId="{6DB14DCF-DB38-4D5F-B233-AFB8ABCA9513}" srcOrd="1" destOrd="0" presId="urn:microsoft.com/office/officeart/2005/8/layout/venn3"/>
    <dgm:cxn modelId="{652476C4-F65E-4332-B7B6-441F8182DD46}" type="presParOf" srcId="{E4EAD2FB-36A8-4F70-9BB1-20B4C725B0A9}" destId="{4409FF7B-D37A-4C31-9064-BA2342BEC0EE}" srcOrd="2" destOrd="0" presId="urn:microsoft.com/office/officeart/2005/8/layout/venn3"/>
    <dgm:cxn modelId="{3981FCF3-0AB6-4472-822F-0D4B1AB6A28A}" type="presParOf" srcId="{E4EAD2FB-36A8-4F70-9BB1-20B4C725B0A9}" destId="{D07C5E4E-EB61-4B09-AC65-A3D14DFC05A0}" srcOrd="3" destOrd="0" presId="urn:microsoft.com/office/officeart/2005/8/layout/venn3"/>
    <dgm:cxn modelId="{4E08ED0F-F1CA-49C9-8DC4-FAC5DC8ED63A}" type="presParOf" srcId="{E4EAD2FB-36A8-4F70-9BB1-20B4C725B0A9}" destId="{4BDF8A8D-05EC-455A-A295-83D416E615EB}" srcOrd="4" destOrd="0" presId="urn:microsoft.com/office/officeart/2005/8/layout/venn3"/>
    <dgm:cxn modelId="{A5B10D0D-999B-4653-B065-B35C5DBB29F3}" type="presParOf" srcId="{E4EAD2FB-36A8-4F70-9BB1-20B4C725B0A9}" destId="{A8A0CE54-3CAC-4328-A22D-A61C3EDFBB96}" srcOrd="5" destOrd="0" presId="urn:microsoft.com/office/officeart/2005/8/layout/venn3"/>
    <dgm:cxn modelId="{D01504A1-2A65-4FAB-8BC7-7985F3E6238D}" type="presParOf" srcId="{E4EAD2FB-36A8-4F70-9BB1-20B4C725B0A9}" destId="{278148E2-4D9E-459E-82FE-62B225737E37}" srcOrd="6" destOrd="0" presId="urn:microsoft.com/office/officeart/2005/8/layout/venn3"/>
    <dgm:cxn modelId="{B8DF8021-9BAA-45E2-AA91-517AD53E67A3}" type="presParOf" srcId="{E4EAD2FB-36A8-4F70-9BB1-20B4C725B0A9}" destId="{04908624-1CD2-4D59-AB5B-73BE04679AEC}" srcOrd="7" destOrd="0" presId="urn:microsoft.com/office/officeart/2005/8/layout/venn3"/>
    <dgm:cxn modelId="{8125BD79-8824-4F2C-9C4D-3B9937A44D1A}" type="presParOf" srcId="{E4EAD2FB-36A8-4F70-9BB1-20B4C725B0A9}" destId="{C6C0E0C6-CD04-4056-8F0B-6C202E9924B1}" srcOrd="8" destOrd="0" presId="urn:microsoft.com/office/officeart/2005/8/layout/venn3"/>
    <dgm:cxn modelId="{0CCE7665-105D-4E07-9A32-C34542468B50}" type="presParOf" srcId="{E4EAD2FB-36A8-4F70-9BB1-20B4C725B0A9}" destId="{B281CC30-B8CD-4968-81F7-F745EEC1B5FF}" srcOrd="9" destOrd="0" presId="urn:microsoft.com/office/officeart/2005/8/layout/venn3"/>
    <dgm:cxn modelId="{2557C4A9-B70B-4A54-BB85-E0FDCE3EA127}" type="presParOf" srcId="{E4EAD2FB-36A8-4F70-9BB1-20B4C725B0A9}" destId="{C3425200-A981-4AE8-9C93-A98EB91531FA}" srcOrd="10" destOrd="0" presId="urn:microsoft.com/office/officeart/2005/8/layout/venn3"/>
    <dgm:cxn modelId="{6CF1FADE-8F4E-454C-AE9D-C48D806B2406}" type="presParOf" srcId="{E4EAD2FB-36A8-4F70-9BB1-20B4C725B0A9}" destId="{533F6F35-246F-46C0-96D1-DB0801AD3160}" srcOrd="11" destOrd="0" presId="urn:microsoft.com/office/officeart/2005/8/layout/venn3"/>
    <dgm:cxn modelId="{00BE9C92-E1D5-4228-9CFA-05F8974F0949}" type="presParOf" srcId="{E4EAD2FB-36A8-4F70-9BB1-20B4C725B0A9}" destId="{7B11CA59-13E5-4EE2-B6B5-B2A46037165B}" srcOrd="12" destOrd="0" presId="urn:microsoft.com/office/officeart/2005/8/layout/venn3"/>
    <dgm:cxn modelId="{49BEB8F0-A5BC-4A0E-89C9-A4229477FF85}" type="presParOf" srcId="{E4EAD2FB-36A8-4F70-9BB1-20B4C725B0A9}" destId="{092AE654-F4A8-4DE2-A8A2-11C4C2F72CE2}" srcOrd="13" destOrd="0" presId="urn:microsoft.com/office/officeart/2005/8/layout/venn3"/>
    <dgm:cxn modelId="{B5816DB5-1129-441B-81BC-147930786FD4}" type="presParOf" srcId="{E4EAD2FB-36A8-4F70-9BB1-20B4C725B0A9}" destId="{93E01C15-2071-451D-80F4-B2D7005AA0DF}" srcOrd="14" destOrd="0" presId="urn:microsoft.com/office/officeart/2005/8/layout/venn3"/>
    <dgm:cxn modelId="{FA33BD68-42EA-45D4-9EBA-98242A933C55}" type="presParOf" srcId="{E4EAD2FB-36A8-4F70-9BB1-20B4C725B0A9}" destId="{6760E666-07EE-4500-AB0E-D3D83B2EBD4F}" srcOrd="15" destOrd="0" presId="urn:microsoft.com/office/officeart/2005/8/layout/venn3"/>
    <dgm:cxn modelId="{A4196C3F-16BF-4873-9803-65221C041E38}" type="presParOf" srcId="{E4EAD2FB-36A8-4F70-9BB1-20B4C725B0A9}" destId="{A4254F1A-AA34-49B6-9AB4-0DF4E82A7644}" srcOrd="16" destOrd="0" presId="urn:microsoft.com/office/officeart/2005/8/layout/venn3"/>
    <dgm:cxn modelId="{9E8F4B37-B1A0-4502-90E2-7B315E5B984B}" type="presParOf" srcId="{E4EAD2FB-36A8-4F70-9BB1-20B4C725B0A9}" destId="{7AA5CBD7-6B6D-4B92-BE32-14F4081F2A93}" srcOrd="17" destOrd="0" presId="urn:microsoft.com/office/officeart/2005/8/layout/venn3"/>
    <dgm:cxn modelId="{C1D98E50-2C65-4869-9B9C-3A22B37889EB}" type="presParOf" srcId="{E4EAD2FB-36A8-4F70-9BB1-20B4C725B0A9}" destId="{5FBA103C-E1D0-4A81-BB31-DD7015354362}" srcOrd="18" destOrd="0" presId="urn:microsoft.com/office/officeart/2005/8/layout/venn3"/>
    <dgm:cxn modelId="{06D0ABA5-7D77-4C40-BFC3-68AB74BA2EC6}" type="presParOf" srcId="{E4EAD2FB-36A8-4F70-9BB1-20B4C725B0A9}" destId="{3791F1A3-335D-46DE-A875-27A724D8BB9A}" srcOrd="19" destOrd="0" presId="urn:microsoft.com/office/officeart/2005/8/layout/venn3"/>
    <dgm:cxn modelId="{AA4BCCB2-33C4-4077-B345-AC9FC24BB221}" type="presParOf" srcId="{E4EAD2FB-36A8-4F70-9BB1-20B4C725B0A9}" destId="{A7A86AEC-295F-44FE-9B16-01E14F805A67}" srcOrd="20"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CB3DA4-C7B4-4744-97C4-E783CC967ACC}">
      <dsp:nvSpPr>
        <dsp:cNvPr id="0" name=""/>
        <dsp:cNvSpPr/>
      </dsp:nvSpPr>
      <dsp:spPr>
        <a:xfrm>
          <a:off x="878688" y="450048"/>
          <a:ext cx="550059" cy="550059"/>
        </a:xfrm>
        <a:prstGeom prst="gear9">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0">
            <a:lnSpc>
              <a:spcPct val="90000"/>
            </a:lnSpc>
            <a:spcBef>
              <a:spcPct val="0"/>
            </a:spcBef>
            <a:spcAft>
              <a:spcPct val="35000"/>
            </a:spcAft>
            <a:buNone/>
          </a:pPr>
          <a:r>
            <a:rPr lang="en-US" sz="1100" b="1" kern="1200" dirty="0"/>
            <a:t>11</a:t>
          </a:r>
          <a:endParaRPr lang="en-IN" sz="1100" b="1" kern="1200" dirty="0"/>
        </a:p>
      </dsp:txBody>
      <dsp:txXfrm>
        <a:off x="989274" y="578897"/>
        <a:ext cx="328887" cy="282741"/>
      </dsp:txXfrm>
    </dsp:sp>
    <dsp:sp modelId="{CC644BD5-19E8-4E0E-83E5-60E0AEFEAC8D}">
      <dsp:nvSpPr>
        <dsp:cNvPr id="0" name=""/>
        <dsp:cNvSpPr/>
      </dsp:nvSpPr>
      <dsp:spPr>
        <a:xfrm>
          <a:off x="558654" y="320034"/>
          <a:ext cx="400043" cy="400043"/>
        </a:xfrm>
        <a:prstGeom prst="gear6">
          <a:avLst/>
        </a:prstGeom>
        <a:gradFill rotWithShape="0">
          <a:gsLst>
            <a:gs pos="0">
              <a:schemeClr val="accent5">
                <a:hueOff val="-4966938"/>
                <a:satOff val="19906"/>
                <a:lumOff val="4314"/>
                <a:alphaOff val="0"/>
                <a:shade val="51000"/>
                <a:satMod val="130000"/>
              </a:schemeClr>
            </a:gs>
            <a:gs pos="80000">
              <a:schemeClr val="accent5">
                <a:hueOff val="-4966938"/>
                <a:satOff val="19906"/>
                <a:lumOff val="4314"/>
                <a:alphaOff val="0"/>
                <a:shade val="93000"/>
                <a:satMod val="130000"/>
              </a:schemeClr>
            </a:gs>
            <a:gs pos="100000">
              <a:schemeClr val="accent5">
                <a:hueOff val="-4966938"/>
                <a:satOff val="19906"/>
                <a:lumOff val="431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0">
            <a:lnSpc>
              <a:spcPct val="90000"/>
            </a:lnSpc>
            <a:spcBef>
              <a:spcPct val="0"/>
            </a:spcBef>
            <a:spcAft>
              <a:spcPct val="35000"/>
            </a:spcAft>
            <a:buNone/>
          </a:pPr>
          <a:r>
            <a:rPr lang="en-US" sz="1100" b="1" kern="1200" dirty="0"/>
            <a:t>++</a:t>
          </a:r>
          <a:endParaRPr lang="en-IN" sz="1100" b="1" kern="1200" dirty="0"/>
        </a:p>
      </dsp:txBody>
      <dsp:txXfrm>
        <a:off x="659366" y="421355"/>
        <a:ext cx="198619" cy="197401"/>
      </dsp:txXfrm>
    </dsp:sp>
    <dsp:sp modelId="{1FCA8E00-C555-41F3-B0B5-CBE841A37F80}">
      <dsp:nvSpPr>
        <dsp:cNvPr id="0" name=""/>
        <dsp:cNvSpPr/>
      </dsp:nvSpPr>
      <dsp:spPr>
        <a:xfrm rot="20700000">
          <a:off x="782719" y="44045"/>
          <a:ext cx="391960" cy="391960"/>
        </a:xfrm>
        <a:prstGeom prst="gear6">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en-US" sz="2000" b="1" kern="1200" dirty="0"/>
            <a:t>C</a:t>
          </a:r>
          <a:endParaRPr lang="en-IN" sz="2000" b="1" kern="1200" dirty="0"/>
        </a:p>
      </dsp:txBody>
      <dsp:txXfrm rot="-20700000">
        <a:off x="868687" y="130014"/>
        <a:ext cx="220023" cy="220023"/>
      </dsp:txXfrm>
    </dsp:sp>
    <dsp:sp modelId="{BDA18ED3-98E3-4CA1-A2E4-68BADE42BB03}">
      <dsp:nvSpPr>
        <dsp:cNvPr id="0" name=""/>
        <dsp:cNvSpPr/>
      </dsp:nvSpPr>
      <dsp:spPr>
        <a:xfrm>
          <a:off x="808336" y="381351"/>
          <a:ext cx="704076" cy="704076"/>
        </a:xfrm>
        <a:prstGeom prst="circularArrow">
          <a:avLst>
            <a:gd name="adj1" fmla="val 4687"/>
            <a:gd name="adj2" fmla="val 299029"/>
            <a:gd name="adj3" fmla="val 2295985"/>
            <a:gd name="adj4" fmla="val 16464853"/>
            <a:gd name="adj5" fmla="val 5469"/>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A0E8D819-7B48-4E91-8BBF-914E2C9C45C3}">
      <dsp:nvSpPr>
        <dsp:cNvPr id="0" name=""/>
        <dsp:cNvSpPr/>
      </dsp:nvSpPr>
      <dsp:spPr>
        <a:xfrm>
          <a:off x="487807" y="245228"/>
          <a:ext cx="511555" cy="511555"/>
        </a:xfrm>
        <a:prstGeom prst="leftCircularArrow">
          <a:avLst>
            <a:gd name="adj1" fmla="val 6452"/>
            <a:gd name="adj2" fmla="val 429999"/>
            <a:gd name="adj3" fmla="val 10489124"/>
            <a:gd name="adj4" fmla="val 14837806"/>
            <a:gd name="adj5" fmla="val 7527"/>
          </a:avLst>
        </a:prstGeom>
        <a:solidFill>
          <a:schemeClr val="accent5">
            <a:hueOff val="-4966938"/>
            <a:satOff val="19906"/>
            <a:lumOff val="4314"/>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EC26ECF0-949A-4092-82D3-EA79F68D871F}">
      <dsp:nvSpPr>
        <dsp:cNvPr id="0" name=""/>
        <dsp:cNvSpPr/>
      </dsp:nvSpPr>
      <dsp:spPr>
        <a:xfrm>
          <a:off x="692054" y="-28100"/>
          <a:ext cx="551559" cy="551559"/>
        </a:xfrm>
        <a:prstGeom prst="circularArrow">
          <a:avLst>
            <a:gd name="adj1" fmla="val 5984"/>
            <a:gd name="adj2" fmla="val 394124"/>
            <a:gd name="adj3" fmla="val 13313824"/>
            <a:gd name="adj4" fmla="val 10508221"/>
            <a:gd name="adj5" fmla="val 6981"/>
          </a:avLst>
        </a:prstGeom>
        <a:solidFill>
          <a:schemeClr val="accent5">
            <a:hueOff val="-9933876"/>
            <a:satOff val="39811"/>
            <a:lumOff val="8628"/>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33D49-3413-4200-8891-06ECB5F59131}">
      <dsp:nvSpPr>
        <dsp:cNvPr id="0" name=""/>
        <dsp:cNvSpPr/>
      </dsp:nvSpPr>
      <dsp:spPr>
        <a:xfrm>
          <a:off x="488" y="170709"/>
          <a:ext cx="444398" cy="444398"/>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M</a:t>
          </a:r>
          <a:endParaRPr lang="en-IN" sz="1900" kern="1200" dirty="0"/>
        </a:p>
      </dsp:txBody>
      <dsp:txXfrm>
        <a:off x="65569" y="235790"/>
        <a:ext cx="314236" cy="314236"/>
      </dsp:txXfrm>
    </dsp:sp>
    <dsp:sp modelId="{4409FF7B-D37A-4C31-9064-BA2342BEC0EE}">
      <dsp:nvSpPr>
        <dsp:cNvPr id="0" name=""/>
        <dsp:cNvSpPr/>
      </dsp:nvSpPr>
      <dsp:spPr>
        <a:xfrm>
          <a:off x="356006" y="170709"/>
          <a:ext cx="444398" cy="444398"/>
        </a:xfrm>
        <a:prstGeom prst="ellipse">
          <a:avLst/>
        </a:prstGeom>
        <a:gradFill rotWithShape="0">
          <a:gsLst>
            <a:gs pos="0">
              <a:schemeClr val="accent3">
                <a:alpha val="50000"/>
                <a:hueOff val="0"/>
                <a:satOff val="0"/>
                <a:lumOff val="0"/>
                <a:alphaOff val="0"/>
                <a:shade val="51000"/>
                <a:satMod val="130000"/>
              </a:schemeClr>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o</a:t>
          </a:r>
          <a:endParaRPr lang="en-IN" sz="1900" kern="1200" dirty="0"/>
        </a:p>
      </dsp:txBody>
      <dsp:txXfrm>
        <a:off x="421087" y="235790"/>
        <a:ext cx="314236" cy="314236"/>
      </dsp:txXfrm>
    </dsp:sp>
    <dsp:sp modelId="{4BDF8A8D-05EC-455A-A295-83D416E615EB}">
      <dsp:nvSpPr>
        <dsp:cNvPr id="0" name=""/>
        <dsp:cNvSpPr/>
      </dsp:nvSpPr>
      <dsp:spPr>
        <a:xfrm>
          <a:off x="711525" y="170709"/>
          <a:ext cx="444398" cy="444398"/>
        </a:xfrm>
        <a:prstGeom prst="ellipse">
          <a:avLst/>
        </a:prstGeom>
        <a:gradFill rotWithShape="0">
          <a:gsLst>
            <a:gs pos="0">
              <a:schemeClr val="accent4">
                <a:alpha val="50000"/>
                <a:hueOff val="0"/>
                <a:satOff val="0"/>
                <a:lumOff val="0"/>
                <a:alphaOff val="0"/>
                <a:shade val="51000"/>
                <a:satMod val="130000"/>
              </a:schemeClr>
            </a:gs>
            <a:gs pos="80000">
              <a:schemeClr val="accent4">
                <a:alpha val="50000"/>
                <a:hueOff val="0"/>
                <a:satOff val="0"/>
                <a:lumOff val="0"/>
                <a:alphaOff val="0"/>
                <a:shade val="93000"/>
                <a:satMod val="130000"/>
              </a:schemeClr>
            </a:gs>
            <a:gs pos="100000">
              <a:schemeClr val="accent4">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d</a:t>
          </a:r>
          <a:endParaRPr lang="en-IN" sz="1900" kern="1200" dirty="0"/>
        </a:p>
      </dsp:txBody>
      <dsp:txXfrm>
        <a:off x="776606" y="235790"/>
        <a:ext cx="314236" cy="314236"/>
      </dsp:txXfrm>
    </dsp:sp>
    <dsp:sp modelId="{278148E2-4D9E-459E-82FE-62B225737E37}">
      <dsp:nvSpPr>
        <dsp:cNvPr id="0" name=""/>
        <dsp:cNvSpPr/>
      </dsp:nvSpPr>
      <dsp:spPr>
        <a:xfrm>
          <a:off x="1067043" y="170709"/>
          <a:ext cx="444398" cy="444398"/>
        </a:xfrm>
        <a:prstGeom prst="ellipse">
          <a:avLst/>
        </a:prstGeom>
        <a:gradFill rotWithShape="0">
          <a:gsLst>
            <a:gs pos="0">
              <a:schemeClr val="accent5">
                <a:alpha val="50000"/>
                <a:hueOff val="0"/>
                <a:satOff val="0"/>
                <a:lumOff val="0"/>
                <a:alphaOff val="0"/>
                <a:shade val="51000"/>
                <a:satMod val="130000"/>
              </a:schemeClr>
            </a:gs>
            <a:gs pos="80000">
              <a:schemeClr val="accent5">
                <a:alpha val="50000"/>
                <a:hueOff val="0"/>
                <a:satOff val="0"/>
                <a:lumOff val="0"/>
                <a:alphaOff val="0"/>
                <a:shade val="93000"/>
                <a:satMod val="130000"/>
              </a:schemeClr>
            </a:gs>
            <a:gs pos="100000">
              <a:schemeClr val="accent5">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e</a:t>
          </a:r>
          <a:endParaRPr lang="en-IN" sz="1900" kern="1200" dirty="0"/>
        </a:p>
      </dsp:txBody>
      <dsp:txXfrm>
        <a:off x="1132124" y="235790"/>
        <a:ext cx="314236" cy="314236"/>
      </dsp:txXfrm>
    </dsp:sp>
    <dsp:sp modelId="{C6C0E0C6-CD04-4056-8F0B-6C202E9924B1}">
      <dsp:nvSpPr>
        <dsp:cNvPr id="0" name=""/>
        <dsp:cNvSpPr/>
      </dsp:nvSpPr>
      <dsp:spPr>
        <a:xfrm>
          <a:off x="1422562" y="170709"/>
          <a:ext cx="444398" cy="444398"/>
        </a:xfrm>
        <a:prstGeom prst="ellipse">
          <a:avLst/>
        </a:prstGeom>
        <a:gradFill rotWithShape="0">
          <a:gsLst>
            <a:gs pos="0">
              <a:schemeClr val="accent6">
                <a:alpha val="50000"/>
                <a:hueOff val="0"/>
                <a:satOff val="0"/>
                <a:lumOff val="0"/>
                <a:alphaOff val="0"/>
                <a:shade val="51000"/>
                <a:satMod val="130000"/>
              </a:schemeClr>
            </a:gs>
            <a:gs pos="80000">
              <a:schemeClr val="accent6">
                <a:alpha val="50000"/>
                <a:hueOff val="0"/>
                <a:satOff val="0"/>
                <a:lumOff val="0"/>
                <a:alphaOff val="0"/>
                <a:shade val="93000"/>
                <a:satMod val="130000"/>
              </a:schemeClr>
            </a:gs>
            <a:gs pos="100000">
              <a:schemeClr val="accent6">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r</a:t>
          </a:r>
          <a:endParaRPr lang="en-IN" sz="1900" kern="1200" dirty="0"/>
        </a:p>
      </dsp:txBody>
      <dsp:txXfrm>
        <a:off x="1487643" y="235790"/>
        <a:ext cx="314236" cy="314236"/>
      </dsp:txXfrm>
    </dsp:sp>
    <dsp:sp modelId="{C3425200-A981-4AE8-9C93-A98EB91531FA}">
      <dsp:nvSpPr>
        <dsp:cNvPr id="0" name=""/>
        <dsp:cNvSpPr/>
      </dsp:nvSpPr>
      <dsp:spPr>
        <a:xfrm>
          <a:off x="1778080" y="170709"/>
          <a:ext cx="444398" cy="444398"/>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n </a:t>
          </a:r>
          <a:endParaRPr lang="en-IN" sz="1900" kern="1200" dirty="0"/>
        </a:p>
      </dsp:txBody>
      <dsp:txXfrm>
        <a:off x="1843161" y="235790"/>
        <a:ext cx="314236" cy="314236"/>
      </dsp:txXfrm>
    </dsp:sp>
    <dsp:sp modelId="{7B11CA59-13E5-4EE2-B6B5-B2A46037165B}">
      <dsp:nvSpPr>
        <dsp:cNvPr id="0" name=""/>
        <dsp:cNvSpPr/>
      </dsp:nvSpPr>
      <dsp:spPr>
        <a:xfrm>
          <a:off x="2133599" y="170709"/>
          <a:ext cx="444398" cy="444398"/>
        </a:xfrm>
        <a:prstGeom prst="ellipse">
          <a:avLst/>
        </a:prstGeom>
        <a:gradFill rotWithShape="0">
          <a:gsLst>
            <a:gs pos="0">
              <a:schemeClr val="accent3">
                <a:alpha val="50000"/>
                <a:hueOff val="0"/>
                <a:satOff val="0"/>
                <a:lumOff val="0"/>
                <a:alphaOff val="0"/>
                <a:shade val="51000"/>
                <a:satMod val="130000"/>
              </a:schemeClr>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endParaRPr lang="en-US" sz="1900" b="1" kern="1200" dirty="0"/>
        </a:p>
      </dsp:txBody>
      <dsp:txXfrm>
        <a:off x="2198680" y="235790"/>
        <a:ext cx="314236" cy="314236"/>
      </dsp:txXfrm>
    </dsp:sp>
    <dsp:sp modelId="{93E01C15-2071-451D-80F4-B2D7005AA0DF}">
      <dsp:nvSpPr>
        <dsp:cNvPr id="0" name=""/>
        <dsp:cNvSpPr/>
      </dsp:nvSpPr>
      <dsp:spPr>
        <a:xfrm>
          <a:off x="2489117" y="170709"/>
          <a:ext cx="444398" cy="444398"/>
        </a:xfrm>
        <a:prstGeom prst="ellipse">
          <a:avLst/>
        </a:prstGeom>
        <a:gradFill rotWithShape="0">
          <a:gsLst>
            <a:gs pos="0">
              <a:schemeClr val="accent4">
                <a:alpha val="50000"/>
                <a:hueOff val="0"/>
                <a:satOff val="0"/>
                <a:lumOff val="0"/>
                <a:alphaOff val="0"/>
                <a:shade val="51000"/>
                <a:satMod val="130000"/>
              </a:schemeClr>
            </a:gs>
            <a:gs pos="80000">
              <a:schemeClr val="accent4">
                <a:alpha val="50000"/>
                <a:hueOff val="0"/>
                <a:satOff val="0"/>
                <a:lumOff val="0"/>
                <a:alphaOff val="0"/>
                <a:shade val="93000"/>
                <a:satMod val="130000"/>
              </a:schemeClr>
            </a:gs>
            <a:gs pos="100000">
              <a:schemeClr val="accent4">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C</a:t>
          </a:r>
          <a:endParaRPr lang="en-IN" sz="1900" kern="1200" dirty="0"/>
        </a:p>
      </dsp:txBody>
      <dsp:txXfrm>
        <a:off x="2554198" y="235790"/>
        <a:ext cx="314236" cy="314236"/>
      </dsp:txXfrm>
    </dsp:sp>
    <dsp:sp modelId="{A4254F1A-AA34-49B6-9AB4-0DF4E82A7644}">
      <dsp:nvSpPr>
        <dsp:cNvPr id="0" name=""/>
        <dsp:cNvSpPr/>
      </dsp:nvSpPr>
      <dsp:spPr>
        <a:xfrm>
          <a:off x="2844636" y="170709"/>
          <a:ext cx="444398" cy="444398"/>
        </a:xfrm>
        <a:prstGeom prst="ellipse">
          <a:avLst/>
        </a:prstGeom>
        <a:gradFill rotWithShape="0">
          <a:gsLst>
            <a:gs pos="0">
              <a:schemeClr val="accent5">
                <a:alpha val="50000"/>
                <a:hueOff val="0"/>
                <a:satOff val="0"/>
                <a:lumOff val="0"/>
                <a:alphaOff val="0"/>
                <a:shade val="51000"/>
                <a:satMod val="130000"/>
              </a:schemeClr>
            </a:gs>
            <a:gs pos="80000">
              <a:schemeClr val="accent5">
                <a:alpha val="50000"/>
                <a:hueOff val="0"/>
                <a:satOff val="0"/>
                <a:lumOff val="0"/>
                <a:alphaOff val="0"/>
                <a:shade val="93000"/>
                <a:satMod val="130000"/>
              </a:schemeClr>
            </a:gs>
            <a:gs pos="100000">
              <a:schemeClr val="accent5">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a:t>
          </a:r>
          <a:endParaRPr lang="en-IN" sz="1900" kern="1200" dirty="0"/>
        </a:p>
      </dsp:txBody>
      <dsp:txXfrm>
        <a:off x="2909717" y="235790"/>
        <a:ext cx="314236" cy="314236"/>
      </dsp:txXfrm>
    </dsp:sp>
    <dsp:sp modelId="{5FBA103C-E1D0-4A81-BB31-DD7015354362}">
      <dsp:nvSpPr>
        <dsp:cNvPr id="0" name=""/>
        <dsp:cNvSpPr/>
      </dsp:nvSpPr>
      <dsp:spPr>
        <a:xfrm>
          <a:off x="3200154" y="170709"/>
          <a:ext cx="444398" cy="444398"/>
        </a:xfrm>
        <a:prstGeom prst="ellipse">
          <a:avLst/>
        </a:prstGeom>
        <a:gradFill rotWithShape="0">
          <a:gsLst>
            <a:gs pos="0">
              <a:schemeClr val="accent6">
                <a:alpha val="50000"/>
                <a:hueOff val="0"/>
                <a:satOff val="0"/>
                <a:lumOff val="0"/>
                <a:alphaOff val="0"/>
                <a:shade val="51000"/>
                <a:satMod val="130000"/>
              </a:schemeClr>
            </a:gs>
            <a:gs pos="80000">
              <a:schemeClr val="accent6">
                <a:alpha val="50000"/>
                <a:hueOff val="0"/>
                <a:satOff val="0"/>
                <a:lumOff val="0"/>
                <a:alphaOff val="0"/>
                <a:shade val="93000"/>
                <a:satMod val="130000"/>
              </a:schemeClr>
            </a:gs>
            <a:gs pos="100000">
              <a:schemeClr val="accent6">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a:t>
          </a:r>
          <a:endParaRPr lang="en-IN" sz="1900" b="1" kern="1200" dirty="0"/>
        </a:p>
      </dsp:txBody>
      <dsp:txXfrm>
        <a:off x="3265235" y="235790"/>
        <a:ext cx="314236" cy="314236"/>
      </dsp:txXfrm>
    </dsp:sp>
    <dsp:sp modelId="{A7A86AEC-295F-44FE-9B16-01E14F805A67}">
      <dsp:nvSpPr>
        <dsp:cNvPr id="0" name=""/>
        <dsp:cNvSpPr/>
      </dsp:nvSpPr>
      <dsp:spPr>
        <a:xfrm>
          <a:off x="3555673" y="170709"/>
          <a:ext cx="444398" cy="444398"/>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14</a:t>
          </a:r>
          <a:endParaRPr lang="en-IN" sz="1900" b="1" kern="1200" dirty="0"/>
        </a:p>
      </dsp:txBody>
      <dsp:txXfrm>
        <a:off x="3620754" y="235790"/>
        <a:ext cx="314236" cy="31423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71E394-AEEC-453A-B90E-D8F4992ACFAE}">
      <dsp:nvSpPr>
        <dsp:cNvPr id="0" name=""/>
        <dsp:cNvSpPr/>
      </dsp:nvSpPr>
      <dsp:spPr>
        <a:xfrm>
          <a:off x="0" y="54119"/>
          <a:ext cx="7715304" cy="174915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b="1" kern="1200" dirty="0"/>
            <a:t>Introduction to the C++ Multithreading Libraries</a:t>
          </a:r>
          <a:endParaRPr lang="en-IN" sz="4400" kern="1200" dirty="0"/>
        </a:p>
      </dsp:txBody>
      <dsp:txXfrm>
        <a:off x="85386" y="139505"/>
        <a:ext cx="7544532" cy="157837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90"/>
          <a:ext cx="6643734" cy="785636"/>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IN" sz="4400" b="1" kern="1200" dirty="0"/>
            <a:t>Concurrent Models</a:t>
          </a:r>
        </a:p>
      </dsp:txBody>
      <dsp:txXfrm>
        <a:off x="38352" y="38442"/>
        <a:ext cx="6567030" cy="70893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2FD40F-C2B5-4DBA-B1BC-13AFCB4F0E76}">
      <dsp:nvSpPr>
        <dsp:cNvPr id="0" name=""/>
        <dsp:cNvSpPr/>
      </dsp:nvSpPr>
      <dsp:spPr>
        <a:xfrm>
          <a:off x="0" y="330137"/>
          <a:ext cx="5715039" cy="893025"/>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43551" tIns="437388" rIns="443551" bIns="85344" numCol="1" spcCol="1270" anchor="t" anchorCtr="0">
          <a:noAutofit/>
        </a:bodyPr>
        <a:lstStyle/>
        <a:p>
          <a:pPr marL="114300" lvl="1" indent="-114300" algn="just" defTabSz="533400">
            <a:lnSpc>
              <a:spcPct val="90000"/>
            </a:lnSpc>
            <a:spcBef>
              <a:spcPct val="0"/>
            </a:spcBef>
            <a:spcAft>
              <a:spcPct val="15000"/>
            </a:spcAft>
            <a:buChar char="•"/>
          </a:pPr>
          <a:r>
            <a:rPr lang="en-IN" sz="1200" kern="1200" dirty="0"/>
            <a:t>Multiprocessing</a:t>
          </a:r>
        </a:p>
        <a:p>
          <a:pPr marL="114300" lvl="1" indent="-114300" algn="just" defTabSz="533400">
            <a:lnSpc>
              <a:spcPct val="90000"/>
            </a:lnSpc>
            <a:spcBef>
              <a:spcPct val="0"/>
            </a:spcBef>
            <a:spcAft>
              <a:spcPct val="15000"/>
            </a:spcAft>
            <a:buChar char="•"/>
          </a:pPr>
          <a:r>
            <a:rPr lang="en-IN" sz="1200" kern="1200" dirty="0"/>
            <a:t>Multithreading</a:t>
          </a:r>
        </a:p>
      </dsp:txBody>
      <dsp:txXfrm>
        <a:off x="0" y="330137"/>
        <a:ext cx="5715039" cy="893025"/>
      </dsp:txXfrm>
    </dsp:sp>
    <dsp:sp modelId="{3432C03C-DD72-4113-A253-EDAAE768236D}">
      <dsp:nvSpPr>
        <dsp:cNvPr id="0" name=""/>
        <dsp:cNvSpPr/>
      </dsp:nvSpPr>
      <dsp:spPr>
        <a:xfrm>
          <a:off x="285752" y="20177"/>
          <a:ext cx="4000528" cy="6199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1210" tIns="0" rIns="151210" bIns="0" numCol="1" spcCol="1270" anchor="ctr" anchorCtr="0">
          <a:noAutofit/>
        </a:bodyPr>
        <a:lstStyle/>
        <a:p>
          <a:pPr marL="0" lvl="0" indent="0" algn="just" defTabSz="622300">
            <a:lnSpc>
              <a:spcPct val="90000"/>
            </a:lnSpc>
            <a:spcBef>
              <a:spcPct val="0"/>
            </a:spcBef>
            <a:spcAft>
              <a:spcPct val="35000"/>
            </a:spcAft>
            <a:buNone/>
          </a:pPr>
          <a:r>
            <a:rPr lang="en-IN" sz="1400" kern="1200"/>
            <a:t>Generally there are 2 types of concurrent programming models</a:t>
          </a:r>
        </a:p>
      </dsp:txBody>
      <dsp:txXfrm>
        <a:off x="316014" y="50439"/>
        <a:ext cx="3940004" cy="559396"/>
      </dsp:txXfrm>
    </dsp:sp>
    <dsp:sp modelId="{F0DB4396-C979-4C02-85EF-1C6B5081404B}">
      <dsp:nvSpPr>
        <dsp:cNvPr id="0" name=""/>
        <dsp:cNvSpPr/>
      </dsp:nvSpPr>
      <dsp:spPr>
        <a:xfrm>
          <a:off x="0" y="1646522"/>
          <a:ext cx="5715039" cy="1455299"/>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43551" tIns="437388" rIns="443551" bIns="85344" numCol="1" spcCol="1270" anchor="t" anchorCtr="0">
          <a:noAutofit/>
        </a:bodyPr>
        <a:lstStyle/>
        <a:p>
          <a:pPr marL="114300" lvl="1" indent="-114300" algn="just" defTabSz="533400">
            <a:lnSpc>
              <a:spcPct val="90000"/>
            </a:lnSpc>
            <a:spcBef>
              <a:spcPct val="0"/>
            </a:spcBef>
            <a:spcAft>
              <a:spcPct val="15000"/>
            </a:spcAft>
            <a:buChar char="•"/>
          </a:pPr>
          <a:r>
            <a:rPr lang="en-IN" sz="1200" kern="1200" dirty="0"/>
            <a:t>Each process has only one thread running.</a:t>
          </a:r>
        </a:p>
        <a:p>
          <a:pPr marL="114300" lvl="1" indent="-114300" algn="just" defTabSz="533400">
            <a:lnSpc>
              <a:spcPct val="90000"/>
            </a:lnSpc>
            <a:spcBef>
              <a:spcPct val="0"/>
            </a:spcBef>
            <a:spcAft>
              <a:spcPct val="15000"/>
            </a:spcAft>
            <a:buChar char="•"/>
          </a:pPr>
          <a:r>
            <a:rPr lang="en-IN" sz="1200" kern="1200" dirty="0"/>
            <a:t>All the processes communicate with each other thru a inter-process communication channel, such as files, pipes, message queues etc.,</a:t>
          </a:r>
        </a:p>
        <a:p>
          <a:pPr marL="114300" lvl="1" indent="-114300" algn="just" defTabSz="533400">
            <a:lnSpc>
              <a:spcPct val="90000"/>
            </a:lnSpc>
            <a:spcBef>
              <a:spcPct val="0"/>
            </a:spcBef>
            <a:spcAft>
              <a:spcPct val="15000"/>
            </a:spcAft>
            <a:buChar char="•"/>
          </a:pPr>
          <a:r>
            <a:rPr lang="en-IN" sz="1200" b="1" kern="1200" dirty="0"/>
            <a:t>Advantage</a:t>
          </a:r>
          <a:r>
            <a:rPr lang="en-IN" sz="1200" kern="1200" dirty="0"/>
            <a:t>: Can be run on distributed system</a:t>
          </a:r>
        </a:p>
        <a:p>
          <a:pPr marL="114300" lvl="1" indent="-114300" algn="just" defTabSz="533400">
            <a:lnSpc>
              <a:spcPct val="90000"/>
            </a:lnSpc>
            <a:spcBef>
              <a:spcPct val="0"/>
            </a:spcBef>
            <a:spcAft>
              <a:spcPct val="15000"/>
            </a:spcAft>
            <a:buChar char="•"/>
          </a:pPr>
          <a:r>
            <a:rPr lang="en-IN" sz="1200" b="1" kern="1200" dirty="0" err="1"/>
            <a:t>Dis-advantage</a:t>
          </a:r>
          <a:r>
            <a:rPr lang="en-IN" sz="1200" kern="1200" dirty="0" err="1"/>
            <a:t>:Slow</a:t>
          </a:r>
          <a:r>
            <a:rPr lang="en-IN" sz="1200" kern="1200" dirty="0"/>
            <a:t> to start and involves a lot of overheads.</a:t>
          </a:r>
        </a:p>
      </dsp:txBody>
      <dsp:txXfrm>
        <a:off x="0" y="1646522"/>
        <a:ext cx="5715039" cy="1455299"/>
      </dsp:txXfrm>
    </dsp:sp>
    <dsp:sp modelId="{A24C2E8C-E574-41B1-A521-8C9783C6931B}">
      <dsp:nvSpPr>
        <dsp:cNvPr id="0" name=""/>
        <dsp:cNvSpPr/>
      </dsp:nvSpPr>
      <dsp:spPr>
        <a:xfrm>
          <a:off x="285752" y="1336562"/>
          <a:ext cx="4000528" cy="6199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1210" tIns="0" rIns="151210" bIns="0" numCol="1" spcCol="1270" anchor="ctr" anchorCtr="0">
          <a:noAutofit/>
        </a:bodyPr>
        <a:lstStyle/>
        <a:p>
          <a:pPr marL="0" lvl="0" indent="0" algn="just" defTabSz="622300">
            <a:lnSpc>
              <a:spcPct val="90000"/>
            </a:lnSpc>
            <a:spcBef>
              <a:spcPct val="0"/>
            </a:spcBef>
            <a:spcAft>
              <a:spcPct val="35000"/>
            </a:spcAft>
            <a:buNone/>
          </a:pPr>
          <a:r>
            <a:rPr lang="en-IN" sz="1400" b="1" kern="1200" dirty="0"/>
            <a:t>Multiprocessing</a:t>
          </a:r>
        </a:p>
      </dsp:txBody>
      <dsp:txXfrm>
        <a:off x="316014" y="1366824"/>
        <a:ext cx="3940004" cy="559396"/>
      </dsp:txXfrm>
    </dsp:sp>
    <dsp:sp modelId="{B89FD141-D8EA-4090-AEF3-0F6288D77ED2}">
      <dsp:nvSpPr>
        <dsp:cNvPr id="0" name=""/>
        <dsp:cNvSpPr/>
      </dsp:nvSpPr>
      <dsp:spPr>
        <a:xfrm>
          <a:off x="0" y="3525182"/>
          <a:ext cx="5715039" cy="1455299"/>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43551" tIns="437388" rIns="443551" bIns="85344" numCol="1" spcCol="1270" anchor="t" anchorCtr="0">
          <a:noAutofit/>
        </a:bodyPr>
        <a:lstStyle/>
        <a:p>
          <a:pPr marL="114300" lvl="1" indent="-114300" algn="just" defTabSz="533400">
            <a:lnSpc>
              <a:spcPct val="90000"/>
            </a:lnSpc>
            <a:spcBef>
              <a:spcPct val="0"/>
            </a:spcBef>
            <a:spcAft>
              <a:spcPct val="15000"/>
            </a:spcAft>
            <a:buChar char="•"/>
          </a:pPr>
          <a:r>
            <a:rPr lang="en-IN" sz="1200" kern="1200" dirty="0"/>
            <a:t>A single process may contain two or more threads .</a:t>
          </a:r>
        </a:p>
        <a:p>
          <a:pPr marL="114300" lvl="1" indent="-114300" algn="just" defTabSz="533400">
            <a:lnSpc>
              <a:spcPct val="90000"/>
            </a:lnSpc>
            <a:spcBef>
              <a:spcPct val="0"/>
            </a:spcBef>
            <a:spcAft>
              <a:spcPct val="15000"/>
            </a:spcAft>
            <a:buChar char="•"/>
          </a:pPr>
          <a:r>
            <a:rPr lang="en-IN" sz="1200" kern="1200" dirty="0"/>
            <a:t>Each of these threads communicate with each other thru a shared memory.</a:t>
          </a:r>
        </a:p>
        <a:p>
          <a:pPr marL="114300" lvl="1" indent="-114300" algn="just" defTabSz="533400">
            <a:lnSpc>
              <a:spcPct val="90000"/>
            </a:lnSpc>
            <a:spcBef>
              <a:spcPct val="0"/>
            </a:spcBef>
            <a:spcAft>
              <a:spcPct val="15000"/>
            </a:spcAft>
            <a:buChar char="•"/>
          </a:pPr>
          <a:r>
            <a:rPr lang="en-IN" sz="1200" b="1" kern="1200" dirty="0"/>
            <a:t>Advantage</a:t>
          </a:r>
          <a:r>
            <a:rPr lang="en-IN" sz="1200" kern="1200" dirty="0"/>
            <a:t>: Very fast to start and low overhead.</a:t>
          </a:r>
        </a:p>
        <a:p>
          <a:pPr marL="114300" lvl="1" indent="-114300" algn="just" defTabSz="533400">
            <a:lnSpc>
              <a:spcPct val="90000"/>
            </a:lnSpc>
            <a:spcBef>
              <a:spcPct val="0"/>
            </a:spcBef>
            <a:spcAft>
              <a:spcPct val="15000"/>
            </a:spcAft>
            <a:buChar char="•"/>
          </a:pPr>
          <a:r>
            <a:rPr lang="en-IN" sz="1200" b="1" kern="1200" dirty="0" err="1"/>
            <a:t>Dis</a:t>
          </a:r>
          <a:r>
            <a:rPr lang="en-IN" sz="1200" b="1" kern="1200" dirty="0"/>
            <a:t>-advantage</a:t>
          </a:r>
          <a:r>
            <a:rPr lang="en-IN" sz="1200" kern="1200" dirty="0"/>
            <a:t>: Cannot be run on distributed system &amp; difficult to implement.</a:t>
          </a:r>
        </a:p>
      </dsp:txBody>
      <dsp:txXfrm>
        <a:off x="0" y="3525182"/>
        <a:ext cx="5715039" cy="1455299"/>
      </dsp:txXfrm>
    </dsp:sp>
    <dsp:sp modelId="{31FEC4BE-DCE7-48CC-B00A-BFC28D93AC21}">
      <dsp:nvSpPr>
        <dsp:cNvPr id="0" name=""/>
        <dsp:cNvSpPr/>
      </dsp:nvSpPr>
      <dsp:spPr>
        <a:xfrm>
          <a:off x="285752" y="3215222"/>
          <a:ext cx="4000528" cy="6199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1210" tIns="0" rIns="151210" bIns="0" numCol="1" spcCol="1270" anchor="ctr" anchorCtr="0">
          <a:noAutofit/>
        </a:bodyPr>
        <a:lstStyle/>
        <a:p>
          <a:pPr marL="0" lvl="0" indent="0" algn="just" defTabSz="622300">
            <a:lnSpc>
              <a:spcPct val="90000"/>
            </a:lnSpc>
            <a:spcBef>
              <a:spcPct val="0"/>
            </a:spcBef>
            <a:spcAft>
              <a:spcPct val="35000"/>
            </a:spcAft>
            <a:buNone/>
          </a:pPr>
          <a:r>
            <a:rPr lang="en-IN" sz="1400" b="1" kern="1200" dirty="0"/>
            <a:t>Multithreading</a:t>
          </a:r>
        </a:p>
      </dsp:txBody>
      <dsp:txXfrm>
        <a:off x="316014" y="3245484"/>
        <a:ext cx="3940004" cy="55939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90"/>
          <a:ext cx="6643734" cy="785636"/>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IN" sz="4400" b="1" kern="1200" dirty="0"/>
            <a:t>Multithreading in C++ 11</a:t>
          </a:r>
        </a:p>
      </dsp:txBody>
      <dsp:txXfrm>
        <a:off x="38352" y="38442"/>
        <a:ext cx="6567030" cy="70893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B88D12-3626-4482-8058-D5545E94469C}">
      <dsp:nvSpPr>
        <dsp:cNvPr id="0" name=""/>
        <dsp:cNvSpPr/>
      </dsp:nvSpPr>
      <dsp:spPr>
        <a:xfrm>
          <a:off x="0" y="179868"/>
          <a:ext cx="8429684" cy="7558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IN" sz="1900" kern="1200" dirty="0"/>
            <a:t>Thread :  A thread is a software entity and it represents an independent unit of execution in a program.</a:t>
          </a:r>
        </a:p>
      </dsp:txBody>
      <dsp:txXfrm>
        <a:off x="36896" y="216764"/>
        <a:ext cx="8355892" cy="682028"/>
      </dsp:txXfrm>
    </dsp:sp>
    <dsp:sp modelId="{C7692CED-5B61-4FBD-8737-C9508BB97BE9}">
      <dsp:nvSpPr>
        <dsp:cNvPr id="0" name=""/>
        <dsp:cNvSpPr/>
      </dsp:nvSpPr>
      <dsp:spPr>
        <a:xfrm>
          <a:off x="0" y="990408"/>
          <a:ext cx="8429684" cy="7558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IN" sz="1900" kern="1200" dirty="0"/>
            <a:t>A </a:t>
          </a:r>
          <a:r>
            <a:rPr lang="en-IN" sz="1900" b="1" kern="1200" dirty="0"/>
            <a:t>std::thread</a:t>
          </a:r>
          <a:r>
            <a:rPr lang="en-IN" sz="1900" kern="1200" dirty="0"/>
            <a:t> object represents a single thread of execution.</a:t>
          </a:r>
        </a:p>
      </dsp:txBody>
      <dsp:txXfrm>
        <a:off x="36896" y="1027304"/>
        <a:ext cx="8355892" cy="682028"/>
      </dsp:txXfrm>
    </dsp:sp>
    <dsp:sp modelId="{0DC0FB8E-6A06-4CFB-ADC9-862B9E49F9D5}">
      <dsp:nvSpPr>
        <dsp:cNvPr id="0" name=""/>
        <dsp:cNvSpPr/>
      </dsp:nvSpPr>
      <dsp:spPr>
        <a:xfrm>
          <a:off x="0" y="1800949"/>
          <a:ext cx="8429684" cy="7558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IN" sz="1900" kern="1200" dirty="0"/>
            <a:t>C++ 11 multithreading library abstracts away all the platform-specific code, you can easily write sophisticated and portable code that runs across all major platforms.</a:t>
          </a:r>
        </a:p>
      </dsp:txBody>
      <dsp:txXfrm>
        <a:off x="36896" y="1837845"/>
        <a:ext cx="8355892" cy="682028"/>
      </dsp:txXfrm>
    </dsp:sp>
    <dsp:sp modelId="{671914D1-3488-4788-B003-926494BB6BC7}">
      <dsp:nvSpPr>
        <dsp:cNvPr id="0" name=""/>
        <dsp:cNvSpPr/>
      </dsp:nvSpPr>
      <dsp:spPr>
        <a:xfrm>
          <a:off x="0" y="2611489"/>
          <a:ext cx="8429684" cy="7558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IN" sz="1900" kern="1200" dirty="0"/>
            <a:t>For example: on POSIX systems, a std::thread uses the </a:t>
          </a:r>
          <a:r>
            <a:rPr lang="en-IN" sz="1900" kern="1200" dirty="0" err="1"/>
            <a:t>Pthreads</a:t>
          </a:r>
          <a:r>
            <a:rPr lang="en-IN" sz="1900" kern="1200" dirty="0"/>
            <a:t> API, and on Win32 it uses the native </a:t>
          </a:r>
          <a:r>
            <a:rPr lang="en-IN" sz="1900" kern="1200" dirty="0" err="1"/>
            <a:t>CreateThread</a:t>
          </a:r>
          <a:r>
            <a:rPr lang="en-IN" sz="1900" kern="1200" dirty="0"/>
            <a:t> and related calls. </a:t>
          </a:r>
        </a:p>
      </dsp:txBody>
      <dsp:txXfrm>
        <a:off x="36896" y="2648385"/>
        <a:ext cx="8355892" cy="682028"/>
      </dsp:txXfrm>
    </dsp:sp>
    <dsp:sp modelId="{8E837DCD-B52E-40B4-AB66-A6DC3BD2E063}">
      <dsp:nvSpPr>
        <dsp:cNvPr id="0" name=""/>
        <dsp:cNvSpPr/>
      </dsp:nvSpPr>
      <dsp:spPr>
        <a:xfrm>
          <a:off x="0" y="3422029"/>
          <a:ext cx="8429684" cy="7558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IN" sz="1900" kern="1200" dirty="0"/>
            <a:t>A </a:t>
          </a:r>
          <a:r>
            <a:rPr lang="en-IN" sz="1900" b="1" kern="1200" dirty="0"/>
            <a:t>std::thread </a:t>
          </a:r>
          <a:r>
            <a:rPr lang="en-IN" sz="1900" kern="1200" dirty="0"/>
            <a:t>object is normally constructed by passing the threading function or method it is to run.</a:t>
          </a:r>
        </a:p>
      </dsp:txBody>
      <dsp:txXfrm>
        <a:off x="36896" y="3458925"/>
        <a:ext cx="8355892" cy="68202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90"/>
          <a:ext cx="6643734" cy="785636"/>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IN" sz="4400" b="1" kern="1200" dirty="0"/>
            <a:t>Life of a thread</a:t>
          </a:r>
        </a:p>
      </dsp:txBody>
      <dsp:txXfrm>
        <a:off x="38352" y="38442"/>
        <a:ext cx="6567030" cy="70893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764F92-ED64-4399-AAFA-8D1313EC8D6C}">
      <dsp:nvSpPr>
        <dsp:cNvPr id="0" name=""/>
        <dsp:cNvSpPr/>
      </dsp:nvSpPr>
      <dsp:spPr>
        <a:xfrm>
          <a:off x="0" y="414151"/>
          <a:ext cx="8501122" cy="5292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69416F2-B6BD-478D-9700-DE8A6D185960}">
      <dsp:nvSpPr>
        <dsp:cNvPr id="0" name=""/>
        <dsp:cNvSpPr/>
      </dsp:nvSpPr>
      <dsp:spPr>
        <a:xfrm>
          <a:off x="425056" y="104191"/>
          <a:ext cx="7629620" cy="6199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4926" tIns="0" rIns="224926" bIns="0" numCol="1" spcCol="1270" anchor="ctr" anchorCtr="0">
          <a:noAutofit/>
        </a:bodyPr>
        <a:lstStyle/>
        <a:p>
          <a:pPr marL="0" lvl="0" indent="0" algn="l" defTabSz="622300" rtl="0">
            <a:lnSpc>
              <a:spcPct val="90000"/>
            </a:lnSpc>
            <a:spcBef>
              <a:spcPct val="0"/>
            </a:spcBef>
            <a:spcAft>
              <a:spcPct val="35000"/>
            </a:spcAft>
            <a:buNone/>
          </a:pPr>
          <a:r>
            <a:rPr lang="en-IN" sz="1400" kern="1200" dirty="0"/>
            <a:t>Each process starts with one thread, the master or main thread. </a:t>
          </a:r>
        </a:p>
      </dsp:txBody>
      <dsp:txXfrm>
        <a:off x="455318" y="134453"/>
        <a:ext cx="7569096" cy="559396"/>
      </dsp:txXfrm>
    </dsp:sp>
    <dsp:sp modelId="{77DCBCF3-6473-4948-8B8E-8063528E4473}">
      <dsp:nvSpPr>
        <dsp:cNvPr id="0" name=""/>
        <dsp:cNvSpPr/>
      </dsp:nvSpPr>
      <dsp:spPr>
        <a:xfrm>
          <a:off x="0" y="1366711"/>
          <a:ext cx="8501122" cy="5292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518912B-DAF6-4228-874B-15757A5AD12A}">
      <dsp:nvSpPr>
        <dsp:cNvPr id="0" name=""/>
        <dsp:cNvSpPr/>
      </dsp:nvSpPr>
      <dsp:spPr>
        <a:xfrm>
          <a:off x="425056" y="1056751"/>
          <a:ext cx="7629620" cy="6199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4926" tIns="0" rIns="224926" bIns="0" numCol="1" spcCol="1270" anchor="ctr" anchorCtr="0">
          <a:noAutofit/>
        </a:bodyPr>
        <a:lstStyle/>
        <a:p>
          <a:pPr marL="0" lvl="0" indent="0" algn="l" defTabSz="622300" rtl="0">
            <a:lnSpc>
              <a:spcPct val="90000"/>
            </a:lnSpc>
            <a:spcBef>
              <a:spcPct val="0"/>
            </a:spcBef>
            <a:spcAft>
              <a:spcPct val="35000"/>
            </a:spcAft>
            <a:buNone/>
          </a:pPr>
          <a:r>
            <a:rPr lang="en-IN" sz="1400" kern="1200" dirty="0"/>
            <a:t>Before a new thread can be used, it must be created. </a:t>
          </a:r>
        </a:p>
      </dsp:txBody>
      <dsp:txXfrm>
        <a:off x="455318" y="1087013"/>
        <a:ext cx="7569096" cy="559396"/>
      </dsp:txXfrm>
    </dsp:sp>
    <dsp:sp modelId="{067E36C5-B9C2-4BBC-9B17-0DC49B4B385C}">
      <dsp:nvSpPr>
        <dsp:cNvPr id="0" name=""/>
        <dsp:cNvSpPr/>
      </dsp:nvSpPr>
      <dsp:spPr>
        <a:xfrm>
          <a:off x="0" y="2319272"/>
          <a:ext cx="8501122" cy="5292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77D69E6-E35F-4BCB-B904-C233A7DA90F9}">
      <dsp:nvSpPr>
        <dsp:cNvPr id="0" name=""/>
        <dsp:cNvSpPr/>
      </dsp:nvSpPr>
      <dsp:spPr>
        <a:xfrm>
          <a:off x="425056" y="2009312"/>
          <a:ext cx="7629620" cy="6199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4926" tIns="0" rIns="224926" bIns="0" numCol="1" spcCol="1270" anchor="ctr" anchorCtr="0">
          <a:noAutofit/>
        </a:bodyPr>
        <a:lstStyle/>
        <a:p>
          <a:pPr marL="0" lvl="0" indent="0" algn="l" defTabSz="622300" rtl="0">
            <a:lnSpc>
              <a:spcPct val="90000"/>
            </a:lnSpc>
            <a:spcBef>
              <a:spcPct val="0"/>
            </a:spcBef>
            <a:spcAft>
              <a:spcPct val="35000"/>
            </a:spcAft>
            <a:buNone/>
          </a:pPr>
          <a:r>
            <a:rPr lang="en-IN" sz="1400" kern="1200" dirty="0"/>
            <a:t>The main thread can have one or more child threads. </a:t>
          </a:r>
        </a:p>
      </dsp:txBody>
      <dsp:txXfrm>
        <a:off x="455318" y="2039574"/>
        <a:ext cx="7569096" cy="559396"/>
      </dsp:txXfrm>
    </dsp:sp>
    <dsp:sp modelId="{DBF01AC6-D2F1-44E5-9BA3-CD2BE8477808}">
      <dsp:nvSpPr>
        <dsp:cNvPr id="0" name=""/>
        <dsp:cNvSpPr/>
      </dsp:nvSpPr>
      <dsp:spPr>
        <a:xfrm>
          <a:off x="0" y="3271832"/>
          <a:ext cx="8501122" cy="5292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70E7CF1-AB46-44C1-9F01-FE4F1874307C}">
      <dsp:nvSpPr>
        <dsp:cNvPr id="0" name=""/>
        <dsp:cNvSpPr/>
      </dsp:nvSpPr>
      <dsp:spPr>
        <a:xfrm>
          <a:off x="425056" y="2961872"/>
          <a:ext cx="7629620" cy="6199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4926" tIns="0" rIns="224926" bIns="0" numCol="1" spcCol="1270" anchor="ctr" anchorCtr="0">
          <a:noAutofit/>
        </a:bodyPr>
        <a:lstStyle/>
        <a:p>
          <a:pPr marL="0" lvl="0" indent="0" algn="l" defTabSz="622300" rtl="0">
            <a:lnSpc>
              <a:spcPct val="90000"/>
            </a:lnSpc>
            <a:spcBef>
              <a:spcPct val="0"/>
            </a:spcBef>
            <a:spcAft>
              <a:spcPct val="35000"/>
            </a:spcAft>
            <a:buNone/>
          </a:pPr>
          <a:r>
            <a:rPr lang="en-IN" sz="1400" kern="1200" dirty="0"/>
            <a:t>Each thread executes independently of the other threads.</a:t>
          </a:r>
        </a:p>
      </dsp:txBody>
      <dsp:txXfrm>
        <a:off x="455318" y="2992134"/>
        <a:ext cx="7569096" cy="559396"/>
      </dsp:txXfrm>
    </dsp:sp>
    <dsp:sp modelId="{D61B469B-6C00-40C0-9C43-77F7F69224C1}">
      <dsp:nvSpPr>
        <dsp:cNvPr id="0" name=""/>
        <dsp:cNvSpPr/>
      </dsp:nvSpPr>
      <dsp:spPr>
        <a:xfrm>
          <a:off x="0" y="4224392"/>
          <a:ext cx="8501122" cy="5292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E234BED-8EFA-43D9-9244-6DEE7D886559}">
      <dsp:nvSpPr>
        <dsp:cNvPr id="0" name=""/>
        <dsp:cNvSpPr/>
      </dsp:nvSpPr>
      <dsp:spPr>
        <a:xfrm>
          <a:off x="425056" y="3914432"/>
          <a:ext cx="7629620" cy="6199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4926" tIns="0" rIns="224926" bIns="0" numCol="1" spcCol="1270" anchor="ctr" anchorCtr="0">
          <a:noAutofit/>
        </a:bodyPr>
        <a:lstStyle/>
        <a:p>
          <a:pPr marL="0" lvl="0" indent="0" algn="l" defTabSz="622300" rtl="0">
            <a:lnSpc>
              <a:spcPct val="90000"/>
            </a:lnSpc>
            <a:spcBef>
              <a:spcPct val="0"/>
            </a:spcBef>
            <a:spcAft>
              <a:spcPct val="35000"/>
            </a:spcAft>
            <a:buNone/>
          </a:pPr>
          <a:r>
            <a:rPr lang="en-IN" sz="1400" kern="1200" dirty="0"/>
            <a:t>An application should make the best use of its threads because each thread may run on its own processor and the presence of idle threads is synonymous with resource waste.</a:t>
          </a:r>
        </a:p>
      </dsp:txBody>
      <dsp:txXfrm>
        <a:off x="455318" y="3944694"/>
        <a:ext cx="7569096" cy="55939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90"/>
          <a:ext cx="6643734" cy="785636"/>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IN" sz="4400" b="1" kern="1200" dirty="0"/>
            <a:t>Life of a thread</a:t>
          </a:r>
          <a:r>
            <a:rPr lang="en-IN" sz="2000" b="1" kern="1200" dirty="0"/>
            <a:t> (contd...)</a:t>
          </a:r>
          <a:endParaRPr lang="en-IN" sz="4400" b="1" kern="1200" dirty="0"/>
        </a:p>
      </dsp:txBody>
      <dsp:txXfrm>
        <a:off x="38352" y="38442"/>
        <a:ext cx="6567030" cy="70893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8DFC5C-E5EF-4FEA-A958-0A637DA4A7ED}">
      <dsp:nvSpPr>
        <dsp:cNvPr id="0" name=""/>
        <dsp:cNvSpPr/>
      </dsp:nvSpPr>
      <dsp:spPr>
        <a:xfrm>
          <a:off x="0" y="317994"/>
          <a:ext cx="8715436" cy="107415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6415" tIns="229108" rIns="676415" bIns="85344" numCol="1" spcCol="1270" anchor="t" anchorCtr="0">
          <a:noAutofit/>
        </a:bodyPr>
        <a:lstStyle/>
        <a:p>
          <a:pPr marL="114300" lvl="1" indent="-114300" algn="l" defTabSz="533400" rtl="0">
            <a:lnSpc>
              <a:spcPct val="90000"/>
            </a:lnSpc>
            <a:spcBef>
              <a:spcPct val="0"/>
            </a:spcBef>
            <a:spcAft>
              <a:spcPct val="15000"/>
            </a:spcAft>
            <a:buChar char="•"/>
          </a:pPr>
          <a:r>
            <a:rPr lang="en-IN" sz="1200" kern="1200" dirty="0"/>
            <a:t>A global function</a:t>
          </a:r>
        </a:p>
        <a:p>
          <a:pPr marL="114300" lvl="1" indent="-114300" algn="l" defTabSz="533400" rtl="0">
            <a:lnSpc>
              <a:spcPct val="90000"/>
            </a:lnSpc>
            <a:spcBef>
              <a:spcPct val="0"/>
            </a:spcBef>
            <a:spcAft>
              <a:spcPct val="15000"/>
            </a:spcAft>
            <a:buChar char="•"/>
          </a:pPr>
          <a:r>
            <a:rPr lang="en-IN" sz="1200" kern="1200" dirty="0"/>
            <a:t>A static method of a class</a:t>
          </a:r>
        </a:p>
        <a:p>
          <a:pPr marL="114300" lvl="1" indent="-114300" algn="l" defTabSz="533400" rtl="0">
            <a:lnSpc>
              <a:spcPct val="90000"/>
            </a:lnSpc>
            <a:spcBef>
              <a:spcPct val="0"/>
            </a:spcBef>
            <a:spcAft>
              <a:spcPct val="15000"/>
            </a:spcAft>
            <a:buChar char="•"/>
          </a:pPr>
          <a:r>
            <a:rPr lang="en-IN" sz="1200" kern="1200" dirty="0"/>
            <a:t>A named Function object</a:t>
          </a:r>
        </a:p>
        <a:p>
          <a:pPr marL="114300" lvl="1" indent="-114300" algn="l" defTabSz="533400" rtl="0">
            <a:lnSpc>
              <a:spcPct val="90000"/>
            </a:lnSpc>
            <a:spcBef>
              <a:spcPct val="0"/>
            </a:spcBef>
            <a:spcAft>
              <a:spcPct val="15000"/>
            </a:spcAft>
            <a:buChar char="•"/>
          </a:pPr>
          <a:r>
            <a:rPr lang="en-IN" sz="1200" kern="1200" dirty="0"/>
            <a:t>A nameless Function object, subject to it is wrapped within parenthesis.</a:t>
          </a:r>
        </a:p>
      </dsp:txBody>
      <dsp:txXfrm>
        <a:off x="0" y="317994"/>
        <a:ext cx="8715436" cy="1074150"/>
      </dsp:txXfrm>
    </dsp:sp>
    <dsp:sp modelId="{92160F7F-CEBD-4DA2-AE94-90E26C07A968}">
      <dsp:nvSpPr>
        <dsp:cNvPr id="0" name=""/>
        <dsp:cNvSpPr/>
      </dsp:nvSpPr>
      <dsp:spPr>
        <a:xfrm>
          <a:off x="435771" y="78097"/>
          <a:ext cx="7886754" cy="402256"/>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596" tIns="0" rIns="230596" bIns="0" numCol="1" spcCol="1270" anchor="ctr" anchorCtr="0">
          <a:noAutofit/>
        </a:bodyPr>
        <a:lstStyle/>
        <a:p>
          <a:pPr marL="0" lvl="0" indent="0" algn="l" defTabSz="622300" rtl="0">
            <a:lnSpc>
              <a:spcPct val="90000"/>
            </a:lnSpc>
            <a:spcBef>
              <a:spcPct val="0"/>
            </a:spcBef>
            <a:spcAft>
              <a:spcPct val="35000"/>
            </a:spcAft>
            <a:buNone/>
          </a:pPr>
          <a:r>
            <a:rPr lang="en-IN" sz="1400" kern="1200" dirty="0"/>
            <a:t> Parameter to a thread object can be any callable entity, that is</a:t>
          </a:r>
        </a:p>
      </dsp:txBody>
      <dsp:txXfrm>
        <a:off x="455408" y="97734"/>
        <a:ext cx="7847480" cy="362982"/>
      </dsp:txXfrm>
    </dsp:sp>
    <dsp:sp modelId="{1C8589FC-86BA-44DA-95E2-87363B18B4C7}">
      <dsp:nvSpPr>
        <dsp:cNvPr id="0" name=""/>
        <dsp:cNvSpPr/>
      </dsp:nvSpPr>
      <dsp:spPr>
        <a:xfrm>
          <a:off x="0" y="1691441"/>
          <a:ext cx="8715436" cy="2772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ACA9E5-FC31-481E-BBA8-45698A9947C9}">
      <dsp:nvSpPr>
        <dsp:cNvPr id="0" name=""/>
        <dsp:cNvSpPr/>
      </dsp:nvSpPr>
      <dsp:spPr>
        <a:xfrm>
          <a:off x="435771" y="1451544"/>
          <a:ext cx="7886754" cy="402256"/>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596" tIns="0" rIns="230596" bIns="0" numCol="1" spcCol="1270" anchor="ctr" anchorCtr="0">
          <a:noAutofit/>
        </a:bodyPr>
        <a:lstStyle/>
        <a:p>
          <a:pPr marL="0" lvl="0" indent="0" algn="l" defTabSz="622300" rtl="0">
            <a:lnSpc>
              <a:spcPct val="90000"/>
            </a:lnSpc>
            <a:spcBef>
              <a:spcPct val="0"/>
            </a:spcBef>
            <a:spcAft>
              <a:spcPct val="35000"/>
            </a:spcAft>
            <a:buNone/>
          </a:pPr>
          <a:r>
            <a:rPr lang="en-IN" sz="1400" kern="1200" dirty="0"/>
            <a:t>Joining of thread or detaching it can only be done once.</a:t>
          </a:r>
        </a:p>
      </dsp:txBody>
      <dsp:txXfrm>
        <a:off x="455408" y="1471181"/>
        <a:ext cx="7847480" cy="362982"/>
      </dsp:txXfrm>
    </dsp:sp>
    <dsp:sp modelId="{BA606174-520E-4E34-8FEE-C64DA035A655}">
      <dsp:nvSpPr>
        <dsp:cNvPr id="0" name=""/>
        <dsp:cNvSpPr/>
      </dsp:nvSpPr>
      <dsp:spPr>
        <a:xfrm>
          <a:off x="0" y="2267937"/>
          <a:ext cx="8715436" cy="2772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2E96CA-5A3E-40BA-8F5F-C946563A653A}">
      <dsp:nvSpPr>
        <dsp:cNvPr id="0" name=""/>
        <dsp:cNvSpPr/>
      </dsp:nvSpPr>
      <dsp:spPr>
        <a:xfrm>
          <a:off x="435771" y="2028041"/>
          <a:ext cx="7886754" cy="402256"/>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596" tIns="0" rIns="230596" bIns="0" numCol="1" spcCol="1270" anchor="ctr" anchorCtr="0">
          <a:noAutofit/>
        </a:bodyPr>
        <a:lstStyle/>
        <a:p>
          <a:pPr marL="0" lvl="0" indent="0" algn="l" defTabSz="622300" rtl="0">
            <a:lnSpc>
              <a:spcPct val="90000"/>
            </a:lnSpc>
            <a:spcBef>
              <a:spcPct val="0"/>
            </a:spcBef>
            <a:spcAft>
              <a:spcPct val="35000"/>
            </a:spcAft>
            <a:buNone/>
          </a:pPr>
          <a:r>
            <a:rPr lang="en-IN" sz="1400" kern="1200" dirty="0"/>
            <a:t>Blindly calling a 'join' on a detached thread is not advisable.</a:t>
          </a:r>
        </a:p>
      </dsp:txBody>
      <dsp:txXfrm>
        <a:off x="455408" y="2047678"/>
        <a:ext cx="7847480" cy="362982"/>
      </dsp:txXfrm>
    </dsp:sp>
    <dsp:sp modelId="{181D2EED-C5D1-4F76-A81B-1EA56A607A1D}">
      <dsp:nvSpPr>
        <dsp:cNvPr id="0" name=""/>
        <dsp:cNvSpPr/>
      </dsp:nvSpPr>
      <dsp:spPr>
        <a:xfrm>
          <a:off x="0" y="2844434"/>
          <a:ext cx="8715436" cy="2772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8A76B4-F61C-41C3-A955-10ECB5477963}">
      <dsp:nvSpPr>
        <dsp:cNvPr id="0" name=""/>
        <dsp:cNvSpPr/>
      </dsp:nvSpPr>
      <dsp:spPr>
        <a:xfrm>
          <a:off x="435771" y="2604537"/>
          <a:ext cx="7886754" cy="402256"/>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596" tIns="0" rIns="230596" bIns="0" numCol="1" spcCol="1270" anchor="ctr" anchorCtr="0">
          <a:noAutofit/>
        </a:bodyPr>
        <a:lstStyle/>
        <a:p>
          <a:pPr marL="0" lvl="0" indent="0" algn="l" defTabSz="622300" rtl="0">
            <a:lnSpc>
              <a:spcPct val="90000"/>
            </a:lnSpc>
            <a:spcBef>
              <a:spcPct val="0"/>
            </a:spcBef>
            <a:spcAft>
              <a:spcPct val="35000"/>
            </a:spcAft>
            <a:buNone/>
          </a:pPr>
          <a:r>
            <a:rPr lang="en-IN" sz="1400" kern="1200" dirty="0"/>
            <a:t>It is a good idea to verify whether a thread is 'joinable' before trying to 'join' it.</a:t>
          </a:r>
        </a:p>
      </dsp:txBody>
      <dsp:txXfrm>
        <a:off x="455408" y="2624174"/>
        <a:ext cx="7847480" cy="362982"/>
      </dsp:txXfrm>
    </dsp:sp>
    <dsp:sp modelId="{A9B23402-41D9-40CF-843B-E3C6B670CE1A}">
      <dsp:nvSpPr>
        <dsp:cNvPr id="0" name=""/>
        <dsp:cNvSpPr/>
      </dsp:nvSpPr>
      <dsp:spPr>
        <a:xfrm>
          <a:off x="0" y="3420930"/>
          <a:ext cx="8715436" cy="2772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669539-F8C4-4096-9E5E-827D5DA8E4D6}">
      <dsp:nvSpPr>
        <dsp:cNvPr id="0" name=""/>
        <dsp:cNvSpPr/>
      </dsp:nvSpPr>
      <dsp:spPr>
        <a:xfrm>
          <a:off x="435771" y="3181034"/>
          <a:ext cx="7886754" cy="402256"/>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596" tIns="0" rIns="230596" bIns="0" numCol="1" spcCol="1270" anchor="ctr" anchorCtr="0">
          <a:noAutofit/>
        </a:bodyPr>
        <a:lstStyle/>
        <a:p>
          <a:pPr marL="0" lvl="0" indent="0" algn="l" defTabSz="622300" rtl="0">
            <a:lnSpc>
              <a:spcPct val="90000"/>
            </a:lnSpc>
            <a:spcBef>
              <a:spcPct val="0"/>
            </a:spcBef>
            <a:spcAft>
              <a:spcPct val="35000"/>
            </a:spcAft>
            <a:buNone/>
          </a:pPr>
          <a:r>
            <a:rPr lang="en-IN" sz="1400" kern="1200" dirty="0"/>
            <a:t>The decision of joining a thread or detaching thread has to be made before the thread object goes out of scope.</a:t>
          </a:r>
        </a:p>
      </dsp:txBody>
      <dsp:txXfrm>
        <a:off x="455408" y="3200671"/>
        <a:ext cx="7847480" cy="362982"/>
      </dsp:txXfrm>
    </dsp:sp>
    <dsp:sp modelId="{B0C50A56-E1FD-4D37-9D09-D22858812850}">
      <dsp:nvSpPr>
        <dsp:cNvPr id="0" name=""/>
        <dsp:cNvSpPr/>
      </dsp:nvSpPr>
      <dsp:spPr>
        <a:xfrm>
          <a:off x="0" y="3997427"/>
          <a:ext cx="8715436" cy="2772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C0850E-804D-450D-9571-E7F6450AE557}">
      <dsp:nvSpPr>
        <dsp:cNvPr id="0" name=""/>
        <dsp:cNvSpPr/>
      </dsp:nvSpPr>
      <dsp:spPr>
        <a:xfrm>
          <a:off x="435771" y="3757530"/>
          <a:ext cx="7886754" cy="402256"/>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596" tIns="0" rIns="230596" bIns="0" numCol="1" spcCol="1270" anchor="ctr" anchorCtr="0">
          <a:noAutofit/>
        </a:bodyPr>
        <a:lstStyle/>
        <a:p>
          <a:pPr marL="0" lvl="0" indent="0" algn="l" defTabSz="622300" rtl="0">
            <a:lnSpc>
              <a:spcPct val="90000"/>
            </a:lnSpc>
            <a:spcBef>
              <a:spcPct val="0"/>
            </a:spcBef>
            <a:spcAft>
              <a:spcPct val="35000"/>
            </a:spcAft>
            <a:buNone/>
          </a:pPr>
          <a:r>
            <a:rPr lang="en-IN" sz="1400" kern="1200" dirty="0"/>
            <a:t>The thread objects cannot be copy constructed &amp; can only be 'moved' [Transfer ownership]</a:t>
          </a:r>
        </a:p>
      </dsp:txBody>
      <dsp:txXfrm>
        <a:off x="455408" y="3777167"/>
        <a:ext cx="7847480" cy="362982"/>
      </dsp:txXfrm>
    </dsp:sp>
    <dsp:sp modelId="{ACE1A218-15DB-4253-ABB8-5F9A55D20B71}">
      <dsp:nvSpPr>
        <dsp:cNvPr id="0" name=""/>
        <dsp:cNvSpPr/>
      </dsp:nvSpPr>
      <dsp:spPr>
        <a:xfrm>
          <a:off x="0" y="4573924"/>
          <a:ext cx="8715436" cy="2772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4A181B-9508-4C7A-8AF5-F38497340AD2}">
      <dsp:nvSpPr>
        <dsp:cNvPr id="0" name=""/>
        <dsp:cNvSpPr/>
      </dsp:nvSpPr>
      <dsp:spPr>
        <a:xfrm>
          <a:off x="435771" y="4334027"/>
          <a:ext cx="7886754" cy="402256"/>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596" tIns="0" rIns="230596" bIns="0" numCol="1" spcCol="1270" anchor="ctr" anchorCtr="0">
          <a:noAutofit/>
        </a:bodyPr>
        <a:lstStyle/>
        <a:p>
          <a:pPr marL="0" lvl="0" indent="0" algn="l" defTabSz="622300" rtl="0">
            <a:lnSpc>
              <a:spcPct val="90000"/>
            </a:lnSpc>
            <a:spcBef>
              <a:spcPct val="0"/>
            </a:spcBef>
            <a:spcAft>
              <a:spcPct val="35000"/>
            </a:spcAft>
            <a:buNone/>
          </a:pPr>
          <a:r>
            <a:rPr lang="en-IN" sz="1400" kern="1200" dirty="0"/>
            <a:t>Parameters to a thread object are always passed by value.</a:t>
          </a:r>
        </a:p>
      </dsp:txBody>
      <dsp:txXfrm>
        <a:off x="455408" y="4353664"/>
        <a:ext cx="7847480" cy="3629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CB3DA4-C7B4-4744-97C4-E783CC967ACC}">
      <dsp:nvSpPr>
        <dsp:cNvPr id="0" name=""/>
        <dsp:cNvSpPr/>
      </dsp:nvSpPr>
      <dsp:spPr>
        <a:xfrm>
          <a:off x="878688" y="450048"/>
          <a:ext cx="550059" cy="550059"/>
        </a:xfrm>
        <a:prstGeom prst="gear9">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0">
            <a:lnSpc>
              <a:spcPct val="90000"/>
            </a:lnSpc>
            <a:spcBef>
              <a:spcPct val="0"/>
            </a:spcBef>
            <a:spcAft>
              <a:spcPct val="35000"/>
            </a:spcAft>
            <a:buNone/>
          </a:pPr>
          <a:r>
            <a:rPr lang="en-US" sz="1100" b="1" kern="1200" dirty="0"/>
            <a:t>11</a:t>
          </a:r>
          <a:endParaRPr lang="en-IN" sz="1100" b="1" kern="1200" dirty="0"/>
        </a:p>
      </dsp:txBody>
      <dsp:txXfrm>
        <a:off x="989274" y="578897"/>
        <a:ext cx="328887" cy="282741"/>
      </dsp:txXfrm>
    </dsp:sp>
    <dsp:sp modelId="{CC644BD5-19E8-4E0E-83E5-60E0AEFEAC8D}">
      <dsp:nvSpPr>
        <dsp:cNvPr id="0" name=""/>
        <dsp:cNvSpPr/>
      </dsp:nvSpPr>
      <dsp:spPr>
        <a:xfrm>
          <a:off x="558654" y="320034"/>
          <a:ext cx="400043" cy="400043"/>
        </a:xfrm>
        <a:prstGeom prst="gear6">
          <a:avLst/>
        </a:prstGeom>
        <a:gradFill rotWithShape="0">
          <a:gsLst>
            <a:gs pos="0">
              <a:schemeClr val="accent5">
                <a:hueOff val="-4966938"/>
                <a:satOff val="19906"/>
                <a:lumOff val="4314"/>
                <a:alphaOff val="0"/>
                <a:shade val="51000"/>
                <a:satMod val="130000"/>
              </a:schemeClr>
            </a:gs>
            <a:gs pos="80000">
              <a:schemeClr val="accent5">
                <a:hueOff val="-4966938"/>
                <a:satOff val="19906"/>
                <a:lumOff val="4314"/>
                <a:alphaOff val="0"/>
                <a:shade val="93000"/>
                <a:satMod val="130000"/>
              </a:schemeClr>
            </a:gs>
            <a:gs pos="100000">
              <a:schemeClr val="accent5">
                <a:hueOff val="-4966938"/>
                <a:satOff val="19906"/>
                <a:lumOff val="431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0">
            <a:lnSpc>
              <a:spcPct val="90000"/>
            </a:lnSpc>
            <a:spcBef>
              <a:spcPct val="0"/>
            </a:spcBef>
            <a:spcAft>
              <a:spcPct val="35000"/>
            </a:spcAft>
            <a:buNone/>
          </a:pPr>
          <a:r>
            <a:rPr lang="en-US" sz="1100" b="1" kern="1200" dirty="0"/>
            <a:t>++</a:t>
          </a:r>
          <a:endParaRPr lang="en-IN" sz="1100" b="1" kern="1200" dirty="0"/>
        </a:p>
      </dsp:txBody>
      <dsp:txXfrm>
        <a:off x="659366" y="421355"/>
        <a:ext cx="198619" cy="197401"/>
      </dsp:txXfrm>
    </dsp:sp>
    <dsp:sp modelId="{1FCA8E00-C555-41F3-B0B5-CBE841A37F80}">
      <dsp:nvSpPr>
        <dsp:cNvPr id="0" name=""/>
        <dsp:cNvSpPr/>
      </dsp:nvSpPr>
      <dsp:spPr>
        <a:xfrm rot="20700000">
          <a:off x="782719" y="44045"/>
          <a:ext cx="391960" cy="391960"/>
        </a:xfrm>
        <a:prstGeom prst="gear6">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en-US" sz="2000" b="1" kern="1200" dirty="0"/>
            <a:t>C</a:t>
          </a:r>
          <a:endParaRPr lang="en-IN" sz="2000" b="1" kern="1200" dirty="0"/>
        </a:p>
      </dsp:txBody>
      <dsp:txXfrm rot="-20700000">
        <a:off x="868687" y="130014"/>
        <a:ext cx="220023" cy="220023"/>
      </dsp:txXfrm>
    </dsp:sp>
    <dsp:sp modelId="{BDA18ED3-98E3-4CA1-A2E4-68BADE42BB03}">
      <dsp:nvSpPr>
        <dsp:cNvPr id="0" name=""/>
        <dsp:cNvSpPr/>
      </dsp:nvSpPr>
      <dsp:spPr>
        <a:xfrm>
          <a:off x="808336" y="381351"/>
          <a:ext cx="704076" cy="704076"/>
        </a:xfrm>
        <a:prstGeom prst="circularArrow">
          <a:avLst>
            <a:gd name="adj1" fmla="val 4687"/>
            <a:gd name="adj2" fmla="val 299029"/>
            <a:gd name="adj3" fmla="val 2295985"/>
            <a:gd name="adj4" fmla="val 16464853"/>
            <a:gd name="adj5" fmla="val 5469"/>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A0E8D819-7B48-4E91-8BBF-914E2C9C45C3}">
      <dsp:nvSpPr>
        <dsp:cNvPr id="0" name=""/>
        <dsp:cNvSpPr/>
      </dsp:nvSpPr>
      <dsp:spPr>
        <a:xfrm>
          <a:off x="487807" y="245228"/>
          <a:ext cx="511555" cy="511555"/>
        </a:xfrm>
        <a:prstGeom prst="leftCircularArrow">
          <a:avLst>
            <a:gd name="adj1" fmla="val 6452"/>
            <a:gd name="adj2" fmla="val 429999"/>
            <a:gd name="adj3" fmla="val 10489124"/>
            <a:gd name="adj4" fmla="val 14837806"/>
            <a:gd name="adj5" fmla="val 7527"/>
          </a:avLst>
        </a:prstGeom>
        <a:solidFill>
          <a:schemeClr val="accent5">
            <a:hueOff val="-4966938"/>
            <a:satOff val="19906"/>
            <a:lumOff val="4314"/>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EC26ECF0-949A-4092-82D3-EA79F68D871F}">
      <dsp:nvSpPr>
        <dsp:cNvPr id="0" name=""/>
        <dsp:cNvSpPr/>
      </dsp:nvSpPr>
      <dsp:spPr>
        <a:xfrm>
          <a:off x="692054" y="-28100"/>
          <a:ext cx="551559" cy="551559"/>
        </a:xfrm>
        <a:prstGeom prst="circularArrow">
          <a:avLst>
            <a:gd name="adj1" fmla="val 5984"/>
            <a:gd name="adj2" fmla="val 394124"/>
            <a:gd name="adj3" fmla="val 13313824"/>
            <a:gd name="adj4" fmla="val 10508221"/>
            <a:gd name="adj5" fmla="val 6981"/>
          </a:avLst>
        </a:prstGeom>
        <a:solidFill>
          <a:schemeClr val="accent5">
            <a:hueOff val="-9933876"/>
            <a:satOff val="39811"/>
            <a:lumOff val="8628"/>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0"/>
          <a:ext cx="6643734" cy="785636"/>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IN" sz="4400" b="1" kern="1200" dirty="0"/>
            <a:t>Life of a thread </a:t>
          </a:r>
          <a:r>
            <a:rPr lang="en-IN" sz="2400" b="1" kern="1200" dirty="0"/>
            <a:t>(</a:t>
          </a:r>
          <a:r>
            <a:rPr lang="en-IN" sz="2400" b="1" kern="1200" dirty="0" err="1"/>
            <a:t>contd</a:t>
          </a:r>
          <a:r>
            <a:rPr lang="en-IN" sz="2400" b="1" kern="1200" dirty="0"/>
            <a:t>)</a:t>
          </a:r>
        </a:p>
      </dsp:txBody>
      <dsp:txXfrm>
        <a:off x="38352" y="38352"/>
        <a:ext cx="6567030" cy="70893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6183E-451B-4178-935B-A0B714F47636}">
      <dsp:nvSpPr>
        <dsp:cNvPr id="0" name=""/>
        <dsp:cNvSpPr/>
      </dsp:nvSpPr>
      <dsp:spPr>
        <a:xfrm>
          <a:off x="0" y="463033"/>
          <a:ext cx="7858180" cy="127575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882" tIns="624840" rIns="609882" bIns="85344" numCol="1" spcCol="1270" anchor="t" anchorCtr="0">
          <a:noAutofit/>
        </a:bodyPr>
        <a:lstStyle/>
        <a:p>
          <a:pPr marL="114300" lvl="1" indent="-114300" algn="l" defTabSz="533400" rtl="0">
            <a:lnSpc>
              <a:spcPct val="90000"/>
            </a:lnSpc>
            <a:spcBef>
              <a:spcPct val="0"/>
            </a:spcBef>
            <a:spcAft>
              <a:spcPct val="15000"/>
            </a:spcAft>
            <a:buChar char="•"/>
          </a:pPr>
          <a:r>
            <a:rPr lang="en-IN" sz="1200" kern="1200" dirty="0"/>
            <a:t>It is sleeping.</a:t>
          </a:r>
        </a:p>
        <a:p>
          <a:pPr marL="114300" lvl="1" indent="-114300" algn="l" defTabSz="533400" rtl="0">
            <a:lnSpc>
              <a:spcPct val="90000"/>
            </a:lnSpc>
            <a:spcBef>
              <a:spcPct val="0"/>
            </a:spcBef>
            <a:spcAft>
              <a:spcPct val="15000"/>
            </a:spcAft>
            <a:buChar char="•"/>
          </a:pPr>
          <a:r>
            <a:rPr lang="en-IN" sz="1200" kern="1200" dirty="0"/>
            <a:t>It is waiting on some other thread.</a:t>
          </a:r>
        </a:p>
        <a:p>
          <a:pPr marL="114300" lvl="1" indent="-114300" algn="l" defTabSz="533400" rtl="0">
            <a:lnSpc>
              <a:spcPct val="90000"/>
            </a:lnSpc>
            <a:spcBef>
              <a:spcPct val="0"/>
            </a:spcBef>
            <a:spcAft>
              <a:spcPct val="15000"/>
            </a:spcAft>
            <a:buChar char="•"/>
          </a:pPr>
          <a:r>
            <a:rPr lang="en-IN" sz="1200" kern="1200" dirty="0"/>
            <a:t>It is blocked, that is it is waiting on system resources to perform an input or output operation. </a:t>
          </a:r>
        </a:p>
      </dsp:txBody>
      <dsp:txXfrm>
        <a:off x="0" y="463033"/>
        <a:ext cx="7858180" cy="1275750"/>
      </dsp:txXfrm>
    </dsp:sp>
    <dsp:sp modelId="{8EF8CBCA-F257-409F-A024-98611878B869}">
      <dsp:nvSpPr>
        <dsp:cNvPr id="0" name=""/>
        <dsp:cNvSpPr/>
      </dsp:nvSpPr>
      <dsp:spPr>
        <a:xfrm>
          <a:off x="392909" y="20233"/>
          <a:ext cx="6929484" cy="8856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7914" tIns="0" rIns="207914" bIns="0" numCol="1" spcCol="1270" anchor="ctr" anchorCtr="0">
          <a:noAutofit/>
        </a:bodyPr>
        <a:lstStyle/>
        <a:p>
          <a:pPr marL="0" lvl="0" indent="0" algn="just" defTabSz="622300" rtl="0">
            <a:lnSpc>
              <a:spcPct val="90000"/>
            </a:lnSpc>
            <a:spcBef>
              <a:spcPct val="0"/>
            </a:spcBef>
            <a:spcAft>
              <a:spcPct val="35000"/>
            </a:spcAft>
            <a:buNone/>
          </a:pPr>
          <a:r>
            <a:rPr lang="en-IN" sz="1400" kern="1200" dirty="0"/>
            <a:t>What is happening in a thread after it has been created and it is yet to be destroyed? A general answer is that it is either executing or not executing. The latter state may have several causes:</a:t>
          </a:r>
        </a:p>
      </dsp:txBody>
      <dsp:txXfrm>
        <a:off x="436140" y="63464"/>
        <a:ext cx="6843022" cy="799138"/>
      </dsp:txXfrm>
    </dsp:sp>
    <dsp:sp modelId="{26C8B2B3-8E29-4532-A326-F6186E294ADD}">
      <dsp:nvSpPr>
        <dsp:cNvPr id="0" name=""/>
        <dsp:cNvSpPr/>
      </dsp:nvSpPr>
      <dsp:spPr>
        <a:xfrm>
          <a:off x="0" y="2343584"/>
          <a:ext cx="7858180" cy="16065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882" tIns="624840" rIns="609882" bIns="85344" numCol="1" spcCol="1270" anchor="t" anchorCtr="0">
          <a:noAutofit/>
        </a:bodyPr>
        <a:lstStyle/>
        <a:p>
          <a:pPr marL="114300" lvl="1" indent="-114300" algn="l" defTabSz="533400" rtl="0">
            <a:lnSpc>
              <a:spcPct val="90000"/>
            </a:lnSpc>
            <a:spcBef>
              <a:spcPct val="0"/>
            </a:spcBef>
            <a:spcAft>
              <a:spcPct val="15000"/>
            </a:spcAft>
            <a:buChar char="•"/>
          </a:pPr>
          <a:r>
            <a:rPr lang="en-IN" sz="1200" b="1" kern="1200" dirty="0"/>
            <a:t>Running</a:t>
          </a:r>
          <a:r>
            <a:rPr lang="en-IN" sz="1200" kern="1200" dirty="0"/>
            <a:t>: the thread has been created and is already started or is ready to start (this is a </a:t>
          </a:r>
          <a:r>
            <a:rPr lang="en-IN" sz="1200" kern="1200" dirty="0" err="1"/>
            <a:t>runnable</a:t>
          </a:r>
          <a:r>
            <a:rPr lang="en-IN" sz="1200" kern="1200" dirty="0"/>
            <a:t> state). The scheduler has allocated processor time for the thread.</a:t>
          </a:r>
        </a:p>
        <a:p>
          <a:pPr marL="114300" lvl="1" indent="-114300" algn="l" defTabSz="533400" rtl="0">
            <a:lnSpc>
              <a:spcPct val="90000"/>
            </a:lnSpc>
            <a:spcBef>
              <a:spcPct val="0"/>
            </a:spcBef>
            <a:spcAft>
              <a:spcPct val="15000"/>
            </a:spcAft>
            <a:buChar char="•"/>
          </a:pPr>
          <a:r>
            <a:rPr lang="en-IN" sz="1200" b="1" kern="1200" dirty="0" err="1"/>
            <a:t>SleepWaitJoin</a:t>
          </a:r>
          <a:r>
            <a:rPr lang="en-IN" sz="1200" b="1" kern="1200" dirty="0"/>
            <a:t>:</a:t>
          </a:r>
          <a:r>
            <a:rPr lang="en-IN" sz="1200" kern="1200" dirty="0"/>
            <a:t> the thread is waiting for an event to trigger. The thread will be placed in the Running state when this event triggers.</a:t>
          </a:r>
        </a:p>
        <a:p>
          <a:pPr marL="114300" lvl="1" indent="-114300" algn="l" defTabSz="533400" rtl="0">
            <a:lnSpc>
              <a:spcPct val="90000"/>
            </a:lnSpc>
            <a:spcBef>
              <a:spcPct val="0"/>
            </a:spcBef>
            <a:spcAft>
              <a:spcPct val="15000"/>
            </a:spcAft>
            <a:buChar char="•"/>
          </a:pPr>
          <a:r>
            <a:rPr lang="en-IN" sz="1200" b="1" kern="1200" dirty="0"/>
            <a:t>Stopped:</a:t>
          </a:r>
          <a:r>
            <a:rPr lang="en-IN" sz="1200" kern="1200" dirty="0"/>
            <a:t> the thread function has run its course (has completed).</a:t>
          </a:r>
        </a:p>
      </dsp:txBody>
      <dsp:txXfrm>
        <a:off x="0" y="2343584"/>
        <a:ext cx="7858180" cy="1606500"/>
      </dsp:txXfrm>
    </dsp:sp>
    <dsp:sp modelId="{8C536900-BFB7-4803-A295-03686C7DEAA5}">
      <dsp:nvSpPr>
        <dsp:cNvPr id="0" name=""/>
        <dsp:cNvSpPr/>
      </dsp:nvSpPr>
      <dsp:spPr>
        <a:xfrm>
          <a:off x="392909" y="1900784"/>
          <a:ext cx="6929484" cy="8856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7914" tIns="0" rIns="207914" bIns="0" numCol="1" spcCol="1270" anchor="ctr" anchorCtr="0">
          <a:noAutofit/>
        </a:bodyPr>
        <a:lstStyle/>
        <a:p>
          <a:pPr marL="0" lvl="0" indent="0" algn="just" defTabSz="622300" rtl="0">
            <a:lnSpc>
              <a:spcPct val="90000"/>
            </a:lnSpc>
            <a:spcBef>
              <a:spcPct val="0"/>
            </a:spcBef>
            <a:spcAft>
              <a:spcPct val="35000"/>
            </a:spcAft>
            <a:buNone/>
          </a:pPr>
          <a:r>
            <a:rPr lang="en-IN" sz="1400" kern="1200" dirty="0"/>
            <a:t>The scheduler is responsible for some of the transitions between states:</a:t>
          </a:r>
        </a:p>
      </dsp:txBody>
      <dsp:txXfrm>
        <a:off x="436140" y="1944015"/>
        <a:ext cx="6843022" cy="79913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90"/>
          <a:ext cx="7143800" cy="785636"/>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IN" sz="4400" b="1" kern="1200" dirty="0"/>
            <a:t>How threads communicate</a:t>
          </a:r>
        </a:p>
      </dsp:txBody>
      <dsp:txXfrm>
        <a:off x="38352" y="38442"/>
        <a:ext cx="7067096" cy="70893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999E6E-BB22-4739-AC86-B2E533923CEB}">
      <dsp:nvSpPr>
        <dsp:cNvPr id="0" name=""/>
        <dsp:cNvSpPr/>
      </dsp:nvSpPr>
      <dsp:spPr>
        <a:xfrm>
          <a:off x="0" y="292718"/>
          <a:ext cx="7500990" cy="4284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62A0B79-D37E-4BFE-B196-67926A07A669}">
      <dsp:nvSpPr>
        <dsp:cNvPr id="0" name=""/>
        <dsp:cNvSpPr/>
      </dsp:nvSpPr>
      <dsp:spPr>
        <a:xfrm>
          <a:off x="375049" y="41798"/>
          <a:ext cx="5250693" cy="50184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8464" tIns="0" rIns="198464" bIns="0" numCol="1" spcCol="1270" anchor="ctr" anchorCtr="0">
          <a:noAutofit/>
        </a:bodyPr>
        <a:lstStyle/>
        <a:p>
          <a:pPr marL="0" lvl="0" indent="0" algn="just" defTabSz="622300" rtl="0">
            <a:lnSpc>
              <a:spcPct val="90000"/>
            </a:lnSpc>
            <a:spcBef>
              <a:spcPct val="0"/>
            </a:spcBef>
            <a:spcAft>
              <a:spcPct val="35000"/>
            </a:spcAft>
            <a:buNone/>
          </a:pPr>
          <a:r>
            <a:rPr lang="en-IN" sz="1400" kern="1200" dirty="0"/>
            <a:t>A multi-threaded application consists of a collection of threads.</a:t>
          </a:r>
        </a:p>
      </dsp:txBody>
      <dsp:txXfrm>
        <a:off x="399547" y="66296"/>
        <a:ext cx="5201697" cy="452844"/>
      </dsp:txXfrm>
    </dsp:sp>
    <dsp:sp modelId="{35B48DD2-164C-4D2D-91CF-1F34667556E6}">
      <dsp:nvSpPr>
        <dsp:cNvPr id="0" name=""/>
        <dsp:cNvSpPr/>
      </dsp:nvSpPr>
      <dsp:spPr>
        <a:xfrm>
          <a:off x="0" y="1063838"/>
          <a:ext cx="7500990" cy="4284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73E7E4A-C434-48BA-B5B1-5115A0750533}">
      <dsp:nvSpPr>
        <dsp:cNvPr id="0" name=""/>
        <dsp:cNvSpPr/>
      </dsp:nvSpPr>
      <dsp:spPr>
        <a:xfrm>
          <a:off x="375049" y="812918"/>
          <a:ext cx="5250693" cy="50184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8464" tIns="0" rIns="198464" bIns="0" numCol="1" spcCol="1270" anchor="ctr" anchorCtr="0">
          <a:noAutofit/>
        </a:bodyPr>
        <a:lstStyle/>
        <a:p>
          <a:pPr marL="0" lvl="0" indent="0" algn="just" defTabSz="622300" rtl="0">
            <a:lnSpc>
              <a:spcPct val="90000"/>
            </a:lnSpc>
            <a:spcBef>
              <a:spcPct val="0"/>
            </a:spcBef>
            <a:spcAft>
              <a:spcPct val="35000"/>
            </a:spcAft>
            <a:buNone/>
          </a:pPr>
          <a:r>
            <a:rPr lang="en-IN" sz="1400" kern="1200" dirty="0"/>
            <a:t>Each thread is responsible for some particular task in the application. </a:t>
          </a:r>
        </a:p>
      </dsp:txBody>
      <dsp:txXfrm>
        <a:off x="399547" y="837416"/>
        <a:ext cx="5201697" cy="452844"/>
      </dsp:txXfrm>
    </dsp:sp>
    <dsp:sp modelId="{265CBC1A-D343-4D47-A254-3A9327B53A9D}">
      <dsp:nvSpPr>
        <dsp:cNvPr id="0" name=""/>
        <dsp:cNvSpPr/>
      </dsp:nvSpPr>
      <dsp:spPr>
        <a:xfrm>
          <a:off x="0" y="1834958"/>
          <a:ext cx="7500990" cy="283815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82160" tIns="354076" rIns="582160" bIns="99568" numCol="1" spcCol="1270" anchor="t" anchorCtr="0">
          <a:noAutofit/>
        </a:bodyPr>
        <a:lstStyle/>
        <a:p>
          <a:pPr marL="114300" lvl="1" indent="-114300" algn="just" defTabSz="622300" rtl="0">
            <a:lnSpc>
              <a:spcPct val="90000"/>
            </a:lnSpc>
            <a:spcBef>
              <a:spcPct val="0"/>
            </a:spcBef>
            <a:spcAft>
              <a:spcPct val="15000"/>
            </a:spcAft>
            <a:buChar char="•"/>
          </a:pPr>
          <a:r>
            <a:rPr lang="en-IN" sz="1400" b="1" kern="1200" dirty="0"/>
            <a:t>Synchronisation: </a:t>
          </a:r>
          <a:endParaRPr lang="en-IN" sz="1400" kern="1200" dirty="0"/>
        </a:p>
        <a:p>
          <a:pPr marL="228600" lvl="2" indent="-114300" algn="just" defTabSz="533400" rtl="0">
            <a:lnSpc>
              <a:spcPct val="90000"/>
            </a:lnSpc>
            <a:spcBef>
              <a:spcPct val="0"/>
            </a:spcBef>
            <a:spcAft>
              <a:spcPct val="15000"/>
            </a:spcAft>
            <a:buChar char="•"/>
          </a:pPr>
          <a:r>
            <a:rPr lang="en-IN" sz="1200" kern="1200" dirty="0"/>
            <a:t>Ensuring that an event in one thread notifies another thread. This is called event synchronisation. </a:t>
          </a:r>
        </a:p>
        <a:p>
          <a:pPr marL="228600" lvl="2" indent="-114300" algn="just" defTabSz="533400" rtl="0">
            <a:lnSpc>
              <a:spcPct val="90000"/>
            </a:lnSpc>
            <a:spcBef>
              <a:spcPct val="0"/>
            </a:spcBef>
            <a:spcAft>
              <a:spcPct val="15000"/>
            </a:spcAft>
            <a:buChar char="•"/>
          </a:pPr>
          <a:r>
            <a:rPr lang="en-IN" sz="1200" kern="1200" dirty="0"/>
            <a:t>Another type of synchronisation is mutual exclusion that gives a thread exclusive access to a shared variable or to some other resource for a certain amount of time. This ensures the integrity of the shared variable when multiple threads attempt to access and modify it. We place a lock on the resource and failure to do this may result in a race condition. This occurs when multiple threads share data and at least one of the threads accesses this data without using a defined synchronisation mechanism.</a:t>
          </a:r>
        </a:p>
        <a:p>
          <a:pPr marL="114300" lvl="1" indent="-114300" algn="just" defTabSz="622300" rtl="0">
            <a:lnSpc>
              <a:spcPct val="90000"/>
            </a:lnSpc>
            <a:spcBef>
              <a:spcPct val="0"/>
            </a:spcBef>
            <a:spcAft>
              <a:spcPct val="15000"/>
            </a:spcAft>
            <a:buChar char="•"/>
          </a:pPr>
          <a:r>
            <a:rPr lang="en-IN" sz="1400" b="1" kern="1200" dirty="0"/>
            <a:t>Scheduling:</a:t>
          </a:r>
          <a:r>
            <a:rPr lang="en-IN" sz="1400" kern="1200" dirty="0"/>
            <a:t> </a:t>
          </a:r>
        </a:p>
        <a:p>
          <a:pPr marL="228600" lvl="2" indent="-114300" algn="just" defTabSz="533400" rtl="0">
            <a:lnSpc>
              <a:spcPct val="90000"/>
            </a:lnSpc>
            <a:spcBef>
              <a:spcPct val="0"/>
            </a:spcBef>
            <a:spcAft>
              <a:spcPct val="15000"/>
            </a:spcAft>
            <a:buChar char="•"/>
          </a:pPr>
          <a:r>
            <a:rPr lang="en-IN" sz="1200" kern="1200" dirty="0"/>
            <a:t>we order the events in a program by imposing some kind of scheduling policy on them. In general, there are more concurrent tasks to be executed than there are processors to run them. The scheduler synchronises access to the different processors on a CPU. Thus the scheduler determines which threads are currently executing on the available processors.</a:t>
          </a:r>
        </a:p>
      </dsp:txBody>
      <dsp:txXfrm>
        <a:off x="0" y="1834958"/>
        <a:ext cx="7500990" cy="2838150"/>
      </dsp:txXfrm>
    </dsp:sp>
    <dsp:sp modelId="{889FA350-8581-4309-809F-56BB06FC1E9C}">
      <dsp:nvSpPr>
        <dsp:cNvPr id="0" name=""/>
        <dsp:cNvSpPr/>
      </dsp:nvSpPr>
      <dsp:spPr>
        <a:xfrm>
          <a:off x="375049" y="1584038"/>
          <a:ext cx="5250693" cy="50184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8464" tIns="0" rIns="198464" bIns="0" numCol="1" spcCol="1270" anchor="ctr" anchorCtr="0">
          <a:noAutofit/>
        </a:bodyPr>
        <a:lstStyle/>
        <a:p>
          <a:pPr marL="0" lvl="0" indent="0" algn="just" defTabSz="622300" rtl="0">
            <a:lnSpc>
              <a:spcPct val="90000"/>
            </a:lnSpc>
            <a:spcBef>
              <a:spcPct val="0"/>
            </a:spcBef>
            <a:spcAft>
              <a:spcPct val="35000"/>
            </a:spcAft>
            <a:buNone/>
          </a:pPr>
          <a:r>
            <a:rPr lang="en-IN" sz="1400" kern="1200" dirty="0"/>
            <a:t>In order to avoid anarchy we need to address a number of important issues:</a:t>
          </a:r>
        </a:p>
      </dsp:txBody>
      <dsp:txXfrm>
        <a:off x="399547" y="1608536"/>
        <a:ext cx="5201697" cy="45284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90"/>
          <a:ext cx="7143800" cy="785636"/>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IN" sz="4400" b="1" kern="1200" dirty="0"/>
            <a:t>The C++ 11 thread class</a:t>
          </a:r>
        </a:p>
      </dsp:txBody>
      <dsp:txXfrm>
        <a:off x="38352" y="38442"/>
        <a:ext cx="7067096" cy="708932"/>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6AE6F-7E20-4CD5-A88B-77CF4D7E01CA}">
      <dsp:nvSpPr>
        <dsp:cNvPr id="0" name=""/>
        <dsp:cNvSpPr/>
      </dsp:nvSpPr>
      <dsp:spPr>
        <a:xfrm>
          <a:off x="0" y="369410"/>
          <a:ext cx="7358114" cy="504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8400D20-1506-4C9B-8594-FF25212AF789}">
      <dsp:nvSpPr>
        <dsp:cNvPr id="0" name=""/>
        <dsp:cNvSpPr/>
      </dsp:nvSpPr>
      <dsp:spPr>
        <a:xfrm>
          <a:off x="367905" y="74210"/>
          <a:ext cx="6150838" cy="5904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4683" tIns="0" rIns="194683" bIns="0" numCol="1" spcCol="1270" anchor="ctr" anchorCtr="0">
          <a:noAutofit/>
        </a:bodyPr>
        <a:lstStyle/>
        <a:p>
          <a:pPr marL="0" lvl="0" indent="0" algn="just" defTabSz="622300" rtl="0">
            <a:lnSpc>
              <a:spcPct val="90000"/>
            </a:lnSpc>
            <a:spcBef>
              <a:spcPct val="0"/>
            </a:spcBef>
            <a:spcAft>
              <a:spcPct val="35000"/>
            </a:spcAft>
            <a:buNone/>
          </a:pPr>
          <a:r>
            <a:rPr lang="en-IN" sz="1400" kern="1200" dirty="0"/>
            <a:t>This class represents a thread. It has member functions for creating threads, firing up threads, thread synchronisation and notification, and finally changing thread state. </a:t>
          </a:r>
        </a:p>
      </dsp:txBody>
      <dsp:txXfrm>
        <a:off x="396726" y="103031"/>
        <a:ext cx="6093196" cy="532758"/>
      </dsp:txXfrm>
    </dsp:sp>
    <dsp:sp modelId="{B31DA976-EA7C-4740-8B4F-B2F7500D273F}">
      <dsp:nvSpPr>
        <dsp:cNvPr id="0" name=""/>
        <dsp:cNvSpPr/>
      </dsp:nvSpPr>
      <dsp:spPr>
        <a:xfrm>
          <a:off x="0" y="1276611"/>
          <a:ext cx="7358114" cy="1764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071" tIns="416560" rIns="571071" bIns="99568" numCol="1" spcCol="1270" anchor="t" anchorCtr="0">
          <a:noAutofit/>
        </a:bodyPr>
        <a:lstStyle/>
        <a:p>
          <a:pPr marL="114300" lvl="1" indent="-114300" algn="just" defTabSz="622300" rtl="0">
            <a:lnSpc>
              <a:spcPct val="90000"/>
            </a:lnSpc>
            <a:spcBef>
              <a:spcPct val="0"/>
            </a:spcBef>
            <a:spcAft>
              <a:spcPct val="15000"/>
            </a:spcAft>
            <a:buChar char="•"/>
          </a:pPr>
          <a:r>
            <a:rPr lang="en-IN" sz="1400" kern="1200" dirty="0"/>
            <a:t>Default constructor.</a:t>
          </a:r>
        </a:p>
        <a:p>
          <a:pPr marL="114300" lvl="1" indent="-114300" algn="just" defTabSz="622300" rtl="0">
            <a:lnSpc>
              <a:spcPct val="90000"/>
            </a:lnSpc>
            <a:spcBef>
              <a:spcPct val="0"/>
            </a:spcBef>
            <a:spcAft>
              <a:spcPct val="15000"/>
            </a:spcAft>
            <a:buChar char="•"/>
          </a:pPr>
          <a:r>
            <a:rPr lang="en-IN" sz="1400" kern="1200" dirty="0"/>
            <a:t>Create a thread with an instance of a callable type (which can be a function object, a global or static function) as argument. This function is run when the thread fires up that is, after thread creation.</a:t>
          </a:r>
        </a:p>
        <a:p>
          <a:pPr marL="114300" lvl="1" indent="-114300" algn="just" defTabSz="622300" rtl="0">
            <a:lnSpc>
              <a:spcPct val="90000"/>
            </a:lnSpc>
            <a:spcBef>
              <a:spcPct val="0"/>
            </a:spcBef>
            <a:spcAft>
              <a:spcPct val="15000"/>
            </a:spcAft>
            <a:buChar char="•"/>
          </a:pPr>
          <a:r>
            <a:rPr lang="en-IN" sz="1400" kern="1200" dirty="0"/>
            <a:t>Create a thread with a callable type and its bound arguments to the thread constructor.</a:t>
          </a:r>
        </a:p>
      </dsp:txBody>
      <dsp:txXfrm>
        <a:off x="0" y="1276611"/>
        <a:ext cx="7358114" cy="1764000"/>
      </dsp:txXfrm>
    </dsp:sp>
    <dsp:sp modelId="{723AC499-FCD3-4A6E-98DC-B5D0CF69CB81}">
      <dsp:nvSpPr>
        <dsp:cNvPr id="0" name=""/>
        <dsp:cNvSpPr/>
      </dsp:nvSpPr>
      <dsp:spPr>
        <a:xfrm>
          <a:off x="367905" y="981410"/>
          <a:ext cx="6150838" cy="5904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4683" tIns="0" rIns="194683" bIns="0" numCol="1" spcCol="1270" anchor="ctr" anchorCtr="0">
          <a:noAutofit/>
        </a:bodyPr>
        <a:lstStyle/>
        <a:p>
          <a:pPr marL="0" lvl="0" indent="0" algn="just" defTabSz="622300" rtl="0">
            <a:lnSpc>
              <a:spcPct val="90000"/>
            </a:lnSpc>
            <a:spcBef>
              <a:spcPct val="0"/>
            </a:spcBef>
            <a:spcAft>
              <a:spcPct val="35000"/>
            </a:spcAft>
            <a:buNone/>
          </a:pPr>
          <a:r>
            <a:rPr lang="en-IN" sz="1400" kern="1200" dirty="0"/>
            <a:t>There are three constructors in thread:</a:t>
          </a:r>
        </a:p>
      </dsp:txBody>
      <dsp:txXfrm>
        <a:off x="396726" y="1010231"/>
        <a:ext cx="6093196" cy="532758"/>
      </dsp:txXfrm>
    </dsp:sp>
    <dsp:sp modelId="{43511CEC-327B-414E-9BBA-A5834447900B}">
      <dsp:nvSpPr>
        <dsp:cNvPr id="0" name=""/>
        <dsp:cNvSpPr/>
      </dsp:nvSpPr>
      <dsp:spPr>
        <a:xfrm>
          <a:off x="0" y="3443811"/>
          <a:ext cx="7358114" cy="504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912D56E-07A0-41D9-87D8-C906DBF69589}">
      <dsp:nvSpPr>
        <dsp:cNvPr id="0" name=""/>
        <dsp:cNvSpPr/>
      </dsp:nvSpPr>
      <dsp:spPr>
        <a:xfrm>
          <a:off x="367905" y="3148611"/>
          <a:ext cx="6150838" cy="5904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4683" tIns="0" rIns="194683" bIns="0" numCol="1" spcCol="1270" anchor="ctr" anchorCtr="0">
          <a:noAutofit/>
        </a:bodyPr>
        <a:lstStyle/>
        <a:p>
          <a:pPr marL="0" lvl="0" indent="0" algn="just" defTabSz="622300" rtl="0">
            <a:lnSpc>
              <a:spcPct val="90000"/>
            </a:lnSpc>
            <a:spcBef>
              <a:spcPct val="0"/>
            </a:spcBef>
            <a:spcAft>
              <a:spcPct val="35000"/>
            </a:spcAft>
            <a:buNone/>
          </a:pPr>
          <a:r>
            <a:rPr lang="en-IN" sz="1400" kern="1200" dirty="0"/>
            <a:t>The callable type – which plays the role of the thread function – can be a free function, a static member function or a function callable object. </a:t>
          </a:r>
        </a:p>
      </dsp:txBody>
      <dsp:txXfrm>
        <a:off x="396726" y="3177432"/>
        <a:ext cx="6093196" cy="532758"/>
      </dsp:txXfrm>
    </dsp:sp>
    <dsp:sp modelId="{0CCE4CE2-5FEC-40BB-B083-0A8A67447DF6}">
      <dsp:nvSpPr>
        <dsp:cNvPr id="0" name=""/>
        <dsp:cNvSpPr/>
      </dsp:nvSpPr>
      <dsp:spPr>
        <a:xfrm>
          <a:off x="0" y="4351011"/>
          <a:ext cx="7358114" cy="504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CF9D8F8-341B-4225-9639-8B61E6BA5EB3}">
      <dsp:nvSpPr>
        <dsp:cNvPr id="0" name=""/>
        <dsp:cNvSpPr/>
      </dsp:nvSpPr>
      <dsp:spPr>
        <a:xfrm>
          <a:off x="367905" y="4055811"/>
          <a:ext cx="6150838" cy="5904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4683" tIns="0" rIns="194683" bIns="0" numCol="1" spcCol="1270" anchor="ctr" anchorCtr="0">
          <a:noAutofit/>
        </a:bodyPr>
        <a:lstStyle/>
        <a:p>
          <a:pPr marL="0" lvl="0" indent="0" algn="just" defTabSz="622300" rtl="0">
            <a:lnSpc>
              <a:spcPct val="90000"/>
            </a:lnSpc>
            <a:spcBef>
              <a:spcPct val="0"/>
            </a:spcBef>
            <a:spcAft>
              <a:spcPct val="35000"/>
            </a:spcAft>
            <a:buNone/>
          </a:pPr>
          <a:r>
            <a:rPr lang="en-IN" sz="1400" kern="1200" dirty="0"/>
            <a:t>The thread function has a 'void' return type and when it has finished the thread that called it will stop executing.</a:t>
          </a:r>
        </a:p>
      </dsp:txBody>
      <dsp:txXfrm>
        <a:off x="396726" y="4084632"/>
        <a:ext cx="6093196" cy="532758"/>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90"/>
          <a:ext cx="6643734" cy="785636"/>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IN" sz="4400" b="1" kern="1200" dirty="0"/>
            <a:t>Multithreading in C++ 11</a:t>
          </a:r>
        </a:p>
      </dsp:txBody>
      <dsp:txXfrm>
        <a:off x="38352" y="38442"/>
        <a:ext cx="6567030" cy="708932"/>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122C4A-1549-49E0-A8E5-95F824A4C9C2}">
      <dsp:nvSpPr>
        <dsp:cNvPr id="0" name=""/>
        <dsp:cNvSpPr/>
      </dsp:nvSpPr>
      <dsp:spPr>
        <a:xfrm>
          <a:off x="0" y="237555"/>
          <a:ext cx="5357850" cy="201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D0EB8DF-1479-4BDB-8C9B-7B0EA53ED38A}">
      <dsp:nvSpPr>
        <dsp:cNvPr id="0" name=""/>
        <dsp:cNvSpPr/>
      </dsp:nvSpPr>
      <dsp:spPr>
        <a:xfrm>
          <a:off x="267892" y="2982"/>
          <a:ext cx="4893495" cy="352653"/>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1760" tIns="0" rIns="141760" bIns="0" numCol="1" spcCol="1270" anchor="ctr" anchorCtr="0">
          <a:noAutofit/>
        </a:bodyPr>
        <a:lstStyle/>
        <a:p>
          <a:pPr marL="0" lvl="0" indent="0" algn="l" defTabSz="466725" rtl="0">
            <a:lnSpc>
              <a:spcPct val="90000"/>
            </a:lnSpc>
            <a:spcBef>
              <a:spcPct val="0"/>
            </a:spcBef>
            <a:spcAft>
              <a:spcPct val="35000"/>
            </a:spcAft>
            <a:buNone/>
          </a:pPr>
          <a:r>
            <a:rPr lang="en-IN" sz="1050" kern="1200" dirty="0"/>
            <a:t>The application starts, and the main thread runs at </a:t>
          </a:r>
          <a:r>
            <a:rPr lang="en-IN" sz="1050" b="1" kern="1200" dirty="0"/>
            <a:t>(a)</a:t>
          </a:r>
          <a:r>
            <a:rPr lang="en-IN" sz="1050" kern="1200" dirty="0"/>
            <a:t>. </a:t>
          </a:r>
        </a:p>
      </dsp:txBody>
      <dsp:txXfrm>
        <a:off x="285107" y="20197"/>
        <a:ext cx="4859065" cy="318223"/>
      </dsp:txXfrm>
    </dsp:sp>
    <dsp:sp modelId="{DC809D8C-7B88-4D12-8BEB-8928ACB57D66}">
      <dsp:nvSpPr>
        <dsp:cNvPr id="0" name=""/>
        <dsp:cNvSpPr/>
      </dsp:nvSpPr>
      <dsp:spPr>
        <a:xfrm>
          <a:off x="0" y="716928"/>
          <a:ext cx="5357850" cy="201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7C2CB4D-8EF3-4947-BA52-D9CBDFFB6A6C}">
      <dsp:nvSpPr>
        <dsp:cNvPr id="0" name=""/>
        <dsp:cNvSpPr/>
      </dsp:nvSpPr>
      <dsp:spPr>
        <a:xfrm>
          <a:off x="267892" y="482355"/>
          <a:ext cx="4893495" cy="352653"/>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1760" tIns="0" rIns="141760" bIns="0" numCol="1" spcCol="1270" anchor="ctr" anchorCtr="0">
          <a:noAutofit/>
        </a:bodyPr>
        <a:lstStyle/>
        <a:p>
          <a:pPr marL="0" lvl="0" indent="0" algn="l" defTabSz="466725" rtl="0">
            <a:lnSpc>
              <a:spcPct val="90000"/>
            </a:lnSpc>
            <a:spcBef>
              <a:spcPct val="0"/>
            </a:spcBef>
            <a:spcAft>
              <a:spcPct val="35000"/>
            </a:spcAft>
            <a:buNone/>
          </a:pPr>
          <a:r>
            <a:rPr lang="en-IN" sz="1050" kern="1200" dirty="0"/>
            <a:t>Then at </a:t>
          </a:r>
          <a:r>
            <a:rPr lang="en-IN" sz="1050" b="1" kern="1200" dirty="0"/>
            <a:t>(b)</a:t>
          </a:r>
          <a:r>
            <a:rPr lang="en-IN" sz="1050" kern="1200" dirty="0"/>
            <a:t>, the main thread spawns the worker thread by constructing a thread object with the worker function. </a:t>
          </a:r>
        </a:p>
      </dsp:txBody>
      <dsp:txXfrm>
        <a:off x="285107" y="499570"/>
        <a:ext cx="4859065" cy="318223"/>
      </dsp:txXfrm>
    </dsp:sp>
    <dsp:sp modelId="{26D7E9AB-BB73-47E4-9167-55AE2AABE8AF}">
      <dsp:nvSpPr>
        <dsp:cNvPr id="0" name=""/>
        <dsp:cNvSpPr/>
      </dsp:nvSpPr>
      <dsp:spPr>
        <a:xfrm>
          <a:off x="0" y="1196301"/>
          <a:ext cx="5357850" cy="201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9C49C64-77DB-424C-A2B6-B03A065DCDA6}">
      <dsp:nvSpPr>
        <dsp:cNvPr id="0" name=""/>
        <dsp:cNvSpPr/>
      </dsp:nvSpPr>
      <dsp:spPr>
        <a:xfrm>
          <a:off x="267892" y="961728"/>
          <a:ext cx="4893495" cy="352653"/>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1760" tIns="0" rIns="141760" bIns="0" numCol="1" spcCol="1270" anchor="ctr" anchorCtr="0">
          <a:noAutofit/>
        </a:bodyPr>
        <a:lstStyle/>
        <a:p>
          <a:pPr marL="0" lvl="0" indent="0" algn="l" defTabSz="466725" rtl="0">
            <a:lnSpc>
              <a:spcPct val="90000"/>
            </a:lnSpc>
            <a:spcBef>
              <a:spcPct val="0"/>
            </a:spcBef>
            <a:spcAft>
              <a:spcPct val="35000"/>
            </a:spcAft>
            <a:buNone/>
          </a:pPr>
          <a:r>
            <a:rPr lang="en-IN" sz="1050" kern="1200" dirty="0"/>
            <a:t>Right after, at </a:t>
          </a:r>
          <a:r>
            <a:rPr lang="en-IN" sz="1050" b="1" kern="1200" dirty="0"/>
            <a:t>(c)</a:t>
          </a:r>
          <a:r>
            <a:rPr lang="en-IN" sz="1050" kern="1200" dirty="0"/>
            <a:t>, the main thread calls join on the thread, which means it will go to sleep (and not consume any CPU time) until the worker thread has completed. </a:t>
          </a:r>
        </a:p>
      </dsp:txBody>
      <dsp:txXfrm>
        <a:off x="285107" y="978943"/>
        <a:ext cx="4859065" cy="318223"/>
      </dsp:txXfrm>
    </dsp:sp>
    <dsp:sp modelId="{CCE1C574-C009-48F7-BBD6-E0BA12771787}">
      <dsp:nvSpPr>
        <dsp:cNvPr id="0" name=""/>
        <dsp:cNvSpPr/>
      </dsp:nvSpPr>
      <dsp:spPr>
        <a:xfrm>
          <a:off x="0" y="1675674"/>
          <a:ext cx="5357850" cy="201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1F0AC31-F292-429C-934C-BF6FC08BAAC8}">
      <dsp:nvSpPr>
        <dsp:cNvPr id="0" name=""/>
        <dsp:cNvSpPr/>
      </dsp:nvSpPr>
      <dsp:spPr>
        <a:xfrm>
          <a:off x="267892" y="1441101"/>
          <a:ext cx="4893495" cy="352653"/>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1760" tIns="0" rIns="141760" bIns="0" numCol="1" spcCol="1270" anchor="ctr" anchorCtr="0">
          <a:noAutofit/>
        </a:bodyPr>
        <a:lstStyle/>
        <a:p>
          <a:pPr marL="0" lvl="0" indent="0" algn="l" defTabSz="466725" rtl="0">
            <a:lnSpc>
              <a:spcPct val="90000"/>
            </a:lnSpc>
            <a:spcBef>
              <a:spcPct val="0"/>
            </a:spcBef>
            <a:spcAft>
              <a:spcPct val="35000"/>
            </a:spcAft>
            <a:buNone/>
          </a:pPr>
          <a:r>
            <a:rPr lang="en-IN" sz="1050" kern="1200" dirty="0"/>
            <a:t>As soon as the worker thread is created at </a:t>
          </a:r>
          <a:r>
            <a:rPr lang="en-IN" sz="1050" b="1" kern="1200" dirty="0"/>
            <a:t>(b)</a:t>
          </a:r>
          <a:r>
            <a:rPr lang="en-IN" sz="1050" kern="1200" dirty="0"/>
            <a:t>, it will start execution. </a:t>
          </a:r>
        </a:p>
      </dsp:txBody>
      <dsp:txXfrm>
        <a:off x="285107" y="1458316"/>
        <a:ext cx="4859065" cy="318223"/>
      </dsp:txXfrm>
    </dsp:sp>
    <dsp:sp modelId="{5AB75CD8-7898-4C52-96C8-F56C21376693}">
      <dsp:nvSpPr>
        <dsp:cNvPr id="0" name=""/>
        <dsp:cNvSpPr/>
      </dsp:nvSpPr>
      <dsp:spPr>
        <a:xfrm>
          <a:off x="0" y="2155047"/>
          <a:ext cx="5357850" cy="201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CC08D8F-F3C0-4431-9557-4291F4A56E4B}">
      <dsp:nvSpPr>
        <dsp:cNvPr id="0" name=""/>
        <dsp:cNvSpPr/>
      </dsp:nvSpPr>
      <dsp:spPr>
        <a:xfrm>
          <a:off x="267892" y="1920474"/>
          <a:ext cx="4893495" cy="352653"/>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1760" tIns="0" rIns="141760" bIns="0" numCol="1" spcCol="1270" anchor="ctr" anchorCtr="0">
          <a:noAutofit/>
        </a:bodyPr>
        <a:lstStyle/>
        <a:p>
          <a:pPr marL="0" lvl="0" indent="0" algn="l" defTabSz="466725" rtl="0">
            <a:lnSpc>
              <a:spcPct val="90000"/>
            </a:lnSpc>
            <a:spcBef>
              <a:spcPct val="0"/>
            </a:spcBef>
            <a:spcAft>
              <a:spcPct val="35000"/>
            </a:spcAft>
            <a:buNone/>
          </a:pPr>
          <a:r>
            <a:rPr lang="en-IN" sz="1050" kern="1200" dirty="0"/>
            <a:t>At some point later at </a:t>
          </a:r>
          <a:r>
            <a:rPr lang="en-IN" sz="1050" b="1" kern="1200" dirty="0"/>
            <a:t>(d)</a:t>
          </a:r>
          <a:r>
            <a:rPr lang="en-IN" sz="1050" kern="1200" dirty="0"/>
            <a:t>, the worker completes. </a:t>
          </a:r>
        </a:p>
      </dsp:txBody>
      <dsp:txXfrm>
        <a:off x="285107" y="1937689"/>
        <a:ext cx="4859065" cy="318223"/>
      </dsp:txXfrm>
    </dsp:sp>
    <dsp:sp modelId="{9A711D45-A148-42A9-8B83-2E631C240284}">
      <dsp:nvSpPr>
        <dsp:cNvPr id="0" name=""/>
        <dsp:cNvSpPr/>
      </dsp:nvSpPr>
      <dsp:spPr>
        <a:xfrm>
          <a:off x="0" y="2634420"/>
          <a:ext cx="5357850" cy="201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1C4C6C1-8749-4926-8CB3-90E015B5F777}">
      <dsp:nvSpPr>
        <dsp:cNvPr id="0" name=""/>
        <dsp:cNvSpPr/>
      </dsp:nvSpPr>
      <dsp:spPr>
        <a:xfrm>
          <a:off x="267892" y="2399847"/>
          <a:ext cx="4893495" cy="352653"/>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1760" tIns="0" rIns="141760" bIns="0" numCol="1" spcCol="1270" anchor="ctr" anchorCtr="0">
          <a:noAutofit/>
        </a:bodyPr>
        <a:lstStyle/>
        <a:p>
          <a:pPr marL="0" lvl="0" indent="0" algn="l" defTabSz="466725" rtl="0">
            <a:lnSpc>
              <a:spcPct val="90000"/>
            </a:lnSpc>
            <a:spcBef>
              <a:spcPct val="0"/>
            </a:spcBef>
            <a:spcAft>
              <a:spcPct val="35000"/>
            </a:spcAft>
            <a:buNone/>
          </a:pPr>
          <a:r>
            <a:rPr lang="en-IN" sz="1050" kern="1200" dirty="0"/>
            <a:t>Since the main thread was joining on its completion, main wakes up and continues running. </a:t>
          </a:r>
        </a:p>
      </dsp:txBody>
      <dsp:txXfrm>
        <a:off x="285107" y="2417062"/>
        <a:ext cx="4859065" cy="318223"/>
      </dsp:txXfrm>
    </dsp:sp>
    <dsp:sp modelId="{CA8716A9-6AB8-4272-B5D2-0582FECC64C2}">
      <dsp:nvSpPr>
        <dsp:cNvPr id="0" name=""/>
        <dsp:cNvSpPr/>
      </dsp:nvSpPr>
      <dsp:spPr>
        <a:xfrm>
          <a:off x="0" y="3113793"/>
          <a:ext cx="5357850" cy="201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A75CD37-F3D5-422E-AD8F-0AA28B3FD2A0}">
      <dsp:nvSpPr>
        <dsp:cNvPr id="0" name=""/>
        <dsp:cNvSpPr/>
      </dsp:nvSpPr>
      <dsp:spPr>
        <a:xfrm>
          <a:off x="267892" y="2879220"/>
          <a:ext cx="4893495" cy="352653"/>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1760" tIns="0" rIns="141760" bIns="0" numCol="1" spcCol="1270" anchor="ctr" anchorCtr="0">
          <a:noAutofit/>
        </a:bodyPr>
        <a:lstStyle/>
        <a:p>
          <a:pPr marL="0" lvl="0" indent="0" algn="l" defTabSz="466725" rtl="0">
            <a:lnSpc>
              <a:spcPct val="90000"/>
            </a:lnSpc>
            <a:spcBef>
              <a:spcPct val="0"/>
            </a:spcBef>
            <a:spcAft>
              <a:spcPct val="35000"/>
            </a:spcAft>
            <a:buNone/>
          </a:pPr>
          <a:r>
            <a:rPr lang="en-IN" sz="1050" kern="1200" dirty="0"/>
            <a:t>It finishes at </a:t>
          </a:r>
          <a:r>
            <a:rPr lang="en-IN" sz="1050" b="1" kern="1200" dirty="0"/>
            <a:t>(e)</a:t>
          </a:r>
          <a:r>
            <a:rPr lang="en-IN" sz="1050" kern="1200" dirty="0"/>
            <a:t> and the process terminates. </a:t>
          </a:r>
        </a:p>
      </dsp:txBody>
      <dsp:txXfrm>
        <a:off x="285107" y="2896435"/>
        <a:ext cx="4859065" cy="318223"/>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78"/>
          <a:ext cx="5000660" cy="642585"/>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en-IN" sz="3600" b="1" kern="1200" dirty="0"/>
            <a:t>Thread creation</a:t>
          </a:r>
        </a:p>
      </dsp:txBody>
      <dsp:txXfrm>
        <a:off x="31368" y="31546"/>
        <a:ext cx="4937924" cy="579849"/>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01C249-87B8-4479-BA37-181F1643FD6C}">
      <dsp:nvSpPr>
        <dsp:cNvPr id="0" name=""/>
        <dsp:cNvSpPr/>
      </dsp:nvSpPr>
      <dsp:spPr>
        <a:xfrm>
          <a:off x="0" y="167906"/>
          <a:ext cx="3357586" cy="27720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0A8D29B-CEE4-43AF-BA2D-7DFC85FA467D}">
      <dsp:nvSpPr>
        <dsp:cNvPr id="0" name=""/>
        <dsp:cNvSpPr/>
      </dsp:nvSpPr>
      <dsp:spPr>
        <a:xfrm>
          <a:off x="167879" y="5546"/>
          <a:ext cx="2350310" cy="32472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836" tIns="0" rIns="88836" bIns="0" numCol="1" spcCol="1270" anchor="ctr" anchorCtr="0">
          <a:noAutofit/>
        </a:bodyPr>
        <a:lstStyle/>
        <a:p>
          <a:pPr marL="0" lvl="0" indent="0" algn="l" defTabSz="488950" rtl="0">
            <a:lnSpc>
              <a:spcPct val="90000"/>
            </a:lnSpc>
            <a:spcBef>
              <a:spcPct val="0"/>
            </a:spcBef>
            <a:spcAft>
              <a:spcPct val="35000"/>
            </a:spcAft>
            <a:buNone/>
          </a:pPr>
          <a:r>
            <a:rPr lang="en-IN" sz="1100" b="1" kern="1200" dirty="0"/>
            <a:t>Type 1: A Thread Function</a:t>
          </a:r>
        </a:p>
      </dsp:txBody>
      <dsp:txXfrm>
        <a:off x="183731" y="21398"/>
        <a:ext cx="2318606" cy="2930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CB3DA4-C7B4-4744-97C4-E783CC967ACC}">
      <dsp:nvSpPr>
        <dsp:cNvPr id="0" name=""/>
        <dsp:cNvSpPr/>
      </dsp:nvSpPr>
      <dsp:spPr>
        <a:xfrm>
          <a:off x="878688" y="450048"/>
          <a:ext cx="550059" cy="550059"/>
        </a:xfrm>
        <a:prstGeom prst="gear9">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0">
            <a:lnSpc>
              <a:spcPct val="90000"/>
            </a:lnSpc>
            <a:spcBef>
              <a:spcPct val="0"/>
            </a:spcBef>
            <a:spcAft>
              <a:spcPct val="35000"/>
            </a:spcAft>
            <a:buNone/>
          </a:pPr>
          <a:r>
            <a:rPr lang="en-US" sz="1100" b="1" kern="1200" dirty="0"/>
            <a:t>11</a:t>
          </a:r>
          <a:endParaRPr lang="en-IN" sz="1100" b="1" kern="1200" dirty="0"/>
        </a:p>
      </dsp:txBody>
      <dsp:txXfrm>
        <a:off x="989274" y="578897"/>
        <a:ext cx="328887" cy="282741"/>
      </dsp:txXfrm>
    </dsp:sp>
    <dsp:sp modelId="{CC644BD5-19E8-4E0E-83E5-60E0AEFEAC8D}">
      <dsp:nvSpPr>
        <dsp:cNvPr id="0" name=""/>
        <dsp:cNvSpPr/>
      </dsp:nvSpPr>
      <dsp:spPr>
        <a:xfrm>
          <a:off x="558654" y="320034"/>
          <a:ext cx="400043" cy="400043"/>
        </a:xfrm>
        <a:prstGeom prst="gear6">
          <a:avLst/>
        </a:prstGeom>
        <a:gradFill rotWithShape="0">
          <a:gsLst>
            <a:gs pos="0">
              <a:schemeClr val="accent5">
                <a:hueOff val="-4966938"/>
                <a:satOff val="19906"/>
                <a:lumOff val="4314"/>
                <a:alphaOff val="0"/>
                <a:shade val="51000"/>
                <a:satMod val="130000"/>
              </a:schemeClr>
            </a:gs>
            <a:gs pos="80000">
              <a:schemeClr val="accent5">
                <a:hueOff val="-4966938"/>
                <a:satOff val="19906"/>
                <a:lumOff val="4314"/>
                <a:alphaOff val="0"/>
                <a:shade val="93000"/>
                <a:satMod val="130000"/>
              </a:schemeClr>
            </a:gs>
            <a:gs pos="100000">
              <a:schemeClr val="accent5">
                <a:hueOff val="-4966938"/>
                <a:satOff val="19906"/>
                <a:lumOff val="431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0">
            <a:lnSpc>
              <a:spcPct val="90000"/>
            </a:lnSpc>
            <a:spcBef>
              <a:spcPct val="0"/>
            </a:spcBef>
            <a:spcAft>
              <a:spcPct val="35000"/>
            </a:spcAft>
            <a:buNone/>
          </a:pPr>
          <a:r>
            <a:rPr lang="en-US" sz="1100" b="1" kern="1200" dirty="0"/>
            <a:t>++</a:t>
          </a:r>
          <a:endParaRPr lang="en-IN" sz="1100" b="1" kern="1200" dirty="0"/>
        </a:p>
      </dsp:txBody>
      <dsp:txXfrm>
        <a:off x="659366" y="421355"/>
        <a:ext cx="198619" cy="197401"/>
      </dsp:txXfrm>
    </dsp:sp>
    <dsp:sp modelId="{1FCA8E00-C555-41F3-B0B5-CBE841A37F80}">
      <dsp:nvSpPr>
        <dsp:cNvPr id="0" name=""/>
        <dsp:cNvSpPr/>
      </dsp:nvSpPr>
      <dsp:spPr>
        <a:xfrm rot="20700000">
          <a:off x="782719" y="44045"/>
          <a:ext cx="391960" cy="391960"/>
        </a:xfrm>
        <a:prstGeom prst="gear6">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en-US" sz="2000" b="1" kern="1200" dirty="0"/>
            <a:t>C</a:t>
          </a:r>
          <a:endParaRPr lang="en-IN" sz="2000" b="1" kern="1200" dirty="0"/>
        </a:p>
      </dsp:txBody>
      <dsp:txXfrm rot="-20700000">
        <a:off x="868687" y="130014"/>
        <a:ext cx="220023" cy="220023"/>
      </dsp:txXfrm>
    </dsp:sp>
    <dsp:sp modelId="{BDA18ED3-98E3-4CA1-A2E4-68BADE42BB03}">
      <dsp:nvSpPr>
        <dsp:cNvPr id="0" name=""/>
        <dsp:cNvSpPr/>
      </dsp:nvSpPr>
      <dsp:spPr>
        <a:xfrm>
          <a:off x="808336" y="381351"/>
          <a:ext cx="704076" cy="704076"/>
        </a:xfrm>
        <a:prstGeom prst="circularArrow">
          <a:avLst>
            <a:gd name="adj1" fmla="val 4687"/>
            <a:gd name="adj2" fmla="val 299029"/>
            <a:gd name="adj3" fmla="val 2295985"/>
            <a:gd name="adj4" fmla="val 16464853"/>
            <a:gd name="adj5" fmla="val 5469"/>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A0E8D819-7B48-4E91-8BBF-914E2C9C45C3}">
      <dsp:nvSpPr>
        <dsp:cNvPr id="0" name=""/>
        <dsp:cNvSpPr/>
      </dsp:nvSpPr>
      <dsp:spPr>
        <a:xfrm>
          <a:off x="487807" y="245228"/>
          <a:ext cx="511555" cy="511555"/>
        </a:xfrm>
        <a:prstGeom prst="leftCircularArrow">
          <a:avLst>
            <a:gd name="adj1" fmla="val 6452"/>
            <a:gd name="adj2" fmla="val 429999"/>
            <a:gd name="adj3" fmla="val 10489124"/>
            <a:gd name="adj4" fmla="val 14837806"/>
            <a:gd name="adj5" fmla="val 7527"/>
          </a:avLst>
        </a:prstGeom>
        <a:solidFill>
          <a:schemeClr val="accent5">
            <a:hueOff val="-4966938"/>
            <a:satOff val="19906"/>
            <a:lumOff val="4314"/>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EC26ECF0-949A-4092-82D3-EA79F68D871F}">
      <dsp:nvSpPr>
        <dsp:cNvPr id="0" name=""/>
        <dsp:cNvSpPr/>
      </dsp:nvSpPr>
      <dsp:spPr>
        <a:xfrm>
          <a:off x="692054" y="-28100"/>
          <a:ext cx="551559" cy="551559"/>
        </a:xfrm>
        <a:prstGeom prst="circularArrow">
          <a:avLst>
            <a:gd name="adj1" fmla="val 5984"/>
            <a:gd name="adj2" fmla="val 394124"/>
            <a:gd name="adj3" fmla="val 13313824"/>
            <a:gd name="adj4" fmla="val 10508221"/>
            <a:gd name="adj5" fmla="val 6981"/>
          </a:avLst>
        </a:prstGeom>
        <a:solidFill>
          <a:schemeClr val="accent5">
            <a:hueOff val="-9933876"/>
            <a:satOff val="39811"/>
            <a:lumOff val="8628"/>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6BC229-D98A-4709-8F8C-39064A424B3B}">
      <dsp:nvSpPr>
        <dsp:cNvPr id="0" name=""/>
        <dsp:cNvSpPr/>
      </dsp:nvSpPr>
      <dsp:spPr>
        <a:xfrm>
          <a:off x="0" y="173452"/>
          <a:ext cx="3357586" cy="277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C101F94-8355-4B66-B835-A00857069DC8}">
      <dsp:nvSpPr>
        <dsp:cNvPr id="0" name=""/>
        <dsp:cNvSpPr/>
      </dsp:nvSpPr>
      <dsp:spPr>
        <a:xfrm>
          <a:off x="167879" y="5546"/>
          <a:ext cx="2350310" cy="3247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836" tIns="0" rIns="88836" bIns="0" numCol="1" spcCol="1270" anchor="ctr" anchorCtr="0">
          <a:noAutofit/>
        </a:bodyPr>
        <a:lstStyle/>
        <a:p>
          <a:pPr marL="0" lvl="0" indent="0" algn="l" defTabSz="488950" rtl="0">
            <a:lnSpc>
              <a:spcPct val="90000"/>
            </a:lnSpc>
            <a:spcBef>
              <a:spcPct val="0"/>
            </a:spcBef>
            <a:spcAft>
              <a:spcPct val="35000"/>
            </a:spcAft>
            <a:buNone/>
          </a:pPr>
          <a:r>
            <a:rPr lang="en-IN" sz="1100" b="1" kern="1200" dirty="0"/>
            <a:t>Type 2: Function with Arguments</a:t>
          </a:r>
        </a:p>
      </dsp:txBody>
      <dsp:txXfrm>
        <a:off x="183731" y="21398"/>
        <a:ext cx="2318606" cy="293016"/>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925EE4-BAFE-4D91-B4C8-EAFD1832450C}">
      <dsp:nvSpPr>
        <dsp:cNvPr id="0" name=""/>
        <dsp:cNvSpPr/>
      </dsp:nvSpPr>
      <dsp:spPr>
        <a:xfrm>
          <a:off x="0" y="182771"/>
          <a:ext cx="3357586" cy="3024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DD54EFB-2628-4B5E-AEE7-A2B0F694F60B}">
      <dsp:nvSpPr>
        <dsp:cNvPr id="0" name=""/>
        <dsp:cNvSpPr/>
      </dsp:nvSpPr>
      <dsp:spPr>
        <a:xfrm>
          <a:off x="167879" y="5651"/>
          <a:ext cx="2350310" cy="35424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836" tIns="0" rIns="88836" bIns="0" numCol="1" spcCol="1270" anchor="ctr" anchorCtr="0">
          <a:noAutofit/>
        </a:bodyPr>
        <a:lstStyle/>
        <a:p>
          <a:pPr marL="0" lvl="0" indent="0" algn="l" defTabSz="533400" rtl="0">
            <a:lnSpc>
              <a:spcPct val="90000"/>
            </a:lnSpc>
            <a:spcBef>
              <a:spcPct val="0"/>
            </a:spcBef>
            <a:spcAft>
              <a:spcPct val="35000"/>
            </a:spcAft>
            <a:buNone/>
          </a:pPr>
          <a:r>
            <a:rPr lang="en-IN" sz="1200" b="1" kern="1200" dirty="0"/>
            <a:t>Type 3: </a:t>
          </a:r>
          <a:r>
            <a:rPr lang="en-IN" sz="1200" b="1" kern="1200" dirty="0" err="1"/>
            <a:t>Functor</a:t>
          </a:r>
          <a:endParaRPr lang="en-IN" sz="1200" b="1" kern="1200" dirty="0"/>
        </a:p>
      </dsp:txBody>
      <dsp:txXfrm>
        <a:off x="185172" y="22944"/>
        <a:ext cx="2315724" cy="319654"/>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046C50-B94A-4752-8226-2867894D186C}">
      <dsp:nvSpPr>
        <dsp:cNvPr id="0" name=""/>
        <dsp:cNvSpPr/>
      </dsp:nvSpPr>
      <dsp:spPr>
        <a:xfrm>
          <a:off x="0" y="157737"/>
          <a:ext cx="3357586" cy="25200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D6A4438-FD49-4E82-AD89-1328ED3E2550}">
      <dsp:nvSpPr>
        <dsp:cNvPr id="0" name=""/>
        <dsp:cNvSpPr/>
      </dsp:nvSpPr>
      <dsp:spPr>
        <a:xfrm>
          <a:off x="167879" y="10137"/>
          <a:ext cx="2350310" cy="29520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836" tIns="0" rIns="88836" bIns="0" numCol="1" spcCol="1270" anchor="ctr" anchorCtr="0">
          <a:noAutofit/>
        </a:bodyPr>
        <a:lstStyle/>
        <a:p>
          <a:pPr marL="0" lvl="0" indent="0" algn="l" defTabSz="533400" rtl="0">
            <a:lnSpc>
              <a:spcPct val="90000"/>
            </a:lnSpc>
            <a:spcBef>
              <a:spcPct val="0"/>
            </a:spcBef>
            <a:spcAft>
              <a:spcPct val="35000"/>
            </a:spcAft>
            <a:buNone/>
          </a:pPr>
          <a:r>
            <a:rPr lang="en-IN" sz="1200" b="1" kern="1200" dirty="0"/>
            <a:t>Type 4: Object method</a:t>
          </a:r>
        </a:p>
      </dsp:txBody>
      <dsp:txXfrm>
        <a:off x="182289" y="24547"/>
        <a:ext cx="2321490" cy="266380"/>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1AE62B-B185-43BA-BB68-B357910EFD2A}">
      <dsp:nvSpPr>
        <dsp:cNvPr id="0" name=""/>
        <dsp:cNvSpPr/>
      </dsp:nvSpPr>
      <dsp:spPr>
        <a:xfrm>
          <a:off x="0" y="424419"/>
          <a:ext cx="8858280" cy="630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B3FAA1D-DB6C-4567-9922-8FA179009B68}">
      <dsp:nvSpPr>
        <dsp:cNvPr id="0" name=""/>
        <dsp:cNvSpPr/>
      </dsp:nvSpPr>
      <dsp:spPr>
        <a:xfrm>
          <a:off x="442914" y="55419"/>
          <a:ext cx="7880839" cy="7380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4375" tIns="0" rIns="234375" bIns="0" numCol="1" spcCol="1270" anchor="ctr" anchorCtr="0">
          <a:noAutofit/>
        </a:bodyPr>
        <a:lstStyle/>
        <a:p>
          <a:pPr marL="0" lvl="0" indent="0" algn="just" defTabSz="533400" rtl="0">
            <a:lnSpc>
              <a:spcPct val="90000"/>
            </a:lnSpc>
            <a:spcBef>
              <a:spcPct val="0"/>
            </a:spcBef>
            <a:spcAft>
              <a:spcPct val="35000"/>
            </a:spcAft>
            <a:buNone/>
          </a:pPr>
          <a:r>
            <a:rPr lang="en-IN" sz="1200" kern="1200" dirty="0"/>
            <a:t>One of the attention points when writing multi-threaded code is to determine how to organise threads in such a way that access to shared data is done in a controlled manner.</a:t>
          </a:r>
        </a:p>
      </dsp:txBody>
      <dsp:txXfrm>
        <a:off x="478940" y="91445"/>
        <a:ext cx="7808787" cy="665948"/>
      </dsp:txXfrm>
    </dsp:sp>
    <dsp:sp modelId="{855B5D09-5F4E-463B-B2D1-B93E67DC0237}">
      <dsp:nvSpPr>
        <dsp:cNvPr id="0" name=""/>
        <dsp:cNvSpPr/>
      </dsp:nvSpPr>
      <dsp:spPr>
        <a:xfrm>
          <a:off x="0" y="1558419"/>
          <a:ext cx="8858280" cy="118125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7501" tIns="520700" rIns="687501" bIns="85344" numCol="1" spcCol="1270" anchor="t" anchorCtr="0">
          <a:noAutofit/>
        </a:bodyPr>
        <a:lstStyle/>
        <a:p>
          <a:pPr marL="114300" lvl="1" indent="-114300" algn="just" defTabSz="533400" rtl="0">
            <a:lnSpc>
              <a:spcPct val="90000"/>
            </a:lnSpc>
            <a:spcBef>
              <a:spcPct val="0"/>
            </a:spcBef>
            <a:spcAft>
              <a:spcPct val="15000"/>
            </a:spcAft>
            <a:buChar char="•"/>
          </a:pPr>
          <a:r>
            <a:rPr lang="en-IN" sz="1200" kern="1200" dirty="0"/>
            <a:t>Check the balance (are there enough funds in the account?).</a:t>
          </a:r>
        </a:p>
        <a:p>
          <a:pPr marL="114300" lvl="1" indent="-114300" algn="just" defTabSz="533400" rtl="0">
            <a:lnSpc>
              <a:spcPct val="90000"/>
            </a:lnSpc>
            <a:spcBef>
              <a:spcPct val="0"/>
            </a:spcBef>
            <a:spcAft>
              <a:spcPct val="15000"/>
            </a:spcAft>
            <a:buChar char="•"/>
          </a:pPr>
          <a:r>
            <a:rPr lang="en-IN" sz="1200" kern="1200" dirty="0"/>
            <a:t>Give the amount to withdraw.</a:t>
          </a:r>
        </a:p>
        <a:p>
          <a:pPr marL="114300" lvl="1" indent="-114300" algn="just" defTabSz="533400" rtl="0">
            <a:lnSpc>
              <a:spcPct val="90000"/>
            </a:lnSpc>
            <a:spcBef>
              <a:spcPct val="0"/>
            </a:spcBef>
            <a:spcAft>
              <a:spcPct val="15000"/>
            </a:spcAft>
            <a:buChar char="•"/>
          </a:pPr>
          <a:r>
            <a:rPr lang="en-IN" sz="1200" kern="1200" dirty="0"/>
            <a:t>Commit the transaction and update the account.</a:t>
          </a:r>
        </a:p>
      </dsp:txBody>
      <dsp:txXfrm>
        <a:off x="0" y="1558419"/>
        <a:ext cx="8858280" cy="1181250"/>
      </dsp:txXfrm>
    </dsp:sp>
    <dsp:sp modelId="{0078A455-78CC-4471-BD08-5A5BE21D2A24}">
      <dsp:nvSpPr>
        <dsp:cNvPr id="0" name=""/>
        <dsp:cNvSpPr/>
      </dsp:nvSpPr>
      <dsp:spPr>
        <a:xfrm>
          <a:off x="442914" y="1189419"/>
          <a:ext cx="7880839" cy="7380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4375" tIns="0" rIns="234375" bIns="0" numCol="1" spcCol="1270" anchor="ctr" anchorCtr="0">
          <a:noAutofit/>
        </a:bodyPr>
        <a:lstStyle/>
        <a:p>
          <a:pPr marL="0" lvl="0" indent="0" algn="just" defTabSz="533400" rtl="0">
            <a:lnSpc>
              <a:spcPct val="90000"/>
            </a:lnSpc>
            <a:spcBef>
              <a:spcPct val="0"/>
            </a:spcBef>
            <a:spcAft>
              <a:spcPct val="35000"/>
            </a:spcAft>
            <a:buNone/>
          </a:pPr>
          <a:r>
            <a:rPr lang="en-IN" sz="1200" kern="1200" dirty="0"/>
            <a:t>This is because the order in which threads access data is non-deterministic and this can lead to inconsistent results; called race conditions. A classic example is when two threads attempt to withdraw funds from an account at the same time. The steps in a sequential program to perform this transaction are:</a:t>
          </a:r>
        </a:p>
      </dsp:txBody>
      <dsp:txXfrm>
        <a:off x="478940" y="1225445"/>
        <a:ext cx="7808787" cy="665948"/>
      </dsp:txXfrm>
    </dsp:sp>
    <dsp:sp modelId="{3D91BD62-5992-4A4A-871E-6087EBA7E7B4}">
      <dsp:nvSpPr>
        <dsp:cNvPr id="0" name=""/>
        <dsp:cNvSpPr/>
      </dsp:nvSpPr>
      <dsp:spPr>
        <a:xfrm>
          <a:off x="0" y="3243670"/>
          <a:ext cx="8858280" cy="630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C733AF3-8FDA-4B10-A0DF-3A36DE411118}">
      <dsp:nvSpPr>
        <dsp:cNvPr id="0" name=""/>
        <dsp:cNvSpPr/>
      </dsp:nvSpPr>
      <dsp:spPr>
        <a:xfrm>
          <a:off x="442914" y="2874670"/>
          <a:ext cx="7880839" cy="7380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4375" tIns="0" rIns="234375" bIns="0" numCol="1" spcCol="1270" anchor="ctr" anchorCtr="0">
          <a:noAutofit/>
        </a:bodyPr>
        <a:lstStyle/>
        <a:p>
          <a:pPr marL="0" lvl="0" indent="0" algn="just" defTabSz="533400" rtl="0">
            <a:lnSpc>
              <a:spcPct val="90000"/>
            </a:lnSpc>
            <a:spcBef>
              <a:spcPct val="0"/>
            </a:spcBef>
            <a:spcAft>
              <a:spcPct val="35000"/>
            </a:spcAft>
            <a:buNone/>
          </a:pPr>
          <a:r>
            <a:rPr lang="en-IN" sz="1200" kern="1200" dirty="0"/>
            <a:t>When there are two threads involved then steps 1, 2 and 3 will be interleaved which means the threads can update data in a non-deterministic way. For example, the scenario in following table shows that after withdrawing 70 and 90 money units the balance is -60 money units which destroys the invariant condition. </a:t>
          </a:r>
        </a:p>
      </dsp:txBody>
      <dsp:txXfrm>
        <a:off x="478940" y="2910696"/>
        <a:ext cx="7808787" cy="665948"/>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49"/>
          <a:ext cx="5643602" cy="42832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IN" sz="3200" b="1" kern="1200" dirty="0"/>
            <a:t>Thread synchronization</a:t>
          </a:r>
        </a:p>
      </dsp:txBody>
      <dsp:txXfrm>
        <a:off x="20909" y="21058"/>
        <a:ext cx="5601784" cy="386511"/>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FBE701-B027-4209-9D06-5417695A4E2C}">
      <dsp:nvSpPr>
        <dsp:cNvPr id="0" name=""/>
        <dsp:cNvSpPr/>
      </dsp:nvSpPr>
      <dsp:spPr>
        <a:xfrm>
          <a:off x="0" y="317988"/>
          <a:ext cx="8572560" cy="478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9CBFB27-CE05-46FF-8C95-A0ACA57CA399}">
      <dsp:nvSpPr>
        <dsp:cNvPr id="0" name=""/>
        <dsp:cNvSpPr/>
      </dsp:nvSpPr>
      <dsp:spPr>
        <a:xfrm>
          <a:off x="428628" y="37548"/>
          <a:ext cx="6000792" cy="5608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816" tIns="0" rIns="226816" bIns="0" numCol="1" spcCol="1270" anchor="ctr" anchorCtr="0">
          <a:noAutofit/>
        </a:bodyPr>
        <a:lstStyle/>
        <a:p>
          <a:pPr marL="0" lvl="0" indent="0" algn="l" defTabSz="622300">
            <a:lnSpc>
              <a:spcPct val="90000"/>
            </a:lnSpc>
            <a:spcBef>
              <a:spcPct val="0"/>
            </a:spcBef>
            <a:spcAft>
              <a:spcPct val="35000"/>
            </a:spcAft>
            <a:buNone/>
          </a:pPr>
          <a:r>
            <a:rPr lang="en-IN" sz="1400" kern="1200"/>
            <a:t>Helps in synchronization of accessing a common resource.</a:t>
          </a:r>
        </a:p>
      </dsp:txBody>
      <dsp:txXfrm>
        <a:off x="456008" y="64928"/>
        <a:ext cx="5946032" cy="506120"/>
      </dsp:txXfrm>
    </dsp:sp>
    <dsp:sp modelId="{FDC85D0D-B9BE-4832-9C43-FFCCC21ABE1C}">
      <dsp:nvSpPr>
        <dsp:cNvPr id="0" name=""/>
        <dsp:cNvSpPr/>
      </dsp:nvSpPr>
      <dsp:spPr>
        <a:xfrm>
          <a:off x="0" y="1179828"/>
          <a:ext cx="8572560" cy="478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01B0612-1794-4BB8-B8A9-50DA7574A871}">
      <dsp:nvSpPr>
        <dsp:cNvPr id="0" name=""/>
        <dsp:cNvSpPr/>
      </dsp:nvSpPr>
      <dsp:spPr>
        <a:xfrm>
          <a:off x="428628" y="899388"/>
          <a:ext cx="6000792" cy="5608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816" tIns="0" rIns="226816" bIns="0" numCol="1" spcCol="1270" anchor="ctr" anchorCtr="0">
          <a:noAutofit/>
        </a:bodyPr>
        <a:lstStyle/>
        <a:p>
          <a:pPr marL="0" lvl="0" indent="0" algn="l" defTabSz="622300">
            <a:lnSpc>
              <a:spcPct val="90000"/>
            </a:lnSpc>
            <a:spcBef>
              <a:spcPct val="0"/>
            </a:spcBef>
            <a:spcAft>
              <a:spcPct val="35000"/>
            </a:spcAft>
            <a:buNone/>
          </a:pPr>
          <a:r>
            <a:rPr lang="en-IN" sz="1400" kern="1200"/>
            <a:t>In general any global resource under a lock can still be accessed by a some other thread by by-passing the lock.</a:t>
          </a:r>
        </a:p>
      </dsp:txBody>
      <dsp:txXfrm>
        <a:off x="456008" y="926768"/>
        <a:ext cx="5946032" cy="506120"/>
      </dsp:txXfrm>
    </dsp:sp>
    <dsp:sp modelId="{5DD85E74-187F-4189-812D-043751233923}">
      <dsp:nvSpPr>
        <dsp:cNvPr id="0" name=""/>
        <dsp:cNvSpPr/>
      </dsp:nvSpPr>
      <dsp:spPr>
        <a:xfrm>
          <a:off x="0" y="2041668"/>
          <a:ext cx="8572560" cy="478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3462142-5356-4470-A94A-D93ADBDEFEF5}">
      <dsp:nvSpPr>
        <dsp:cNvPr id="0" name=""/>
        <dsp:cNvSpPr/>
      </dsp:nvSpPr>
      <dsp:spPr>
        <a:xfrm>
          <a:off x="428628" y="1761228"/>
          <a:ext cx="6000792" cy="5608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816" tIns="0" rIns="226816" bIns="0" numCol="1" spcCol="1270" anchor="ctr" anchorCtr="0">
          <a:noAutofit/>
        </a:bodyPr>
        <a:lstStyle/>
        <a:p>
          <a:pPr marL="0" lvl="0" indent="0" algn="l" defTabSz="622300">
            <a:lnSpc>
              <a:spcPct val="90000"/>
            </a:lnSpc>
            <a:spcBef>
              <a:spcPct val="0"/>
            </a:spcBef>
            <a:spcAft>
              <a:spcPct val="35000"/>
            </a:spcAft>
            <a:buNone/>
          </a:pPr>
          <a:r>
            <a:rPr lang="en-IN" sz="1400" kern="1200" dirty="0"/>
            <a:t>Any global resource if it has to be totally protected by an </a:t>
          </a:r>
          <a:r>
            <a:rPr lang="en-IN" sz="1400" kern="1200" dirty="0" err="1"/>
            <a:t>mutex</a:t>
          </a:r>
          <a:r>
            <a:rPr lang="en-IN" sz="1400" kern="1200" dirty="0"/>
            <a:t> completely, a </a:t>
          </a:r>
          <a:r>
            <a:rPr lang="en-IN" sz="1400" kern="1200" dirty="0" err="1"/>
            <a:t>mutex</a:t>
          </a:r>
          <a:r>
            <a:rPr lang="en-IN" sz="1400" kern="1200" dirty="0"/>
            <a:t> must be completely bounded to the resource it is protecting.</a:t>
          </a:r>
        </a:p>
      </dsp:txBody>
      <dsp:txXfrm>
        <a:off x="456008" y="1788608"/>
        <a:ext cx="5946032" cy="506120"/>
      </dsp:txXfrm>
    </dsp:sp>
    <dsp:sp modelId="{088B402C-AE0E-4B68-BABB-24D931AEEF79}">
      <dsp:nvSpPr>
        <dsp:cNvPr id="0" name=""/>
        <dsp:cNvSpPr/>
      </dsp:nvSpPr>
      <dsp:spPr>
        <a:xfrm>
          <a:off x="0" y="2903508"/>
          <a:ext cx="8572560" cy="478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92CBA63-7622-4CC0-8848-509BF272BA30}">
      <dsp:nvSpPr>
        <dsp:cNvPr id="0" name=""/>
        <dsp:cNvSpPr/>
      </dsp:nvSpPr>
      <dsp:spPr>
        <a:xfrm>
          <a:off x="428628" y="2623068"/>
          <a:ext cx="6000792" cy="5608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816" tIns="0" rIns="226816" bIns="0" numCol="1" spcCol="1270" anchor="ctr" anchorCtr="0">
          <a:noAutofit/>
        </a:bodyPr>
        <a:lstStyle/>
        <a:p>
          <a:pPr marL="0" lvl="0" indent="0" algn="l" defTabSz="622300">
            <a:lnSpc>
              <a:spcPct val="90000"/>
            </a:lnSpc>
            <a:spcBef>
              <a:spcPct val="0"/>
            </a:spcBef>
            <a:spcAft>
              <a:spcPct val="35000"/>
            </a:spcAft>
            <a:buNone/>
          </a:pPr>
          <a:r>
            <a:rPr lang="en-IN" sz="1400" kern="1200"/>
            <a:t> </a:t>
          </a:r>
          <a:r>
            <a:rPr lang="en-IN" sz="1400" kern="1200" dirty="0"/>
            <a:t>In other words encapsulate the resource, that is make both the resource as well as the </a:t>
          </a:r>
          <a:r>
            <a:rPr lang="en-IN" sz="1400" kern="1200" dirty="0" err="1"/>
            <a:t>mutex</a:t>
          </a:r>
          <a:r>
            <a:rPr lang="en-IN" sz="1400" kern="1200" dirty="0"/>
            <a:t> object as class data member.</a:t>
          </a:r>
        </a:p>
      </dsp:txBody>
      <dsp:txXfrm>
        <a:off x="456008" y="2650448"/>
        <a:ext cx="5946032" cy="506120"/>
      </dsp:txXfrm>
    </dsp:sp>
    <dsp:sp modelId="{ACDFA769-C9E2-468C-B911-A39954372BBD}">
      <dsp:nvSpPr>
        <dsp:cNvPr id="0" name=""/>
        <dsp:cNvSpPr/>
      </dsp:nvSpPr>
      <dsp:spPr>
        <a:xfrm>
          <a:off x="0" y="3765348"/>
          <a:ext cx="8572560" cy="478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8C0CF64-4FF9-4A7A-BCD2-5D843BD925EC}">
      <dsp:nvSpPr>
        <dsp:cNvPr id="0" name=""/>
        <dsp:cNvSpPr/>
      </dsp:nvSpPr>
      <dsp:spPr>
        <a:xfrm>
          <a:off x="428628" y="3484908"/>
          <a:ext cx="6000792" cy="5608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816" tIns="0" rIns="226816" bIns="0" numCol="1" spcCol="1270" anchor="ctr" anchorCtr="0">
          <a:noAutofit/>
        </a:bodyPr>
        <a:lstStyle/>
        <a:p>
          <a:pPr marL="0" lvl="0" indent="0" algn="l" defTabSz="622300">
            <a:lnSpc>
              <a:spcPct val="90000"/>
            </a:lnSpc>
            <a:spcBef>
              <a:spcPct val="0"/>
            </a:spcBef>
            <a:spcAft>
              <a:spcPct val="35000"/>
            </a:spcAft>
            <a:buNone/>
          </a:pPr>
          <a:r>
            <a:rPr lang="en-IN" sz="1400" kern="1200"/>
            <a:t>Design interface appropriately such that the data is thread safe.</a:t>
          </a:r>
        </a:p>
      </dsp:txBody>
      <dsp:txXfrm>
        <a:off x="456008" y="3512288"/>
        <a:ext cx="5946032" cy="506120"/>
      </dsp:txXfrm>
    </dsp:sp>
    <dsp:sp modelId="{67BA0ED5-F635-409E-9A5B-3D6B72F9A81F}">
      <dsp:nvSpPr>
        <dsp:cNvPr id="0" name=""/>
        <dsp:cNvSpPr/>
      </dsp:nvSpPr>
      <dsp:spPr>
        <a:xfrm>
          <a:off x="0" y="4627188"/>
          <a:ext cx="8572560" cy="478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05BB83A-FCEC-4150-957E-8F4ED7E3666E}">
      <dsp:nvSpPr>
        <dsp:cNvPr id="0" name=""/>
        <dsp:cNvSpPr/>
      </dsp:nvSpPr>
      <dsp:spPr>
        <a:xfrm>
          <a:off x="428628" y="4346748"/>
          <a:ext cx="6000792" cy="5608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816" tIns="0" rIns="226816" bIns="0" numCol="1" spcCol="1270" anchor="ctr" anchorCtr="0">
          <a:noAutofit/>
        </a:bodyPr>
        <a:lstStyle/>
        <a:p>
          <a:pPr marL="0" lvl="0" indent="0" algn="l" defTabSz="622300">
            <a:lnSpc>
              <a:spcPct val="90000"/>
            </a:lnSpc>
            <a:spcBef>
              <a:spcPct val="0"/>
            </a:spcBef>
            <a:spcAft>
              <a:spcPct val="35000"/>
            </a:spcAft>
            <a:buNone/>
          </a:pPr>
          <a:r>
            <a:rPr lang="en-IN" sz="1400" kern="1200"/>
            <a:t>It is a good idea to lock mutexes in the same order across functions, failing which it could lead to situation called dead-lock.</a:t>
          </a:r>
        </a:p>
      </dsp:txBody>
      <dsp:txXfrm>
        <a:off x="456008" y="4374128"/>
        <a:ext cx="5946032" cy="506120"/>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49"/>
          <a:ext cx="5643602" cy="42832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IN" sz="3200" b="1" kern="1200" dirty="0" err="1"/>
            <a:t>Mutex</a:t>
          </a:r>
          <a:endParaRPr lang="en-IN" sz="3200" b="1" kern="1200" dirty="0"/>
        </a:p>
      </dsp:txBody>
      <dsp:txXfrm>
        <a:off x="20909" y="21058"/>
        <a:ext cx="5601784" cy="386511"/>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14E7E4-F3F5-407C-9487-2AA411ACC6F6}">
      <dsp:nvSpPr>
        <dsp:cNvPr id="0" name=""/>
        <dsp:cNvSpPr/>
      </dsp:nvSpPr>
      <dsp:spPr>
        <a:xfrm>
          <a:off x="0" y="441147"/>
          <a:ext cx="7715304" cy="705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7DAAF0C-C582-4048-9BBE-67BFFFB2501D}">
      <dsp:nvSpPr>
        <dsp:cNvPr id="0" name=""/>
        <dsp:cNvSpPr/>
      </dsp:nvSpPr>
      <dsp:spPr>
        <a:xfrm>
          <a:off x="385765" y="27867"/>
          <a:ext cx="5400712" cy="82656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4134" tIns="0" rIns="204134" bIns="0" numCol="1" spcCol="1270" anchor="ctr" anchorCtr="0">
          <a:noAutofit/>
        </a:bodyPr>
        <a:lstStyle/>
        <a:p>
          <a:pPr marL="0" lvl="0" indent="0" algn="l" defTabSz="622300">
            <a:lnSpc>
              <a:spcPct val="90000"/>
            </a:lnSpc>
            <a:spcBef>
              <a:spcPct val="0"/>
            </a:spcBef>
            <a:spcAft>
              <a:spcPct val="35000"/>
            </a:spcAft>
            <a:buNone/>
          </a:pPr>
          <a:r>
            <a:rPr lang="en-IN" sz="1400" kern="1200" dirty="0"/>
            <a:t>The simplest form of </a:t>
          </a:r>
          <a:r>
            <a:rPr lang="en-IN" sz="1400" kern="1200" dirty="0" err="1"/>
            <a:t>mutex</a:t>
          </a:r>
          <a:r>
            <a:rPr lang="en-IN" sz="1400" kern="1200" dirty="0"/>
            <a:t> is a regular </a:t>
          </a:r>
          <a:r>
            <a:rPr lang="en-IN" sz="1400" kern="1200" dirty="0">
              <a:latin typeface="Courier New" pitchFamily="49" charset="0"/>
              <a:cs typeface="Courier New" pitchFamily="49" charset="0"/>
            </a:rPr>
            <a:t>std::</a:t>
          </a:r>
          <a:r>
            <a:rPr lang="en-IN" sz="1400" kern="1200" dirty="0" err="1">
              <a:latin typeface="Courier New" pitchFamily="49" charset="0"/>
              <a:cs typeface="Courier New" pitchFamily="49" charset="0"/>
            </a:rPr>
            <a:t>mutex</a:t>
          </a:r>
          <a:r>
            <a:rPr lang="en-IN" sz="1400" kern="1200" dirty="0">
              <a:latin typeface="Courier New" pitchFamily="49" charset="0"/>
              <a:cs typeface="Courier New" pitchFamily="49" charset="0"/>
            </a:rPr>
            <a:t>. </a:t>
          </a:r>
        </a:p>
      </dsp:txBody>
      <dsp:txXfrm>
        <a:off x="426114" y="68216"/>
        <a:ext cx="5320014" cy="745862"/>
      </dsp:txXfrm>
    </dsp:sp>
    <dsp:sp modelId="{18CE5A51-C286-4FB1-A6D6-219CA572B18E}">
      <dsp:nvSpPr>
        <dsp:cNvPr id="0" name=""/>
        <dsp:cNvSpPr/>
      </dsp:nvSpPr>
      <dsp:spPr>
        <a:xfrm>
          <a:off x="0" y="1711228"/>
          <a:ext cx="7715304" cy="705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9D8189C-0C09-45FD-BABB-389C60534487}">
      <dsp:nvSpPr>
        <dsp:cNvPr id="0" name=""/>
        <dsp:cNvSpPr/>
      </dsp:nvSpPr>
      <dsp:spPr>
        <a:xfrm>
          <a:off x="385765" y="1297947"/>
          <a:ext cx="5400712" cy="82656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4134" tIns="0" rIns="204134" bIns="0" numCol="1" spcCol="1270" anchor="ctr" anchorCtr="0">
          <a:noAutofit/>
        </a:bodyPr>
        <a:lstStyle/>
        <a:p>
          <a:pPr marL="0" lvl="0" indent="0" algn="l" defTabSz="622300">
            <a:lnSpc>
              <a:spcPct val="90000"/>
            </a:lnSpc>
            <a:spcBef>
              <a:spcPct val="0"/>
            </a:spcBef>
            <a:spcAft>
              <a:spcPct val="35000"/>
            </a:spcAft>
            <a:buNone/>
          </a:pPr>
          <a:r>
            <a:rPr lang="en-IN" sz="1400" kern="1200"/>
            <a:t>You lock and unlock it, and only one thread can lock the mutex at a time. </a:t>
          </a:r>
        </a:p>
      </dsp:txBody>
      <dsp:txXfrm>
        <a:off x="426114" y="1338296"/>
        <a:ext cx="5320014" cy="745862"/>
      </dsp:txXfrm>
    </dsp:sp>
    <dsp:sp modelId="{DF22A197-9048-4C7F-9D69-35BC92A81222}">
      <dsp:nvSpPr>
        <dsp:cNvPr id="0" name=""/>
        <dsp:cNvSpPr/>
      </dsp:nvSpPr>
      <dsp:spPr>
        <a:xfrm>
          <a:off x="0" y="2981308"/>
          <a:ext cx="7715304" cy="705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E8FD177-6A1F-44AF-97A5-2C18253DAF64}">
      <dsp:nvSpPr>
        <dsp:cNvPr id="0" name=""/>
        <dsp:cNvSpPr/>
      </dsp:nvSpPr>
      <dsp:spPr>
        <a:xfrm>
          <a:off x="385765" y="2568028"/>
          <a:ext cx="5400712" cy="82656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4134" tIns="0" rIns="204134" bIns="0" numCol="1" spcCol="1270" anchor="ctr" anchorCtr="0">
          <a:noAutofit/>
        </a:bodyPr>
        <a:lstStyle/>
        <a:p>
          <a:pPr marL="0" lvl="0" indent="0" algn="l" defTabSz="622300">
            <a:lnSpc>
              <a:spcPct val="90000"/>
            </a:lnSpc>
            <a:spcBef>
              <a:spcPct val="0"/>
            </a:spcBef>
            <a:spcAft>
              <a:spcPct val="35000"/>
            </a:spcAft>
            <a:buNone/>
          </a:pPr>
          <a:r>
            <a:rPr lang="en-IN" sz="1400" kern="1200"/>
            <a:t>Any thread that calls lock() on a mutex held by another thread will block indefinitely (an important factor when considering synchronisation).</a:t>
          </a:r>
        </a:p>
      </dsp:txBody>
      <dsp:txXfrm>
        <a:off x="426114" y="2608377"/>
        <a:ext cx="5320014" cy="745862"/>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49"/>
          <a:ext cx="5643602" cy="42832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IN" sz="3200" b="1" kern="1200" dirty="0"/>
            <a:t>Regular </a:t>
          </a:r>
          <a:r>
            <a:rPr lang="en-IN" sz="3200" b="1" kern="1200" dirty="0" err="1"/>
            <a:t>Mutex</a:t>
          </a:r>
          <a:endParaRPr lang="en-IN" sz="3200" b="1" kern="1200" dirty="0"/>
        </a:p>
      </dsp:txBody>
      <dsp:txXfrm>
        <a:off x="20909" y="21058"/>
        <a:ext cx="5601784" cy="386511"/>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A5E83D-52A8-4E9F-8D94-D62AAEBBC0E1}">
      <dsp:nvSpPr>
        <dsp:cNvPr id="0" name=""/>
        <dsp:cNvSpPr/>
      </dsp:nvSpPr>
      <dsp:spPr>
        <a:xfrm>
          <a:off x="0" y="367215"/>
          <a:ext cx="7715304" cy="504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D9F7399-7152-48A5-ACC0-B000AC2668E4}">
      <dsp:nvSpPr>
        <dsp:cNvPr id="0" name=""/>
        <dsp:cNvSpPr/>
      </dsp:nvSpPr>
      <dsp:spPr>
        <a:xfrm>
          <a:off x="385765" y="72015"/>
          <a:ext cx="5400712" cy="5904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4134" tIns="0" rIns="204134" bIns="0" numCol="1" spcCol="1270" anchor="ctr" anchorCtr="0">
          <a:noAutofit/>
        </a:bodyPr>
        <a:lstStyle/>
        <a:p>
          <a:pPr marL="0" lvl="0" indent="0" algn="l" defTabSz="622300">
            <a:lnSpc>
              <a:spcPct val="90000"/>
            </a:lnSpc>
            <a:spcBef>
              <a:spcPct val="0"/>
            </a:spcBef>
            <a:spcAft>
              <a:spcPct val="35000"/>
            </a:spcAft>
            <a:buNone/>
          </a:pPr>
          <a:r>
            <a:rPr lang="en-IN" sz="1400" kern="1200" dirty="0"/>
            <a:t>The </a:t>
          </a:r>
          <a:r>
            <a:rPr lang="en-IN" sz="1400" kern="1200" dirty="0" err="1"/>
            <a:t>std</a:t>
          </a:r>
          <a:r>
            <a:rPr lang="en-IN" sz="1400" kern="1200" dirty="0"/>
            <a:t>::</a:t>
          </a:r>
          <a:r>
            <a:rPr lang="en-IN" sz="1400" kern="1200" dirty="0" err="1"/>
            <a:t>timed_mutex</a:t>
          </a:r>
          <a:r>
            <a:rPr lang="en-IN" sz="1400" kern="1200" dirty="0"/>
            <a:t> class is a subtype of </a:t>
          </a:r>
          <a:r>
            <a:rPr lang="en-IN" sz="1400" kern="1200" dirty="0" err="1"/>
            <a:t>std</a:t>
          </a:r>
          <a:r>
            <a:rPr lang="en-IN" sz="1400" kern="1200" dirty="0"/>
            <a:t>::</a:t>
          </a:r>
          <a:r>
            <a:rPr lang="en-IN" sz="1400" kern="1200" dirty="0" err="1"/>
            <a:t>mutex</a:t>
          </a:r>
          <a:r>
            <a:rPr lang="en-IN" sz="1400" kern="1200" dirty="0"/>
            <a:t>, which adds the ability to specify a timeout. </a:t>
          </a:r>
        </a:p>
      </dsp:txBody>
      <dsp:txXfrm>
        <a:off x="414586" y="100836"/>
        <a:ext cx="5343070" cy="532758"/>
      </dsp:txXfrm>
    </dsp:sp>
    <dsp:sp modelId="{F746EAE2-093F-475C-BA7B-76D05AE95C53}">
      <dsp:nvSpPr>
        <dsp:cNvPr id="0" name=""/>
        <dsp:cNvSpPr/>
      </dsp:nvSpPr>
      <dsp:spPr>
        <a:xfrm>
          <a:off x="0" y="1274416"/>
          <a:ext cx="7715304" cy="504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CF34A8F-88FD-4A02-977B-2437EC5AF7F8}">
      <dsp:nvSpPr>
        <dsp:cNvPr id="0" name=""/>
        <dsp:cNvSpPr/>
      </dsp:nvSpPr>
      <dsp:spPr>
        <a:xfrm>
          <a:off x="385765" y="979216"/>
          <a:ext cx="5400712" cy="5904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4134" tIns="0" rIns="204134" bIns="0" numCol="1" spcCol="1270" anchor="ctr" anchorCtr="0">
          <a:noAutofit/>
        </a:bodyPr>
        <a:lstStyle/>
        <a:p>
          <a:pPr marL="0" lvl="0" indent="0" algn="l" defTabSz="622300">
            <a:lnSpc>
              <a:spcPct val="90000"/>
            </a:lnSpc>
            <a:spcBef>
              <a:spcPct val="0"/>
            </a:spcBef>
            <a:spcAft>
              <a:spcPct val="35000"/>
            </a:spcAft>
            <a:buNone/>
          </a:pPr>
          <a:r>
            <a:rPr lang="en-IN" sz="1400" kern="1200"/>
            <a:t>For example, you may wish to try to lock the mutex but give up after a certain time if you cannot obtain a lock. </a:t>
          </a:r>
        </a:p>
      </dsp:txBody>
      <dsp:txXfrm>
        <a:off x="414586" y="1008037"/>
        <a:ext cx="5343070" cy="532758"/>
      </dsp:txXfrm>
    </dsp:sp>
    <dsp:sp modelId="{28A0EAA3-8B6F-415D-8297-21C5CF3DBA0F}">
      <dsp:nvSpPr>
        <dsp:cNvPr id="0" name=""/>
        <dsp:cNvSpPr/>
      </dsp:nvSpPr>
      <dsp:spPr>
        <a:xfrm>
          <a:off x="0" y="2181616"/>
          <a:ext cx="7715304" cy="504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67D4409-08DD-4CAF-8BDB-5852628FE45D}">
      <dsp:nvSpPr>
        <dsp:cNvPr id="0" name=""/>
        <dsp:cNvSpPr/>
      </dsp:nvSpPr>
      <dsp:spPr>
        <a:xfrm>
          <a:off x="385765" y="1886416"/>
          <a:ext cx="5400712" cy="5904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4134" tIns="0" rIns="204134" bIns="0" numCol="1" spcCol="1270" anchor="ctr" anchorCtr="0">
          <a:noAutofit/>
        </a:bodyPr>
        <a:lstStyle/>
        <a:p>
          <a:pPr marL="0" lvl="0" indent="0" algn="l" defTabSz="622300">
            <a:lnSpc>
              <a:spcPct val="90000"/>
            </a:lnSpc>
            <a:spcBef>
              <a:spcPct val="0"/>
            </a:spcBef>
            <a:spcAft>
              <a:spcPct val="35000"/>
            </a:spcAft>
            <a:buNone/>
          </a:pPr>
          <a:r>
            <a:rPr lang="en-IN" sz="1400" kern="1200"/>
            <a:t>This takes either an absolute time, or a relative time. </a:t>
          </a:r>
        </a:p>
      </dsp:txBody>
      <dsp:txXfrm>
        <a:off x="414586" y="1915237"/>
        <a:ext cx="5343070" cy="532758"/>
      </dsp:txXfrm>
    </dsp:sp>
    <dsp:sp modelId="{FA03EE1D-5F54-4481-9882-0BE0CECBA850}">
      <dsp:nvSpPr>
        <dsp:cNvPr id="0" name=""/>
        <dsp:cNvSpPr/>
      </dsp:nvSpPr>
      <dsp:spPr>
        <a:xfrm>
          <a:off x="0" y="3088816"/>
          <a:ext cx="7715304" cy="504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290335F-FA59-4C87-AB49-4E3F80FEDCF2}">
      <dsp:nvSpPr>
        <dsp:cNvPr id="0" name=""/>
        <dsp:cNvSpPr/>
      </dsp:nvSpPr>
      <dsp:spPr>
        <a:xfrm>
          <a:off x="385765" y="2793616"/>
          <a:ext cx="5400712" cy="5904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4134" tIns="0" rIns="204134" bIns="0" numCol="1" spcCol="1270" anchor="ctr" anchorCtr="0">
          <a:noAutofit/>
        </a:bodyPr>
        <a:lstStyle/>
        <a:p>
          <a:pPr marL="0" lvl="0" indent="0" algn="l" defTabSz="622300">
            <a:lnSpc>
              <a:spcPct val="90000"/>
            </a:lnSpc>
            <a:spcBef>
              <a:spcPct val="0"/>
            </a:spcBef>
            <a:spcAft>
              <a:spcPct val="35000"/>
            </a:spcAft>
            <a:buNone/>
          </a:pPr>
          <a:r>
            <a:rPr lang="en-IN" sz="1400" kern="1200"/>
            <a:t>If the mutex cannot be obtained within the time specified, the call will return false and the mutex is not held. </a:t>
          </a:r>
        </a:p>
      </dsp:txBody>
      <dsp:txXfrm>
        <a:off x="414586" y="2822437"/>
        <a:ext cx="5343070" cy="532758"/>
      </dsp:txXfrm>
    </dsp:sp>
    <dsp:sp modelId="{2769B68F-CF61-427D-B5CD-BB13F090439A}">
      <dsp:nvSpPr>
        <dsp:cNvPr id="0" name=""/>
        <dsp:cNvSpPr/>
      </dsp:nvSpPr>
      <dsp:spPr>
        <a:xfrm>
          <a:off x="0" y="3996016"/>
          <a:ext cx="7715304" cy="504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298B38A-9FDB-4A0B-B21E-7D7684C16E3A}">
      <dsp:nvSpPr>
        <dsp:cNvPr id="0" name=""/>
        <dsp:cNvSpPr/>
      </dsp:nvSpPr>
      <dsp:spPr>
        <a:xfrm>
          <a:off x="385765" y="3700816"/>
          <a:ext cx="5400712" cy="5904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4134" tIns="0" rIns="204134" bIns="0" numCol="1" spcCol="1270" anchor="ctr" anchorCtr="0">
          <a:noAutofit/>
        </a:bodyPr>
        <a:lstStyle/>
        <a:p>
          <a:pPr marL="0" lvl="0" indent="0" algn="l" defTabSz="622300">
            <a:lnSpc>
              <a:spcPct val="90000"/>
            </a:lnSpc>
            <a:spcBef>
              <a:spcPct val="0"/>
            </a:spcBef>
            <a:spcAft>
              <a:spcPct val="35000"/>
            </a:spcAft>
            <a:buNone/>
          </a:pPr>
          <a:r>
            <a:rPr lang="en-IN" sz="1400" kern="1200"/>
            <a:t>If the mutex is locked within the timeout period, it returns true.</a:t>
          </a:r>
        </a:p>
      </dsp:txBody>
      <dsp:txXfrm>
        <a:off x="414586" y="3729637"/>
        <a:ext cx="5343070" cy="5327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33D49-3413-4200-8891-06ECB5F59131}">
      <dsp:nvSpPr>
        <dsp:cNvPr id="0" name=""/>
        <dsp:cNvSpPr/>
      </dsp:nvSpPr>
      <dsp:spPr>
        <a:xfrm>
          <a:off x="488" y="170709"/>
          <a:ext cx="444398" cy="444398"/>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M</a:t>
          </a:r>
          <a:endParaRPr lang="en-IN" sz="1900" kern="1200" dirty="0"/>
        </a:p>
      </dsp:txBody>
      <dsp:txXfrm>
        <a:off x="65569" y="235790"/>
        <a:ext cx="314236" cy="314236"/>
      </dsp:txXfrm>
    </dsp:sp>
    <dsp:sp modelId="{4409FF7B-D37A-4C31-9064-BA2342BEC0EE}">
      <dsp:nvSpPr>
        <dsp:cNvPr id="0" name=""/>
        <dsp:cNvSpPr/>
      </dsp:nvSpPr>
      <dsp:spPr>
        <a:xfrm>
          <a:off x="356006" y="170709"/>
          <a:ext cx="444398" cy="444398"/>
        </a:xfrm>
        <a:prstGeom prst="ellipse">
          <a:avLst/>
        </a:prstGeom>
        <a:gradFill rotWithShape="0">
          <a:gsLst>
            <a:gs pos="0">
              <a:schemeClr val="accent3">
                <a:alpha val="50000"/>
                <a:hueOff val="0"/>
                <a:satOff val="0"/>
                <a:lumOff val="0"/>
                <a:alphaOff val="0"/>
                <a:shade val="51000"/>
                <a:satMod val="130000"/>
              </a:schemeClr>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o</a:t>
          </a:r>
          <a:endParaRPr lang="en-IN" sz="1900" kern="1200" dirty="0"/>
        </a:p>
      </dsp:txBody>
      <dsp:txXfrm>
        <a:off x="421087" y="235790"/>
        <a:ext cx="314236" cy="314236"/>
      </dsp:txXfrm>
    </dsp:sp>
    <dsp:sp modelId="{4BDF8A8D-05EC-455A-A295-83D416E615EB}">
      <dsp:nvSpPr>
        <dsp:cNvPr id="0" name=""/>
        <dsp:cNvSpPr/>
      </dsp:nvSpPr>
      <dsp:spPr>
        <a:xfrm>
          <a:off x="711525" y="170709"/>
          <a:ext cx="444398" cy="444398"/>
        </a:xfrm>
        <a:prstGeom prst="ellipse">
          <a:avLst/>
        </a:prstGeom>
        <a:gradFill rotWithShape="0">
          <a:gsLst>
            <a:gs pos="0">
              <a:schemeClr val="accent4">
                <a:alpha val="50000"/>
                <a:hueOff val="0"/>
                <a:satOff val="0"/>
                <a:lumOff val="0"/>
                <a:alphaOff val="0"/>
                <a:shade val="51000"/>
                <a:satMod val="130000"/>
              </a:schemeClr>
            </a:gs>
            <a:gs pos="80000">
              <a:schemeClr val="accent4">
                <a:alpha val="50000"/>
                <a:hueOff val="0"/>
                <a:satOff val="0"/>
                <a:lumOff val="0"/>
                <a:alphaOff val="0"/>
                <a:shade val="93000"/>
                <a:satMod val="130000"/>
              </a:schemeClr>
            </a:gs>
            <a:gs pos="100000">
              <a:schemeClr val="accent4">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d</a:t>
          </a:r>
          <a:endParaRPr lang="en-IN" sz="1900" kern="1200" dirty="0"/>
        </a:p>
      </dsp:txBody>
      <dsp:txXfrm>
        <a:off x="776606" y="235790"/>
        <a:ext cx="314236" cy="314236"/>
      </dsp:txXfrm>
    </dsp:sp>
    <dsp:sp modelId="{278148E2-4D9E-459E-82FE-62B225737E37}">
      <dsp:nvSpPr>
        <dsp:cNvPr id="0" name=""/>
        <dsp:cNvSpPr/>
      </dsp:nvSpPr>
      <dsp:spPr>
        <a:xfrm>
          <a:off x="1067043" y="170709"/>
          <a:ext cx="444398" cy="444398"/>
        </a:xfrm>
        <a:prstGeom prst="ellipse">
          <a:avLst/>
        </a:prstGeom>
        <a:gradFill rotWithShape="0">
          <a:gsLst>
            <a:gs pos="0">
              <a:schemeClr val="accent5">
                <a:alpha val="50000"/>
                <a:hueOff val="0"/>
                <a:satOff val="0"/>
                <a:lumOff val="0"/>
                <a:alphaOff val="0"/>
                <a:shade val="51000"/>
                <a:satMod val="130000"/>
              </a:schemeClr>
            </a:gs>
            <a:gs pos="80000">
              <a:schemeClr val="accent5">
                <a:alpha val="50000"/>
                <a:hueOff val="0"/>
                <a:satOff val="0"/>
                <a:lumOff val="0"/>
                <a:alphaOff val="0"/>
                <a:shade val="93000"/>
                <a:satMod val="130000"/>
              </a:schemeClr>
            </a:gs>
            <a:gs pos="100000">
              <a:schemeClr val="accent5">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e</a:t>
          </a:r>
          <a:endParaRPr lang="en-IN" sz="1900" kern="1200" dirty="0"/>
        </a:p>
      </dsp:txBody>
      <dsp:txXfrm>
        <a:off x="1132124" y="235790"/>
        <a:ext cx="314236" cy="314236"/>
      </dsp:txXfrm>
    </dsp:sp>
    <dsp:sp modelId="{C6C0E0C6-CD04-4056-8F0B-6C202E9924B1}">
      <dsp:nvSpPr>
        <dsp:cNvPr id="0" name=""/>
        <dsp:cNvSpPr/>
      </dsp:nvSpPr>
      <dsp:spPr>
        <a:xfrm>
          <a:off x="1422562" y="170709"/>
          <a:ext cx="444398" cy="444398"/>
        </a:xfrm>
        <a:prstGeom prst="ellipse">
          <a:avLst/>
        </a:prstGeom>
        <a:gradFill rotWithShape="0">
          <a:gsLst>
            <a:gs pos="0">
              <a:schemeClr val="accent6">
                <a:alpha val="50000"/>
                <a:hueOff val="0"/>
                <a:satOff val="0"/>
                <a:lumOff val="0"/>
                <a:alphaOff val="0"/>
                <a:shade val="51000"/>
                <a:satMod val="130000"/>
              </a:schemeClr>
            </a:gs>
            <a:gs pos="80000">
              <a:schemeClr val="accent6">
                <a:alpha val="50000"/>
                <a:hueOff val="0"/>
                <a:satOff val="0"/>
                <a:lumOff val="0"/>
                <a:alphaOff val="0"/>
                <a:shade val="93000"/>
                <a:satMod val="130000"/>
              </a:schemeClr>
            </a:gs>
            <a:gs pos="100000">
              <a:schemeClr val="accent6">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r</a:t>
          </a:r>
          <a:endParaRPr lang="en-IN" sz="1900" kern="1200" dirty="0"/>
        </a:p>
      </dsp:txBody>
      <dsp:txXfrm>
        <a:off x="1487643" y="235790"/>
        <a:ext cx="314236" cy="314236"/>
      </dsp:txXfrm>
    </dsp:sp>
    <dsp:sp modelId="{C3425200-A981-4AE8-9C93-A98EB91531FA}">
      <dsp:nvSpPr>
        <dsp:cNvPr id="0" name=""/>
        <dsp:cNvSpPr/>
      </dsp:nvSpPr>
      <dsp:spPr>
        <a:xfrm>
          <a:off x="1778080" y="170709"/>
          <a:ext cx="444398" cy="444398"/>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n </a:t>
          </a:r>
          <a:endParaRPr lang="en-IN" sz="1900" kern="1200" dirty="0"/>
        </a:p>
      </dsp:txBody>
      <dsp:txXfrm>
        <a:off x="1843161" y="235790"/>
        <a:ext cx="314236" cy="314236"/>
      </dsp:txXfrm>
    </dsp:sp>
    <dsp:sp modelId="{7B11CA59-13E5-4EE2-B6B5-B2A46037165B}">
      <dsp:nvSpPr>
        <dsp:cNvPr id="0" name=""/>
        <dsp:cNvSpPr/>
      </dsp:nvSpPr>
      <dsp:spPr>
        <a:xfrm>
          <a:off x="2133599" y="170709"/>
          <a:ext cx="444398" cy="444398"/>
        </a:xfrm>
        <a:prstGeom prst="ellipse">
          <a:avLst/>
        </a:prstGeom>
        <a:gradFill rotWithShape="0">
          <a:gsLst>
            <a:gs pos="0">
              <a:schemeClr val="accent3">
                <a:alpha val="50000"/>
                <a:hueOff val="0"/>
                <a:satOff val="0"/>
                <a:lumOff val="0"/>
                <a:alphaOff val="0"/>
                <a:shade val="51000"/>
                <a:satMod val="130000"/>
              </a:schemeClr>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endParaRPr lang="en-US" sz="1900" b="1" kern="1200" dirty="0"/>
        </a:p>
      </dsp:txBody>
      <dsp:txXfrm>
        <a:off x="2198680" y="235790"/>
        <a:ext cx="314236" cy="314236"/>
      </dsp:txXfrm>
    </dsp:sp>
    <dsp:sp modelId="{93E01C15-2071-451D-80F4-B2D7005AA0DF}">
      <dsp:nvSpPr>
        <dsp:cNvPr id="0" name=""/>
        <dsp:cNvSpPr/>
      </dsp:nvSpPr>
      <dsp:spPr>
        <a:xfrm>
          <a:off x="2489117" y="170709"/>
          <a:ext cx="444398" cy="444398"/>
        </a:xfrm>
        <a:prstGeom prst="ellipse">
          <a:avLst/>
        </a:prstGeom>
        <a:gradFill rotWithShape="0">
          <a:gsLst>
            <a:gs pos="0">
              <a:schemeClr val="accent4">
                <a:alpha val="50000"/>
                <a:hueOff val="0"/>
                <a:satOff val="0"/>
                <a:lumOff val="0"/>
                <a:alphaOff val="0"/>
                <a:shade val="51000"/>
                <a:satMod val="130000"/>
              </a:schemeClr>
            </a:gs>
            <a:gs pos="80000">
              <a:schemeClr val="accent4">
                <a:alpha val="50000"/>
                <a:hueOff val="0"/>
                <a:satOff val="0"/>
                <a:lumOff val="0"/>
                <a:alphaOff val="0"/>
                <a:shade val="93000"/>
                <a:satMod val="130000"/>
              </a:schemeClr>
            </a:gs>
            <a:gs pos="100000">
              <a:schemeClr val="accent4">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C</a:t>
          </a:r>
          <a:endParaRPr lang="en-IN" sz="1900" kern="1200" dirty="0"/>
        </a:p>
      </dsp:txBody>
      <dsp:txXfrm>
        <a:off x="2554198" y="235790"/>
        <a:ext cx="314236" cy="314236"/>
      </dsp:txXfrm>
    </dsp:sp>
    <dsp:sp modelId="{A4254F1A-AA34-49B6-9AB4-0DF4E82A7644}">
      <dsp:nvSpPr>
        <dsp:cNvPr id="0" name=""/>
        <dsp:cNvSpPr/>
      </dsp:nvSpPr>
      <dsp:spPr>
        <a:xfrm>
          <a:off x="2844636" y="170709"/>
          <a:ext cx="444398" cy="444398"/>
        </a:xfrm>
        <a:prstGeom prst="ellipse">
          <a:avLst/>
        </a:prstGeom>
        <a:gradFill rotWithShape="0">
          <a:gsLst>
            <a:gs pos="0">
              <a:schemeClr val="accent5">
                <a:alpha val="50000"/>
                <a:hueOff val="0"/>
                <a:satOff val="0"/>
                <a:lumOff val="0"/>
                <a:alphaOff val="0"/>
                <a:shade val="51000"/>
                <a:satMod val="130000"/>
              </a:schemeClr>
            </a:gs>
            <a:gs pos="80000">
              <a:schemeClr val="accent5">
                <a:alpha val="50000"/>
                <a:hueOff val="0"/>
                <a:satOff val="0"/>
                <a:lumOff val="0"/>
                <a:alphaOff val="0"/>
                <a:shade val="93000"/>
                <a:satMod val="130000"/>
              </a:schemeClr>
            </a:gs>
            <a:gs pos="100000">
              <a:schemeClr val="accent5">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a:t>
          </a:r>
          <a:endParaRPr lang="en-IN" sz="1900" kern="1200" dirty="0"/>
        </a:p>
      </dsp:txBody>
      <dsp:txXfrm>
        <a:off x="2909717" y="235790"/>
        <a:ext cx="314236" cy="314236"/>
      </dsp:txXfrm>
    </dsp:sp>
    <dsp:sp modelId="{5FBA103C-E1D0-4A81-BB31-DD7015354362}">
      <dsp:nvSpPr>
        <dsp:cNvPr id="0" name=""/>
        <dsp:cNvSpPr/>
      </dsp:nvSpPr>
      <dsp:spPr>
        <a:xfrm>
          <a:off x="3200154" y="170709"/>
          <a:ext cx="444398" cy="444398"/>
        </a:xfrm>
        <a:prstGeom prst="ellipse">
          <a:avLst/>
        </a:prstGeom>
        <a:gradFill rotWithShape="0">
          <a:gsLst>
            <a:gs pos="0">
              <a:schemeClr val="accent6">
                <a:alpha val="50000"/>
                <a:hueOff val="0"/>
                <a:satOff val="0"/>
                <a:lumOff val="0"/>
                <a:alphaOff val="0"/>
                <a:shade val="51000"/>
                <a:satMod val="130000"/>
              </a:schemeClr>
            </a:gs>
            <a:gs pos="80000">
              <a:schemeClr val="accent6">
                <a:alpha val="50000"/>
                <a:hueOff val="0"/>
                <a:satOff val="0"/>
                <a:lumOff val="0"/>
                <a:alphaOff val="0"/>
                <a:shade val="93000"/>
                <a:satMod val="130000"/>
              </a:schemeClr>
            </a:gs>
            <a:gs pos="100000">
              <a:schemeClr val="accent6">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a:t>
          </a:r>
          <a:endParaRPr lang="en-IN" sz="1900" b="1" kern="1200" dirty="0"/>
        </a:p>
      </dsp:txBody>
      <dsp:txXfrm>
        <a:off x="3265235" y="235790"/>
        <a:ext cx="314236" cy="314236"/>
      </dsp:txXfrm>
    </dsp:sp>
    <dsp:sp modelId="{A7A86AEC-295F-44FE-9B16-01E14F805A67}">
      <dsp:nvSpPr>
        <dsp:cNvPr id="0" name=""/>
        <dsp:cNvSpPr/>
      </dsp:nvSpPr>
      <dsp:spPr>
        <a:xfrm>
          <a:off x="3555673" y="170709"/>
          <a:ext cx="444398" cy="444398"/>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14</a:t>
          </a:r>
          <a:endParaRPr lang="en-IN" sz="1900" b="1" kern="1200" dirty="0"/>
        </a:p>
      </dsp:txBody>
      <dsp:txXfrm>
        <a:off x="3620754" y="235790"/>
        <a:ext cx="314236" cy="314236"/>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49"/>
          <a:ext cx="5643602" cy="42832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IN" sz="3200" b="1" kern="1200" dirty="0"/>
            <a:t>Timed </a:t>
          </a:r>
          <a:r>
            <a:rPr lang="en-IN" sz="3200" b="1" kern="1200" dirty="0" err="1"/>
            <a:t>Mutex</a:t>
          </a:r>
          <a:endParaRPr lang="en-IN" sz="3200" b="1" kern="1200" dirty="0"/>
        </a:p>
      </dsp:txBody>
      <dsp:txXfrm>
        <a:off x="20909" y="21058"/>
        <a:ext cx="5601784" cy="386511"/>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04E83B-F7B6-44EA-AD47-E6C0D2565FE2}">
      <dsp:nvSpPr>
        <dsp:cNvPr id="0" name=""/>
        <dsp:cNvSpPr/>
      </dsp:nvSpPr>
      <dsp:spPr>
        <a:xfrm>
          <a:off x="0" y="365148"/>
          <a:ext cx="8072494" cy="579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B4AC5EB-B3A2-4B11-B41B-1FA4AC035254}">
      <dsp:nvSpPr>
        <dsp:cNvPr id="0" name=""/>
        <dsp:cNvSpPr/>
      </dsp:nvSpPr>
      <dsp:spPr>
        <a:xfrm>
          <a:off x="403624" y="25668"/>
          <a:ext cx="6631093" cy="67896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585" tIns="0" rIns="213585" bIns="0" numCol="1" spcCol="1270" anchor="ctr" anchorCtr="0">
          <a:noAutofit/>
        </a:bodyPr>
        <a:lstStyle/>
        <a:p>
          <a:pPr marL="0" lvl="0" indent="0" algn="just" defTabSz="622300">
            <a:lnSpc>
              <a:spcPct val="90000"/>
            </a:lnSpc>
            <a:spcBef>
              <a:spcPct val="0"/>
            </a:spcBef>
            <a:spcAft>
              <a:spcPct val="35000"/>
            </a:spcAft>
            <a:buNone/>
          </a:pPr>
          <a:r>
            <a:rPr lang="en-IN" sz="1400" kern="1200"/>
            <a:t>Normally a mutex is locked only once, then unlocked. </a:t>
          </a:r>
        </a:p>
      </dsp:txBody>
      <dsp:txXfrm>
        <a:off x="436768" y="58812"/>
        <a:ext cx="6564805" cy="612672"/>
      </dsp:txXfrm>
    </dsp:sp>
    <dsp:sp modelId="{7E0228E7-FEBF-46EE-97CE-10868095A403}">
      <dsp:nvSpPr>
        <dsp:cNvPr id="0" name=""/>
        <dsp:cNvSpPr/>
      </dsp:nvSpPr>
      <dsp:spPr>
        <a:xfrm>
          <a:off x="0" y="1408428"/>
          <a:ext cx="8072494" cy="579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B19B9BA-6409-453B-8065-2ED82B038E1F}">
      <dsp:nvSpPr>
        <dsp:cNvPr id="0" name=""/>
        <dsp:cNvSpPr/>
      </dsp:nvSpPr>
      <dsp:spPr>
        <a:xfrm>
          <a:off x="403624" y="1068948"/>
          <a:ext cx="6631093" cy="67896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585" tIns="0" rIns="213585" bIns="0" numCol="1" spcCol="1270" anchor="ctr" anchorCtr="0">
          <a:noAutofit/>
        </a:bodyPr>
        <a:lstStyle/>
        <a:p>
          <a:pPr marL="0" lvl="0" indent="0" algn="just" defTabSz="622300">
            <a:lnSpc>
              <a:spcPct val="90000"/>
            </a:lnSpc>
            <a:spcBef>
              <a:spcPct val="0"/>
            </a:spcBef>
            <a:spcAft>
              <a:spcPct val="35000"/>
            </a:spcAft>
            <a:buNone/>
          </a:pPr>
          <a:r>
            <a:rPr lang="en-IN" sz="1400" kern="1200" dirty="0"/>
            <a:t>Depending on the structure of your application, there may be times when it would be useful to be able to lock a </a:t>
          </a:r>
          <a:r>
            <a:rPr lang="en-IN" sz="1400" kern="1200" dirty="0" err="1"/>
            <a:t>mutex</a:t>
          </a:r>
          <a:r>
            <a:rPr lang="en-IN" sz="1400" kern="1200" dirty="0"/>
            <a:t> multiple times on the  same thread (in very special circumstances, such as nested method calls).</a:t>
          </a:r>
        </a:p>
      </dsp:txBody>
      <dsp:txXfrm>
        <a:off x="436768" y="1102092"/>
        <a:ext cx="6564805" cy="612672"/>
      </dsp:txXfrm>
    </dsp:sp>
    <dsp:sp modelId="{5A7301C0-816B-4F80-8687-992E6B71032A}">
      <dsp:nvSpPr>
        <dsp:cNvPr id="0" name=""/>
        <dsp:cNvSpPr/>
      </dsp:nvSpPr>
      <dsp:spPr>
        <a:xfrm>
          <a:off x="0" y="2451708"/>
          <a:ext cx="8072494" cy="579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778D91-DC9D-4ACD-8119-5940B99D8315}">
      <dsp:nvSpPr>
        <dsp:cNvPr id="0" name=""/>
        <dsp:cNvSpPr/>
      </dsp:nvSpPr>
      <dsp:spPr>
        <a:xfrm>
          <a:off x="403624" y="2112228"/>
          <a:ext cx="6631093" cy="67896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585" tIns="0" rIns="213585" bIns="0" numCol="1" spcCol="1270" anchor="ctr" anchorCtr="0">
          <a:noAutofit/>
        </a:bodyPr>
        <a:lstStyle/>
        <a:p>
          <a:pPr marL="0" lvl="0" indent="0" algn="just" defTabSz="622300">
            <a:lnSpc>
              <a:spcPct val="90000"/>
            </a:lnSpc>
            <a:spcBef>
              <a:spcPct val="0"/>
            </a:spcBef>
            <a:spcAft>
              <a:spcPct val="35000"/>
            </a:spcAft>
            <a:buNone/>
          </a:pPr>
          <a:r>
            <a:rPr lang="en-IN" sz="1400" kern="1200"/>
            <a:t>By using a recursive mutex, it can be locked as many times as necessary, provided it is unlocked the same number of times. </a:t>
          </a:r>
        </a:p>
      </dsp:txBody>
      <dsp:txXfrm>
        <a:off x="436768" y="2145372"/>
        <a:ext cx="6564805" cy="612672"/>
      </dsp:txXfrm>
    </dsp:sp>
    <dsp:sp modelId="{1088D897-91C1-4338-B183-34E6B84FA4DF}">
      <dsp:nvSpPr>
        <dsp:cNvPr id="0" name=""/>
        <dsp:cNvSpPr/>
      </dsp:nvSpPr>
      <dsp:spPr>
        <a:xfrm>
          <a:off x="0" y="3494988"/>
          <a:ext cx="8072494" cy="579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256ED0C-594A-442D-B850-735FA980837B}">
      <dsp:nvSpPr>
        <dsp:cNvPr id="0" name=""/>
        <dsp:cNvSpPr/>
      </dsp:nvSpPr>
      <dsp:spPr>
        <a:xfrm>
          <a:off x="403624" y="3155508"/>
          <a:ext cx="6631093" cy="67896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585" tIns="0" rIns="213585" bIns="0" numCol="1" spcCol="1270" anchor="ctr" anchorCtr="0">
          <a:noAutofit/>
        </a:bodyPr>
        <a:lstStyle/>
        <a:p>
          <a:pPr marL="0" lvl="0" indent="0" algn="just" defTabSz="622300">
            <a:lnSpc>
              <a:spcPct val="90000"/>
            </a:lnSpc>
            <a:spcBef>
              <a:spcPct val="0"/>
            </a:spcBef>
            <a:spcAft>
              <a:spcPct val="35000"/>
            </a:spcAft>
            <a:buNone/>
          </a:pPr>
          <a:r>
            <a:rPr lang="en-IN" sz="1400" kern="1200"/>
            <a:t>Thus all these methods can be called individually, as they all lock the resources, and in a nested fashion, as the mutex can be locked multiple times. </a:t>
          </a:r>
        </a:p>
      </dsp:txBody>
      <dsp:txXfrm>
        <a:off x="436768" y="3188652"/>
        <a:ext cx="6564805" cy="612672"/>
      </dsp:txXfrm>
    </dsp:sp>
    <dsp:sp modelId="{1888CD91-3386-4F06-BC71-16F8F820E7E3}">
      <dsp:nvSpPr>
        <dsp:cNvPr id="0" name=""/>
        <dsp:cNvSpPr/>
      </dsp:nvSpPr>
      <dsp:spPr>
        <a:xfrm>
          <a:off x="0" y="4538268"/>
          <a:ext cx="8072494" cy="579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9827713-E5E2-4EC3-8FEA-61820A6E6436}">
      <dsp:nvSpPr>
        <dsp:cNvPr id="0" name=""/>
        <dsp:cNvSpPr/>
      </dsp:nvSpPr>
      <dsp:spPr>
        <a:xfrm>
          <a:off x="403624" y="4198788"/>
          <a:ext cx="6631093" cy="67896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585" tIns="0" rIns="213585" bIns="0" numCol="1" spcCol="1270" anchor="ctr" anchorCtr="0">
          <a:noAutofit/>
        </a:bodyPr>
        <a:lstStyle/>
        <a:p>
          <a:pPr marL="0" lvl="0" indent="0" algn="just" defTabSz="622300">
            <a:lnSpc>
              <a:spcPct val="90000"/>
            </a:lnSpc>
            <a:spcBef>
              <a:spcPct val="0"/>
            </a:spcBef>
            <a:spcAft>
              <a:spcPct val="35000"/>
            </a:spcAft>
            <a:buNone/>
          </a:pPr>
          <a:r>
            <a:rPr lang="en-IN" sz="1400" kern="1200"/>
            <a:t>Provided the mutex is unlocked the same number of times (which is a matter of care and thought), the mutex will be correctly released by the end of the nested operation.</a:t>
          </a:r>
        </a:p>
      </dsp:txBody>
      <dsp:txXfrm>
        <a:off x="436768" y="4231932"/>
        <a:ext cx="6564805" cy="612672"/>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49"/>
          <a:ext cx="5643602" cy="42832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IN" sz="3200" b="1" kern="1200" dirty="0"/>
            <a:t>Recursive </a:t>
          </a:r>
          <a:r>
            <a:rPr lang="en-IN" sz="3200" b="1" kern="1200" dirty="0" err="1"/>
            <a:t>Mutex</a:t>
          </a:r>
          <a:endParaRPr lang="en-IN" sz="3200" b="1" kern="1200" dirty="0"/>
        </a:p>
      </dsp:txBody>
      <dsp:txXfrm>
        <a:off x="20909" y="21058"/>
        <a:ext cx="5601784" cy="386511"/>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786107-9EEE-4D28-8F24-F70C11AA60A0}">
      <dsp:nvSpPr>
        <dsp:cNvPr id="0" name=""/>
        <dsp:cNvSpPr/>
      </dsp:nvSpPr>
      <dsp:spPr>
        <a:xfrm>
          <a:off x="0" y="413330"/>
          <a:ext cx="8072494" cy="705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0EAD3AE-D455-4D0C-843D-997C5DE85D9A}">
      <dsp:nvSpPr>
        <dsp:cNvPr id="0" name=""/>
        <dsp:cNvSpPr/>
      </dsp:nvSpPr>
      <dsp:spPr>
        <a:xfrm>
          <a:off x="403624" y="50"/>
          <a:ext cx="5650745" cy="82656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585" tIns="0" rIns="213585" bIns="0" numCol="1" spcCol="1270" anchor="ctr" anchorCtr="0">
          <a:noAutofit/>
        </a:bodyPr>
        <a:lstStyle/>
        <a:p>
          <a:pPr marL="0" lvl="0" indent="0" algn="l" defTabSz="622300">
            <a:lnSpc>
              <a:spcPct val="90000"/>
            </a:lnSpc>
            <a:spcBef>
              <a:spcPct val="0"/>
            </a:spcBef>
            <a:spcAft>
              <a:spcPct val="35000"/>
            </a:spcAft>
            <a:buNone/>
          </a:pPr>
          <a:r>
            <a:rPr lang="en-IN" sz="1400" kern="1200"/>
            <a:t>Some concurrency scenarios involve having one writer and many readers. </a:t>
          </a:r>
        </a:p>
      </dsp:txBody>
      <dsp:txXfrm>
        <a:off x="443973" y="40399"/>
        <a:ext cx="5570047" cy="745862"/>
      </dsp:txXfrm>
    </dsp:sp>
    <dsp:sp modelId="{694FB74B-B1FF-4674-8E50-AF75B17AC067}">
      <dsp:nvSpPr>
        <dsp:cNvPr id="0" name=""/>
        <dsp:cNvSpPr/>
      </dsp:nvSpPr>
      <dsp:spPr>
        <a:xfrm>
          <a:off x="0" y="1683411"/>
          <a:ext cx="8072494" cy="705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2D95400-F021-42B9-A078-668654F02AE4}">
      <dsp:nvSpPr>
        <dsp:cNvPr id="0" name=""/>
        <dsp:cNvSpPr/>
      </dsp:nvSpPr>
      <dsp:spPr>
        <a:xfrm>
          <a:off x="403624" y="1270130"/>
          <a:ext cx="5650745" cy="82656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585" tIns="0" rIns="213585" bIns="0" numCol="1" spcCol="1270" anchor="ctr" anchorCtr="0">
          <a:noAutofit/>
        </a:bodyPr>
        <a:lstStyle/>
        <a:p>
          <a:pPr marL="0" lvl="0" indent="0" algn="l" defTabSz="622300">
            <a:lnSpc>
              <a:spcPct val="90000"/>
            </a:lnSpc>
            <a:spcBef>
              <a:spcPct val="0"/>
            </a:spcBef>
            <a:spcAft>
              <a:spcPct val="35000"/>
            </a:spcAft>
            <a:buNone/>
          </a:pPr>
          <a:r>
            <a:rPr lang="en-IN" sz="1400" kern="1200"/>
            <a:t>For example, one thread may be downloading data from the network, while another thread is displaying the data on the screen, and a third thread is saving the data to a database. </a:t>
          </a:r>
        </a:p>
      </dsp:txBody>
      <dsp:txXfrm>
        <a:off x="443973" y="1310479"/>
        <a:ext cx="5570047" cy="745862"/>
      </dsp:txXfrm>
    </dsp:sp>
    <dsp:sp modelId="{129A80FD-7BE8-45A2-92D2-4317B2548A27}">
      <dsp:nvSpPr>
        <dsp:cNvPr id="0" name=""/>
        <dsp:cNvSpPr/>
      </dsp:nvSpPr>
      <dsp:spPr>
        <a:xfrm>
          <a:off x="0" y="2953491"/>
          <a:ext cx="8072494" cy="705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2E9FAA8-389F-45DA-89A7-3B63BDD77CC3}">
      <dsp:nvSpPr>
        <dsp:cNvPr id="0" name=""/>
        <dsp:cNvSpPr/>
      </dsp:nvSpPr>
      <dsp:spPr>
        <a:xfrm>
          <a:off x="403624" y="2540211"/>
          <a:ext cx="5650745" cy="82656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585" tIns="0" rIns="213585" bIns="0" numCol="1" spcCol="1270" anchor="ctr" anchorCtr="0">
          <a:noAutofit/>
        </a:bodyPr>
        <a:lstStyle/>
        <a:p>
          <a:pPr marL="0" lvl="0" indent="0" algn="l" defTabSz="622300">
            <a:lnSpc>
              <a:spcPct val="90000"/>
            </a:lnSpc>
            <a:spcBef>
              <a:spcPct val="0"/>
            </a:spcBef>
            <a:spcAft>
              <a:spcPct val="35000"/>
            </a:spcAft>
            <a:buNone/>
          </a:pPr>
          <a:r>
            <a:rPr lang="en-IN" sz="1400" kern="1200" dirty="0"/>
            <a:t>So the downloading thread will be locking for writing, and the other two only for reading. </a:t>
          </a:r>
        </a:p>
      </dsp:txBody>
      <dsp:txXfrm>
        <a:off x="443973" y="2580560"/>
        <a:ext cx="5570047" cy="745862"/>
      </dsp:txXfrm>
    </dsp:sp>
    <dsp:sp modelId="{D297229F-43D5-4C18-8AD2-28D60557F875}">
      <dsp:nvSpPr>
        <dsp:cNvPr id="0" name=""/>
        <dsp:cNvSpPr/>
      </dsp:nvSpPr>
      <dsp:spPr>
        <a:xfrm>
          <a:off x="0" y="4223571"/>
          <a:ext cx="8072494" cy="705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6D3FF37-FC7A-4051-A698-0189ACB1E9D3}">
      <dsp:nvSpPr>
        <dsp:cNvPr id="0" name=""/>
        <dsp:cNvSpPr/>
      </dsp:nvSpPr>
      <dsp:spPr>
        <a:xfrm>
          <a:off x="403624" y="3810291"/>
          <a:ext cx="5650745" cy="82656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585" tIns="0" rIns="213585" bIns="0" numCol="1" spcCol="1270" anchor="ctr" anchorCtr="0">
          <a:noAutofit/>
        </a:bodyPr>
        <a:lstStyle/>
        <a:p>
          <a:pPr marL="0" lvl="0" indent="0" algn="l" defTabSz="622300">
            <a:lnSpc>
              <a:spcPct val="90000"/>
            </a:lnSpc>
            <a:spcBef>
              <a:spcPct val="0"/>
            </a:spcBef>
            <a:spcAft>
              <a:spcPct val="35000"/>
            </a:spcAft>
            <a:buNone/>
          </a:pPr>
          <a:r>
            <a:rPr lang="en-IN" sz="1400" kern="1200"/>
            <a:t>There </a:t>
          </a:r>
          <a:r>
            <a:rPr lang="en-IN" sz="1400" kern="1200" dirty="0"/>
            <a:t>is therefore no reason why the display thread and the database thread (which both only read the shared resource) need to exclude the other; concurrent reading is perfectly safe.</a:t>
          </a:r>
        </a:p>
      </dsp:txBody>
      <dsp:txXfrm>
        <a:off x="443973" y="3850640"/>
        <a:ext cx="5570047" cy="745862"/>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49"/>
          <a:ext cx="5643602" cy="42832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IN" sz="3200" b="1" kern="1200" dirty="0"/>
            <a:t>Shared </a:t>
          </a:r>
          <a:r>
            <a:rPr lang="en-IN" sz="3200" b="1" kern="1200" dirty="0" err="1"/>
            <a:t>Mutex</a:t>
          </a:r>
          <a:endParaRPr lang="en-IN" sz="3200" b="1" kern="1200" dirty="0"/>
        </a:p>
      </dsp:txBody>
      <dsp:txXfrm>
        <a:off x="20909" y="21058"/>
        <a:ext cx="5601784" cy="386511"/>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49"/>
          <a:ext cx="5643602" cy="42832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IN" sz="3200" b="1" kern="1200" dirty="0"/>
            <a:t>Shared </a:t>
          </a:r>
          <a:r>
            <a:rPr lang="en-IN" sz="3200" b="1" kern="1200" dirty="0" err="1"/>
            <a:t>Mutex</a:t>
          </a:r>
          <a:endParaRPr lang="en-IN" sz="3200" b="1" kern="1200" dirty="0"/>
        </a:p>
      </dsp:txBody>
      <dsp:txXfrm>
        <a:off x="20909" y="21058"/>
        <a:ext cx="5601784" cy="386511"/>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39E9CE-15BD-431B-9EFE-90B6CC99D8A7}">
      <dsp:nvSpPr>
        <dsp:cNvPr id="0" name=""/>
        <dsp:cNvSpPr/>
      </dsp:nvSpPr>
      <dsp:spPr>
        <a:xfrm>
          <a:off x="0" y="344287"/>
          <a:ext cx="8072494" cy="579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E529FE5-485D-4704-977D-984F0D04C15E}">
      <dsp:nvSpPr>
        <dsp:cNvPr id="0" name=""/>
        <dsp:cNvSpPr/>
      </dsp:nvSpPr>
      <dsp:spPr>
        <a:xfrm>
          <a:off x="403624" y="4806"/>
          <a:ext cx="5650745" cy="67896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585" tIns="0" rIns="213585" bIns="0" numCol="1" spcCol="1270" anchor="ctr" anchorCtr="0">
          <a:noAutofit/>
        </a:bodyPr>
        <a:lstStyle/>
        <a:p>
          <a:pPr marL="0" lvl="0" indent="0" algn="l" defTabSz="622300">
            <a:lnSpc>
              <a:spcPct val="90000"/>
            </a:lnSpc>
            <a:spcBef>
              <a:spcPct val="0"/>
            </a:spcBef>
            <a:spcAft>
              <a:spcPct val="35000"/>
            </a:spcAft>
            <a:buNone/>
          </a:pPr>
          <a:r>
            <a:rPr lang="en-IN" sz="1400" kern="1200"/>
            <a:t>The table below summarises the difference mutex types, and their main distinguishing features:</a:t>
          </a:r>
        </a:p>
      </dsp:txBody>
      <dsp:txXfrm>
        <a:off x="436768" y="37950"/>
        <a:ext cx="5584457" cy="612672"/>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49"/>
          <a:ext cx="5643602" cy="42832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IN" sz="3200" b="1" kern="1200" dirty="0"/>
            <a:t>Summary</a:t>
          </a:r>
        </a:p>
      </dsp:txBody>
      <dsp:txXfrm>
        <a:off x="20909" y="21058"/>
        <a:ext cx="5601784" cy="386511"/>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49"/>
          <a:ext cx="5643602" cy="42832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IN" sz="3200" b="1" kern="1200" dirty="0"/>
            <a:t>Dead Locks</a:t>
          </a:r>
        </a:p>
      </dsp:txBody>
      <dsp:txXfrm>
        <a:off x="20909" y="21058"/>
        <a:ext cx="5601784" cy="386511"/>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6C11A7-EECB-4A06-B73B-2A74A585877B}">
      <dsp:nvSpPr>
        <dsp:cNvPr id="0" name=""/>
        <dsp:cNvSpPr/>
      </dsp:nvSpPr>
      <dsp:spPr>
        <a:xfrm>
          <a:off x="0" y="268145"/>
          <a:ext cx="8572560" cy="352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30CEBCA-177E-466A-8A76-48E8495972C1}">
      <dsp:nvSpPr>
        <dsp:cNvPr id="0" name=""/>
        <dsp:cNvSpPr/>
      </dsp:nvSpPr>
      <dsp:spPr>
        <a:xfrm>
          <a:off x="428628" y="61505"/>
          <a:ext cx="7770365" cy="4132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816" tIns="0" rIns="226816" bIns="0" numCol="1" spcCol="1270" anchor="ctr" anchorCtr="0">
          <a:noAutofit/>
        </a:bodyPr>
        <a:lstStyle/>
        <a:p>
          <a:pPr marL="0" lvl="0" indent="0" algn="l" defTabSz="622300" rtl="0">
            <a:lnSpc>
              <a:spcPct val="90000"/>
            </a:lnSpc>
            <a:spcBef>
              <a:spcPct val="0"/>
            </a:spcBef>
            <a:spcAft>
              <a:spcPct val="35000"/>
            </a:spcAft>
            <a:buNone/>
          </a:pPr>
          <a:r>
            <a:rPr lang="en-IN" sz="1400" kern="1200" dirty="0"/>
            <a:t>In a non-trivial application, there may be several threads and numerous </a:t>
          </a:r>
          <a:r>
            <a:rPr lang="en-IN" sz="1400" kern="1200" dirty="0" err="1"/>
            <a:t>mutexes</a:t>
          </a:r>
          <a:r>
            <a:rPr lang="en-IN" sz="1400" kern="1200" dirty="0"/>
            <a:t>. </a:t>
          </a:r>
        </a:p>
      </dsp:txBody>
      <dsp:txXfrm>
        <a:off x="448803" y="81680"/>
        <a:ext cx="7730015" cy="372930"/>
      </dsp:txXfrm>
    </dsp:sp>
    <dsp:sp modelId="{546B6701-56F9-4A37-A7FF-5BDFFC4C629A}">
      <dsp:nvSpPr>
        <dsp:cNvPr id="0" name=""/>
        <dsp:cNvSpPr/>
      </dsp:nvSpPr>
      <dsp:spPr>
        <a:xfrm>
          <a:off x="0" y="903185"/>
          <a:ext cx="8572560" cy="352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13113DC-1E1A-45D0-B485-B66805220017}">
      <dsp:nvSpPr>
        <dsp:cNvPr id="0" name=""/>
        <dsp:cNvSpPr/>
      </dsp:nvSpPr>
      <dsp:spPr>
        <a:xfrm>
          <a:off x="428628" y="696545"/>
          <a:ext cx="7770365" cy="4132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816" tIns="0" rIns="226816" bIns="0" numCol="1" spcCol="1270" anchor="ctr" anchorCtr="0">
          <a:noAutofit/>
        </a:bodyPr>
        <a:lstStyle/>
        <a:p>
          <a:pPr marL="0" lvl="0" indent="0" algn="l" defTabSz="622300" rtl="0">
            <a:lnSpc>
              <a:spcPct val="90000"/>
            </a:lnSpc>
            <a:spcBef>
              <a:spcPct val="0"/>
            </a:spcBef>
            <a:spcAft>
              <a:spcPct val="35000"/>
            </a:spcAft>
            <a:buNone/>
          </a:pPr>
          <a:r>
            <a:rPr lang="en-IN" sz="1400" kern="1200" dirty="0"/>
            <a:t>When more than one thread locks more than one </a:t>
          </a:r>
          <a:r>
            <a:rPr lang="en-IN" sz="1400" kern="1200" dirty="0" err="1"/>
            <a:t>mutex</a:t>
          </a:r>
          <a:r>
            <a:rPr lang="en-IN" sz="1400" kern="1200" dirty="0"/>
            <a:t>, there arises the potential for a condition known as a deadlock. </a:t>
          </a:r>
        </a:p>
      </dsp:txBody>
      <dsp:txXfrm>
        <a:off x="448803" y="716720"/>
        <a:ext cx="7730015" cy="372930"/>
      </dsp:txXfrm>
    </dsp:sp>
    <dsp:sp modelId="{FE9BF324-6CF8-4C31-B704-0EDB31019AA0}">
      <dsp:nvSpPr>
        <dsp:cNvPr id="0" name=""/>
        <dsp:cNvSpPr/>
      </dsp:nvSpPr>
      <dsp:spPr>
        <a:xfrm>
          <a:off x="0" y="1538225"/>
          <a:ext cx="8572560" cy="352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CE3E5CA-F9FE-44EB-A58E-A3FC67DAC75B}">
      <dsp:nvSpPr>
        <dsp:cNvPr id="0" name=""/>
        <dsp:cNvSpPr/>
      </dsp:nvSpPr>
      <dsp:spPr>
        <a:xfrm>
          <a:off x="428628" y="1331586"/>
          <a:ext cx="7770365" cy="4132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816" tIns="0" rIns="226816" bIns="0" numCol="1" spcCol="1270" anchor="ctr" anchorCtr="0">
          <a:noAutofit/>
        </a:bodyPr>
        <a:lstStyle/>
        <a:p>
          <a:pPr marL="0" lvl="0" indent="0" algn="l" defTabSz="622300" rtl="0">
            <a:lnSpc>
              <a:spcPct val="90000"/>
            </a:lnSpc>
            <a:spcBef>
              <a:spcPct val="0"/>
            </a:spcBef>
            <a:spcAft>
              <a:spcPct val="35000"/>
            </a:spcAft>
            <a:buNone/>
          </a:pPr>
          <a:r>
            <a:rPr lang="en-IN" sz="1400" kern="1200" dirty="0"/>
            <a:t>This is where one thread is holding a lock while waiting for another to become available, while a second thread is holding the second lock and waiting for the first lock to become available. </a:t>
          </a:r>
        </a:p>
      </dsp:txBody>
      <dsp:txXfrm>
        <a:off x="448803" y="1351761"/>
        <a:ext cx="7730015" cy="372930"/>
      </dsp:txXfrm>
    </dsp:sp>
    <dsp:sp modelId="{0821B152-6B0A-4E21-AF89-4B97E44493B8}">
      <dsp:nvSpPr>
        <dsp:cNvPr id="0" name=""/>
        <dsp:cNvSpPr/>
      </dsp:nvSpPr>
      <dsp:spPr>
        <a:xfrm>
          <a:off x="0" y="2173266"/>
          <a:ext cx="8572560" cy="352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35DA7AD-E3E5-4420-8A1B-04908E887B61}">
      <dsp:nvSpPr>
        <dsp:cNvPr id="0" name=""/>
        <dsp:cNvSpPr/>
      </dsp:nvSpPr>
      <dsp:spPr>
        <a:xfrm>
          <a:off x="428628" y="1966626"/>
          <a:ext cx="7770365" cy="4132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816" tIns="0" rIns="226816" bIns="0" numCol="1" spcCol="1270" anchor="ctr" anchorCtr="0">
          <a:noAutofit/>
        </a:bodyPr>
        <a:lstStyle/>
        <a:p>
          <a:pPr marL="0" lvl="0" indent="0" algn="l" defTabSz="622300" rtl="0">
            <a:lnSpc>
              <a:spcPct val="90000"/>
            </a:lnSpc>
            <a:spcBef>
              <a:spcPct val="0"/>
            </a:spcBef>
            <a:spcAft>
              <a:spcPct val="35000"/>
            </a:spcAft>
            <a:buNone/>
          </a:pPr>
          <a:r>
            <a:rPr lang="en-IN" sz="1400" kern="1200" dirty="0"/>
            <a:t>Since they are both waiting for each other to finish, neither can run. </a:t>
          </a:r>
        </a:p>
      </dsp:txBody>
      <dsp:txXfrm>
        <a:off x="448803" y="1986801"/>
        <a:ext cx="7730015" cy="372930"/>
      </dsp:txXfrm>
    </dsp:sp>
    <dsp:sp modelId="{33C491BA-9EF4-470A-821A-F6EBB8EE41AB}">
      <dsp:nvSpPr>
        <dsp:cNvPr id="0" name=""/>
        <dsp:cNvSpPr/>
      </dsp:nvSpPr>
      <dsp:spPr>
        <a:xfrm>
          <a:off x="0" y="2808306"/>
          <a:ext cx="8572560" cy="352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168F39E-2D77-4A26-890F-95C85355FE3B}">
      <dsp:nvSpPr>
        <dsp:cNvPr id="0" name=""/>
        <dsp:cNvSpPr/>
      </dsp:nvSpPr>
      <dsp:spPr>
        <a:xfrm>
          <a:off x="428628" y="2601665"/>
          <a:ext cx="7770365" cy="4132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816" tIns="0" rIns="226816" bIns="0" numCol="1" spcCol="1270" anchor="ctr" anchorCtr="0">
          <a:noAutofit/>
        </a:bodyPr>
        <a:lstStyle/>
        <a:p>
          <a:pPr marL="0" lvl="0" indent="0" algn="l" defTabSz="622300" rtl="0">
            <a:lnSpc>
              <a:spcPct val="90000"/>
            </a:lnSpc>
            <a:spcBef>
              <a:spcPct val="0"/>
            </a:spcBef>
            <a:spcAft>
              <a:spcPct val="35000"/>
            </a:spcAft>
            <a:buNone/>
          </a:pPr>
          <a:r>
            <a:rPr lang="en-IN" sz="1400" kern="1200" dirty="0"/>
            <a:t>This deadlocked situation can be more involved, whereby several threads form a ring of holding and waiting for locks. </a:t>
          </a:r>
        </a:p>
      </dsp:txBody>
      <dsp:txXfrm>
        <a:off x="448803" y="2621840"/>
        <a:ext cx="7730015" cy="372930"/>
      </dsp:txXfrm>
    </dsp:sp>
    <dsp:sp modelId="{0891E5B0-BB85-44AB-997F-8006DABD1CB9}">
      <dsp:nvSpPr>
        <dsp:cNvPr id="0" name=""/>
        <dsp:cNvSpPr/>
      </dsp:nvSpPr>
      <dsp:spPr>
        <a:xfrm>
          <a:off x="0" y="3443346"/>
          <a:ext cx="8572560" cy="352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BDCFA9E-138B-41BB-8F06-6A38586A5995}">
      <dsp:nvSpPr>
        <dsp:cNvPr id="0" name=""/>
        <dsp:cNvSpPr/>
      </dsp:nvSpPr>
      <dsp:spPr>
        <a:xfrm>
          <a:off x="428628" y="3236706"/>
          <a:ext cx="7770365" cy="4132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816" tIns="0" rIns="226816" bIns="0" numCol="1" spcCol="1270" anchor="ctr" anchorCtr="0">
          <a:noAutofit/>
        </a:bodyPr>
        <a:lstStyle/>
        <a:p>
          <a:pPr marL="0" lvl="0" indent="0" algn="l" defTabSz="622300" rtl="0">
            <a:lnSpc>
              <a:spcPct val="90000"/>
            </a:lnSpc>
            <a:spcBef>
              <a:spcPct val="0"/>
            </a:spcBef>
            <a:spcAft>
              <a:spcPct val="35000"/>
            </a:spcAft>
            <a:buNone/>
          </a:pPr>
          <a:r>
            <a:rPr lang="en-IN" sz="1400" kern="1200" dirty="0"/>
            <a:t>This is illustrated in the following diagram.</a:t>
          </a:r>
        </a:p>
      </dsp:txBody>
      <dsp:txXfrm>
        <a:off x="448803" y="3256881"/>
        <a:ext cx="7730015" cy="3729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33D49-3413-4200-8891-06ECB5F59131}">
      <dsp:nvSpPr>
        <dsp:cNvPr id="0" name=""/>
        <dsp:cNvSpPr/>
      </dsp:nvSpPr>
      <dsp:spPr>
        <a:xfrm>
          <a:off x="488" y="170709"/>
          <a:ext cx="444398" cy="444398"/>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M</a:t>
          </a:r>
          <a:endParaRPr lang="en-IN" sz="1900" kern="1200" dirty="0"/>
        </a:p>
      </dsp:txBody>
      <dsp:txXfrm>
        <a:off x="65569" y="235790"/>
        <a:ext cx="314236" cy="314236"/>
      </dsp:txXfrm>
    </dsp:sp>
    <dsp:sp modelId="{4409FF7B-D37A-4C31-9064-BA2342BEC0EE}">
      <dsp:nvSpPr>
        <dsp:cNvPr id="0" name=""/>
        <dsp:cNvSpPr/>
      </dsp:nvSpPr>
      <dsp:spPr>
        <a:xfrm>
          <a:off x="356006" y="170709"/>
          <a:ext cx="444398" cy="444398"/>
        </a:xfrm>
        <a:prstGeom prst="ellipse">
          <a:avLst/>
        </a:prstGeom>
        <a:gradFill rotWithShape="0">
          <a:gsLst>
            <a:gs pos="0">
              <a:schemeClr val="accent3">
                <a:alpha val="50000"/>
                <a:hueOff val="0"/>
                <a:satOff val="0"/>
                <a:lumOff val="0"/>
                <a:alphaOff val="0"/>
                <a:shade val="51000"/>
                <a:satMod val="130000"/>
              </a:schemeClr>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o</a:t>
          </a:r>
          <a:endParaRPr lang="en-IN" sz="1900" kern="1200" dirty="0"/>
        </a:p>
      </dsp:txBody>
      <dsp:txXfrm>
        <a:off x="421087" y="235790"/>
        <a:ext cx="314236" cy="314236"/>
      </dsp:txXfrm>
    </dsp:sp>
    <dsp:sp modelId="{4BDF8A8D-05EC-455A-A295-83D416E615EB}">
      <dsp:nvSpPr>
        <dsp:cNvPr id="0" name=""/>
        <dsp:cNvSpPr/>
      </dsp:nvSpPr>
      <dsp:spPr>
        <a:xfrm>
          <a:off x="711525" y="170709"/>
          <a:ext cx="444398" cy="444398"/>
        </a:xfrm>
        <a:prstGeom prst="ellipse">
          <a:avLst/>
        </a:prstGeom>
        <a:gradFill rotWithShape="0">
          <a:gsLst>
            <a:gs pos="0">
              <a:schemeClr val="accent4">
                <a:alpha val="50000"/>
                <a:hueOff val="0"/>
                <a:satOff val="0"/>
                <a:lumOff val="0"/>
                <a:alphaOff val="0"/>
                <a:shade val="51000"/>
                <a:satMod val="130000"/>
              </a:schemeClr>
            </a:gs>
            <a:gs pos="80000">
              <a:schemeClr val="accent4">
                <a:alpha val="50000"/>
                <a:hueOff val="0"/>
                <a:satOff val="0"/>
                <a:lumOff val="0"/>
                <a:alphaOff val="0"/>
                <a:shade val="93000"/>
                <a:satMod val="130000"/>
              </a:schemeClr>
            </a:gs>
            <a:gs pos="100000">
              <a:schemeClr val="accent4">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d</a:t>
          </a:r>
          <a:endParaRPr lang="en-IN" sz="1900" kern="1200" dirty="0"/>
        </a:p>
      </dsp:txBody>
      <dsp:txXfrm>
        <a:off x="776606" y="235790"/>
        <a:ext cx="314236" cy="314236"/>
      </dsp:txXfrm>
    </dsp:sp>
    <dsp:sp modelId="{278148E2-4D9E-459E-82FE-62B225737E37}">
      <dsp:nvSpPr>
        <dsp:cNvPr id="0" name=""/>
        <dsp:cNvSpPr/>
      </dsp:nvSpPr>
      <dsp:spPr>
        <a:xfrm>
          <a:off x="1067043" y="170709"/>
          <a:ext cx="444398" cy="444398"/>
        </a:xfrm>
        <a:prstGeom prst="ellipse">
          <a:avLst/>
        </a:prstGeom>
        <a:gradFill rotWithShape="0">
          <a:gsLst>
            <a:gs pos="0">
              <a:schemeClr val="accent5">
                <a:alpha val="50000"/>
                <a:hueOff val="0"/>
                <a:satOff val="0"/>
                <a:lumOff val="0"/>
                <a:alphaOff val="0"/>
                <a:shade val="51000"/>
                <a:satMod val="130000"/>
              </a:schemeClr>
            </a:gs>
            <a:gs pos="80000">
              <a:schemeClr val="accent5">
                <a:alpha val="50000"/>
                <a:hueOff val="0"/>
                <a:satOff val="0"/>
                <a:lumOff val="0"/>
                <a:alphaOff val="0"/>
                <a:shade val="93000"/>
                <a:satMod val="130000"/>
              </a:schemeClr>
            </a:gs>
            <a:gs pos="100000">
              <a:schemeClr val="accent5">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e</a:t>
          </a:r>
          <a:endParaRPr lang="en-IN" sz="1900" kern="1200" dirty="0"/>
        </a:p>
      </dsp:txBody>
      <dsp:txXfrm>
        <a:off x="1132124" y="235790"/>
        <a:ext cx="314236" cy="314236"/>
      </dsp:txXfrm>
    </dsp:sp>
    <dsp:sp modelId="{C6C0E0C6-CD04-4056-8F0B-6C202E9924B1}">
      <dsp:nvSpPr>
        <dsp:cNvPr id="0" name=""/>
        <dsp:cNvSpPr/>
      </dsp:nvSpPr>
      <dsp:spPr>
        <a:xfrm>
          <a:off x="1422562" y="170709"/>
          <a:ext cx="444398" cy="444398"/>
        </a:xfrm>
        <a:prstGeom prst="ellipse">
          <a:avLst/>
        </a:prstGeom>
        <a:gradFill rotWithShape="0">
          <a:gsLst>
            <a:gs pos="0">
              <a:schemeClr val="accent6">
                <a:alpha val="50000"/>
                <a:hueOff val="0"/>
                <a:satOff val="0"/>
                <a:lumOff val="0"/>
                <a:alphaOff val="0"/>
                <a:shade val="51000"/>
                <a:satMod val="130000"/>
              </a:schemeClr>
            </a:gs>
            <a:gs pos="80000">
              <a:schemeClr val="accent6">
                <a:alpha val="50000"/>
                <a:hueOff val="0"/>
                <a:satOff val="0"/>
                <a:lumOff val="0"/>
                <a:alphaOff val="0"/>
                <a:shade val="93000"/>
                <a:satMod val="130000"/>
              </a:schemeClr>
            </a:gs>
            <a:gs pos="100000">
              <a:schemeClr val="accent6">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r</a:t>
          </a:r>
          <a:endParaRPr lang="en-IN" sz="1900" kern="1200" dirty="0"/>
        </a:p>
      </dsp:txBody>
      <dsp:txXfrm>
        <a:off x="1487643" y="235790"/>
        <a:ext cx="314236" cy="314236"/>
      </dsp:txXfrm>
    </dsp:sp>
    <dsp:sp modelId="{C3425200-A981-4AE8-9C93-A98EB91531FA}">
      <dsp:nvSpPr>
        <dsp:cNvPr id="0" name=""/>
        <dsp:cNvSpPr/>
      </dsp:nvSpPr>
      <dsp:spPr>
        <a:xfrm>
          <a:off x="1778080" y="170709"/>
          <a:ext cx="444398" cy="444398"/>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n </a:t>
          </a:r>
          <a:endParaRPr lang="en-IN" sz="1900" kern="1200" dirty="0"/>
        </a:p>
      </dsp:txBody>
      <dsp:txXfrm>
        <a:off x="1843161" y="235790"/>
        <a:ext cx="314236" cy="314236"/>
      </dsp:txXfrm>
    </dsp:sp>
    <dsp:sp modelId="{7B11CA59-13E5-4EE2-B6B5-B2A46037165B}">
      <dsp:nvSpPr>
        <dsp:cNvPr id="0" name=""/>
        <dsp:cNvSpPr/>
      </dsp:nvSpPr>
      <dsp:spPr>
        <a:xfrm>
          <a:off x="2133599" y="170709"/>
          <a:ext cx="444398" cy="444398"/>
        </a:xfrm>
        <a:prstGeom prst="ellipse">
          <a:avLst/>
        </a:prstGeom>
        <a:gradFill rotWithShape="0">
          <a:gsLst>
            <a:gs pos="0">
              <a:schemeClr val="accent3">
                <a:alpha val="50000"/>
                <a:hueOff val="0"/>
                <a:satOff val="0"/>
                <a:lumOff val="0"/>
                <a:alphaOff val="0"/>
                <a:shade val="51000"/>
                <a:satMod val="130000"/>
              </a:schemeClr>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endParaRPr lang="en-US" sz="1900" b="1" kern="1200" dirty="0"/>
        </a:p>
      </dsp:txBody>
      <dsp:txXfrm>
        <a:off x="2198680" y="235790"/>
        <a:ext cx="314236" cy="314236"/>
      </dsp:txXfrm>
    </dsp:sp>
    <dsp:sp modelId="{93E01C15-2071-451D-80F4-B2D7005AA0DF}">
      <dsp:nvSpPr>
        <dsp:cNvPr id="0" name=""/>
        <dsp:cNvSpPr/>
      </dsp:nvSpPr>
      <dsp:spPr>
        <a:xfrm>
          <a:off x="2489117" y="170709"/>
          <a:ext cx="444398" cy="444398"/>
        </a:xfrm>
        <a:prstGeom prst="ellipse">
          <a:avLst/>
        </a:prstGeom>
        <a:gradFill rotWithShape="0">
          <a:gsLst>
            <a:gs pos="0">
              <a:schemeClr val="accent4">
                <a:alpha val="50000"/>
                <a:hueOff val="0"/>
                <a:satOff val="0"/>
                <a:lumOff val="0"/>
                <a:alphaOff val="0"/>
                <a:shade val="51000"/>
                <a:satMod val="130000"/>
              </a:schemeClr>
            </a:gs>
            <a:gs pos="80000">
              <a:schemeClr val="accent4">
                <a:alpha val="50000"/>
                <a:hueOff val="0"/>
                <a:satOff val="0"/>
                <a:lumOff val="0"/>
                <a:alphaOff val="0"/>
                <a:shade val="93000"/>
                <a:satMod val="130000"/>
              </a:schemeClr>
            </a:gs>
            <a:gs pos="100000">
              <a:schemeClr val="accent4">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C</a:t>
          </a:r>
          <a:endParaRPr lang="en-IN" sz="1900" kern="1200" dirty="0"/>
        </a:p>
      </dsp:txBody>
      <dsp:txXfrm>
        <a:off x="2554198" y="235790"/>
        <a:ext cx="314236" cy="314236"/>
      </dsp:txXfrm>
    </dsp:sp>
    <dsp:sp modelId="{A4254F1A-AA34-49B6-9AB4-0DF4E82A7644}">
      <dsp:nvSpPr>
        <dsp:cNvPr id="0" name=""/>
        <dsp:cNvSpPr/>
      </dsp:nvSpPr>
      <dsp:spPr>
        <a:xfrm>
          <a:off x="2844636" y="170709"/>
          <a:ext cx="444398" cy="444398"/>
        </a:xfrm>
        <a:prstGeom prst="ellipse">
          <a:avLst/>
        </a:prstGeom>
        <a:gradFill rotWithShape="0">
          <a:gsLst>
            <a:gs pos="0">
              <a:schemeClr val="accent5">
                <a:alpha val="50000"/>
                <a:hueOff val="0"/>
                <a:satOff val="0"/>
                <a:lumOff val="0"/>
                <a:alphaOff val="0"/>
                <a:shade val="51000"/>
                <a:satMod val="130000"/>
              </a:schemeClr>
            </a:gs>
            <a:gs pos="80000">
              <a:schemeClr val="accent5">
                <a:alpha val="50000"/>
                <a:hueOff val="0"/>
                <a:satOff val="0"/>
                <a:lumOff val="0"/>
                <a:alphaOff val="0"/>
                <a:shade val="93000"/>
                <a:satMod val="130000"/>
              </a:schemeClr>
            </a:gs>
            <a:gs pos="100000">
              <a:schemeClr val="accent5">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a:t>
          </a:r>
          <a:endParaRPr lang="en-IN" sz="1900" kern="1200" dirty="0"/>
        </a:p>
      </dsp:txBody>
      <dsp:txXfrm>
        <a:off x="2909717" y="235790"/>
        <a:ext cx="314236" cy="314236"/>
      </dsp:txXfrm>
    </dsp:sp>
    <dsp:sp modelId="{5FBA103C-E1D0-4A81-BB31-DD7015354362}">
      <dsp:nvSpPr>
        <dsp:cNvPr id="0" name=""/>
        <dsp:cNvSpPr/>
      </dsp:nvSpPr>
      <dsp:spPr>
        <a:xfrm>
          <a:off x="3200154" y="170709"/>
          <a:ext cx="444398" cy="444398"/>
        </a:xfrm>
        <a:prstGeom prst="ellipse">
          <a:avLst/>
        </a:prstGeom>
        <a:gradFill rotWithShape="0">
          <a:gsLst>
            <a:gs pos="0">
              <a:schemeClr val="accent6">
                <a:alpha val="50000"/>
                <a:hueOff val="0"/>
                <a:satOff val="0"/>
                <a:lumOff val="0"/>
                <a:alphaOff val="0"/>
                <a:shade val="51000"/>
                <a:satMod val="130000"/>
              </a:schemeClr>
            </a:gs>
            <a:gs pos="80000">
              <a:schemeClr val="accent6">
                <a:alpha val="50000"/>
                <a:hueOff val="0"/>
                <a:satOff val="0"/>
                <a:lumOff val="0"/>
                <a:alphaOff val="0"/>
                <a:shade val="93000"/>
                <a:satMod val="130000"/>
              </a:schemeClr>
            </a:gs>
            <a:gs pos="100000">
              <a:schemeClr val="accent6">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a:t>
          </a:r>
          <a:endParaRPr lang="en-IN" sz="1900" b="1" kern="1200" dirty="0"/>
        </a:p>
      </dsp:txBody>
      <dsp:txXfrm>
        <a:off x="3265235" y="235790"/>
        <a:ext cx="314236" cy="314236"/>
      </dsp:txXfrm>
    </dsp:sp>
    <dsp:sp modelId="{A7A86AEC-295F-44FE-9B16-01E14F805A67}">
      <dsp:nvSpPr>
        <dsp:cNvPr id="0" name=""/>
        <dsp:cNvSpPr/>
      </dsp:nvSpPr>
      <dsp:spPr>
        <a:xfrm>
          <a:off x="3555673" y="170709"/>
          <a:ext cx="444398" cy="444398"/>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14</a:t>
          </a:r>
          <a:endParaRPr lang="en-IN" sz="1900" b="1" kern="1200" dirty="0"/>
        </a:p>
      </dsp:txBody>
      <dsp:txXfrm>
        <a:off x="3620754" y="235790"/>
        <a:ext cx="314236" cy="314236"/>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49"/>
          <a:ext cx="5643602" cy="42832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IN" sz="3200" b="1" kern="1200" dirty="0"/>
            <a:t>Avoiding Dead Locks</a:t>
          </a:r>
        </a:p>
      </dsp:txBody>
      <dsp:txXfrm>
        <a:off x="20909" y="21058"/>
        <a:ext cx="5601784" cy="386511"/>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402CC4-8454-4764-BAA2-30703635B7CC}">
      <dsp:nvSpPr>
        <dsp:cNvPr id="0" name=""/>
        <dsp:cNvSpPr/>
      </dsp:nvSpPr>
      <dsp:spPr>
        <a:xfrm>
          <a:off x="0" y="829925"/>
          <a:ext cx="8001056" cy="378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4600EFF-FD2D-4F09-9DB4-ABE181080A69}">
      <dsp:nvSpPr>
        <dsp:cNvPr id="0" name=""/>
        <dsp:cNvSpPr/>
      </dsp:nvSpPr>
      <dsp:spPr>
        <a:xfrm>
          <a:off x="400052" y="608525"/>
          <a:ext cx="5600739" cy="4428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1695" tIns="0" rIns="211695" bIns="0" numCol="1" spcCol="1270" anchor="ctr" anchorCtr="0">
          <a:noAutofit/>
        </a:bodyPr>
        <a:lstStyle/>
        <a:p>
          <a:pPr marL="0" lvl="0" indent="0" algn="l" defTabSz="666750">
            <a:lnSpc>
              <a:spcPct val="90000"/>
            </a:lnSpc>
            <a:spcBef>
              <a:spcPct val="0"/>
            </a:spcBef>
            <a:spcAft>
              <a:spcPct val="35000"/>
            </a:spcAft>
            <a:buNone/>
          </a:pPr>
          <a:r>
            <a:rPr lang="en-IN" sz="1500" kern="1200"/>
            <a:t>Prefer locking single mutex.</a:t>
          </a:r>
        </a:p>
      </dsp:txBody>
      <dsp:txXfrm>
        <a:off x="421668" y="630141"/>
        <a:ext cx="5557507" cy="399568"/>
      </dsp:txXfrm>
    </dsp:sp>
    <dsp:sp modelId="{E2E0DF09-0748-404C-9F92-ADC99DD3D333}">
      <dsp:nvSpPr>
        <dsp:cNvPr id="0" name=""/>
        <dsp:cNvSpPr/>
      </dsp:nvSpPr>
      <dsp:spPr>
        <a:xfrm>
          <a:off x="0" y="1510325"/>
          <a:ext cx="8001056" cy="378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F62182F-6B79-445A-8D3B-CBC04ADCCFC8}">
      <dsp:nvSpPr>
        <dsp:cNvPr id="0" name=""/>
        <dsp:cNvSpPr/>
      </dsp:nvSpPr>
      <dsp:spPr>
        <a:xfrm>
          <a:off x="400052" y="1288925"/>
          <a:ext cx="5600739" cy="4428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1695" tIns="0" rIns="211695" bIns="0" numCol="1" spcCol="1270" anchor="ctr" anchorCtr="0">
          <a:noAutofit/>
        </a:bodyPr>
        <a:lstStyle/>
        <a:p>
          <a:pPr marL="0" lvl="0" indent="0" algn="l" defTabSz="666750">
            <a:lnSpc>
              <a:spcPct val="90000"/>
            </a:lnSpc>
            <a:spcBef>
              <a:spcPct val="0"/>
            </a:spcBef>
            <a:spcAft>
              <a:spcPct val="35000"/>
            </a:spcAft>
            <a:buNone/>
          </a:pPr>
          <a:r>
            <a:rPr lang="en-IN" sz="1500" kern="1200"/>
            <a:t>Avoid locking a mutex and then calling a user provided function</a:t>
          </a:r>
        </a:p>
      </dsp:txBody>
      <dsp:txXfrm>
        <a:off x="421668" y="1310541"/>
        <a:ext cx="5557507" cy="399568"/>
      </dsp:txXfrm>
    </dsp:sp>
    <dsp:sp modelId="{5C51C8A5-A7EE-48E2-8C1A-AC3E8AAF1260}">
      <dsp:nvSpPr>
        <dsp:cNvPr id="0" name=""/>
        <dsp:cNvSpPr/>
      </dsp:nvSpPr>
      <dsp:spPr>
        <a:xfrm>
          <a:off x="0" y="2190726"/>
          <a:ext cx="8001056" cy="378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E2FE6BA-1FB7-47DE-B492-24E43FBD93D5}">
      <dsp:nvSpPr>
        <dsp:cNvPr id="0" name=""/>
        <dsp:cNvSpPr/>
      </dsp:nvSpPr>
      <dsp:spPr>
        <a:xfrm>
          <a:off x="400052" y="1969325"/>
          <a:ext cx="5600739" cy="4428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1695" tIns="0" rIns="211695" bIns="0" numCol="1" spcCol="1270" anchor="ctr" anchorCtr="0">
          <a:noAutofit/>
        </a:bodyPr>
        <a:lstStyle/>
        <a:p>
          <a:pPr marL="0" lvl="0" indent="0" algn="l" defTabSz="666750">
            <a:lnSpc>
              <a:spcPct val="90000"/>
            </a:lnSpc>
            <a:spcBef>
              <a:spcPct val="0"/>
            </a:spcBef>
            <a:spcAft>
              <a:spcPct val="35000"/>
            </a:spcAft>
            <a:buNone/>
          </a:pPr>
          <a:r>
            <a:rPr lang="en-IN" sz="1500" kern="1200"/>
            <a:t>Use the global 'lock' to lock more than one mutex, other wise</a:t>
          </a:r>
        </a:p>
      </dsp:txBody>
      <dsp:txXfrm>
        <a:off x="421668" y="1990941"/>
        <a:ext cx="5557507" cy="399568"/>
      </dsp:txXfrm>
    </dsp:sp>
    <dsp:sp modelId="{B4A19D91-D606-4EEA-9D67-B76658EF60C8}">
      <dsp:nvSpPr>
        <dsp:cNvPr id="0" name=""/>
        <dsp:cNvSpPr/>
      </dsp:nvSpPr>
      <dsp:spPr>
        <a:xfrm>
          <a:off x="0" y="2871126"/>
          <a:ext cx="8001056" cy="378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E7CE826-0475-496D-9932-1DA946E8F967}">
      <dsp:nvSpPr>
        <dsp:cNvPr id="0" name=""/>
        <dsp:cNvSpPr/>
      </dsp:nvSpPr>
      <dsp:spPr>
        <a:xfrm>
          <a:off x="400052" y="2649726"/>
          <a:ext cx="5600739" cy="4428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1695" tIns="0" rIns="211695" bIns="0" numCol="1" spcCol="1270" anchor="ctr" anchorCtr="0">
          <a:noAutofit/>
        </a:bodyPr>
        <a:lstStyle/>
        <a:p>
          <a:pPr marL="0" lvl="0" indent="0" algn="l" defTabSz="666750">
            <a:lnSpc>
              <a:spcPct val="90000"/>
            </a:lnSpc>
            <a:spcBef>
              <a:spcPct val="0"/>
            </a:spcBef>
            <a:spcAft>
              <a:spcPct val="35000"/>
            </a:spcAft>
            <a:buNone/>
          </a:pPr>
          <a:r>
            <a:rPr lang="en-IN" sz="1500" kern="1200"/>
            <a:t>Lock the mutex in the same order.</a:t>
          </a:r>
        </a:p>
      </dsp:txBody>
      <dsp:txXfrm>
        <a:off x="421668" y="2671342"/>
        <a:ext cx="5557507" cy="399568"/>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4A59FE-54F1-4EF8-8641-1BC8183105CD}">
      <dsp:nvSpPr>
        <dsp:cNvPr id="0" name=""/>
        <dsp:cNvSpPr/>
      </dsp:nvSpPr>
      <dsp:spPr>
        <a:xfrm>
          <a:off x="0" y="545437"/>
          <a:ext cx="7786742" cy="831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15ECC3F-5E36-41EF-9478-7603AC463B78}">
      <dsp:nvSpPr>
        <dsp:cNvPr id="0" name=""/>
        <dsp:cNvSpPr/>
      </dsp:nvSpPr>
      <dsp:spPr>
        <a:xfrm>
          <a:off x="389337" y="58357"/>
          <a:ext cx="5450719" cy="97416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6024" tIns="0" rIns="206024" bIns="0" numCol="1" spcCol="1270" anchor="ctr" anchorCtr="0">
          <a:noAutofit/>
        </a:bodyPr>
        <a:lstStyle/>
        <a:p>
          <a:pPr marL="0" lvl="0" indent="0" algn="l" defTabSz="711200">
            <a:lnSpc>
              <a:spcPct val="90000"/>
            </a:lnSpc>
            <a:spcBef>
              <a:spcPct val="0"/>
            </a:spcBef>
            <a:spcAft>
              <a:spcPct val="35000"/>
            </a:spcAft>
            <a:buNone/>
          </a:pPr>
          <a:r>
            <a:rPr lang="en-IN" sz="1600" i="1" kern="1200"/>
            <a:t>wait()</a:t>
          </a:r>
          <a:r>
            <a:rPr lang="en-IN" sz="1600" kern="1200"/>
            <a:t>: thread A releases the lock when wait() is called; A then sleeps until another thread B calls notify().</a:t>
          </a:r>
        </a:p>
      </dsp:txBody>
      <dsp:txXfrm>
        <a:off x="436892" y="105912"/>
        <a:ext cx="5355609" cy="879050"/>
      </dsp:txXfrm>
    </dsp:sp>
    <dsp:sp modelId="{425FF1C4-C94B-449E-AE1C-C17CBE9A803D}">
      <dsp:nvSpPr>
        <dsp:cNvPr id="0" name=""/>
        <dsp:cNvSpPr/>
      </dsp:nvSpPr>
      <dsp:spPr>
        <a:xfrm>
          <a:off x="0" y="2042318"/>
          <a:ext cx="7786742" cy="831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7ECA19A-F67D-4C10-B541-C490498E2011}">
      <dsp:nvSpPr>
        <dsp:cNvPr id="0" name=""/>
        <dsp:cNvSpPr/>
      </dsp:nvSpPr>
      <dsp:spPr>
        <a:xfrm>
          <a:off x="389337" y="1555237"/>
          <a:ext cx="5450719" cy="97416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6024" tIns="0" rIns="206024" bIns="0" numCol="1" spcCol="1270" anchor="ctr" anchorCtr="0">
          <a:noAutofit/>
        </a:bodyPr>
        <a:lstStyle/>
        <a:p>
          <a:pPr marL="0" lvl="0" indent="0" algn="l" defTabSz="711200">
            <a:lnSpc>
              <a:spcPct val="90000"/>
            </a:lnSpc>
            <a:spcBef>
              <a:spcPct val="0"/>
            </a:spcBef>
            <a:spcAft>
              <a:spcPct val="35000"/>
            </a:spcAft>
            <a:buNone/>
          </a:pPr>
          <a:r>
            <a:rPr lang="en-IN" sz="1600" i="1" kern="1200"/>
            <a:t>notify()</a:t>
          </a:r>
          <a:r>
            <a:rPr lang="en-IN" sz="1600" kern="1200"/>
            <a:t>: signals a change in an object related to thread B. Then one waiting thread (in this case A) wakes up after the lock has been released.</a:t>
          </a:r>
        </a:p>
      </dsp:txBody>
      <dsp:txXfrm>
        <a:off x="436892" y="1602792"/>
        <a:ext cx="5355609" cy="879050"/>
      </dsp:txXfrm>
    </dsp:sp>
    <dsp:sp modelId="{E72BE48D-C260-4A06-AB22-68E772B5C45C}">
      <dsp:nvSpPr>
        <dsp:cNvPr id="0" name=""/>
        <dsp:cNvSpPr/>
      </dsp:nvSpPr>
      <dsp:spPr>
        <a:xfrm>
          <a:off x="0" y="3539198"/>
          <a:ext cx="7786742" cy="831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6D8CA41-C6F1-400E-A6F4-723C046958DF}">
      <dsp:nvSpPr>
        <dsp:cNvPr id="0" name=""/>
        <dsp:cNvSpPr/>
      </dsp:nvSpPr>
      <dsp:spPr>
        <a:xfrm>
          <a:off x="389337" y="3052118"/>
          <a:ext cx="5450719" cy="97416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6024" tIns="0" rIns="206024" bIns="0" numCol="1" spcCol="1270" anchor="ctr" anchorCtr="0">
          <a:noAutofit/>
        </a:bodyPr>
        <a:lstStyle/>
        <a:p>
          <a:pPr marL="0" lvl="0" indent="0" algn="l" defTabSz="711200">
            <a:lnSpc>
              <a:spcPct val="90000"/>
            </a:lnSpc>
            <a:spcBef>
              <a:spcPct val="0"/>
            </a:spcBef>
            <a:spcAft>
              <a:spcPct val="35000"/>
            </a:spcAft>
            <a:buNone/>
          </a:pPr>
          <a:r>
            <a:rPr lang="en-IN" sz="1600" i="1" kern="1200"/>
            <a:t>notify_all()</a:t>
          </a:r>
          <a:r>
            <a:rPr lang="en-IN" sz="1600" kern="1200"/>
            <a:t>: this has the same intent as notify() except that all waiting threads wake up.</a:t>
          </a:r>
        </a:p>
      </dsp:txBody>
      <dsp:txXfrm>
        <a:off x="436892" y="3099673"/>
        <a:ext cx="5355609" cy="879050"/>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49"/>
          <a:ext cx="5643602" cy="42832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IN" sz="3200" b="1" kern="1200" dirty="0"/>
            <a:t>Thread Notification</a:t>
          </a:r>
        </a:p>
      </dsp:txBody>
      <dsp:txXfrm>
        <a:off x="20909" y="21058"/>
        <a:ext cx="5601784" cy="386511"/>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F88B21-8D56-4E22-846E-CC830C0FAB5E}">
      <dsp:nvSpPr>
        <dsp:cNvPr id="0" name=""/>
        <dsp:cNvSpPr/>
      </dsp:nvSpPr>
      <dsp:spPr>
        <a:xfrm>
          <a:off x="0" y="347054"/>
          <a:ext cx="8572560" cy="4032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62E13F1-705D-4981-AEDA-3CDF3C8148E1}">
      <dsp:nvSpPr>
        <dsp:cNvPr id="0" name=""/>
        <dsp:cNvSpPr/>
      </dsp:nvSpPr>
      <dsp:spPr>
        <a:xfrm>
          <a:off x="428628" y="110894"/>
          <a:ext cx="7143822" cy="4723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816" tIns="0" rIns="226816" bIns="0" numCol="1" spcCol="1270" anchor="ctr" anchorCtr="0">
          <a:noAutofit/>
        </a:bodyPr>
        <a:lstStyle/>
        <a:p>
          <a:pPr marL="0" lvl="0" indent="0" algn="l" defTabSz="533400">
            <a:lnSpc>
              <a:spcPct val="90000"/>
            </a:lnSpc>
            <a:spcBef>
              <a:spcPct val="0"/>
            </a:spcBef>
            <a:spcAft>
              <a:spcPct val="35000"/>
            </a:spcAft>
            <a:buNone/>
          </a:pPr>
          <a:r>
            <a:rPr lang="en-IN" sz="1200" kern="1200" dirty="0"/>
            <a:t>Whenever threads need to asynchronously signal to one another that an event has occurred or a condition is true, A condition variable becomes handy.</a:t>
          </a:r>
        </a:p>
      </dsp:txBody>
      <dsp:txXfrm>
        <a:off x="451685" y="133951"/>
        <a:ext cx="7097708" cy="426206"/>
      </dsp:txXfrm>
    </dsp:sp>
    <dsp:sp modelId="{3C903439-2600-4822-9C12-360E5F08ABB6}">
      <dsp:nvSpPr>
        <dsp:cNvPr id="0" name=""/>
        <dsp:cNvSpPr/>
      </dsp:nvSpPr>
      <dsp:spPr>
        <a:xfrm>
          <a:off x="0" y="1072814"/>
          <a:ext cx="8572560" cy="4032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E723A37-C22D-4A92-8E94-0ABF0E60931C}">
      <dsp:nvSpPr>
        <dsp:cNvPr id="0" name=""/>
        <dsp:cNvSpPr/>
      </dsp:nvSpPr>
      <dsp:spPr>
        <a:xfrm>
          <a:off x="428628" y="836654"/>
          <a:ext cx="7143822" cy="4723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816" tIns="0" rIns="226816" bIns="0" numCol="1" spcCol="1270" anchor="ctr" anchorCtr="0">
          <a:noAutofit/>
        </a:bodyPr>
        <a:lstStyle/>
        <a:p>
          <a:pPr marL="0" lvl="0" indent="0" algn="l" defTabSz="533400">
            <a:lnSpc>
              <a:spcPct val="90000"/>
            </a:lnSpc>
            <a:spcBef>
              <a:spcPct val="0"/>
            </a:spcBef>
            <a:spcAft>
              <a:spcPct val="35000"/>
            </a:spcAft>
            <a:buNone/>
          </a:pPr>
          <a:r>
            <a:rPr lang="en-IN" sz="1200" kern="1200"/>
            <a:t>A condition variable, which acts like a flag or signal that can be used to safely and efficiently notify() one or more other threads asynchronously that a condition is true.</a:t>
          </a:r>
        </a:p>
      </dsp:txBody>
      <dsp:txXfrm>
        <a:off x="451685" y="859711"/>
        <a:ext cx="7097708" cy="426206"/>
      </dsp:txXfrm>
    </dsp:sp>
    <dsp:sp modelId="{D519A4D7-8CE7-417A-83D8-7029736CC5B1}">
      <dsp:nvSpPr>
        <dsp:cNvPr id="0" name=""/>
        <dsp:cNvSpPr/>
      </dsp:nvSpPr>
      <dsp:spPr>
        <a:xfrm>
          <a:off x="0" y="1798574"/>
          <a:ext cx="8572560" cy="4032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8C772AC-E82B-4E6A-8832-51BC2E62C85E}">
      <dsp:nvSpPr>
        <dsp:cNvPr id="0" name=""/>
        <dsp:cNvSpPr/>
      </dsp:nvSpPr>
      <dsp:spPr>
        <a:xfrm>
          <a:off x="428628" y="1562414"/>
          <a:ext cx="7143822" cy="4723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816" tIns="0" rIns="226816" bIns="0" numCol="1" spcCol="1270" anchor="ctr" anchorCtr="0">
          <a:noAutofit/>
        </a:bodyPr>
        <a:lstStyle/>
        <a:p>
          <a:pPr marL="0" lvl="0" indent="0" algn="l" defTabSz="533400">
            <a:lnSpc>
              <a:spcPct val="90000"/>
            </a:lnSpc>
            <a:spcBef>
              <a:spcPct val="0"/>
            </a:spcBef>
            <a:spcAft>
              <a:spcPct val="35000"/>
            </a:spcAft>
            <a:buNone/>
          </a:pPr>
          <a:r>
            <a:rPr lang="en-IN" sz="1200" kern="1200" dirty="0"/>
            <a:t>The code which manages the state creates the condition variable and updates it, using the condition to notify others of the change in state. </a:t>
          </a:r>
        </a:p>
      </dsp:txBody>
      <dsp:txXfrm>
        <a:off x="451685" y="1585471"/>
        <a:ext cx="7097708" cy="426206"/>
      </dsp:txXfrm>
    </dsp:sp>
    <dsp:sp modelId="{904277AA-C4FC-438D-B1A3-1E29EE2BCDF6}">
      <dsp:nvSpPr>
        <dsp:cNvPr id="0" name=""/>
        <dsp:cNvSpPr/>
      </dsp:nvSpPr>
      <dsp:spPr>
        <a:xfrm>
          <a:off x="0" y="2524333"/>
          <a:ext cx="8572560" cy="4032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B208981-B60F-4BAF-8FA4-4F7EFDE50104}">
      <dsp:nvSpPr>
        <dsp:cNvPr id="0" name=""/>
        <dsp:cNvSpPr/>
      </dsp:nvSpPr>
      <dsp:spPr>
        <a:xfrm>
          <a:off x="428628" y="2288173"/>
          <a:ext cx="7143822" cy="4723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816" tIns="0" rIns="226816" bIns="0" numCol="1" spcCol="1270" anchor="ctr" anchorCtr="0">
          <a:noAutofit/>
        </a:bodyPr>
        <a:lstStyle/>
        <a:p>
          <a:pPr marL="0" lvl="0" indent="0" algn="l" defTabSz="533400">
            <a:lnSpc>
              <a:spcPct val="90000"/>
            </a:lnSpc>
            <a:spcBef>
              <a:spcPct val="0"/>
            </a:spcBef>
            <a:spcAft>
              <a:spcPct val="35000"/>
            </a:spcAft>
            <a:buNone/>
          </a:pPr>
          <a:r>
            <a:rPr lang="en-IN" sz="1200" kern="1200"/>
            <a:t>The </a:t>
          </a:r>
          <a:r>
            <a:rPr lang="en-IN" sz="1200" kern="1200" dirty="0"/>
            <a:t>code which is interested in monitoring the state can wait() (a blocking call) on the condition (which means it needs to be in a separate thread) where it will consume no cycles until the condition is raised.</a:t>
          </a:r>
        </a:p>
      </dsp:txBody>
      <dsp:txXfrm>
        <a:off x="451685" y="2311230"/>
        <a:ext cx="7097708" cy="426206"/>
      </dsp:txXfrm>
    </dsp:sp>
    <dsp:sp modelId="{6273E311-491A-42FE-8A75-9A15B3B581CC}">
      <dsp:nvSpPr>
        <dsp:cNvPr id="0" name=""/>
        <dsp:cNvSpPr/>
      </dsp:nvSpPr>
      <dsp:spPr>
        <a:xfrm>
          <a:off x="0" y="3250094"/>
          <a:ext cx="8572560" cy="793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5326" tIns="333248" rIns="665326" bIns="85344" numCol="1" spcCol="1270" anchor="t" anchorCtr="0">
          <a:noAutofit/>
        </a:bodyPr>
        <a:lstStyle/>
        <a:p>
          <a:pPr marL="114300" lvl="1" indent="-114300" algn="l" defTabSz="533400">
            <a:lnSpc>
              <a:spcPct val="90000"/>
            </a:lnSpc>
            <a:spcBef>
              <a:spcPct val="0"/>
            </a:spcBef>
            <a:spcAft>
              <a:spcPct val="15000"/>
            </a:spcAft>
            <a:buChar char="•"/>
          </a:pPr>
          <a:r>
            <a:rPr lang="en-IN" sz="1200" kern="1200"/>
            <a:t>A condition variable must be protected by a mutex, and</a:t>
          </a:r>
        </a:p>
        <a:p>
          <a:pPr marL="114300" lvl="1" indent="-114300" algn="l" defTabSz="533400">
            <a:lnSpc>
              <a:spcPct val="90000"/>
            </a:lnSpc>
            <a:spcBef>
              <a:spcPct val="0"/>
            </a:spcBef>
            <a:spcAft>
              <a:spcPct val="15000"/>
            </a:spcAft>
            <a:buChar char="•"/>
          </a:pPr>
          <a:r>
            <a:rPr lang="en-IN" sz="1200" kern="1200"/>
            <a:t>A condition variable needs an actual variable to be used as a flag.</a:t>
          </a:r>
        </a:p>
      </dsp:txBody>
      <dsp:txXfrm>
        <a:off x="0" y="3250094"/>
        <a:ext cx="8572560" cy="793800"/>
      </dsp:txXfrm>
    </dsp:sp>
    <dsp:sp modelId="{B932FA1A-2F12-4FAF-ACA2-0793CDD55C9D}">
      <dsp:nvSpPr>
        <dsp:cNvPr id="0" name=""/>
        <dsp:cNvSpPr/>
      </dsp:nvSpPr>
      <dsp:spPr>
        <a:xfrm>
          <a:off x="428628" y="3013934"/>
          <a:ext cx="7143822" cy="4723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816" tIns="0" rIns="226816" bIns="0" numCol="1" spcCol="1270" anchor="ctr" anchorCtr="0">
          <a:noAutofit/>
        </a:bodyPr>
        <a:lstStyle/>
        <a:p>
          <a:pPr marL="0" lvl="0" indent="0" algn="l" defTabSz="533400">
            <a:lnSpc>
              <a:spcPct val="90000"/>
            </a:lnSpc>
            <a:spcBef>
              <a:spcPct val="0"/>
            </a:spcBef>
            <a:spcAft>
              <a:spcPct val="35000"/>
            </a:spcAft>
            <a:buNone/>
          </a:pPr>
          <a:r>
            <a:rPr lang="en-IN" sz="1200" kern="1200"/>
            <a:t>Implementation details: There are two important details relating to how condition variables are implemented that affect their use:</a:t>
          </a:r>
        </a:p>
      </dsp:txBody>
      <dsp:txXfrm>
        <a:off x="451685" y="3036991"/>
        <a:ext cx="7097708" cy="426206"/>
      </dsp:txXfrm>
    </dsp:sp>
    <dsp:sp modelId="{39E417C3-BC2D-47A9-8040-64B3BECFAB34}">
      <dsp:nvSpPr>
        <dsp:cNvPr id="0" name=""/>
        <dsp:cNvSpPr/>
      </dsp:nvSpPr>
      <dsp:spPr>
        <a:xfrm>
          <a:off x="0" y="4366454"/>
          <a:ext cx="8572560" cy="957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5326" tIns="333248" rIns="665326" bIns="85344" numCol="1" spcCol="1270" anchor="t" anchorCtr="0">
          <a:noAutofit/>
        </a:bodyPr>
        <a:lstStyle/>
        <a:p>
          <a:pPr marL="114300" lvl="1" indent="-114300" algn="l" defTabSz="533400">
            <a:lnSpc>
              <a:spcPct val="90000"/>
            </a:lnSpc>
            <a:spcBef>
              <a:spcPct val="0"/>
            </a:spcBef>
            <a:spcAft>
              <a:spcPct val="15000"/>
            </a:spcAft>
            <a:buChar char="•"/>
          </a:pPr>
          <a:r>
            <a:rPr lang="en-IN" sz="1200" kern="1200" dirty="0" err="1">
              <a:latin typeface="Courier New" pitchFamily="49" charset="0"/>
              <a:cs typeface="Courier New" pitchFamily="49" charset="0"/>
            </a:rPr>
            <a:t>std</a:t>
          </a:r>
          <a:r>
            <a:rPr lang="en-IN" sz="1200" kern="1200" dirty="0">
              <a:latin typeface="Courier New" pitchFamily="49" charset="0"/>
              <a:cs typeface="Courier New" pitchFamily="49" charset="0"/>
            </a:rPr>
            <a:t>::</a:t>
          </a:r>
          <a:r>
            <a:rPr lang="en-IN" sz="1200" kern="1200" dirty="0" err="1">
              <a:latin typeface="Courier New" pitchFamily="49" charset="0"/>
              <a:cs typeface="Courier New" pitchFamily="49" charset="0"/>
            </a:rPr>
            <a:t>condition_variable</a:t>
          </a:r>
          <a:r>
            <a:rPr lang="en-IN" sz="1200" kern="1200" dirty="0">
              <a:latin typeface="Courier New" pitchFamily="49" charset="0"/>
              <a:cs typeface="Courier New" pitchFamily="49" charset="0"/>
            </a:rPr>
            <a:t>   </a:t>
          </a:r>
          <a:r>
            <a:rPr lang="en-IN" sz="1200" kern="1200" dirty="0" err="1">
              <a:latin typeface="Courier New" pitchFamily="49" charset="0"/>
              <a:cs typeface="Courier New" pitchFamily="49" charset="0"/>
            </a:rPr>
            <a:t>data_ready_cond</a:t>
          </a:r>
          <a:r>
            <a:rPr lang="en-IN" sz="1200" kern="1200" dirty="0">
              <a:latin typeface="Courier New" pitchFamily="49" charset="0"/>
              <a:cs typeface="Courier New" pitchFamily="49" charset="0"/>
            </a:rPr>
            <a:t>;</a:t>
          </a:r>
        </a:p>
        <a:p>
          <a:pPr marL="114300" lvl="1" indent="-114300" algn="l" defTabSz="533400">
            <a:lnSpc>
              <a:spcPct val="90000"/>
            </a:lnSpc>
            <a:spcBef>
              <a:spcPct val="0"/>
            </a:spcBef>
            <a:spcAft>
              <a:spcPct val="15000"/>
            </a:spcAft>
            <a:buChar char="•"/>
          </a:pPr>
          <a:r>
            <a:rPr lang="en-IN" sz="1200" kern="1200" dirty="0" err="1">
              <a:latin typeface="Courier New" pitchFamily="49" charset="0"/>
              <a:cs typeface="Courier New" pitchFamily="49" charset="0"/>
            </a:rPr>
            <a:t>std</a:t>
          </a:r>
          <a:r>
            <a:rPr lang="en-IN" sz="1200" kern="1200" dirty="0">
              <a:latin typeface="Courier New" pitchFamily="49" charset="0"/>
              <a:cs typeface="Courier New" pitchFamily="49" charset="0"/>
            </a:rPr>
            <a:t>::mutex                </a:t>
          </a:r>
          <a:r>
            <a:rPr lang="en-IN" sz="1200" kern="1200" dirty="0" err="1">
              <a:latin typeface="Courier New" pitchFamily="49" charset="0"/>
              <a:cs typeface="Courier New" pitchFamily="49" charset="0"/>
            </a:rPr>
            <a:t>data_ready_mutex</a:t>
          </a:r>
          <a:r>
            <a:rPr lang="en-IN" sz="1200" kern="1200" dirty="0">
              <a:latin typeface="Courier New" pitchFamily="49" charset="0"/>
              <a:cs typeface="Courier New" pitchFamily="49" charset="0"/>
            </a:rPr>
            <a:t>;</a:t>
          </a:r>
        </a:p>
        <a:p>
          <a:pPr marL="114300" lvl="1" indent="-114300" algn="l" defTabSz="533400">
            <a:lnSpc>
              <a:spcPct val="90000"/>
            </a:lnSpc>
            <a:spcBef>
              <a:spcPct val="0"/>
            </a:spcBef>
            <a:spcAft>
              <a:spcPct val="15000"/>
            </a:spcAft>
            <a:buChar char="•"/>
          </a:pPr>
          <a:r>
            <a:rPr lang="en-IN" sz="1200" kern="1200" dirty="0" err="1">
              <a:latin typeface="Courier New" pitchFamily="49" charset="0"/>
              <a:cs typeface="Courier New" pitchFamily="49" charset="0"/>
            </a:rPr>
            <a:t>bool</a:t>
          </a:r>
          <a:r>
            <a:rPr lang="en-IN" sz="1200" kern="1200" dirty="0">
              <a:latin typeface="Courier New" pitchFamily="49" charset="0"/>
              <a:cs typeface="Courier New" pitchFamily="49" charset="0"/>
            </a:rPr>
            <a:t>                        </a:t>
          </a:r>
          <a:r>
            <a:rPr lang="en-IN" sz="1200" kern="1200" dirty="0" err="1">
              <a:latin typeface="Courier New" pitchFamily="49" charset="0"/>
              <a:cs typeface="Courier New" pitchFamily="49" charset="0"/>
            </a:rPr>
            <a:t>data_ready</a:t>
          </a:r>
          <a:r>
            <a:rPr lang="en-IN" sz="1200" kern="1200" dirty="0">
              <a:latin typeface="Courier New" pitchFamily="49" charset="0"/>
              <a:cs typeface="Courier New" pitchFamily="49" charset="0"/>
            </a:rPr>
            <a:t> = false;</a:t>
          </a:r>
        </a:p>
      </dsp:txBody>
      <dsp:txXfrm>
        <a:off x="0" y="4366454"/>
        <a:ext cx="8572560" cy="957600"/>
      </dsp:txXfrm>
    </dsp:sp>
    <dsp:sp modelId="{AA365A5B-BC9D-40C5-A8E4-93A2CF3EE9A8}">
      <dsp:nvSpPr>
        <dsp:cNvPr id="0" name=""/>
        <dsp:cNvSpPr/>
      </dsp:nvSpPr>
      <dsp:spPr>
        <a:xfrm>
          <a:off x="428628" y="4130294"/>
          <a:ext cx="7143822" cy="4723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816" tIns="0" rIns="226816" bIns="0" numCol="1" spcCol="1270" anchor="ctr" anchorCtr="0">
          <a:noAutofit/>
        </a:bodyPr>
        <a:lstStyle/>
        <a:p>
          <a:pPr marL="0" lvl="0" indent="0" algn="l" defTabSz="533400">
            <a:lnSpc>
              <a:spcPct val="90000"/>
            </a:lnSpc>
            <a:spcBef>
              <a:spcPct val="0"/>
            </a:spcBef>
            <a:spcAft>
              <a:spcPct val="35000"/>
            </a:spcAft>
            <a:buNone/>
          </a:pPr>
          <a:r>
            <a:rPr lang="en-IN" sz="1200" kern="1200"/>
            <a:t>Declaring a Condition variable</a:t>
          </a:r>
        </a:p>
      </dsp:txBody>
      <dsp:txXfrm>
        <a:off x="451685" y="4153351"/>
        <a:ext cx="7097708" cy="426206"/>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49"/>
          <a:ext cx="5643602" cy="42832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IN" sz="3200" b="1" kern="1200" dirty="0"/>
            <a:t>Condition Variable</a:t>
          </a:r>
        </a:p>
      </dsp:txBody>
      <dsp:txXfrm>
        <a:off x="20909" y="21058"/>
        <a:ext cx="5601784" cy="386511"/>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F05239-14BB-4C40-8C8E-4AF145C905E2}">
      <dsp:nvSpPr>
        <dsp:cNvPr id="0" name=""/>
        <dsp:cNvSpPr/>
      </dsp:nvSpPr>
      <dsp:spPr>
        <a:xfrm>
          <a:off x="0" y="447228"/>
          <a:ext cx="8572560" cy="730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FF79152-8B57-4832-8012-E71C52D9596E}">
      <dsp:nvSpPr>
        <dsp:cNvPr id="0" name=""/>
        <dsp:cNvSpPr/>
      </dsp:nvSpPr>
      <dsp:spPr>
        <a:xfrm>
          <a:off x="428628" y="0"/>
          <a:ext cx="6000792" cy="8560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816" tIns="0" rIns="226816" bIns="0" numCol="1" spcCol="1270" anchor="ctr" anchorCtr="0">
          <a:noAutofit/>
        </a:bodyPr>
        <a:lstStyle/>
        <a:p>
          <a:pPr marL="0" lvl="0" indent="0" algn="l" defTabSz="622300">
            <a:lnSpc>
              <a:spcPct val="90000"/>
            </a:lnSpc>
            <a:spcBef>
              <a:spcPct val="0"/>
            </a:spcBef>
            <a:spcAft>
              <a:spcPct val="35000"/>
            </a:spcAft>
            <a:buNone/>
          </a:pPr>
          <a:r>
            <a:rPr lang="en-IN" sz="1400" kern="1200" dirty="0"/>
            <a:t>The </a:t>
          </a:r>
          <a:r>
            <a:rPr lang="en-IN" sz="1400" kern="1200" dirty="0" err="1"/>
            <a:t>std</a:t>
          </a:r>
          <a:r>
            <a:rPr lang="en-IN" sz="1400" kern="1200" dirty="0"/>
            <a:t>::future&lt;&gt; template is used to represent the result of a computation that potentially happens in the future. </a:t>
          </a:r>
        </a:p>
      </dsp:txBody>
      <dsp:txXfrm>
        <a:off x="470418" y="41790"/>
        <a:ext cx="5917212" cy="772500"/>
      </dsp:txXfrm>
    </dsp:sp>
    <dsp:sp modelId="{4290B2A6-6771-4C02-AB68-4ADE596CCB16}">
      <dsp:nvSpPr>
        <dsp:cNvPr id="0" name=""/>
        <dsp:cNvSpPr/>
      </dsp:nvSpPr>
      <dsp:spPr>
        <a:xfrm>
          <a:off x="0" y="1762668"/>
          <a:ext cx="8572560" cy="730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E53036E-54B3-4675-AD35-65C1D64B17CD}">
      <dsp:nvSpPr>
        <dsp:cNvPr id="0" name=""/>
        <dsp:cNvSpPr/>
      </dsp:nvSpPr>
      <dsp:spPr>
        <a:xfrm>
          <a:off x="428628" y="1334628"/>
          <a:ext cx="6000792" cy="8560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816" tIns="0" rIns="226816" bIns="0" numCol="1" spcCol="1270" anchor="ctr" anchorCtr="0">
          <a:noAutofit/>
        </a:bodyPr>
        <a:lstStyle/>
        <a:p>
          <a:pPr marL="0" lvl="0" indent="0" algn="l" defTabSz="622300">
            <a:lnSpc>
              <a:spcPct val="90000"/>
            </a:lnSpc>
            <a:spcBef>
              <a:spcPct val="0"/>
            </a:spcBef>
            <a:spcAft>
              <a:spcPct val="35000"/>
            </a:spcAft>
            <a:buNone/>
          </a:pPr>
          <a:r>
            <a:rPr lang="en-IN" sz="1400" kern="1200" dirty="0"/>
            <a:t>An object of type </a:t>
          </a:r>
          <a:r>
            <a:rPr lang="en-IN" sz="1400" kern="1200" dirty="0" err="1"/>
            <a:t>std</a:t>
          </a:r>
          <a:r>
            <a:rPr lang="en-IN" sz="1400" kern="1200" dirty="0"/>
            <a:t>::future&lt;T&gt; represents a proxy for an object of type T that will potentially be produced in the future. </a:t>
          </a:r>
        </a:p>
      </dsp:txBody>
      <dsp:txXfrm>
        <a:off x="470418" y="1376418"/>
        <a:ext cx="5917212" cy="772500"/>
      </dsp:txXfrm>
    </dsp:sp>
    <dsp:sp modelId="{608A20D4-C879-43AC-9738-B2F130F0EEDE}">
      <dsp:nvSpPr>
        <dsp:cNvPr id="0" name=""/>
        <dsp:cNvSpPr/>
      </dsp:nvSpPr>
      <dsp:spPr>
        <a:xfrm>
          <a:off x="0" y="3078108"/>
          <a:ext cx="8572560" cy="730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18F7765-567C-404A-83BF-7241E5071A35}">
      <dsp:nvSpPr>
        <dsp:cNvPr id="0" name=""/>
        <dsp:cNvSpPr/>
      </dsp:nvSpPr>
      <dsp:spPr>
        <a:xfrm>
          <a:off x="428628" y="2650068"/>
          <a:ext cx="6000792" cy="8560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816" tIns="0" rIns="226816" bIns="0" numCol="1" spcCol="1270" anchor="ctr" anchorCtr="0">
          <a:noAutofit/>
        </a:bodyPr>
        <a:lstStyle/>
        <a:p>
          <a:pPr marL="0" lvl="0" indent="0" algn="l" defTabSz="622300">
            <a:lnSpc>
              <a:spcPct val="90000"/>
            </a:lnSpc>
            <a:spcBef>
              <a:spcPct val="0"/>
            </a:spcBef>
            <a:spcAft>
              <a:spcPct val="35000"/>
            </a:spcAft>
            <a:buNone/>
          </a:pPr>
          <a:r>
            <a:rPr lang="en-IN" sz="1400" kern="1200" dirty="0"/>
            <a:t>Loosely speaking, </a:t>
          </a:r>
          <a:r>
            <a:rPr lang="en-IN" sz="1400" kern="1200" dirty="0" err="1"/>
            <a:t>std</a:t>
          </a:r>
          <a:r>
            <a:rPr lang="en-IN" sz="1400" kern="1200" dirty="0"/>
            <a:t>::future enables a calling code to wait or block for an event to happen—the event of producing a value of a certain type. </a:t>
          </a:r>
        </a:p>
      </dsp:txBody>
      <dsp:txXfrm>
        <a:off x="470418" y="2691858"/>
        <a:ext cx="5917212" cy="772500"/>
      </dsp:txXfrm>
    </dsp:sp>
    <dsp:sp modelId="{1B190872-587F-42AE-836F-13E641D83DAE}">
      <dsp:nvSpPr>
        <dsp:cNvPr id="0" name=""/>
        <dsp:cNvSpPr/>
      </dsp:nvSpPr>
      <dsp:spPr>
        <a:xfrm>
          <a:off x="0" y="4393548"/>
          <a:ext cx="8572560" cy="730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27B9C1E-1434-4E78-BF0C-F7E99183520A}">
      <dsp:nvSpPr>
        <dsp:cNvPr id="0" name=""/>
        <dsp:cNvSpPr/>
      </dsp:nvSpPr>
      <dsp:spPr>
        <a:xfrm>
          <a:off x="428628" y="3965508"/>
          <a:ext cx="6000792" cy="8560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6816" tIns="0" rIns="226816" bIns="0" numCol="1" spcCol="1270" anchor="ctr" anchorCtr="0">
          <a:noAutofit/>
        </a:bodyPr>
        <a:lstStyle/>
        <a:p>
          <a:pPr marL="0" lvl="0" indent="0" algn="l" defTabSz="622300">
            <a:lnSpc>
              <a:spcPct val="90000"/>
            </a:lnSpc>
            <a:spcBef>
              <a:spcPct val="0"/>
            </a:spcBef>
            <a:spcAft>
              <a:spcPct val="35000"/>
            </a:spcAft>
            <a:buNone/>
          </a:pPr>
          <a:r>
            <a:rPr lang="en-IN" sz="1400" kern="1200" dirty="0"/>
            <a:t>This mechanism can be used to signal events and pass values  or exceptions from one thread to another.</a:t>
          </a:r>
        </a:p>
      </dsp:txBody>
      <dsp:txXfrm>
        <a:off x="470418" y="4007298"/>
        <a:ext cx="5917212" cy="772500"/>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49"/>
          <a:ext cx="6459580" cy="42832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IN" sz="3200" b="1" kern="1200" dirty="0" err="1"/>
            <a:t>std</a:t>
          </a:r>
          <a:r>
            <a:rPr lang="en-IN" sz="3200" b="1" kern="1200" dirty="0"/>
            <a:t>::future</a:t>
          </a:r>
        </a:p>
      </dsp:txBody>
      <dsp:txXfrm>
        <a:off x="20909" y="21058"/>
        <a:ext cx="6417762" cy="386511"/>
      </dsp:txXfrm>
    </dsp:sp>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F0982F-1738-4CEE-8D5D-0FF1D424D8DA}">
      <dsp:nvSpPr>
        <dsp:cNvPr id="0" name=""/>
        <dsp:cNvSpPr/>
      </dsp:nvSpPr>
      <dsp:spPr>
        <a:xfrm>
          <a:off x="0" y="447144"/>
          <a:ext cx="7643866" cy="756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723234C-AEC6-4B7A-9519-B69431BA09D1}">
      <dsp:nvSpPr>
        <dsp:cNvPr id="0" name=""/>
        <dsp:cNvSpPr/>
      </dsp:nvSpPr>
      <dsp:spPr>
        <a:xfrm>
          <a:off x="382193" y="4344"/>
          <a:ext cx="5350706" cy="8856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2244" tIns="0" rIns="202244" bIns="0" numCol="1" spcCol="1270" anchor="ctr" anchorCtr="0">
          <a:noAutofit/>
        </a:bodyPr>
        <a:lstStyle/>
        <a:p>
          <a:pPr marL="0" lvl="0" indent="0" algn="l" defTabSz="622300">
            <a:lnSpc>
              <a:spcPct val="90000"/>
            </a:lnSpc>
            <a:spcBef>
              <a:spcPct val="0"/>
            </a:spcBef>
            <a:spcAft>
              <a:spcPct val="35000"/>
            </a:spcAft>
            <a:buNone/>
          </a:pPr>
          <a:r>
            <a:rPr lang="en-IN" sz="1400" kern="1200"/>
            <a:t>The producer of the value or the source of the event needs a way to communicate with the future object in the calling thread. </a:t>
          </a:r>
        </a:p>
      </dsp:txBody>
      <dsp:txXfrm>
        <a:off x="425424" y="47575"/>
        <a:ext cx="5264244" cy="799138"/>
      </dsp:txXfrm>
    </dsp:sp>
    <dsp:sp modelId="{78866EE4-1E0F-4178-BA02-E1DC9304FBA6}">
      <dsp:nvSpPr>
        <dsp:cNvPr id="0" name=""/>
        <dsp:cNvSpPr/>
      </dsp:nvSpPr>
      <dsp:spPr>
        <a:xfrm>
          <a:off x="0" y="1807945"/>
          <a:ext cx="7643866" cy="756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6134493-CB17-4F6D-B8B5-3097F028FE53}">
      <dsp:nvSpPr>
        <dsp:cNvPr id="0" name=""/>
        <dsp:cNvSpPr/>
      </dsp:nvSpPr>
      <dsp:spPr>
        <a:xfrm>
          <a:off x="382193" y="1365144"/>
          <a:ext cx="5350706" cy="8856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2244" tIns="0" rIns="202244" bIns="0" numCol="1" spcCol="1270" anchor="ctr" anchorCtr="0">
          <a:noAutofit/>
        </a:bodyPr>
        <a:lstStyle/>
        <a:p>
          <a:pPr marL="0" lvl="0" indent="0" algn="l" defTabSz="622300">
            <a:lnSpc>
              <a:spcPct val="90000"/>
            </a:lnSpc>
            <a:spcBef>
              <a:spcPct val="0"/>
            </a:spcBef>
            <a:spcAft>
              <a:spcPct val="35000"/>
            </a:spcAft>
            <a:buNone/>
          </a:pPr>
          <a:r>
            <a:rPr lang="en-IN" sz="1400" kern="1200" dirty="0"/>
            <a:t>For this, an object of type </a:t>
          </a:r>
          <a:r>
            <a:rPr lang="en-IN" sz="1400" kern="1200" dirty="0" err="1"/>
            <a:t>std</a:t>
          </a:r>
          <a:r>
            <a:rPr lang="en-IN" sz="1400" kern="1200" dirty="0"/>
            <a:t>::promise&lt;T&gt;,associated with the future object in the calling thread, is used to signal events and send values. </a:t>
          </a:r>
        </a:p>
      </dsp:txBody>
      <dsp:txXfrm>
        <a:off x="425424" y="1408375"/>
        <a:ext cx="5264244" cy="799138"/>
      </dsp:txXfrm>
    </dsp:sp>
    <dsp:sp modelId="{1FBED0F2-35C5-4064-A9D9-82386EA8D376}">
      <dsp:nvSpPr>
        <dsp:cNvPr id="0" name=""/>
        <dsp:cNvSpPr/>
      </dsp:nvSpPr>
      <dsp:spPr>
        <a:xfrm>
          <a:off x="0" y="3168745"/>
          <a:ext cx="7643866" cy="756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689B81C-DCA5-4FF5-86DB-A97B215C8B38}">
      <dsp:nvSpPr>
        <dsp:cNvPr id="0" name=""/>
        <dsp:cNvSpPr/>
      </dsp:nvSpPr>
      <dsp:spPr>
        <a:xfrm>
          <a:off x="382193" y="2725944"/>
          <a:ext cx="5350706" cy="8856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2244" tIns="0" rIns="202244" bIns="0" numCol="1" spcCol="1270" anchor="ctr" anchorCtr="0">
          <a:noAutofit/>
        </a:bodyPr>
        <a:lstStyle/>
        <a:p>
          <a:pPr marL="0" lvl="0" indent="0" algn="l" defTabSz="622300">
            <a:lnSpc>
              <a:spcPct val="90000"/>
            </a:lnSpc>
            <a:spcBef>
              <a:spcPct val="0"/>
            </a:spcBef>
            <a:spcAft>
              <a:spcPct val="35000"/>
            </a:spcAft>
            <a:buNone/>
          </a:pPr>
          <a:r>
            <a:rPr lang="en-IN" sz="1400" kern="1200" dirty="0"/>
            <a:t>Thus </a:t>
          </a:r>
          <a:r>
            <a:rPr lang="en-IN" sz="1400" kern="1200" dirty="0" err="1"/>
            <a:t>std</a:t>
          </a:r>
          <a:r>
            <a:rPr lang="en-IN" sz="1400" kern="1200" dirty="0"/>
            <a:t>::future and </a:t>
          </a:r>
          <a:r>
            <a:rPr lang="en-IN" sz="1400" kern="1200" dirty="0" err="1"/>
            <a:t>std</a:t>
          </a:r>
          <a:r>
            <a:rPr lang="en-IN" sz="1400" kern="1200" dirty="0"/>
            <a:t>::promise objects work in pairs to signal events and pass values across threads.</a:t>
          </a:r>
        </a:p>
      </dsp:txBody>
      <dsp:txXfrm>
        <a:off x="425424" y="2769175"/>
        <a:ext cx="5264244" cy="799138"/>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49"/>
          <a:ext cx="6459580" cy="42832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IN" sz="3200" b="1" kern="1200" dirty="0" err="1"/>
            <a:t>std</a:t>
          </a:r>
          <a:r>
            <a:rPr lang="en-IN" sz="3200" b="1" kern="1200" dirty="0"/>
            <a:t>::promise</a:t>
          </a:r>
        </a:p>
      </dsp:txBody>
      <dsp:txXfrm>
        <a:off x="20909" y="21058"/>
        <a:ext cx="6417762" cy="38651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33D49-3413-4200-8891-06ECB5F59131}">
      <dsp:nvSpPr>
        <dsp:cNvPr id="0" name=""/>
        <dsp:cNvSpPr/>
      </dsp:nvSpPr>
      <dsp:spPr>
        <a:xfrm>
          <a:off x="488" y="170709"/>
          <a:ext cx="444398" cy="444398"/>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M</a:t>
          </a:r>
          <a:endParaRPr lang="en-IN" sz="1900" kern="1200" dirty="0"/>
        </a:p>
      </dsp:txBody>
      <dsp:txXfrm>
        <a:off x="65569" y="235790"/>
        <a:ext cx="314236" cy="314236"/>
      </dsp:txXfrm>
    </dsp:sp>
    <dsp:sp modelId="{4409FF7B-D37A-4C31-9064-BA2342BEC0EE}">
      <dsp:nvSpPr>
        <dsp:cNvPr id="0" name=""/>
        <dsp:cNvSpPr/>
      </dsp:nvSpPr>
      <dsp:spPr>
        <a:xfrm>
          <a:off x="356006" y="170709"/>
          <a:ext cx="444398" cy="444398"/>
        </a:xfrm>
        <a:prstGeom prst="ellipse">
          <a:avLst/>
        </a:prstGeom>
        <a:gradFill rotWithShape="0">
          <a:gsLst>
            <a:gs pos="0">
              <a:schemeClr val="accent3">
                <a:alpha val="50000"/>
                <a:hueOff val="0"/>
                <a:satOff val="0"/>
                <a:lumOff val="0"/>
                <a:alphaOff val="0"/>
                <a:shade val="51000"/>
                <a:satMod val="130000"/>
              </a:schemeClr>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o</a:t>
          </a:r>
          <a:endParaRPr lang="en-IN" sz="1900" kern="1200" dirty="0"/>
        </a:p>
      </dsp:txBody>
      <dsp:txXfrm>
        <a:off x="421087" y="235790"/>
        <a:ext cx="314236" cy="314236"/>
      </dsp:txXfrm>
    </dsp:sp>
    <dsp:sp modelId="{4BDF8A8D-05EC-455A-A295-83D416E615EB}">
      <dsp:nvSpPr>
        <dsp:cNvPr id="0" name=""/>
        <dsp:cNvSpPr/>
      </dsp:nvSpPr>
      <dsp:spPr>
        <a:xfrm>
          <a:off x="711525" y="170709"/>
          <a:ext cx="444398" cy="444398"/>
        </a:xfrm>
        <a:prstGeom prst="ellipse">
          <a:avLst/>
        </a:prstGeom>
        <a:gradFill rotWithShape="0">
          <a:gsLst>
            <a:gs pos="0">
              <a:schemeClr val="accent4">
                <a:alpha val="50000"/>
                <a:hueOff val="0"/>
                <a:satOff val="0"/>
                <a:lumOff val="0"/>
                <a:alphaOff val="0"/>
                <a:shade val="51000"/>
                <a:satMod val="130000"/>
              </a:schemeClr>
            </a:gs>
            <a:gs pos="80000">
              <a:schemeClr val="accent4">
                <a:alpha val="50000"/>
                <a:hueOff val="0"/>
                <a:satOff val="0"/>
                <a:lumOff val="0"/>
                <a:alphaOff val="0"/>
                <a:shade val="93000"/>
                <a:satMod val="130000"/>
              </a:schemeClr>
            </a:gs>
            <a:gs pos="100000">
              <a:schemeClr val="accent4">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d</a:t>
          </a:r>
          <a:endParaRPr lang="en-IN" sz="1900" kern="1200" dirty="0"/>
        </a:p>
      </dsp:txBody>
      <dsp:txXfrm>
        <a:off x="776606" y="235790"/>
        <a:ext cx="314236" cy="314236"/>
      </dsp:txXfrm>
    </dsp:sp>
    <dsp:sp modelId="{278148E2-4D9E-459E-82FE-62B225737E37}">
      <dsp:nvSpPr>
        <dsp:cNvPr id="0" name=""/>
        <dsp:cNvSpPr/>
      </dsp:nvSpPr>
      <dsp:spPr>
        <a:xfrm>
          <a:off x="1067043" y="170709"/>
          <a:ext cx="444398" cy="444398"/>
        </a:xfrm>
        <a:prstGeom prst="ellipse">
          <a:avLst/>
        </a:prstGeom>
        <a:gradFill rotWithShape="0">
          <a:gsLst>
            <a:gs pos="0">
              <a:schemeClr val="accent5">
                <a:alpha val="50000"/>
                <a:hueOff val="0"/>
                <a:satOff val="0"/>
                <a:lumOff val="0"/>
                <a:alphaOff val="0"/>
                <a:shade val="51000"/>
                <a:satMod val="130000"/>
              </a:schemeClr>
            </a:gs>
            <a:gs pos="80000">
              <a:schemeClr val="accent5">
                <a:alpha val="50000"/>
                <a:hueOff val="0"/>
                <a:satOff val="0"/>
                <a:lumOff val="0"/>
                <a:alphaOff val="0"/>
                <a:shade val="93000"/>
                <a:satMod val="130000"/>
              </a:schemeClr>
            </a:gs>
            <a:gs pos="100000">
              <a:schemeClr val="accent5">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e</a:t>
          </a:r>
          <a:endParaRPr lang="en-IN" sz="1900" kern="1200" dirty="0"/>
        </a:p>
      </dsp:txBody>
      <dsp:txXfrm>
        <a:off x="1132124" y="235790"/>
        <a:ext cx="314236" cy="314236"/>
      </dsp:txXfrm>
    </dsp:sp>
    <dsp:sp modelId="{C6C0E0C6-CD04-4056-8F0B-6C202E9924B1}">
      <dsp:nvSpPr>
        <dsp:cNvPr id="0" name=""/>
        <dsp:cNvSpPr/>
      </dsp:nvSpPr>
      <dsp:spPr>
        <a:xfrm>
          <a:off x="1422562" y="170709"/>
          <a:ext cx="444398" cy="444398"/>
        </a:xfrm>
        <a:prstGeom prst="ellipse">
          <a:avLst/>
        </a:prstGeom>
        <a:gradFill rotWithShape="0">
          <a:gsLst>
            <a:gs pos="0">
              <a:schemeClr val="accent6">
                <a:alpha val="50000"/>
                <a:hueOff val="0"/>
                <a:satOff val="0"/>
                <a:lumOff val="0"/>
                <a:alphaOff val="0"/>
                <a:shade val="51000"/>
                <a:satMod val="130000"/>
              </a:schemeClr>
            </a:gs>
            <a:gs pos="80000">
              <a:schemeClr val="accent6">
                <a:alpha val="50000"/>
                <a:hueOff val="0"/>
                <a:satOff val="0"/>
                <a:lumOff val="0"/>
                <a:alphaOff val="0"/>
                <a:shade val="93000"/>
                <a:satMod val="130000"/>
              </a:schemeClr>
            </a:gs>
            <a:gs pos="100000">
              <a:schemeClr val="accent6">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r</a:t>
          </a:r>
          <a:endParaRPr lang="en-IN" sz="1900" kern="1200" dirty="0"/>
        </a:p>
      </dsp:txBody>
      <dsp:txXfrm>
        <a:off x="1487643" y="235790"/>
        <a:ext cx="314236" cy="314236"/>
      </dsp:txXfrm>
    </dsp:sp>
    <dsp:sp modelId="{C3425200-A981-4AE8-9C93-A98EB91531FA}">
      <dsp:nvSpPr>
        <dsp:cNvPr id="0" name=""/>
        <dsp:cNvSpPr/>
      </dsp:nvSpPr>
      <dsp:spPr>
        <a:xfrm>
          <a:off x="1778080" y="170709"/>
          <a:ext cx="444398" cy="444398"/>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n </a:t>
          </a:r>
          <a:endParaRPr lang="en-IN" sz="1900" kern="1200" dirty="0"/>
        </a:p>
      </dsp:txBody>
      <dsp:txXfrm>
        <a:off x="1843161" y="235790"/>
        <a:ext cx="314236" cy="314236"/>
      </dsp:txXfrm>
    </dsp:sp>
    <dsp:sp modelId="{7B11CA59-13E5-4EE2-B6B5-B2A46037165B}">
      <dsp:nvSpPr>
        <dsp:cNvPr id="0" name=""/>
        <dsp:cNvSpPr/>
      </dsp:nvSpPr>
      <dsp:spPr>
        <a:xfrm>
          <a:off x="2133599" y="170709"/>
          <a:ext cx="444398" cy="444398"/>
        </a:xfrm>
        <a:prstGeom prst="ellipse">
          <a:avLst/>
        </a:prstGeom>
        <a:gradFill rotWithShape="0">
          <a:gsLst>
            <a:gs pos="0">
              <a:schemeClr val="accent3">
                <a:alpha val="50000"/>
                <a:hueOff val="0"/>
                <a:satOff val="0"/>
                <a:lumOff val="0"/>
                <a:alphaOff val="0"/>
                <a:shade val="51000"/>
                <a:satMod val="130000"/>
              </a:schemeClr>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endParaRPr lang="en-US" sz="1900" b="1" kern="1200" dirty="0"/>
        </a:p>
      </dsp:txBody>
      <dsp:txXfrm>
        <a:off x="2198680" y="235790"/>
        <a:ext cx="314236" cy="314236"/>
      </dsp:txXfrm>
    </dsp:sp>
    <dsp:sp modelId="{93E01C15-2071-451D-80F4-B2D7005AA0DF}">
      <dsp:nvSpPr>
        <dsp:cNvPr id="0" name=""/>
        <dsp:cNvSpPr/>
      </dsp:nvSpPr>
      <dsp:spPr>
        <a:xfrm>
          <a:off x="2489117" y="170709"/>
          <a:ext cx="444398" cy="444398"/>
        </a:xfrm>
        <a:prstGeom prst="ellipse">
          <a:avLst/>
        </a:prstGeom>
        <a:gradFill rotWithShape="0">
          <a:gsLst>
            <a:gs pos="0">
              <a:schemeClr val="accent4">
                <a:alpha val="50000"/>
                <a:hueOff val="0"/>
                <a:satOff val="0"/>
                <a:lumOff val="0"/>
                <a:alphaOff val="0"/>
                <a:shade val="51000"/>
                <a:satMod val="130000"/>
              </a:schemeClr>
            </a:gs>
            <a:gs pos="80000">
              <a:schemeClr val="accent4">
                <a:alpha val="50000"/>
                <a:hueOff val="0"/>
                <a:satOff val="0"/>
                <a:lumOff val="0"/>
                <a:alphaOff val="0"/>
                <a:shade val="93000"/>
                <a:satMod val="130000"/>
              </a:schemeClr>
            </a:gs>
            <a:gs pos="100000">
              <a:schemeClr val="accent4">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C</a:t>
          </a:r>
          <a:endParaRPr lang="en-IN" sz="1900" kern="1200" dirty="0"/>
        </a:p>
      </dsp:txBody>
      <dsp:txXfrm>
        <a:off x="2554198" y="235790"/>
        <a:ext cx="314236" cy="314236"/>
      </dsp:txXfrm>
    </dsp:sp>
    <dsp:sp modelId="{A4254F1A-AA34-49B6-9AB4-0DF4E82A7644}">
      <dsp:nvSpPr>
        <dsp:cNvPr id="0" name=""/>
        <dsp:cNvSpPr/>
      </dsp:nvSpPr>
      <dsp:spPr>
        <a:xfrm>
          <a:off x="2844636" y="170709"/>
          <a:ext cx="444398" cy="444398"/>
        </a:xfrm>
        <a:prstGeom prst="ellipse">
          <a:avLst/>
        </a:prstGeom>
        <a:gradFill rotWithShape="0">
          <a:gsLst>
            <a:gs pos="0">
              <a:schemeClr val="accent5">
                <a:alpha val="50000"/>
                <a:hueOff val="0"/>
                <a:satOff val="0"/>
                <a:lumOff val="0"/>
                <a:alphaOff val="0"/>
                <a:shade val="51000"/>
                <a:satMod val="130000"/>
              </a:schemeClr>
            </a:gs>
            <a:gs pos="80000">
              <a:schemeClr val="accent5">
                <a:alpha val="50000"/>
                <a:hueOff val="0"/>
                <a:satOff val="0"/>
                <a:lumOff val="0"/>
                <a:alphaOff val="0"/>
                <a:shade val="93000"/>
                <a:satMod val="130000"/>
              </a:schemeClr>
            </a:gs>
            <a:gs pos="100000">
              <a:schemeClr val="accent5">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a:t>
          </a:r>
          <a:endParaRPr lang="en-IN" sz="1900" kern="1200" dirty="0"/>
        </a:p>
      </dsp:txBody>
      <dsp:txXfrm>
        <a:off x="2909717" y="235790"/>
        <a:ext cx="314236" cy="314236"/>
      </dsp:txXfrm>
    </dsp:sp>
    <dsp:sp modelId="{5FBA103C-E1D0-4A81-BB31-DD7015354362}">
      <dsp:nvSpPr>
        <dsp:cNvPr id="0" name=""/>
        <dsp:cNvSpPr/>
      </dsp:nvSpPr>
      <dsp:spPr>
        <a:xfrm>
          <a:off x="3200154" y="170709"/>
          <a:ext cx="444398" cy="444398"/>
        </a:xfrm>
        <a:prstGeom prst="ellipse">
          <a:avLst/>
        </a:prstGeom>
        <a:gradFill rotWithShape="0">
          <a:gsLst>
            <a:gs pos="0">
              <a:schemeClr val="accent6">
                <a:alpha val="50000"/>
                <a:hueOff val="0"/>
                <a:satOff val="0"/>
                <a:lumOff val="0"/>
                <a:alphaOff val="0"/>
                <a:shade val="51000"/>
                <a:satMod val="130000"/>
              </a:schemeClr>
            </a:gs>
            <a:gs pos="80000">
              <a:schemeClr val="accent6">
                <a:alpha val="50000"/>
                <a:hueOff val="0"/>
                <a:satOff val="0"/>
                <a:lumOff val="0"/>
                <a:alphaOff val="0"/>
                <a:shade val="93000"/>
                <a:satMod val="130000"/>
              </a:schemeClr>
            </a:gs>
            <a:gs pos="100000">
              <a:schemeClr val="accent6">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a:t>
          </a:r>
          <a:endParaRPr lang="en-IN" sz="1900" b="1" kern="1200" dirty="0"/>
        </a:p>
      </dsp:txBody>
      <dsp:txXfrm>
        <a:off x="3265235" y="235790"/>
        <a:ext cx="314236" cy="314236"/>
      </dsp:txXfrm>
    </dsp:sp>
    <dsp:sp modelId="{A7A86AEC-295F-44FE-9B16-01E14F805A67}">
      <dsp:nvSpPr>
        <dsp:cNvPr id="0" name=""/>
        <dsp:cNvSpPr/>
      </dsp:nvSpPr>
      <dsp:spPr>
        <a:xfrm>
          <a:off x="3555673" y="170709"/>
          <a:ext cx="444398" cy="444398"/>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14</a:t>
          </a:r>
          <a:endParaRPr lang="en-IN" sz="1900" b="1" kern="1200" dirty="0"/>
        </a:p>
      </dsp:txBody>
      <dsp:txXfrm>
        <a:off x="3620754" y="235790"/>
        <a:ext cx="314236" cy="314236"/>
      </dsp:txXfrm>
    </dsp:sp>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49"/>
          <a:ext cx="6459580" cy="42832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IN" sz="3200" b="1" kern="1200" dirty="0" err="1"/>
            <a:t>std</a:t>
          </a:r>
          <a:r>
            <a:rPr lang="en-IN" sz="3200" b="1" kern="1200" dirty="0"/>
            <a:t>::promise &amp; </a:t>
          </a:r>
          <a:r>
            <a:rPr lang="en-IN" sz="3200" b="1" kern="1200" dirty="0" err="1"/>
            <a:t>std</a:t>
          </a:r>
          <a:r>
            <a:rPr lang="en-IN" sz="3200" b="1" kern="1200" dirty="0"/>
            <a:t>::future</a:t>
          </a:r>
        </a:p>
      </dsp:txBody>
      <dsp:txXfrm>
        <a:off x="20909" y="21058"/>
        <a:ext cx="6417762" cy="386511"/>
      </dsp:txXfrm>
    </dsp:sp>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0051E0-351E-4E3F-AF01-9B8B33D59A0F}">
      <dsp:nvSpPr>
        <dsp:cNvPr id="0" name=""/>
        <dsp:cNvSpPr/>
      </dsp:nvSpPr>
      <dsp:spPr>
        <a:xfrm>
          <a:off x="0" y="441065"/>
          <a:ext cx="4572000" cy="730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D4B4155-3F12-4B55-8073-FA4B9AE2048F}">
      <dsp:nvSpPr>
        <dsp:cNvPr id="0" name=""/>
        <dsp:cNvSpPr/>
      </dsp:nvSpPr>
      <dsp:spPr>
        <a:xfrm>
          <a:off x="228600" y="13025"/>
          <a:ext cx="3200400" cy="8560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68" tIns="0" rIns="120968" bIns="0" numCol="1" spcCol="1270" anchor="ctr" anchorCtr="0">
          <a:noAutofit/>
        </a:bodyPr>
        <a:lstStyle/>
        <a:p>
          <a:pPr marL="0" lvl="0" indent="0" algn="just" defTabSz="800100" rtl="0">
            <a:lnSpc>
              <a:spcPct val="90000"/>
            </a:lnSpc>
            <a:spcBef>
              <a:spcPct val="0"/>
            </a:spcBef>
            <a:spcAft>
              <a:spcPct val="35000"/>
            </a:spcAft>
            <a:buNone/>
          </a:pPr>
          <a:r>
            <a:rPr lang="en-IN" sz="1800" kern="1200" dirty="0"/>
            <a:t>When a promise object gets constructed a shared state is allocated automatically.</a:t>
          </a:r>
        </a:p>
      </dsp:txBody>
      <dsp:txXfrm>
        <a:off x="270390" y="54815"/>
        <a:ext cx="3116820" cy="772500"/>
      </dsp:txXfrm>
    </dsp:sp>
    <dsp:sp modelId="{168FF56D-0FBD-4E48-981C-2BC2D571D3EA}">
      <dsp:nvSpPr>
        <dsp:cNvPr id="0" name=""/>
        <dsp:cNvSpPr/>
      </dsp:nvSpPr>
      <dsp:spPr>
        <a:xfrm>
          <a:off x="0" y="1756505"/>
          <a:ext cx="4572000" cy="730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3EBF264-9C2A-4B7D-8110-FCF60343ED51}">
      <dsp:nvSpPr>
        <dsp:cNvPr id="0" name=""/>
        <dsp:cNvSpPr/>
      </dsp:nvSpPr>
      <dsp:spPr>
        <a:xfrm>
          <a:off x="228600" y="1328465"/>
          <a:ext cx="3200400" cy="8560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68" tIns="0" rIns="120968" bIns="0" numCol="1" spcCol="1270" anchor="ctr" anchorCtr="0">
          <a:noAutofit/>
        </a:bodyPr>
        <a:lstStyle/>
        <a:p>
          <a:pPr marL="0" lvl="0" indent="0" algn="just" defTabSz="800100" rtl="0">
            <a:lnSpc>
              <a:spcPct val="90000"/>
            </a:lnSpc>
            <a:spcBef>
              <a:spcPct val="0"/>
            </a:spcBef>
            <a:spcAft>
              <a:spcPct val="35000"/>
            </a:spcAft>
            <a:buNone/>
          </a:pPr>
          <a:r>
            <a:rPr lang="en-IN" sz="1800" kern="1200" dirty="0"/>
            <a:t>It is in this shared state memory the value will be stored.</a:t>
          </a:r>
        </a:p>
      </dsp:txBody>
      <dsp:txXfrm>
        <a:off x="270390" y="1370255"/>
        <a:ext cx="3116820" cy="772500"/>
      </dsp:txXfrm>
    </dsp:sp>
  </dsp:spTree>
</dsp:drawing>
</file>

<file path=ppt/diagrams/drawing6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49"/>
          <a:ext cx="6459580" cy="42832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IN" sz="3200" b="1" kern="1200" dirty="0" err="1"/>
            <a:t>std</a:t>
          </a:r>
          <a:r>
            <a:rPr lang="en-IN" sz="3200" b="1" kern="1200" dirty="0"/>
            <a:t>::promise &amp; </a:t>
          </a:r>
          <a:r>
            <a:rPr lang="en-IN" sz="3200" b="1" kern="1200" dirty="0" err="1"/>
            <a:t>std</a:t>
          </a:r>
          <a:r>
            <a:rPr lang="en-IN" sz="3200" b="1" kern="1200" dirty="0"/>
            <a:t>::future</a:t>
          </a:r>
        </a:p>
      </dsp:txBody>
      <dsp:txXfrm>
        <a:off x="20909" y="21058"/>
        <a:ext cx="6417762" cy="386511"/>
      </dsp:txXfrm>
    </dsp:sp>
  </dsp:spTree>
</dsp:drawing>
</file>

<file path=ppt/diagrams/drawing6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6D078E-9A10-41D5-AE0B-808825A6E1CE}">
      <dsp:nvSpPr>
        <dsp:cNvPr id="0" name=""/>
        <dsp:cNvSpPr/>
      </dsp:nvSpPr>
      <dsp:spPr>
        <a:xfrm>
          <a:off x="0" y="239645"/>
          <a:ext cx="4572000" cy="4032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354E03B-7500-452F-BEA1-701DF5C738B4}">
      <dsp:nvSpPr>
        <dsp:cNvPr id="0" name=""/>
        <dsp:cNvSpPr/>
      </dsp:nvSpPr>
      <dsp:spPr>
        <a:xfrm>
          <a:off x="228600" y="3485"/>
          <a:ext cx="3200400" cy="4723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68" tIns="0" rIns="120968" bIns="0" numCol="1" spcCol="1270" anchor="ctr" anchorCtr="0">
          <a:noAutofit/>
        </a:bodyPr>
        <a:lstStyle/>
        <a:p>
          <a:pPr marL="0" lvl="0" indent="0" algn="l" defTabSz="622300" rtl="0">
            <a:lnSpc>
              <a:spcPct val="90000"/>
            </a:lnSpc>
            <a:spcBef>
              <a:spcPct val="0"/>
            </a:spcBef>
            <a:spcAft>
              <a:spcPct val="35000"/>
            </a:spcAft>
            <a:buNone/>
          </a:pPr>
          <a:r>
            <a:rPr lang="en-IN" sz="1400" kern="1200" dirty="0"/>
            <a:t>The next step is to obtain the future from the promise.</a:t>
          </a:r>
        </a:p>
      </dsp:txBody>
      <dsp:txXfrm>
        <a:off x="251657" y="26542"/>
        <a:ext cx="3154286" cy="426206"/>
      </dsp:txXfrm>
    </dsp:sp>
  </dsp:spTree>
</dsp:drawing>
</file>

<file path=ppt/diagrams/drawing6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E65869-41D1-4878-9B78-CBC06C11C5E4}">
      <dsp:nvSpPr>
        <dsp:cNvPr id="0" name=""/>
        <dsp:cNvSpPr/>
      </dsp:nvSpPr>
      <dsp:spPr>
        <a:xfrm>
          <a:off x="0" y="409788"/>
          <a:ext cx="4572000" cy="630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906E966-5BFD-4CD7-B4CE-D6C1D9F50E6D}">
      <dsp:nvSpPr>
        <dsp:cNvPr id="0" name=""/>
        <dsp:cNvSpPr/>
      </dsp:nvSpPr>
      <dsp:spPr>
        <a:xfrm>
          <a:off x="228600" y="40788"/>
          <a:ext cx="3200400" cy="7380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68" tIns="0" rIns="120968" bIns="0" numCol="1" spcCol="1270" anchor="ctr" anchorCtr="0">
          <a:noAutofit/>
        </a:bodyPr>
        <a:lstStyle/>
        <a:p>
          <a:pPr marL="0" lvl="0" indent="0" algn="just" defTabSz="622300" rtl="0">
            <a:lnSpc>
              <a:spcPct val="90000"/>
            </a:lnSpc>
            <a:spcBef>
              <a:spcPct val="0"/>
            </a:spcBef>
            <a:spcAft>
              <a:spcPct val="35000"/>
            </a:spcAft>
            <a:buNone/>
          </a:pPr>
          <a:r>
            <a:rPr lang="en-IN" sz="1400" kern="1200" dirty="0"/>
            <a:t>At this point both future and promise share the </a:t>
          </a:r>
          <a:r>
            <a:rPr lang="en-IN" sz="1400" kern="1200" dirty="0" err="1"/>
            <a:t>shared_state</a:t>
          </a:r>
          <a:r>
            <a:rPr lang="en-IN" sz="1400" kern="1200" dirty="0"/>
            <a:t> memory.</a:t>
          </a:r>
        </a:p>
      </dsp:txBody>
      <dsp:txXfrm>
        <a:off x="264626" y="76814"/>
        <a:ext cx="3128348" cy="665948"/>
      </dsp:txXfrm>
    </dsp:sp>
    <dsp:sp modelId="{A8E76F6C-7837-47F0-9195-A58BA9DF671B}">
      <dsp:nvSpPr>
        <dsp:cNvPr id="0" name=""/>
        <dsp:cNvSpPr/>
      </dsp:nvSpPr>
      <dsp:spPr>
        <a:xfrm>
          <a:off x="0" y="1543789"/>
          <a:ext cx="4572000" cy="630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BD80A7C-A5B0-459F-B6FC-E1566A1FABE1}">
      <dsp:nvSpPr>
        <dsp:cNvPr id="0" name=""/>
        <dsp:cNvSpPr/>
      </dsp:nvSpPr>
      <dsp:spPr>
        <a:xfrm>
          <a:off x="228600" y="1174789"/>
          <a:ext cx="3200400" cy="7380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68" tIns="0" rIns="120968" bIns="0" numCol="1" spcCol="1270" anchor="ctr" anchorCtr="0">
          <a:noAutofit/>
        </a:bodyPr>
        <a:lstStyle/>
        <a:p>
          <a:pPr marL="0" lvl="0" indent="0" algn="just" defTabSz="622300" rtl="0">
            <a:lnSpc>
              <a:spcPct val="90000"/>
            </a:lnSpc>
            <a:spcBef>
              <a:spcPct val="0"/>
            </a:spcBef>
            <a:spcAft>
              <a:spcPct val="35000"/>
            </a:spcAft>
            <a:buNone/>
          </a:pPr>
          <a:r>
            <a:rPr lang="en-IN" sz="1400" kern="1200" dirty="0"/>
            <a:t>This </a:t>
          </a:r>
          <a:r>
            <a:rPr lang="en-IN" sz="1400" kern="1200" dirty="0" err="1"/>
            <a:t>shared_state</a:t>
          </a:r>
          <a:r>
            <a:rPr lang="en-IN" sz="1400" kern="1200" dirty="0"/>
            <a:t> memory is reference counted, when both objects promise and future go out of scope the memory is automatically released.</a:t>
          </a:r>
        </a:p>
      </dsp:txBody>
      <dsp:txXfrm>
        <a:off x="264626" y="1210815"/>
        <a:ext cx="3128348" cy="665948"/>
      </dsp:txXfrm>
    </dsp:sp>
  </dsp:spTree>
</dsp:drawing>
</file>

<file path=ppt/diagrams/drawing6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49"/>
          <a:ext cx="6459580" cy="42832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IN" sz="3200" b="1" kern="1200" dirty="0" err="1"/>
            <a:t>std</a:t>
          </a:r>
          <a:r>
            <a:rPr lang="en-IN" sz="3200" b="1" kern="1200" dirty="0"/>
            <a:t>::promise &amp; </a:t>
          </a:r>
          <a:r>
            <a:rPr lang="en-IN" sz="3200" b="1" kern="1200" dirty="0" err="1"/>
            <a:t>std</a:t>
          </a:r>
          <a:r>
            <a:rPr lang="en-IN" sz="3200" b="1" kern="1200" dirty="0"/>
            <a:t>::future</a:t>
          </a:r>
        </a:p>
      </dsp:txBody>
      <dsp:txXfrm>
        <a:off x="20909" y="21058"/>
        <a:ext cx="6417762" cy="386511"/>
      </dsp:txXfrm>
    </dsp:sp>
  </dsp:spTree>
</dsp:drawing>
</file>

<file path=ppt/diagrams/drawing6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E4551E-9703-44C7-9F0C-207B69FD08F7}">
      <dsp:nvSpPr>
        <dsp:cNvPr id="0" name=""/>
        <dsp:cNvSpPr/>
      </dsp:nvSpPr>
      <dsp:spPr>
        <a:xfrm>
          <a:off x="0" y="239645"/>
          <a:ext cx="4572000" cy="4032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D9D036C-F68A-4BF7-8C1F-FAB2CCB1676E}">
      <dsp:nvSpPr>
        <dsp:cNvPr id="0" name=""/>
        <dsp:cNvSpPr/>
      </dsp:nvSpPr>
      <dsp:spPr>
        <a:xfrm>
          <a:off x="228600" y="3485"/>
          <a:ext cx="3200400" cy="4723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68" tIns="0" rIns="120968" bIns="0" numCol="1" spcCol="1270" anchor="ctr" anchorCtr="0">
          <a:noAutofit/>
        </a:bodyPr>
        <a:lstStyle/>
        <a:p>
          <a:pPr marL="0" lvl="0" indent="0" algn="just" defTabSz="622300" rtl="0">
            <a:lnSpc>
              <a:spcPct val="90000"/>
            </a:lnSpc>
            <a:spcBef>
              <a:spcPct val="0"/>
            </a:spcBef>
            <a:spcAft>
              <a:spcPct val="35000"/>
            </a:spcAft>
            <a:buNone/>
          </a:pPr>
          <a:r>
            <a:rPr lang="en-IN" sz="1400" kern="1200" dirty="0"/>
            <a:t>We create a thread and pass (move) the promise to the thread.</a:t>
          </a:r>
        </a:p>
      </dsp:txBody>
      <dsp:txXfrm>
        <a:off x="251657" y="26542"/>
        <a:ext cx="3154286" cy="426206"/>
      </dsp:txXfrm>
    </dsp:sp>
  </dsp:spTree>
</dsp:drawing>
</file>

<file path=ppt/diagrams/drawing6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CA5338-9FA2-4636-9F50-BE5315D78C57}">
      <dsp:nvSpPr>
        <dsp:cNvPr id="0" name=""/>
        <dsp:cNvSpPr/>
      </dsp:nvSpPr>
      <dsp:spPr>
        <a:xfrm>
          <a:off x="0" y="358432"/>
          <a:ext cx="5286412" cy="579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93624F3-84BF-4116-B513-28D505A101CA}">
      <dsp:nvSpPr>
        <dsp:cNvPr id="0" name=""/>
        <dsp:cNvSpPr/>
      </dsp:nvSpPr>
      <dsp:spPr>
        <a:xfrm>
          <a:off x="264320" y="18951"/>
          <a:ext cx="4414867" cy="67896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870" tIns="0" rIns="139870" bIns="0" numCol="1" spcCol="1270" anchor="ctr" anchorCtr="0">
          <a:noAutofit/>
        </a:bodyPr>
        <a:lstStyle/>
        <a:p>
          <a:pPr marL="0" lvl="0" indent="0" algn="just" defTabSz="622300" rtl="0">
            <a:lnSpc>
              <a:spcPct val="90000"/>
            </a:lnSpc>
            <a:spcBef>
              <a:spcPct val="0"/>
            </a:spcBef>
            <a:spcAft>
              <a:spcPct val="35000"/>
            </a:spcAft>
            <a:buNone/>
          </a:pPr>
          <a:r>
            <a:rPr lang="en-IN" sz="1400" kern="1200" dirty="0"/>
            <a:t>The synchronization of the shared state is automatically provided by the system.</a:t>
          </a:r>
        </a:p>
      </dsp:txBody>
      <dsp:txXfrm>
        <a:off x="297464" y="52095"/>
        <a:ext cx="4348579" cy="612672"/>
      </dsp:txXfrm>
    </dsp:sp>
    <dsp:sp modelId="{8980B4D5-7544-41B6-914B-1FFEF9254566}">
      <dsp:nvSpPr>
        <dsp:cNvPr id="0" name=""/>
        <dsp:cNvSpPr/>
      </dsp:nvSpPr>
      <dsp:spPr>
        <a:xfrm>
          <a:off x="0" y="1401712"/>
          <a:ext cx="5286412" cy="579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D74A3EE-DC47-4278-954E-85B055E1F51A}">
      <dsp:nvSpPr>
        <dsp:cNvPr id="0" name=""/>
        <dsp:cNvSpPr/>
      </dsp:nvSpPr>
      <dsp:spPr>
        <a:xfrm>
          <a:off x="264320" y="1062231"/>
          <a:ext cx="4414867" cy="67896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870" tIns="0" rIns="139870" bIns="0" numCol="1" spcCol="1270" anchor="ctr" anchorCtr="0">
          <a:noAutofit/>
        </a:bodyPr>
        <a:lstStyle/>
        <a:p>
          <a:pPr marL="0" lvl="0" indent="0" algn="just" defTabSz="622300" rtl="0">
            <a:lnSpc>
              <a:spcPct val="90000"/>
            </a:lnSpc>
            <a:spcBef>
              <a:spcPct val="0"/>
            </a:spcBef>
            <a:spcAft>
              <a:spcPct val="35000"/>
            </a:spcAft>
            <a:buNone/>
          </a:pPr>
          <a:r>
            <a:rPr lang="en-IN" sz="1400" kern="1200" dirty="0"/>
            <a:t>If a future object tries to get the value even before promise could set the same, then it will block &amp; wait until the promise sets the value.</a:t>
          </a:r>
        </a:p>
      </dsp:txBody>
      <dsp:txXfrm>
        <a:off x="297464" y="1095375"/>
        <a:ext cx="4348579" cy="612672"/>
      </dsp:txXfrm>
    </dsp:sp>
  </dsp:spTree>
</dsp:drawing>
</file>

<file path=ppt/diagrams/drawing6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49"/>
          <a:ext cx="6459580" cy="42832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IN" sz="3200" b="1" kern="1200" dirty="0" err="1"/>
            <a:t>std</a:t>
          </a:r>
          <a:r>
            <a:rPr lang="en-IN" sz="3200" b="1" kern="1200" dirty="0"/>
            <a:t>::promise &amp; </a:t>
          </a:r>
          <a:r>
            <a:rPr lang="en-IN" sz="3200" b="1" kern="1200" dirty="0" err="1"/>
            <a:t>std</a:t>
          </a:r>
          <a:r>
            <a:rPr lang="en-IN" sz="3200" b="1" kern="1200" dirty="0"/>
            <a:t>::future</a:t>
          </a:r>
        </a:p>
      </dsp:txBody>
      <dsp:txXfrm>
        <a:off x="20909" y="21058"/>
        <a:ext cx="6417762" cy="386511"/>
      </dsp:txXfrm>
    </dsp:sp>
  </dsp:spTree>
</dsp:drawing>
</file>

<file path=ppt/diagrams/drawing6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49"/>
          <a:ext cx="6459580" cy="42832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IN" sz="3200" b="1" kern="1200" dirty="0" err="1"/>
            <a:t>std</a:t>
          </a:r>
          <a:r>
            <a:rPr lang="en-IN" sz="3200" b="1" kern="1200" dirty="0"/>
            <a:t>::promise &amp; </a:t>
          </a:r>
          <a:r>
            <a:rPr lang="en-IN" sz="3200" b="1" kern="1200" dirty="0" err="1"/>
            <a:t>std</a:t>
          </a:r>
          <a:r>
            <a:rPr lang="en-IN" sz="3200" b="1" kern="1200" dirty="0"/>
            <a:t>::future</a:t>
          </a:r>
        </a:p>
      </dsp:txBody>
      <dsp:txXfrm>
        <a:off x="20909" y="21058"/>
        <a:ext cx="6417762" cy="38651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33D49-3413-4200-8891-06ECB5F59131}">
      <dsp:nvSpPr>
        <dsp:cNvPr id="0" name=""/>
        <dsp:cNvSpPr/>
      </dsp:nvSpPr>
      <dsp:spPr>
        <a:xfrm>
          <a:off x="488" y="170709"/>
          <a:ext cx="444398" cy="444398"/>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M</a:t>
          </a:r>
          <a:endParaRPr lang="en-IN" sz="1900" kern="1200" dirty="0"/>
        </a:p>
      </dsp:txBody>
      <dsp:txXfrm>
        <a:off x="65569" y="235790"/>
        <a:ext cx="314236" cy="314236"/>
      </dsp:txXfrm>
    </dsp:sp>
    <dsp:sp modelId="{4409FF7B-D37A-4C31-9064-BA2342BEC0EE}">
      <dsp:nvSpPr>
        <dsp:cNvPr id="0" name=""/>
        <dsp:cNvSpPr/>
      </dsp:nvSpPr>
      <dsp:spPr>
        <a:xfrm>
          <a:off x="356006" y="170709"/>
          <a:ext cx="444398" cy="444398"/>
        </a:xfrm>
        <a:prstGeom prst="ellipse">
          <a:avLst/>
        </a:prstGeom>
        <a:gradFill rotWithShape="0">
          <a:gsLst>
            <a:gs pos="0">
              <a:schemeClr val="accent3">
                <a:alpha val="50000"/>
                <a:hueOff val="0"/>
                <a:satOff val="0"/>
                <a:lumOff val="0"/>
                <a:alphaOff val="0"/>
                <a:shade val="51000"/>
                <a:satMod val="130000"/>
              </a:schemeClr>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o</a:t>
          </a:r>
          <a:endParaRPr lang="en-IN" sz="1900" kern="1200" dirty="0"/>
        </a:p>
      </dsp:txBody>
      <dsp:txXfrm>
        <a:off x="421087" y="235790"/>
        <a:ext cx="314236" cy="314236"/>
      </dsp:txXfrm>
    </dsp:sp>
    <dsp:sp modelId="{4BDF8A8D-05EC-455A-A295-83D416E615EB}">
      <dsp:nvSpPr>
        <dsp:cNvPr id="0" name=""/>
        <dsp:cNvSpPr/>
      </dsp:nvSpPr>
      <dsp:spPr>
        <a:xfrm>
          <a:off x="711525" y="170709"/>
          <a:ext cx="444398" cy="444398"/>
        </a:xfrm>
        <a:prstGeom prst="ellipse">
          <a:avLst/>
        </a:prstGeom>
        <a:gradFill rotWithShape="0">
          <a:gsLst>
            <a:gs pos="0">
              <a:schemeClr val="accent4">
                <a:alpha val="50000"/>
                <a:hueOff val="0"/>
                <a:satOff val="0"/>
                <a:lumOff val="0"/>
                <a:alphaOff val="0"/>
                <a:shade val="51000"/>
                <a:satMod val="130000"/>
              </a:schemeClr>
            </a:gs>
            <a:gs pos="80000">
              <a:schemeClr val="accent4">
                <a:alpha val="50000"/>
                <a:hueOff val="0"/>
                <a:satOff val="0"/>
                <a:lumOff val="0"/>
                <a:alphaOff val="0"/>
                <a:shade val="93000"/>
                <a:satMod val="130000"/>
              </a:schemeClr>
            </a:gs>
            <a:gs pos="100000">
              <a:schemeClr val="accent4">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d</a:t>
          </a:r>
          <a:endParaRPr lang="en-IN" sz="1900" kern="1200" dirty="0"/>
        </a:p>
      </dsp:txBody>
      <dsp:txXfrm>
        <a:off x="776606" y="235790"/>
        <a:ext cx="314236" cy="314236"/>
      </dsp:txXfrm>
    </dsp:sp>
    <dsp:sp modelId="{278148E2-4D9E-459E-82FE-62B225737E37}">
      <dsp:nvSpPr>
        <dsp:cNvPr id="0" name=""/>
        <dsp:cNvSpPr/>
      </dsp:nvSpPr>
      <dsp:spPr>
        <a:xfrm>
          <a:off x="1067043" y="170709"/>
          <a:ext cx="444398" cy="444398"/>
        </a:xfrm>
        <a:prstGeom prst="ellipse">
          <a:avLst/>
        </a:prstGeom>
        <a:gradFill rotWithShape="0">
          <a:gsLst>
            <a:gs pos="0">
              <a:schemeClr val="accent5">
                <a:alpha val="50000"/>
                <a:hueOff val="0"/>
                <a:satOff val="0"/>
                <a:lumOff val="0"/>
                <a:alphaOff val="0"/>
                <a:shade val="51000"/>
                <a:satMod val="130000"/>
              </a:schemeClr>
            </a:gs>
            <a:gs pos="80000">
              <a:schemeClr val="accent5">
                <a:alpha val="50000"/>
                <a:hueOff val="0"/>
                <a:satOff val="0"/>
                <a:lumOff val="0"/>
                <a:alphaOff val="0"/>
                <a:shade val="93000"/>
                <a:satMod val="130000"/>
              </a:schemeClr>
            </a:gs>
            <a:gs pos="100000">
              <a:schemeClr val="accent5">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e</a:t>
          </a:r>
          <a:endParaRPr lang="en-IN" sz="1900" kern="1200" dirty="0"/>
        </a:p>
      </dsp:txBody>
      <dsp:txXfrm>
        <a:off x="1132124" y="235790"/>
        <a:ext cx="314236" cy="314236"/>
      </dsp:txXfrm>
    </dsp:sp>
    <dsp:sp modelId="{C6C0E0C6-CD04-4056-8F0B-6C202E9924B1}">
      <dsp:nvSpPr>
        <dsp:cNvPr id="0" name=""/>
        <dsp:cNvSpPr/>
      </dsp:nvSpPr>
      <dsp:spPr>
        <a:xfrm>
          <a:off x="1422562" y="170709"/>
          <a:ext cx="444398" cy="444398"/>
        </a:xfrm>
        <a:prstGeom prst="ellipse">
          <a:avLst/>
        </a:prstGeom>
        <a:gradFill rotWithShape="0">
          <a:gsLst>
            <a:gs pos="0">
              <a:schemeClr val="accent6">
                <a:alpha val="50000"/>
                <a:hueOff val="0"/>
                <a:satOff val="0"/>
                <a:lumOff val="0"/>
                <a:alphaOff val="0"/>
                <a:shade val="51000"/>
                <a:satMod val="130000"/>
              </a:schemeClr>
            </a:gs>
            <a:gs pos="80000">
              <a:schemeClr val="accent6">
                <a:alpha val="50000"/>
                <a:hueOff val="0"/>
                <a:satOff val="0"/>
                <a:lumOff val="0"/>
                <a:alphaOff val="0"/>
                <a:shade val="93000"/>
                <a:satMod val="130000"/>
              </a:schemeClr>
            </a:gs>
            <a:gs pos="100000">
              <a:schemeClr val="accent6">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r</a:t>
          </a:r>
          <a:endParaRPr lang="en-IN" sz="1900" kern="1200" dirty="0"/>
        </a:p>
      </dsp:txBody>
      <dsp:txXfrm>
        <a:off x="1487643" y="235790"/>
        <a:ext cx="314236" cy="314236"/>
      </dsp:txXfrm>
    </dsp:sp>
    <dsp:sp modelId="{C3425200-A981-4AE8-9C93-A98EB91531FA}">
      <dsp:nvSpPr>
        <dsp:cNvPr id="0" name=""/>
        <dsp:cNvSpPr/>
      </dsp:nvSpPr>
      <dsp:spPr>
        <a:xfrm>
          <a:off x="1778080" y="170709"/>
          <a:ext cx="444398" cy="444398"/>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n </a:t>
          </a:r>
          <a:endParaRPr lang="en-IN" sz="1900" kern="1200" dirty="0"/>
        </a:p>
      </dsp:txBody>
      <dsp:txXfrm>
        <a:off x="1843161" y="235790"/>
        <a:ext cx="314236" cy="314236"/>
      </dsp:txXfrm>
    </dsp:sp>
    <dsp:sp modelId="{7B11CA59-13E5-4EE2-B6B5-B2A46037165B}">
      <dsp:nvSpPr>
        <dsp:cNvPr id="0" name=""/>
        <dsp:cNvSpPr/>
      </dsp:nvSpPr>
      <dsp:spPr>
        <a:xfrm>
          <a:off x="2133599" y="170709"/>
          <a:ext cx="444398" cy="444398"/>
        </a:xfrm>
        <a:prstGeom prst="ellipse">
          <a:avLst/>
        </a:prstGeom>
        <a:gradFill rotWithShape="0">
          <a:gsLst>
            <a:gs pos="0">
              <a:schemeClr val="accent3">
                <a:alpha val="50000"/>
                <a:hueOff val="0"/>
                <a:satOff val="0"/>
                <a:lumOff val="0"/>
                <a:alphaOff val="0"/>
                <a:shade val="51000"/>
                <a:satMod val="130000"/>
              </a:schemeClr>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endParaRPr lang="en-US" sz="1900" b="1" kern="1200" dirty="0"/>
        </a:p>
      </dsp:txBody>
      <dsp:txXfrm>
        <a:off x="2198680" y="235790"/>
        <a:ext cx="314236" cy="314236"/>
      </dsp:txXfrm>
    </dsp:sp>
    <dsp:sp modelId="{93E01C15-2071-451D-80F4-B2D7005AA0DF}">
      <dsp:nvSpPr>
        <dsp:cNvPr id="0" name=""/>
        <dsp:cNvSpPr/>
      </dsp:nvSpPr>
      <dsp:spPr>
        <a:xfrm>
          <a:off x="2489117" y="170709"/>
          <a:ext cx="444398" cy="444398"/>
        </a:xfrm>
        <a:prstGeom prst="ellipse">
          <a:avLst/>
        </a:prstGeom>
        <a:gradFill rotWithShape="0">
          <a:gsLst>
            <a:gs pos="0">
              <a:schemeClr val="accent4">
                <a:alpha val="50000"/>
                <a:hueOff val="0"/>
                <a:satOff val="0"/>
                <a:lumOff val="0"/>
                <a:alphaOff val="0"/>
                <a:shade val="51000"/>
                <a:satMod val="130000"/>
              </a:schemeClr>
            </a:gs>
            <a:gs pos="80000">
              <a:schemeClr val="accent4">
                <a:alpha val="50000"/>
                <a:hueOff val="0"/>
                <a:satOff val="0"/>
                <a:lumOff val="0"/>
                <a:alphaOff val="0"/>
                <a:shade val="93000"/>
                <a:satMod val="130000"/>
              </a:schemeClr>
            </a:gs>
            <a:gs pos="100000">
              <a:schemeClr val="accent4">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C</a:t>
          </a:r>
          <a:endParaRPr lang="en-IN" sz="1900" kern="1200" dirty="0"/>
        </a:p>
      </dsp:txBody>
      <dsp:txXfrm>
        <a:off x="2554198" y="235790"/>
        <a:ext cx="314236" cy="314236"/>
      </dsp:txXfrm>
    </dsp:sp>
    <dsp:sp modelId="{A4254F1A-AA34-49B6-9AB4-0DF4E82A7644}">
      <dsp:nvSpPr>
        <dsp:cNvPr id="0" name=""/>
        <dsp:cNvSpPr/>
      </dsp:nvSpPr>
      <dsp:spPr>
        <a:xfrm>
          <a:off x="2844636" y="170709"/>
          <a:ext cx="444398" cy="444398"/>
        </a:xfrm>
        <a:prstGeom prst="ellipse">
          <a:avLst/>
        </a:prstGeom>
        <a:gradFill rotWithShape="0">
          <a:gsLst>
            <a:gs pos="0">
              <a:schemeClr val="accent5">
                <a:alpha val="50000"/>
                <a:hueOff val="0"/>
                <a:satOff val="0"/>
                <a:lumOff val="0"/>
                <a:alphaOff val="0"/>
                <a:shade val="51000"/>
                <a:satMod val="130000"/>
              </a:schemeClr>
            </a:gs>
            <a:gs pos="80000">
              <a:schemeClr val="accent5">
                <a:alpha val="50000"/>
                <a:hueOff val="0"/>
                <a:satOff val="0"/>
                <a:lumOff val="0"/>
                <a:alphaOff val="0"/>
                <a:shade val="93000"/>
                <a:satMod val="130000"/>
              </a:schemeClr>
            </a:gs>
            <a:gs pos="100000">
              <a:schemeClr val="accent5">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a:t>
          </a:r>
          <a:endParaRPr lang="en-IN" sz="1900" kern="1200" dirty="0"/>
        </a:p>
      </dsp:txBody>
      <dsp:txXfrm>
        <a:off x="2909717" y="235790"/>
        <a:ext cx="314236" cy="314236"/>
      </dsp:txXfrm>
    </dsp:sp>
    <dsp:sp modelId="{5FBA103C-E1D0-4A81-BB31-DD7015354362}">
      <dsp:nvSpPr>
        <dsp:cNvPr id="0" name=""/>
        <dsp:cNvSpPr/>
      </dsp:nvSpPr>
      <dsp:spPr>
        <a:xfrm>
          <a:off x="3200154" y="170709"/>
          <a:ext cx="444398" cy="444398"/>
        </a:xfrm>
        <a:prstGeom prst="ellipse">
          <a:avLst/>
        </a:prstGeom>
        <a:gradFill rotWithShape="0">
          <a:gsLst>
            <a:gs pos="0">
              <a:schemeClr val="accent6">
                <a:alpha val="50000"/>
                <a:hueOff val="0"/>
                <a:satOff val="0"/>
                <a:lumOff val="0"/>
                <a:alphaOff val="0"/>
                <a:shade val="51000"/>
                <a:satMod val="130000"/>
              </a:schemeClr>
            </a:gs>
            <a:gs pos="80000">
              <a:schemeClr val="accent6">
                <a:alpha val="50000"/>
                <a:hueOff val="0"/>
                <a:satOff val="0"/>
                <a:lumOff val="0"/>
                <a:alphaOff val="0"/>
                <a:shade val="93000"/>
                <a:satMod val="130000"/>
              </a:schemeClr>
            </a:gs>
            <a:gs pos="100000">
              <a:schemeClr val="accent6">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a:t>
          </a:r>
          <a:endParaRPr lang="en-IN" sz="1900" b="1" kern="1200" dirty="0"/>
        </a:p>
      </dsp:txBody>
      <dsp:txXfrm>
        <a:off x="3265235" y="235790"/>
        <a:ext cx="314236" cy="314236"/>
      </dsp:txXfrm>
    </dsp:sp>
    <dsp:sp modelId="{A7A86AEC-295F-44FE-9B16-01E14F805A67}">
      <dsp:nvSpPr>
        <dsp:cNvPr id="0" name=""/>
        <dsp:cNvSpPr/>
      </dsp:nvSpPr>
      <dsp:spPr>
        <a:xfrm>
          <a:off x="3555673" y="170709"/>
          <a:ext cx="444398" cy="444398"/>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14</a:t>
          </a:r>
          <a:endParaRPr lang="en-IN" sz="1900" b="1" kern="1200" dirty="0"/>
        </a:p>
      </dsp:txBody>
      <dsp:txXfrm>
        <a:off x="3620754" y="235790"/>
        <a:ext cx="314236" cy="314236"/>
      </dsp:txXfrm>
    </dsp:sp>
  </dsp:spTree>
</dsp:drawing>
</file>

<file path=ppt/diagrams/drawing7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2F75BE-17BB-4497-B189-071A5A0B55E0}">
      <dsp:nvSpPr>
        <dsp:cNvPr id="0" name=""/>
        <dsp:cNvSpPr/>
      </dsp:nvSpPr>
      <dsp:spPr>
        <a:xfrm>
          <a:off x="0" y="350613"/>
          <a:ext cx="4572000" cy="5544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6E956BD-FEDF-4F96-A2D0-0A547FDCDB64}">
      <dsp:nvSpPr>
        <dsp:cNvPr id="0" name=""/>
        <dsp:cNvSpPr/>
      </dsp:nvSpPr>
      <dsp:spPr>
        <a:xfrm>
          <a:off x="228600" y="25892"/>
          <a:ext cx="3200400" cy="64944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68" tIns="0" rIns="120968" bIns="0" numCol="1" spcCol="1270" anchor="ctr" anchorCtr="0">
          <a:noAutofit/>
        </a:bodyPr>
        <a:lstStyle/>
        <a:p>
          <a:pPr marL="0" lvl="0" indent="0" algn="just" defTabSz="622300" rtl="0">
            <a:lnSpc>
              <a:spcPct val="90000"/>
            </a:lnSpc>
            <a:spcBef>
              <a:spcPct val="0"/>
            </a:spcBef>
            <a:spcAft>
              <a:spcPct val="35000"/>
            </a:spcAft>
            <a:buNone/>
          </a:pPr>
          <a:r>
            <a:rPr lang="en-IN" sz="1400" kern="1200" dirty="0"/>
            <a:t>Thread A receives the data from shared memory thru future object</a:t>
          </a:r>
        </a:p>
      </dsp:txBody>
      <dsp:txXfrm>
        <a:off x="260303" y="57595"/>
        <a:ext cx="3136994" cy="586034"/>
      </dsp:txXfrm>
    </dsp:sp>
    <dsp:sp modelId="{D2B148AB-16B4-49D6-84B5-A294662CFD84}">
      <dsp:nvSpPr>
        <dsp:cNvPr id="0" name=""/>
        <dsp:cNvSpPr/>
      </dsp:nvSpPr>
      <dsp:spPr>
        <a:xfrm>
          <a:off x="0" y="1348532"/>
          <a:ext cx="4572000" cy="5544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239BACC-868F-4C1B-8541-6DA083019743}">
      <dsp:nvSpPr>
        <dsp:cNvPr id="0" name=""/>
        <dsp:cNvSpPr/>
      </dsp:nvSpPr>
      <dsp:spPr>
        <a:xfrm>
          <a:off x="228600" y="1023813"/>
          <a:ext cx="3200400" cy="64944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68" tIns="0" rIns="120968" bIns="0" numCol="1" spcCol="1270" anchor="ctr" anchorCtr="0">
          <a:noAutofit/>
        </a:bodyPr>
        <a:lstStyle/>
        <a:p>
          <a:pPr marL="0" lvl="0" indent="0" algn="just" defTabSz="622300" rtl="0">
            <a:lnSpc>
              <a:spcPct val="90000"/>
            </a:lnSpc>
            <a:spcBef>
              <a:spcPct val="0"/>
            </a:spcBef>
            <a:spcAft>
              <a:spcPct val="35000"/>
            </a:spcAft>
            <a:buNone/>
          </a:pPr>
          <a:r>
            <a:rPr lang="en-US" sz="1400" kern="1200" dirty="0"/>
            <a:t>As the data gets moved out, the shared state would become invalid thereafter</a:t>
          </a:r>
          <a:endParaRPr lang="en-IN" sz="1400" kern="1200" dirty="0"/>
        </a:p>
      </dsp:txBody>
      <dsp:txXfrm>
        <a:off x="260303" y="1055516"/>
        <a:ext cx="3136994" cy="586034"/>
      </dsp:txXfrm>
    </dsp:sp>
  </dsp:spTree>
</dsp:drawing>
</file>

<file path=ppt/diagrams/drawing7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49"/>
          <a:ext cx="6459580" cy="42832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IN" sz="3200" b="1" kern="1200" dirty="0" err="1"/>
            <a:t>std</a:t>
          </a:r>
          <a:r>
            <a:rPr lang="en-IN" sz="3200" b="1" kern="1200" dirty="0"/>
            <a:t>::promise &amp; </a:t>
          </a:r>
          <a:r>
            <a:rPr lang="en-IN" sz="3200" b="1" kern="1200" dirty="0" err="1"/>
            <a:t>std</a:t>
          </a:r>
          <a:r>
            <a:rPr lang="en-IN" sz="3200" b="1" kern="1200" dirty="0"/>
            <a:t>::future</a:t>
          </a:r>
        </a:p>
      </dsp:txBody>
      <dsp:txXfrm>
        <a:off x="20909" y="21058"/>
        <a:ext cx="6417762" cy="386511"/>
      </dsp:txXfrm>
    </dsp:sp>
  </dsp:spTree>
</dsp:drawing>
</file>

<file path=ppt/diagrams/drawing7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2F75BE-17BB-4497-B189-071A5A0B55E0}">
      <dsp:nvSpPr>
        <dsp:cNvPr id="0" name=""/>
        <dsp:cNvSpPr/>
      </dsp:nvSpPr>
      <dsp:spPr>
        <a:xfrm>
          <a:off x="0" y="350613"/>
          <a:ext cx="4572000" cy="5544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6E956BD-FEDF-4F96-A2D0-0A547FDCDB64}">
      <dsp:nvSpPr>
        <dsp:cNvPr id="0" name=""/>
        <dsp:cNvSpPr/>
      </dsp:nvSpPr>
      <dsp:spPr>
        <a:xfrm>
          <a:off x="228600" y="25892"/>
          <a:ext cx="3200400" cy="64944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68" tIns="0" rIns="120968" bIns="0" numCol="1" spcCol="1270" anchor="ctr" anchorCtr="0">
          <a:noAutofit/>
        </a:bodyPr>
        <a:lstStyle/>
        <a:p>
          <a:pPr marL="0" lvl="0" indent="0" algn="just" defTabSz="622300" rtl="0">
            <a:lnSpc>
              <a:spcPct val="90000"/>
            </a:lnSpc>
            <a:spcBef>
              <a:spcPct val="0"/>
            </a:spcBef>
            <a:spcAft>
              <a:spcPct val="35000"/>
            </a:spcAft>
            <a:buNone/>
          </a:pPr>
          <a:r>
            <a:rPr lang="en-IN" sz="1400" kern="1200" dirty="0"/>
            <a:t>After this stage, the shared state changes to an invalid state as the value gets moved.</a:t>
          </a:r>
        </a:p>
      </dsp:txBody>
      <dsp:txXfrm>
        <a:off x="260303" y="57595"/>
        <a:ext cx="3136994" cy="586034"/>
      </dsp:txXfrm>
    </dsp:sp>
    <dsp:sp modelId="{D2B148AB-16B4-49D6-84B5-A294662CFD84}">
      <dsp:nvSpPr>
        <dsp:cNvPr id="0" name=""/>
        <dsp:cNvSpPr/>
      </dsp:nvSpPr>
      <dsp:spPr>
        <a:xfrm>
          <a:off x="0" y="1348532"/>
          <a:ext cx="4572000" cy="5544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239BACC-868F-4C1B-8541-6DA083019743}">
      <dsp:nvSpPr>
        <dsp:cNvPr id="0" name=""/>
        <dsp:cNvSpPr/>
      </dsp:nvSpPr>
      <dsp:spPr>
        <a:xfrm>
          <a:off x="228600" y="1023813"/>
          <a:ext cx="3200400" cy="64944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68" tIns="0" rIns="120968" bIns="0" numCol="1" spcCol="1270" anchor="ctr" anchorCtr="0">
          <a:noAutofit/>
        </a:bodyPr>
        <a:lstStyle/>
        <a:p>
          <a:pPr marL="0" lvl="0" indent="0" algn="just" defTabSz="622300" rtl="0">
            <a:lnSpc>
              <a:spcPct val="90000"/>
            </a:lnSpc>
            <a:spcBef>
              <a:spcPct val="0"/>
            </a:spcBef>
            <a:spcAft>
              <a:spcPct val="35000"/>
            </a:spcAft>
            <a:buNone/>
          </a:pPr>
          <a:r>
            <a:rPr lang="en-IN" sz="1400" kern="1200" dirty="0"/>
            <a:t>Under the circumstances calling 'get' for the second time would be an error.</a:t>
          </a:r>
        </a:p>
      </dsp:txBody>
      <dsp:txXfrm>
        <a:off x="260303" y="1055516"/>
        <a:ext cx="3136994" cy="586034"/>
      </dsp:txXfrm>
    </dsp:sp>
  </dsp:spTree>
</dsp:drawing>
</file>

<file path=ppt/diagrams/drawing7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520D4A-0A6F-4EB0-976B-7CB984C734C0}">
      <dsp:nvSpPr>
        <dsp:cNvPr id="0" name=""/>
        <dsp:cNvSpPr/>
      </dsp:nvSpPr>
      <dsp:spPr>
        <a:xfrm>
          <a:off x="0" y="320749"/>
          <a:ext cx="7786742" cy="504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BC67B56-0307-4DBB-B608-49302EF6C074}">
      <dsp:nvSpPr>
        <dsp:cNvPr id="0" name=""/>
        <dsp:cNvSpPr/>
      </dsp:nvSpPr>
      <dsp:spPr>
        <a:xfrm>
          <a:off x="389337" y="25549"/>
          <a:ext cx="6772300" cy="5904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6024" tIns="0" rIns="206024" bIns="0" numCol="1" spcCol="1270" anchor="ctr" anchorCtr="0">
          <a:noAutofit/>
        </a:bodyPr>
        <a:lstStyle/>
        <a:p>
          <a:pPr marL="0" lvl="0" indent="0" algn="just" defTabSz="622300">
            <a:lnSpc>
              <a:spcPct val="90000"/>
            </a:lnSpc>
            <a:spcBef>
              <a:spcPct val="0"/>
            </a:spcBef>
            <a:spcAft>
              <a:spcPct val="35000"/>
            </a:spcAft>
            <a:buNone/>
          </a:pPr>
          <a:r>
            <a:rPr lang="en-IN" sz="1400" kern="1200"/>
            <a:t>This pattern is useful in a variety of situations. </a:t>
          </a:r>
        </a:p>
      </dsp:txBody>
      <dsp:txXfrm>
        <a:off x="418158" y="54370"/>
        <a:ext cx="6714658" cy="532758"/>
      </dsp:txXfrm>
    </dsp:sp>
    <dsp:sp modelId="{D3769FFE-F4C0-4873-87F1-EFF03EF09347}">
      <dsp:nvSpPr>
        <dsp:cNvPr id="0" name=""/>
        <dsp:cNvSpPr/>
      </dsp:nvSpPr>
      <dsp:spPr>
        <a:xfrm>
          <a:off x="0" y="1227950"/>
          <a:ext cx="7786742" cy="504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DAEE206-ED0E-402D-8F19-AE3BE3EB2026}">
      <dsp:nvSpPr>
        <dsp:cNvPr id="0" name=""/>
        <dsp:cNvSpPr/>
      </dsp:nvSpPr>
      <dsp:spPr>
        <a:xfrm>
          <a:off x="389337" y="932750"/>
          <a:ext cx="6772300" cy="5904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6024" tIns="0" rIns="206024" bIns="0" numCol="1" spcCol="1270" anchor="ctr" anchorCtr="0">
          <a:noAutofit/>
        </a:bodyPr>
        <a:lstStyle/>
        <a:p>
          <a:pPr marL="0" lvl="0" indent="0" algn="just" defTabSz="622300">
            <a:lnSpc>
              <a:spcPct val="90000"/>
            </a:lnSpc>
            <a:spcBef>
              <a:spcPct val="0"/>
            </a:spcBef>
            <a:spcAft>
              <a:spcPct val="35000"/>
            </a:spcAft>
            <a:buNone/>
          </a:pPr>
          <a:r>
            <a:rPr lang="en-IN" sz="1400" kern="1200"/>
            <a:t>There are many applications of this pattern. In general, one or more producer agents write information to a synchronised queue while one or more consumer agents extract information from the queue. </a:t>
          </a:r>
        </a:p>
      </dsp:txBody>
      <dsp:txXfrm>
        <a:off x="418158" y="961571"/>
        <a:ext cx="6714658" cy="532758"/>
      </dsp:txXfrm>
    </dsp:sp>
    <dsp:sp modelId="{ACA3D747-5E30-42E0-8F73-B4608209EDE0}">
      <dsp:nvSpPr>
        <dsp:cNvPr id="0" name=""/>
        <dsp:cNvSpPr/>
      </dsp:nvSpPr>
      <dsp:spPr>
        <a:xfrm>
          <a:off x="0" y="2135150"/>
          <a:ext cx="7786742" cy="504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DD9883D-A141-4ED0-A05D-6E9C622C6F81}">
      <dsp:nvSpPr>
        <dsp:cNvPr id="0" name=""/>
        <dsp:cNvSpPr/>
      </dsp:nvSpPr>
      <dsp:spPr>
        <a:xfrm>
          <a:off x="389337" y="1839950"/>
          <a:ext cx="6772300" cy="5904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6024" tIns="0" rIns="206024" bIns="0" numCol="1" spcCol="1270" anchor="ctr" anchorCtr="0">
          <a:noAutofit/>
        </a:bodyPr>
        <a:lstStyle/>
        <a:p>
          <a:pPr marL="0" lvl="0" indent="0" algn="just" defTabSz="622300">
            <a:lnSpc>
              <a:spcPct val="90000"/>
            </a:lnSpc>
            <a:spcBef>
              <a:spcPct val="0"/>
            </a:spcBef>
            <a:spcAft>
              <a:spcPct val="35000"/>
            </a:spcAft>
            <a:buNone/>
          </a:pPr>
          <a:r>
            <a:rPr lang="en-IN" sz="1400" kern="1200"/>
            <a:t>It is possible to extend the pattern to support multiple queues. </a:t>
          </a:r>
        </a:p>
      </dsp:txBody>
      <dsp:txXfrm>
        <a:off x="418158" y="1868771"/>
        <a:ext cx="6714658" cy="532758"/>
      </dsp:txXfrm>
    </dsp:sp>
    <dsp:sp modelId="{BC13F4D7-CE9C-4760-8752-9772D5868718}">
      <dsp:nvSpPr>
        <dsp:cNvPr id="0" name=""/>
        <dsp:cNvSpPr/>
      </dsp:nvSpPr>
      <dsp:spPr>
        <a:xfrm>
          <a:off x="0" y="3042350"/>
          <a:ext cx="7786742" cy="504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63A721A-4D03-4FA2-BEA4-4D241AAC7286}">
      <dsp:nvSpPr>
        <dsp:cNvPr id="0" name=""/>
        <dsp:cNvSpPr/>
      </dsp:nvSpPr>
      <dsp:spPr>
        <a:xfrm>
          <a:off x="389337" y="2747150"/>
          <a:ext cx="6772300" cy="5904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6024" tIns="0" rIns="206024" bIns="0" numCol="1" spcCol="1270" anchor="ctr" anchorCtr="0">
          <a:noAutofit/>
        </a:bodyPr>
        <a:lstStyle/>
        <a:p>
          <a:pPr marL="0" lvl="0" indent="0" algn="just" defTabSz="622300">
            <a:lnSpc>
              <a:spcPct val="90000"/>
            </a:lnSpc>
            <a:spcBef>
              <a:spcPct val="0"/>
            </a:spcBef>
            <a:spcAft>
              <a:spcPct val="35000"/>
            </a:spcAft>
            <a:buNone/>
          </a:pPr>
          <a:r>
            <a:rPr lang="en-IN" sz="1400" kern="1200" dirty="0"/>
            <a:t>The Producer-Consumer Pattern is depicted in Figure</a:t>
          </a:r>
        </a:p>
      </dsp:txBody>
      <dsp:txXfrm>
        <a:off x="418158" y="2775971"/>
        <a:ext cx="6714658" cy="532758"/>
      </dsp:txXfrm>
    </dsp:sp>
  </dsp:spTree>
</dsp:drawing>
</file>

<file path=ppt/diagrams/drawing7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49"/>
          <a:ext cx="5643602" cy="42832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IN" sz="3200" b="1" kern="1200" dirty="0"/>
            <a:t>Producer-Consumer Pattern</a:t>
          </a:r>
        </a:p>
      </dsp:txBody>
      <dsp:txXfrm>
        <a:off x="20909" y="21058"/>
        <a:ext cx="5601784" cy="386511"/>
      </dsp:txXfrm>
    </dsp:sp>
  </dsp:spTree>
</dsp:drawing>
</file>

<file path=ppt/diagrams/drawing7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49"/>
          <a:ext cx="5643602" cy="42832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IN" sz="3200" b="1" kern="1200" dirty="0"/>
            <a:t>Thread Pool</a:t>
          </a:r>
        </a:p>
      </dsp:txBody>
      <dsp:txXfrm>
        <a:off x="20909" y="21058"/>
        <a:ext cx="5601784" cy="386511"/>
      </dsp:txXfrm>
    </dsp:sp>
  </dsp:spTree>
</dsp:drawing>
</file>

<file path=ppt/diagrams/drawing7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DD4BC-6E54-4FDE-B76D-CCCDFD3F26C8}">
      <dsp:nvSpPr>
        <dsp:cNvPr id="0" name=""/>
        <dsp:cNvSpPr/>
      </dsp:nvSpPr>
      <dsp:spPr>
        <a:xfrm>
          <a:off x="0" y="312002"/>
          <a:ext cx="4572000" cy="478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EFE1DB4-DA01-4F0E-BA5D-F2A11E6E8A4B}">
      <dsp:nvSpPr>
        <dsp:cNvPr id="0" name=""/>
        <dsp:cNvSpPr/>
      </dsp:nvSpPr>
      <dsp:spPr>
        <a:xfrm>
          <a:off x="228600" y="31562"/>
          <a:ext cx="3200400" cy="5608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68" tIns="0" rIns="120968" bIns="0" numCol="1" spcCol="1270" anchor="ctr" anchorCtr="0">
          <a:noAutofit/>
        </a:bodyPr>
        <a:lstStyle/>
        <a:p>
          <a:pPr marL="0" lvl="0" indent="0" algn="just" defTabSz="533400" rtl="0">
            <a:lnSpc>
              <a:spcPct val="90000"/>
            </a:lnSpc>
            <a:spcBef>
              <a:spcPct val="0"/>
            </a:spcBef>
            <a:spcAft>
              <a:spcPct val="35000"/>
            </a:spcAft>
            <a:buNone/>
          </a:pPr>
          <a:r>
            <a:rPr lang="en-IN" sz="1200" kern="1200" dirty="0"/>
            <a:t>A thread pool consists of 'm' of threads, created to perform a number n of tasks concurrently. Typically 'm' is not equal to 'n'; </a:t>
          </a:r>
        </a:p>
      </dsp:txBody>
      <dsp:txXfrm>
        <a:off x="255980" y="58942"/>
        <a:ext cx="3145640" cy="506120"/>
      </dsp:txXfrm>
    </dsp:sp>
    <dsp:sp modelId="{18BE0D2D-3B41-4422-9C73-F708D1711D80}">
      <dsp:nvSpPr>
        <dsp:cNvPr id="0" name=""/>
        <dsp:cNvSpPr/>
      </dsp:nvSpPr>
      <dsp:spPr>
        <a:xfrm>
          <a:off x="0" y="1173843"/>
          <a:ext cx="4572000" cy="478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D0C674C-C8AB-4D0A-8E2F-A1A40E9FF7B9}">
      <dsp:nvSpPr>
        <dsp:cNvPr id="0" name=""/>
        <dsp:cNvSpPr/>
      </dsp:nvSpPr>
      <dsp:spPr>
        <a:xfrm>
          <a:off x="228600" y="893402"/>
          <a:ext cx="3200400" cy="5608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68" tIns="0" rIns="120968" bIns="0" numCol="1" spcCol="1270" anchor="ctr" anchorCtr="0">
          <a:noAutofit/>
        </a:bodyPr>
        <a:lstStyle/>
        <a:p>
          <a:pPr marL="0" lvl="0" indent="0" algn="just" defTabSz="533400" rtl="0">
            <a:lnSpc>
              <a:spcPct val="90000"/>
            </a:lnSpc>
            <a:spcBef>
              <a:spcPct val="0"/>
            </a:spcBef>
            <a:spcAft>
              <a:spcPct val="35000"/>
            </a:spcAft>
            <a:buNone/>
          </a:pPr>
          <a:r>
            <a:rPr lang="en-IN" sz="1200" kern="1200" dirty="0"/>
            <a:t>Instead, the number of threads is tuned to the computing resources available to handle tasks in parallel (processors, cores, memory).</a:t>
          </a:r>
        </a:p>
      </dsp:txBody>
      <dsp:txXfrm>
        <a:off x="255980" y="920782"/>
        <a:ext cx="3145640" cy="506120"/>
      </dsp:txXfrm>
    </dsp:sp>
    <dsp:sp modelId="{8F2C9D7F-8FA2-4BA2-98E8-DD82C5C58769}">
      <dsp:nvSpPr>
        <dsp:cNvPr id="0" name=""/>
        <dsp:cNvSpPr/>
      </dsp:nvSpPr>
      <dsp:spPr>
        <a:xfrm>
          <a:off x="0" y="2035683"/>
          <a:ext cx="4572000" cy="478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1964450-7834-4EA4-B537-B0918E912E52}">
      <dsp:nvSpPr>
        <dsp:cNvPr id="0" name=""/>
        <dsp:cNvSpPr/>
      </dsp:nvSpPr>
      <dsp:spPr>
        <a:xfrm>
          <a:off x="228600" y="1755243"/>
          <a:ext cx="3200400" cy="5608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68" tIns="0" rIns="120968" bIns="0" numCol="1" spcCol="1270" anchor="ctr" anchorCtr="0">
          <a:noAutofit/>
        </a:bodyPr>
        <a:lstStyle/>
        <a:p>
          <a:pPr marL="0" lvl="0" indent="0" algn="just" defTabSz="533400" rtl="0">
            <a:lnSpc>
              <a:spcPct val="90000"/>
            </a:lnSpc>
            <a:spcBef>
              <a:spcPct val="0"/>
            </a:spcBef>
            <a:spcAft>
              <a:spcPct val="35000"/>
            </a:spcAft>
            <a:buNone/>
          </a:pPr>
          <a:r>
            <a:rPr lang="en-IN" sz="1200" kern="1200" dirty="0"/>
            <a:t>While the number of tasks depends on the problem and may not be known upfront.</a:t>
          </a:r>
        </a:p>
      </dsp:txBody>
      <dsp:txXfrm>
        <a:off x="255980" y="1782623"/>
        <a:ext cx="3145640" cy="506120"/>
      </dsp:txXfrm>
    </dsp:sp>
    <dsp:sp modelId="{89541A21-51D2-4B20-AE45-6F6E480C3E4B}">
      <dsp:nvSpPr>
        <dsp:cNvPr id="0" name=""/>
        <dsp:cNvSpPr/>
      </dsp:nvSpPr>
      <dsp:spPr>
        <a:xfrm>
          <a:off x="0" y="2929085"/>
          <a:ext cx="4572000" cy="221445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54838" tIns="395732" rIns="354838" bIns="85344" numCol="1" spcCol="1270" anchor="t" anchorCtr="0">
          <a:noAutofit/>
        </a:bodyPr>
        <a:lstStyle/>
        <a:p>
          <a:pPr marL="114300" lvl="1" indent="-114300" algn="just" defTabSz="533400" rtl="0">
            <a:lnSpc>
              <a:spcPct val="90000"/>
            </a:lnSpc>
            <a:spcBef>
              <a:spcPct val="0"/>
            </a:spcBef>
            <a:spcAft>
              <a:spcPct val="15000"/>
            </a:spcAft>
            <a:buChar char="•"/>
          </a:pPr>
          <a:r>
            <a:rPr lang="en-IN" sz="1200" kern="1200" dirty="0"/>
            <a:t>prevent the time and memory overhead inherent in thread creation,</a:t>
          </a:r>
        </a:p>
        <a:p>
          <a:pPr marL="114300" lvl="1" indent="-114300" algn="just" defTabSz="533400" rtl="0">
            <a:lnSpc>
              <a:spcPct val="90000"/>
            </a:lnSpc>
            <a:spcBef>
              <a:spcPct val="0"/>
            </a:spcBef>
            <a:spcAft>
              <a:spcPct val="15000"/>
            </a:spcAft>
            <a:buChar char="•"/>
          </a:pPr>
          <a:r>
            <a:rPr lang="en-IN" sz="1200" kern="1200" dirty="0"/>
            <a:t>and to avoid running out of resources such as open files or network connections (of which operating systems allocate a limited number to running programs).</a:t>
          </a:r>
        </a:p>
        <a:p>
          <a:pPr marL="114300" lvl="1" indent="-114300" algn="just" defTabSz="533400" rtl="0">
            <a:lnSpc>
              <a:spcPct val="90000"/>
            </a:lnSpc>
            <a:spcBef>
              <a:spcPct val="0"/>
            </a:spcBef>
            <a:spcAft>
              <a:spcPct val="15000"/>
            </a:spcAft>
            <a:buChar char="•"/>
          </a:pPr>
          <a:r>
            <a:rPr lang="en-IN" sz="1200" kern="1200" dirty="0"/>
            <a:t>A common way of distributing the tasks to threads (scheduling the tasks for execution) is by means of a synchronized queue known as a task queue. The threads in the pool take tasks off the queue, perform them, then return to the queue for their next task.</a:t>
          </a:r>
        </a:p>
      </dsp:txBody>
      <dsp:txXfrm>
        <a:off x="0" y="2929085"/>
        <a:ext cx="4572000" cy="2214450"/>
      </dsp:txXfrm>
    </dsp:sp>
    <dsp:sp modelId="{E9ED00CD-7102-408E-957A-19FA7DE42F94}">
      <dsp:nvSpPr>
        <dsp:cNvPr id="0" name=""/>
        <dsp:cNvSpPr/>
      </dsp:nvSpPr>
      <dsp:spPr>
        <a:xfrm>
          <a:off x="228600" y="2617083"/>
          <a:ext cx="3200400" cy="5608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68" tIns="0" rIns="120968" bIns="0" numCol="1" spcCol="1270" anchor="ctr" anchorCtr="0">
          <a:noAutofit/>
        </a:bodyPr>
        <a:lstStyle/>
        <a:p>
          <a:pPr marL="0" lvl="0" indent="0" algn="just" defTabSz="533400" rtl="0">
            <a:lnSpc>
              <a:spcPct val="90000"/>
            </a:lnSpc>
            <a:spcBef>
              <a:spcPct val="0"/>
            </a:spcBef>
            <a:spcAft>
              <a:spcPct val="35000"/>
            </a:spcAft>
            <a:buNone/>
          </a:pPr>
          <a:r>
            <a:rPr lang="en-IN" sz="1200" kern="1200" dirty="0"/>
            <a:t>Reasons for using a thread pool, rather than the obvious alternative of spawning one thread per task, are to </a:t>
          </a:r>
        </a:p>
      </dsp:txBody>
      <dsp:txXfrm>
        <a:off x="255980" y="2644463"/>
        <a:ext cx="3145640" cy="506120"/>
      </dsp:txXfrm>
    </dsp:sp>
  </dsp:spTree>
</dsp:drawing>
</file>

<file path=ppt/diagrams/drawing7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33D49-3413-4200-8891-06ECB5F59131}">
      <dsp:nvSpPr>
        <dsp:cNvPr id="0" name=""/>
        <dsp:cNvSpPr/>
      </dsp:nvSpPr>
      <dsp:spPr>
        <a:xfrm>
          <a:off x="488" y="170709"/>
          <a:ext cx="444398" cy="444398"/>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M</a:t>
          </a:r>
          <a:endParaRPr lang="en-IN" sz="1900" kern="1200" dirty="0"/>
        </a:p>
      </dsp:txBody>
      <dsp:txXfrm>
        <a:off x="65569" y="235790"/>
        <a:ext cx="314236" cy="314236"/>
      </dsp:txXfrm>
    </dsp:sp>
    <dsp:sp modelId="{4409FF7B-D37A-4C31-9064-BA2342BEC0EE}">
      <dsp:nvSpPr>
        <dsp:cNvPr id="0" name=""/>
        <dsp:cNvSpPr/>
      </dsp:nvSpPr>
      <dsp:spPr>
        <a:xfrm>
          <a:off x="356006" y="170709"/>
          <a:ext cx="444398" cy="444398"/>
        </a:xfrm>
        <a:prstGeom prst="ellipse">
          <a:avLst/>
        </a:prstGeom>
        <a:gradFill rotWithShape="0">
          <a:gsLst>
            <a:gs pos="0">
              <a:schemeClr val="accent3">
                <a:alpha val="50000"/>
                <a:hueOff val="0"/>
                <a:satOff val="0"/>
                <a:lumOff val="0"/>
                <a:alphaOff val="0"/>
                <a:shade val="51000"/>
                <a:satMod val="130000"/>
              </a:schemeClr>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o</a:t>
          </a:r>
          <a:endParaRPr lang="en-IN" sz="1900" kern="1200" dirty="0"/>
        </a:p>
      </dsp:txBody>
      <dsp:txXfrm>
        <a:off x="421087" y="235790"/>
        <a:ext cx="314236" cy="314236"/>
      </dsp:txXfrm>
    </dsp:sp>
    <dsp:sp modelId="{4BDF8A8D-05EC-455A-A295-83D416E615EB}">
      <dsp:nvSpPr>
        <dsp:cNvPr id="0" name=""/>
        <dsp:cNvSpPr/>
      </dsp:nvSpPr>
      <dsp:spPr>
        <a:xfrm>
          <a:off x="711525" y="170709"/>
          <a:ext cx="444398" cy="444398"/>
        </a:xfrm>
        <a:prstGeom prst="ellipse">
          <a:avLst/>
        </a:prstGeom>
        <a:gradFill rotWithShape="0">
          <a:gsLst>
            <a:gs pos="0">
              <a:schemeClr val="accent4">
                <a:alpha val="50000"/>
                <a:hueOff val="0"/>
                <a:satOff val="0"/>
                <a:lumOff val="0"/>
                <a:alphaOff val="0"/>
                <a:shade val="51000"/>
                <a:satMod val="130000"/>
              </a:schemeClr>
            </a:gs>
            <a:gs pos="80000">
              <a:schemeClr val="accent4">
                <a:alpha val="50000"/>
                <a:hueOff val="0"/>
                <a:satOff val="0"/>
                <a:lumOff val="0"/>
                <a:alphaOff val="0"/>
                <a:shade val="93000"/>
                <a:satMod val="130000"/>
              </a:schemeClr>
            </a:gs>
            <a:gs pos="100000">
              <a:schemeClr val="accent4">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d</a:t>
          </a:r>
          <a:endParaRPr lang="en-IN" sz="1900" kern="1200" dirty="0"/>
        </a:p>
      </dsp:txBody>
      <dsp:txXfrm>
        <a:off x="776606" y="235790"/>
        <a:ext cx="314236" cy="314236"/>
      </dsp:txXfrm>
    </dsp:sp>
    <dsp:sp modelId="{278148E2-4D9E-459E-82FE-62B225737E37}">
      <dsp:nvSpPr>
        <dsp:cNvPr id="0" name=""/>
        <dsp:cNvSpPr/>
      </dsp:nvSpPr>
      <dsp:spPr>
        <a:xfrm>
          <a:off x="1067043" y="170709"/>
          <a:ext cx="444398" cy="444398"/>
        </a:xfrm>
        <a:prstGeom prst="ellipse">
          <a:avLst/>
        </a:prstGeom>
        <a:gradFill rotWithShape="0">
          <a:gsLst>
            <a:gs pos="0">
              <a:schemeClr val="accent5">
                <a:alpha val="50000"/>
                <a:hueOff val="0"/>
                <a:satOff val="0"/>
                <a:lumOff val="0"/>
                <a:alphaOff val="0"/>
                <a:shade val="51000"/>
                <a:satMod val="130000"/>
              </a:schemeClr>
            </a:gs>
            <a:gs pos="80000">
              <a:schemeClr val="accent5">
                <a:alpha val="50000"/>
                <a:hueOff val="0"/>
                <a:satOff val="0"/>
                <a:lumOff val="0"/>
                <a:alphaOff val="0"/>
                <a:shade val="93000"/>
                <a:satMod val="130000"/>
              </a:schemeClr>
            </a:gs>
            <a:gs pos="100000">
              <a:schemeClr val="accent5">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e</a:t>
          </a:r>
          <a:endParaRPr lang="en-IN" sz="1900" kern="1200" dirty="0"/>
        </a:p>
      </dsp:txBody>
      <dsp:txXfrm>
        <a:off x="1132124" y="235790"/>
        <a:ext cx="314236" cy="314236"/>
      </dsp:txXfrm>
    </dsp:sp>
    <dsp:sp modelId="{C6C0E0C6-CD04-4056-8F0B-6C202E9924B1}">
      <dsp:nvSpPr>
        <dsp:cNvPr id="0" name=""/>
        <dsp:cNvSpPr/>
      </dsp:nvSpPr>
      <dsp:spPr>
        <a:xfrm>
          <a:off x="1422562" y="170709"/>
          <a:ext cx="444398" cy="444398"/>
        </a:xfrm>
        <a:prstGeom prst="ellipse">
          <a:avLst/>
        </a:prstGeom>
        <a:gradFill rotWithShape="0">
          <a:gsLst>
            <a:gs pos="0">
              <a:schemeClr val="accent6">
                <a:alpha val="50000"/>
                <a:hueOff val="0"/>
                <a:satOff val="0"/>
                <a:lumOff val="0"/>
                <a:alphaOff val="0"/>
                <a:shade val="51000"/>
                <a:satMod val="130000"/>
              </a:schemeClr>
            </a:gs>
            <a:gs pos="80000">
              <a:schemeClr val="accent6">
                <a:alpha val="50000"/>
                <a:hueOff val="0"/>
                <a:satOff val="0"/>
                <a:lumOff val="0"/>
                <a:alphaOff val="0"/>
                <a:shade val="93000"/>
                <a:satMod val="130000"/>
              </a:schemeClr>
            </a:gs>
            <a:gs pos="100000">
              <a:schemeClr val="accent6">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r</a:t>
          </a:r>
          <a:endParaRPr lang="en-IN" sz="1900" kern="1200" dirty="0"/>
        </a:p>
      </dsp:txBody>
      <dsp:txXfrm>
        <a:off x="1487643" y="235790"/>
        <a:ext cx="314236" cy="314236"/>
      </dsp:txXfrm>
    </dsp:sp>
    <dsp:sp modelId="{C3425200-A981-4AE8-9C93-A98EB91531FA}">
      <dsp:nvSpPr>
        <dsp:cNvPr id="0" name=""/>
        <dsp:cNvSpPr/>
      </dsp:nvSpPr>
      <dsp:spPr>
        <a:xfrm>
          <a:off x="1778080" y="170709"/>
          <a:ext cx="444398" cy="444398"/>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n </a:t>
          </a:r>
          <a:endParaRPr lang="en-IN" sz="1900" kern="1200" dirty="0"/>
        </a:p>
      </dsp:txBody>
      <dsp:txXfrm>
        <a:off x="1843161" y="235790"/>
        <a:ext cx="314236" cy="314236"/>
      </dsp:txXfrm>
    </dsp:sp>
    <dsp:sp modelId="{7B11CA59-13E5-4EE2-B6B5-B2A46037165B}">
      <dsp:nvSpPr>
        <dsp:cNvPr id="0" name=""/>
        <dsp:cNvSpPr/>
      </dsp:nvSpPr>
      <dsp:spPr>
        <a:xfrm>
          <a:off x="2133599" y="170709"/>
          <a:ext cx="444398" cy="444398"/>
        </a:xfrm>
        <a:prstGeom prst="ellipse">
          <a:avLst/>
        </a:prstGeom>
        <a:gradFill rotWithShape="0">
          <a:gsLst>
            <a:gs pos="0">
              <a:schemeClr val="accent3">
                <a:alpha val="50000"/>
                <a:hueOff val="0"/>
                <a:satOff val="0"/>
                <a:lumOff val="0"/>
                <a:alphaOff val="0"/>
                <a:shade val="51000"/>
                <a:satMod val="130000"/>
              </a:schemeClr>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endParaRPr lang="en-US" sz="1900" b="1" kern="1200" dirty="0"/>
        </a:p>
      </dsp:txBody>
      <dsp:txXfrm>
        <a:off x="2198680" y="235790"/>
        <a:ext cx="314236" cy="314236"/>
      </dsp:txXfrm>
    </dsp:sp>
    <dsp:sp modelId="{93E01C15-2071-451D-80F4-B2D7005AA0DF}">
      <dsp:nvSpPr>
        <dsp:cNvPr id="0" name=""/>
        <dsp:cNvSpPr/>
      </dsp:nvSpPr>
      <dsp:spPr>
        <a:xfrm>
          <a:off x="2489117" y="170709"/>
          <a:ext cx="444398" cy="444398"/>
        </a:xfrm>
        <a:prstGeom prst="ellipse">
          <a:avLst/>
        </a:prstGeom>
        <a:gradFill rotWithShape="0">
          <a:gsLst>
            <a:gs pos="0">
              <a:schemeClr val="accent4">
                <a:alpha val="50000"/>
                <a:hueOff val="0"/>
                <a:satOff val="0"/>
                <a:lumOff val="0"/>
                <a:alphaOff val="0"/>
                <a:shade val="51000"/>
                <a:satMod val="130000"/>
              </a:schemeClr>
            </a:gs>
            <a:gs pos="80000">
              <a:schemeClr val="accent4">
                <a:alpha val="50000"/>
                <a:hueOff val="0"/>
                <a:satOff val="0"/>
                <a:lumOff val="0"/>
                <a:alphaOff val="0"/>
                <a:shade val="93000"/>
                <a:satMod val="130000"/>
              </a:schemeClr>
            </a:gs>
            <a:gs pos="100000">
              <a:schemeClr val="accent4">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C</a:t>
          </a:r>
          <a:endParaRPr lang="en-IN" sz="1900" kern="1200" dirty="0"/>
        </a:p>
      </dsp:txBody>
      <dsp:txXfrm>
        <a:off x="2554198" y="235790"/>
        <a:ext cx="314236" cy="314236"/>
      </dsp:txXfrm>
    </dsp:sp>
    <dsp:sp modelId="{A4254F1A-AA34-49B6-9AB4-0DF4E82A7644}">
      <dsp:nvSpPr>
        <dsp:cNvPr id="0" name=""/>
        <dsp:cNvSpPr/>
      </dsp:nvSpPr>
      <dsp:spPr>
        <a:xfrm>
          <a:off x="2844636" y="170709"/>
          <a:ext cx="444398" cy="444398"/>
        </a:xfrm>
        <a:prstGeom prst="ellipse">
          <a:avLst/>
        </a:prstGeom>
        <a:gradFill rotWithShape="0">
          <a:gsLst>
            <a:gs pos="0">
              <a:schemeClr val="accent5">
                <a:alpha val="50000"/>
                <a:hueOff val="0"/>
                <a:satOff val="0"/>
                <a:lumOff val="0"/>
                <a:alphaOff val="0"/>
                <a:shade val="51000"/>
                <a:satMod val="130000"/>
              </a:schemeClr>
            </a:gs>
            <a:gs pos="80000">
              <a:schemeClr val="accent5">
                <a:alpha val="50000"/>
                <a:hueOff val="0"/>
                <a:satOff val="0"/>
                <a:lumOff val="0"/>
                <a:alphaOff val="0"/>
                <a:shade val="93000"/>
                <a:satMod val="130000"/>
              </a:schemeClr>
            </a:gs>
            <a:gs pos="100000">
              <a:schemeClr val="accent5">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a:t>
          </a:r>
          <a:endParaRPr lang="en-IN" sz="1900" kern="1200" dirty="0"/>
        </a:p>
      </dsp:txBody>
      <dsp:txXfrm>
        <a:off x="2909717" y="235790"/>
        <a:ext cx="314236" cy="314236"/>
      </dsp:txXfrm>
    </dsp:sp>
    <dsp:sp modelId="{5FBA103C-E1D0-4A81-BB31-DD7015354362}">
      <dsp:nvSpPr>
        <dsp:cNvPr id="0" name=""/>
        <dsp:cNvSpPr/>
      </dsp:nvSpPr>
      <dsp:spPr>
        <a:xfrm>
          <a:off x="3200154" y="170709"/>
          <a:ext cx="444398" cy="444398"/>
        </a:xfrm>
        <a:prstGeom prst="ellipse">
          <a:avLst/>
        </a:prstGeom>
        <a:gradFill rotWithShape="0">
          <a:gsLst>
            <a:gs pos="0">
              <a:schemeClr val="accent6">
                <a:alpha val="50000"/>
                <a:hueOff val="0"/>
                <a:satOff val="0"/>
                <a:lumOff val="0"/>
                <a:alphaOff val="0"/>
                <a:shade val="51000"/>
                <a:satMod val="130000"/>
              </a:schemeClr>
            </a:gs>
            <a:gs pos="80000">
              <a:schemeClr val="accent6">
                <a:alpha val="50000"/>
                <a:hueOff val="0"/>
                <a:satOff val="0"/>
                <a:lumOff val="0"/>
                <a:alphaOff val="0"/>
                <a:shade val="93000"/>
                <a:satMod val="130000"/>
              </a:schemeClr>
            </a:gs>
            <a:gs pos="100000">
              <a:schemeClr val="accent6">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a:t>
          </a:r>
          <a:endParaRPr lang="en-IN" sz="1900" b="1" kern="1200" dirty="0"/>
        </a:p>
      </dsp:txBody>
      <dsp:txXfrm>
        <a:off x="3265235" y="235790"/>
        <a:ext cx="314236" cy="314236"/>
      </dsp:txXfrm>
    </dsp:sp>
    <dsp:sp modelId="{A7A86AEC-295F-44FE-9B16-01E14F805A67}">
      <dsp:nvSpPr>
        <dsp:cNvPr id="0" name=""/>
        <dsp:cNvSpPr/>
      </dsp:nvSpPr>
      <dsp:spPr>
        <a:xfrm>
          <a:off x="3555673" y="170709"/>
          <a:ext cx="444398" cy="444398"/>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14</a:t>
          </a:r>
          <a:endParaRPr lang="en-IN" sz="1900" b="1" kern="1200" dirty="0"/>
        </a:p>
      </dsp:txBody>
      <dsp:txXfrm>
        <a:off x="3620754" y="235790"/>
        <a:ext cx="314236" cy="314236"/>
      </dsp:txXfrm>
    </dsp:sp>
  </dsp:spTree>
</dsp:drawing>
</file>

<file path=ppt/diagrams/drawing7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33D49-3413-4200-8891-06ECB5F59131}">
      <dsp:nvSpPr>
        <dsp:cNvPr id="0" name=""/>
        <dsp:cNvSpPr/>
      </dsp:nvSpPr>
      <dsp:spPr>
        <a:xfrm>
          <a:off x="488" y="170709"/>
          <a:ext cx="444398" cy="444398"/>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M</a:t>
          </a:r>
          <a:endParaRPr lang="en-IN" sz="1900" kern="1200" dirty="0"/>
        </a:p>
      </dsp:txBody>
      <dsp:txXfrm>
        <a:off x="65569" y="235790"/>
        <a:ext cx="314236" cy="314236"/>
      </dsp:txXfrm>
    </dsp:sp>
    <dsp:sp modelId="{4409FF7B-D37A-4C31-9064-BA2342BEC0EE}">
      <dsp:nvSpPr>
        <dsp:cNvPr id="0" name=""/>
        <dsp:cNvSpPr/>
      </dsp:nvSpPr>
      <dsp:spPr>
        <a:xfrm>
          <a:off x="356006" y="170709"/>
          <a:ext cx="444398" cy="444398"/>
        </a:xfrm>
        <a:prstGeom prst="ellipse">
          <a:avLst/>
        </a:prstGeom>
        <a:gradFill rotWithShape="0">
          <a:gsLst>
            <a:gs pos="0">
              <a:schemeClr val="accent3">
                <a:alpha val="50000"/>
                <a:hueOff val="0"/>
                <a:satOff val="0"/>
                <a:lumOff val="0"/>
                <a:alphaOff val="0"/>
                <a:shade val="51000"/>
                <a:satMod val="130000"/>
              </a:schemeClr>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o</a:t>
          </a:r>
          <a:endParaRPr lang="en-IN" sz="1900" kern="1200" dirty="0"/>
        </a:p>
      </dsp:txBody>
      <dsp:txXfrm>
        <a:off x="421087" y="235790"/>
        <a:ext cx="314236" cy="314236"/>
      </dsp:txXfrm>
    </dsp:sp>
    <dsp:sp modelId="{4BDF8A8D-05EC-455A-A295-83D416E615EB}">
      <dsp:nvSpPr>
        <dsp:cNvPr id="0" name=""/>
        <dsp:cNvSpPr/>
      </dsp:nvSpPr>
      <dsp:spPr>
        <a:xfrm>
          <a:off x="711525" y="170709"/>
          <a:ext cx="444398" cy="444398"/>
        </a:xfrm>
        <a:prstGeom prst="ellipse">
          <a:avLst/>
        </a:prstGeom>
        <a:gradFill rotWithShape="0">
          <a:gsLst>
            <a:gs pos="0">
              <a:schemeClr val="accent4">
                <a:alpha val="50000"/>
                <a:hueOff val="0"/>
                <a:satOff val="0"/>
                <a:lumOff val="0"/>
                <a:alphaOff val="0"/>
                <a:shade val="51000"/>
                <a:satMod val="130000"/>
              </a:schemeClr>
            </a:gs>
            <a:gs pos="80000">
              <a:schemeClr val="accent4">
                <a:alpha val="50000"/>
                <a:hueOff val="0"/>
                <a:satOff val="0"/>
                <a:lumOff val="0"/>
                <a:alphaOff val="0"/>
                <a:shade val="93000"/>
                <a:satMod val="130000"/>
              </a:schemeClr>
            </a:gs>
            <a:gs pos="100000">
              <a:schemeClr val="accent4">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d</a:t>
          </a:r>
          <a:endParaRPr lang="en-IN" sz="1900" kern="1200" dirty="0"/>
        </a:p>
      </dsp:txBody>
      <dsp:txXfrm>
        <a:off x="776606" y="235790"/>
        <a:ext cx="314236" cy="314236"/>
      </dsp:txXfrm>
    </dsp:sp>
    <dsp:sp modelId="{278148E2-4D9E-459E-82FE-62B225737E37}">
      <dsp:nvSpPr>
        <dsp:cNvPr id="0" name=""/>
        <dsp:cNvSpPr/>
      </dsp:nvSpPr>
      <dsp:spPr>
        <a:xfrm>
          <a:off x="1067043" y="170709"/>
          <a:ext cx="444398" cy="444398"/>
        </a:xfrm>
        <a:prstGeom prst="ellipse">
          <a:avLst/>
        </a:prstGeom>
        <a:gradFill rotWithShape="0">
          <a:gsLst>
            <a:gs pos="0">
              <a:schemeClr val="accent5">
                <a:alpha val="50000"/>
                <a:hueOff val="0"/>
                <a:satOff val="0"/>
                <a:lumOff val="0"/>
                <a:alphaOff val="0"/>
                <a:shade val="51000"/>
                <a:satMod val="130000"/>
              </a:schemeClr>
            </a:gs>
            <a:gs pos="80000">
              <a:schemeClr val="accent5">
                <a:alpha val="50000"/>
                <a:hueOff val="0"/>
                <a:satOff val="0"/>
                <a:lumOff val="0"/>
                <a:alphaOff val="0"/>
                <a:shade val="93000"/>
                <a:satMod val="130000"/>
              </a:schemeClr>
            </a:gs>
            <a:gs pos="100000">
              <a:schemeClr val="accent5">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e</a:t>
          </a:r>
          <a:endParaRPr lang="en-IN" sz="1900" kern="1200" dirty="0"/>
        </a:p>
      </dsp:txBody>
      <dsp:txXfrm>
        <a:off x="1132124" y="235790"/>
        <a:ext cx="314236" cy="314236"/>
      </dsp:txXfrm>
    </dsp:sp>
    <dsp:sp modelId="{C6C0E0C6-CD04-4056-8F0B-6C202E9924B1}">
      <dsp:nvSpPr>
        <dsp:cNvPr id="0" name=""/>
        <dsp:cNvSpPr/>
      </dsp:nvSpPr>
      <dsp:spPr>
        <a:xfrm>
          <a:off x="1422562" y="170709"/>
          <a:ext cx="444398" cy="444398"/>
        </a:xfrm>
        <a:prstGeom prst="ellipse">
          <a:avLst/>
        </a:prstGeom>
        <a:gradFill rotWithShape="0">
          <a:gsLst>
            <a:gs pos="0">
              <a:schemeClr val="accent6">
                <a:alpha val="50000"/>
                <a:hueOff val="0"/>
                <a:satOff val="0"/>
                <a:lumOff val="0"/>
                <a:alphaOff val="0"/>
                <a:shade val="51000"/>
                <a:satMod val="130000"/>
              </a:schemeClr>
            </a:gs>
            <a:gs pos="80000">
              <a:schemeClr val="accent6">
                <a:alpha val="50000"/>
                <a:hueOff val="0"/>
                <a:satOff val="0"/>
                <a:lumOff val="0"/>
                <a:alphaOff val="0"/>
                <a:shade val="93000"/>
                <a:satMod val="130000"/>
              </a:schemeClr>
            </a:gs>
            <a:gs pos="100000">
              <a:schemeClr val="accent6">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r</a:t>
          </a:r>
          <a:endParaRPr lang="en-IN" sz="1900" kern="1200" dirty="0"/>
        </a:p>
      </dsp:txBody>
      <dsp:txXfrm>
        <a:off x="1487643" y="235790"/>
        <a:ext cx="314236" cy="314236"/>
      </dsp:txXfrm>
    </dsp:sp>
    <dsp:sp modelId="{C3425200-A981-4AE8-9C93-A98EB91531FA}">
      <dsp:nvSpPr>
        <dsp:cNvPr id="0" name=""/>
        <dsp:cNvSpPr/>
      </dsp:nvSpPr>
      <dsp:spPr>
        <a:xfrm>
          <a:off x="1778080" y="170709"/>
          <a:ext cx="444398" cy="444398"/>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n </a:t>
          </a:r>
          <a:endParaRPr lang="en-IN" sz="1900" kern="1200" dirty="0"/>
        </a:p>
      </dsp:txBody>
      <dsp:txXfrm>
        <a:off x="1843161" y="235790"/>
        <a:ext cx="314236" cy="314236"/>
      </dsp:txXfrm>
    </dsp:sp>
    <dsp:sp modelId="{7B11CA59-13E5-4EE2-B6B5-B2A46037165B}">
      <dsp:nvSpPr>
        <dsp:cNvPr id="0" name=""/>
        <dsp:cNvSpPr/>
      </dsp:nvSpPr>
      <dsp:spPr>
        <a:xfrm>
          <a:off x="2133599" y="170709"/>
          <a:ext cx="444398" cy="444398"/>
        </a:xfrm>
        <a:prstGeom prst="ellipse">
          <a:avLst/>
        </a:prstGeom>
        <a:gradFill rotWithShape="0">
          <a:gsLst>
            <a:gs pos="0">
              <a:schemeClr val="accent3">
                <a:alpha val="50000"/>
                <a:hueOff val="0"/>
                <a:satOff val="0"/>
                <a:lumOff val="0"/>
                <a:alphaOff val="0"/>
                <a:shade val="51000"/>
                <a:satMod val="130000"/>
              </a:schemeClr>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endParaRPr lang="en-US" sz="1900" b="1" kern="1200" dirty="0"/>
        </a:p>
      </dsp:txBody>
      <dsp:txXfrm>
        <a:off x="2198680" y="235790"/>
        <a:ext cx="314236" cy="314236"/>
      </dsp:txXfrm>
    </dsp:sp>
    <dsp:sp modelId="{93E01C15-2071-451D-80F4-B2D7005AA0DF}">
      <dsp:nvSpPr>
        <dsp:cNvPr id="0" name=""/>
        <dsp:cNvSpPr/>
      </dsp:nvSpPr>
      <dsp:spPr>
        <a:xfrm>
          <a:off x="2489117" y="170709"/>
          <a:ext cx="444398" cy="444398"/>
        </a:xfrm>
        <a:prstGeom prst="ellipse">
          <a:avLst/>
        </a:prstGeom>
        <a:gradFill rotWithShape="0">
          <a:gsLst>
            <a:gs pos="0">
              <a:schemeClr val="accent4">
                <a:alpha val="50000"/>
                <a:hueOff val="0"/>
                <a:satOff val="0"/>
                <a:lumOff val="0"/>
                <a:alphaOff val="0"/>
                <a:shade val="51000"/>
                <a:satMod val="130000"/>
              </a:schemeClr>
            </a:gs>
            <a:gs pos="80000">
              <a:schemeClr val="accent4">
                <a:alpha val="50000"/>
                <a:hueOff val="0"/>
                <a:satOff val="0"/>
                <a:lumOff val="0"/>
                <a:alphaOff val="0"/>
                <a:shade val="93000"/>
                <a:satMod val="130000"/>
              </a:schemeClr>
            </a:gs>
            <a:gs pos="100000">
              <a:schemeClr val="accent4">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C</a:t>
          </a:r>
          <a:endParaRPr lang="en-IN" sz="1900" kern="1200" dirty="0"/>
        </a:p>
      </dsp:txBody>
      <dsp:txXfrm>
        <a:off x="2554198" y="235790"/>
        <a:ext cx="314236" cy="314236"/>
      </dsp:txXfrm>
    </dsp:sp>
    <dsp:sp modelId="{A4254F1A-AA34-49B6-9AB4-0DF4E82A7644}">
      <dsp:nvSpPr>
        <dsp:cNvPr id="0" name=""/>
        <dsp:cNvSpPr/>
      </dsp:nvSpPr>
      <dsp:spPr>
        <a:xfrm>
          <a:off x="2844636" y="170709"/>
          <a:ext cx="444398" cy="444398"/>
        </a:xfrm>
        <a:prstGeom prst="ellipse">
          <a:avLst/>
        </a:prstGeom>
        <a:gradFill rotWithShape="0">
          <a:gsLst>
            <a:gs pos="0">
              <a:schemeClr val="accent5">
                <a:alpha val="50000"/>
                <a:hueOff val="0"/>
                <a:satOff val="0"/>
                <a:lumOff val="0"/>
                <a:alphaOff val="0"/>
                <a:shade val="51000"/>
                <a:satMod val="130000"/>
              </a:schemeClr>
            </a:gs>
            <a:gs pos="80000">
              <a:schemeClr val="accent5">
                <a:alpha val="50000"/>
                <a:hueOff val="0"/>
                <a:satOff val="0"/>
                <a:lumOff val="0"/>
                <a:alphaOff val="0"/>
                <a:shade val="93000"/>
                <a:satMod val="130000"/>
              </a:schemeClr>
            </a:gs>
            <a:gs pos="100000">
              <a:schemeClr val="accent5">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a:t>
          </a:r>
          <a:endParaRPr lang="en-IN" sz="1900" kern="1200" dirty="0"/>
        </a:p>
      </dsp:txBody>
      <dsp:txXfrm>
        <a:off x="2909717" y="235790"/>
        <a:ext cx="314236" cy="314236"/>
      </dsp:txXfrm>
    </dsp:sp>
    <dsp:sp modelId="{5FBA103C-E1D0-4A81-BB31-DD7015354362}">
      <dsp:nvSpPr>
        <dsp:cNvPr id="0" name=""/>
        <dsp:cNvSpPr/>
      </dsp:nvSpPr>
      <dsp:spPr>
        <a:xfrm>
          <a:off x="3200154" y="170709"/>
          <a:ext cx="444398" cy="444398"/>
        </a:xfrm>
        <a:prstGeom prst="ellipse">
          <a:avLst/>
        </a:prstGeom>
        <a:gradFill rotWithShape="0">
          <a:gsLst>
            <a:gs pos="0">
              <a:schemeClr val="accent6">
                <a:alpha val="50000"/>
                <a:hueOff val="0"/>
                <a:satOff val="0"/>
                <a:lumOff val="0"/>
                <a:alphaOff val="0"/>
                <a:shade val="51000"/>
                <a:satMod val="130000"/>
              </a:schemeClr>
            </a:gs>
            <a:gs pos="80000">
              <a:schemeClr val="accent6">
                <a:alpha val="50000"/>
                <a:hueOff val="0"/>
                <a:satOff val="0"/>
                <a:lumOff val="0"/>
                <a:alphaOff val="0"/>
                <a:shade val="93000"/>
                <a:satMod val="130000"/>
              </a:schemeClr>
            </a:gs>
            <a:gs pos="100000">
              <a:schemeClr val="accent6">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a:t>
          </a:r>
          <a:endParaRPr lang="en-IN" sz="1900" b="1" kern="1200" dirty="0"/>
        </a:p>
      </dsp:txBody>
      <dsp:txXfrm>
        <a:off x="3265235" y="235790"/>
        <a:ext cx="314236" cy="314236"/>
      </dsp:txXfrm>
    </dsp:sp>
    <dsp:sp modelId="{A7A86AEC-295F-44FE-9B16-01E14F805A67}">
      <dsp:nvSpPr>
        <dsp:cNvPr id="0" name=""/>
        <dsp:cNvSpPr/>
      </dsp:nvSpPr>
      <dsp:spPr>
        <a:xfrm>
          <a:off x="3555673" y="170709"/>
          <a:ext cx="444398" cy="444398"/>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14</a:t>
          </a:r>
          <a:endParaRPr lang="en-IN" sz="1900" b="1" kern="1200" dirty="0"/>
        </a:p>
      </dsp:txBody>
      <dsp:txXfrm>
        <a:off x="3620754" y="235790"/>
        <a:ext cx="314236" cy="31423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33D49-3413-4200-8891-06ECB5F59131}">
      <dsp:nvSpPr>
        <dsp:cNvPr id="0" name=""/>
        <dsp:cNvSpPr/>
      </dsp:nvSpPr>
      <dsp:spPr>
        <a:xfrm>
          <a:off x="488" y="170709"/>
          <a:ext cx="444398" cy="444398"/>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M</a:t>
          </a:r>
          <a:endParaRPr lang="en-IN" sz="1900" kern="1200" dirty="0"/>
        </a:p>
      </dsp:txBody>
      <dsp:txXfrm>
        <a:off x="65569" y="235790"/>
        <a:ext cx="314236" cy="314236"/>
      </dsp:txXfrm>
    </dsp:sp>
    <dsp:sp modelId="{4409FF7B-D37A-4C31-9064-BA2342BEC0EE}">
      <dsp:nvSpPr>
        <dsp:cNvPr id="0" name=""/>
        <dsp:cNvSpPr/>
      </dsp:nvSpPr>
      <dsp:spPr>
        <a:xfrm>
          <a:off x="356006" y="170709"/>
          <a:ext cx="444398" cy="444398"/>
        </a:xfrm>
        <a:prstGeom prst="ellipse">
          <a:avLst/>
        </a:prstGeom>
        <a:gradFill rotWithShape="0">
          <a:gsLst>
            <a:gs pos="0">
              <a:schemeClr val="accent3">
                <a:alpha val="50000"/>
                <a:hueOff val="0"/>
                <a:satOff val="0"/>
                <a:lumOff val="0"/>
                <a:alphaOff val="0"/>
                <a:shade val="51000"/>
                <a:satMod val="130000"/>
              </a:schemeClr>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o</a:t>
          </a:r>
          <a:endParaRPr lang="en-IN" sz="1900" kern="1200" dirty="0"/>
        </a:p>
      </dsp:txBody>
      <dsp:txXfrm>
        <a:off x="421087" y="235790"/>
        <a:ext cx="314236" cy="314236"/>
      </dsp:txXfrm>
    </dsp:sp>
    <dsp:sp modelId="{4BDF8A8D-05EC-455A-A295-83D416E615EB}">
      <dsp:nvSpPr>
        <dsp:cNvPr id="0" name=""/>
        <dsp:cNvSpPr/>
      </dsp:nvSpPr>
      <dsp:spPr>
        <a:xfrm>
          <a:off x="711525" y="170709"/>
          <a:ext cx="444398" cy="444398"/>
        </a:xfrm>
        <a:prstGeom prst="ellipse">
          <a:avLst/>
        </a:prstGeom>
        <a:gradFill rotWithShape="0">
          <a:gsLst>
            <a:gs pos="0">
              <a:schemeClr val="accent4">
                <a:alpha val="50000"/>
                <a:hueOff val="0"/>
                <a:satOff val="0"/>
                <a:lumOff val="0"/>
                <a:alphaOff val="0"/>
                <a:shade val="51000"/>
                <a:satMod val="130000"/>
              </a:schemeClr>
            </a:gs>
            <a:gs pos="80000">
              <a:schemeClr val="accent4">
                <a:alpha val="50000"/>
                <a:hueOff val="0"/>
                <a:satOff val="0"/>
                <a:lumOff val="0"/>
                <a:alphaOff val="0"/>
                <a:shade val="93000"/>
                <a:satMod val="130000"/>
              </a:schemeClr>
            </a:gs>
            <a:gs pos="100000">
              <a:schemeClr val="accent4">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d</a:t>
          </a:r>
          <a:endParaRPr lang="en-IN" sz="1900" kern="1200" dirty="0"/>
        </a:p>
      </dsp:txBody>
      <dsp:txXfrm>
        <a:off x="776606" y="235790"/>
        <a:ext cx="314236" cy="314236"/>
      </dsp:txXfrm>
    </dsp:sp>
    <dsp:sp modelId="{278148E2-4D9E-459E-82FE-62B225737E37}">
      <dsp:nvSpPr>
        <dsp:cNvPr id="0" name=""/>
        <dsp:cNvSpPr/>
      </dsp:nvSpPr>
      <dsp:spPr>
        <a:xfrm>
          <a:off x="1067043" y="170709"/>
          <a:ext cx="444398" cy="444398"/>
        </a:xfrm>
        <a:prstGeom prst="ellipse">
          <a:avLst/>
        </a:prstGeom>
        <a:gradFill rotWithShape="0">
          <a:gsLst>
            <a:gs pos="0">
              <a:schemeClr val="accent5">
                <a:alpha val="50000"/>
                <a:hueOff val="0"/>
                <a:satOff val="0"/>
                <a:lumOff val="0"/>
                <a:alphaOff val="0"/>
                <a:shade val="51000"/>
                <a:satMod val="130000"/>
              </a:schemeClr>
            </a:gs>
            <a:gs pos="80000">
              <a:schemeClr val="accent5">
                <a:alpha val="50000"/>
                <a:hueOff val="0"/>
                <a:satOff val="0"/>
                <a:lumOff val="0"/>
                <a:alphaOff val="0"/>
                <a:shade val="93000"/>
                <a:satMod val="130000"/>
              </a:schemeClr>
            </a:gs>
            <a:gs pos="100000">
              <a:schemeClr val="accent5">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e</a:t>
          </a:r>
          <a:endParaRPr lang="en-IN" sz="1900" kern="1200" dirty="0"/>
        </a:p>
      </dsp:txBody>
      <dsp:txXfrm>
        <a:off x="1132124" y="235790"/>
        <a:ext cx="314236" cy="314236"/>
      </dsp:txXfrm>
    </dsp:sp>
    <dsp:sp modelId="{C6C0E0C6-CD04-4056-8F0B-6C202E9924B1}">
      <dsp:nvSpPr>
        <dsp:cNvPr id="0" name=""/>
        <dsp:cNvSpPr/>
      </dsp:nvSpPr>
      <dsp:spPr>
        <a:xfrm>
          <a:off x="1422562" y="170709"/>
          <a:ext cx="444398" cy="444398"/>
        </a:xfrm>
        <a:prstGeom prst="ellipse">
          <a:avLst/>
        </a:prstGeom>
        <a:gradFill rotWithShape="0">
          <a:gsLst>
            <a:gs pos="0">
              <a:schemeClr val="accent6">
                <a:alpha val="50000"/>
                <a:hueOff val="0"/>
                <a:satOff val="0"/>
                <a:lumOff val="0"/>
                <a:alphaOff val="0"/>
                <a:shade val="51000"/>
                <a:satMod val="130000"/>
              </a:schemeClr>
            </a:gs>
            <a:gs pos="80000">
              <a:schemeClr val="accent6">
                <a:alpha val="50000"/>
                <a:hueOff val="0"/>
                <a:satOff val="0"/>
                <a:lumOff val="0"/>
                <a:alphaOff val="0"/>
                <a:shade val="93000"/>
                <a:satMod val="130000"/>
              </a:schemeClr>
            </a:gs>
            <a:gs pos="100000">
              <a:schemeClr val="accent6">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r</a:t>
          </a:r>
          <a:endParaRPr lang="en-IN" sz="1900" kern="1200" dirty="0"/>
        </a:p>
      </dsp:txBody>
      <dsp:txXfrm>
        <a:off x="1487643" y="235790"/>
        <a:ext cx="314236" cy="314236"/>
      </dsp:txXfrm>
    </dsp:sp>
    <dsp:sp modelId="{C3425200-A981-4AE8-9C93-A98EB91531FA}">
      <dsp:nvSpPr>
        <dsp:cNvPr id="0" name=""/>
        <dsp:cNvSpPr/>
      </dsp:nvSpPr>
      <dsp:spPr>
        <a:xfrm>
          <a:off x="1778080" y="170709"/>
          <a:ext cx="444398" cy="444398"/>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n </a:t>
          </a:r>
          <a:endParaRPr lang="en-IN" sz="1900" kern="1200" dirty="0"/>
        </a:p>
      </dsp:txBody>
      <dsp:txXfrm>
        <a:off x="1843161" y="235790"/>
        <a:ext cx="314236" cy="314236"/>
      </dsp:txXfrm>
    </dsp:sp>
    <dsp:sp modelId="{7B11CA59-13E5-4EE2-B6B5-B2A46037165B}">
      <dsp:nvSpPr>
        <dsp:cNvPr id="0" name=""/>
        <dsp:cNvSpPr/>
      </dsp:nvSpPr>
      <dsp:spPr>
        <a:xfrm>
          <a:off x="2133599" y="170709"/>
          <a:ext cx="444398" cy="444398"/>
        </a:xfrm>
        <a:prstGeom prst="ellipse">
          <a:avLst/>
        </a:prstGeom>
        <a:gradFill rotWithShape="0">
          <a:gsLst>
            <a:gs pos="0">
              <a:schemeClr val="accent3">
                <a:alpha val="50000"/>
                <a:hueOff val="0"/>
                <a:satOff val="0"/>
                <a:lumOff val="0"/>
                <a:alphaOff val="0"/>
                <a:shade val="51000"/>
                <a:satMod val="130000"/>
              </a:schemeClr>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endParaRPr lang="en-US" sz="1900" b="1" kern="1200" dirty="0"/>
        </a:p>
      </dsp:txBody>
      <dsp:txXfrm>
        <a:off x="2198680" y="235790"/>
        <a:ext cx="314236" cy="314236"/>
      </dsp:txXfrm>
    </dsp:sp>
    <dsp:sp modelId="{93E01C15-2071-451D-80F4-B2D7005AA0DF}">
      <dsp:nvSpPr>
        <dsp:cNvPr id="0" name=""/>
        <dsp:cNvSpPr/>
      </dsp:nvSpPr>
      <dsp:spPr>
        <a:xfrm>
          <a:off x="2489117" y="170709"/>
          <a:ext cx="444398" cy="444398"/>
        </a:xfrm>
        <a:prstGeom prst="ellipse">
          <a:avLst/>
        </a:prstGeom>
        <a:gradFill rotWithShape="0">
          <a:gsLst>
            <a:gs pos="0">
              <a:schemeClr val="accent4">
                <a:alpha val="50000"/>
                <a:hueOff val="0"/>
                <a:satOff val="0"/>
                <a:lumOff val="0"/>
                <a:alphaOff val="0"/>
                <a:shade val="51000"/>
                <a:satMod val="130000"/>
              </a:schemeClr>
            </a:gs>
            <a:gs pos="80000">
              <a:schemeClr val="accent4">
                <a:alpha val="50000"/>
                <a:hueOff val="0"/>
                <a:satOff val="0"/>
                <a:lumOff val="0"/>
                <a:alphaOff val="0"/>
                <a:shade val="93000"/>
                <a:satMod val="130000"/>
              </a:schemeClr>
            </a:gs>
            <a:gs pos="100000">
              <a:schemeClr val="accent4">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C</a:t>
          </a:r>
          <a:endParaRPr lang="en-IN" sz="1900" kern="1200" dirty="0"/>
        </a:p>
      </dsp:txBody>
      <dsp:txXfrm>
        <a:off x="2554198" y="235790"/>
        <a:ext cx="314236" cy="314236"/>
      </dsp:txXfrm>
    </dsp:sp>
    <dsp:sp modelId="{A4254F1A-AA34-49B6-9AB4-0DF4E82A7644}">
      <dsp:nvSpPr>
        <dsp:cNvPr id="0" name=""/>
        <dsp:cNvSpPr/>
      </dsp:nvSpPr>
      <dsp:spPr>
        <a:xfrm>
          <a:off x="2844636" y="170709"/>
          <a:ext cx="444398" cy="444398"/>
        </a:xfrm>
        <a:prstGeom prst="ellipse">
          <a:avLst/>
        </a:prstGeom>
        <a:gradFill rotWithShape="0">
          <a:gsLst>
            <a:gs pos="0">
              <a:schemeClr val="accent5">
                <a:alpha val="50000"/>
                <a:hueOff val="0"/>
                <a:satOff val="0"/>
                <a:lumOff val="0"/>
                <a:alphaOff val="0"/>
                <a:shade val="51000"/>
                <a:satMod val="130000"/>
              </a:schemeClr>
            </a:gs>
            <a:gs pos="80000">
              <a:schemeClr val="accent5">
                <a:alpha val="50000"/>
                <a:hueOff val="0"/>
                <a:satOff val="0"/>
                <a:lumOff val="0"/>
                <a:alphaOff val="0"/>
                <a:shade val="93000"/>
                <a:satMod val="130000"/>
              </a:schemeClr>
            </a:gs>
            <a:gs pos="100000">
              <a:schemeClr val="accent5">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a:t>
          </a:r>
          <a:endParaRPr lang="en-IN" sz="1900" kern="1200" dirty="0"/>
        </a:p>
      </dsp:txBody>
      <dsp:txXfrm>
        <a:off x="2909717" y="235790"/>
        <a:ext cx="314236" cy="314236"/>
      </dsp:txXfrm>
    </dsp:sp>
    <dsp:sp modelId="{5FBA103C-E1D0-4A81-BB31-DD7015354362}">
      <dsp:nvSpPr>
        <dsp:cNvPr id="0" name=""/>
        <dsp:cNvSpPr/>
      </dsp:nvSpPr>
      <dsp:spPr>
        <a:xfrm>
          <a:off x="3200154" y="170709"/>
          <a:ext cx="444398" cy="444398"/>
        </a:xfrm>
        <a:prstGeom prst="ellipse">
          <a:avLst/>
        </a:prstGeom>
        <a:gradFill rotWithShape="0">
          <a:gsLst>
            <a:gs pos="0">
              <a:schemeClr val="accent6">
                <a:alpha val="50000"/>
                <a:hueOff val="0"/>
                <a:satOff val="0"/>
                <a:lumOff val="0"/>
                <a:alphaOff val="0"/>
                <a:shade val="51000"/>
                <a:satMod val="130000"/>
              </a:schemeClr>
            </a:gs>
            <a:gs pos="80000">
              <a:schemeClr val="accent6">
                <a:alpha val="50000"/>
                <a:hueOff val="0"/>
                <a:satOff val="0"/>
                <a:lumOff val="0"/>
                <a:alphaOff val="0"/>
                <a:shade val="93000"/>
                <a:satMod val="130000"/>
              </a:schemeClr>
            </a:gs>
            <a:gs pos="100000">
              <a:schemeClr val="accent6">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a:t>
          </a:r>
          <a:endParaRPr lang="en-IN" sz="1900" b="1" kern="1200" dirty="0"/>
        </a:p>
      </dsp:txBody>
      <dsp:txXfrm>
        <a:off x="3265235" y="235790"/>
        <a:ext cx="314236" cy="314236"/>
      </dsp:txXfrm>
    </dsp:sp>
    <dsp:sp modelId="{A7A86AEC-295F-44FE-9B16-01E14F805A67}">
      <dsp:nvSpPr>
        <dsp:cNvPr id="0" name=""/>
        <dsp:cNvSpPr/>
      </dsp:nvSpPr>
      <dsp:spPr>
        <a:xfrm>
          <a:off x="3555673" y="170709"/>
          <a:ext cx="444398" cy="444398"/>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14</a:t>
          </a:r>
          <a:endParaRPr lang="en-IN" sz="1900" b="1" kern="1200" dirty="0"/>
        </a:p>
      </dsp:txBody>
      <dsp:txXfrm>
        <a:off x="3620754" y="235790"/>
        <a:ext cx="314236" cy="31423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33D49-3413-4200-8891-06ECB5F59131}">
      <dsp:nvSpPr>
        <dsp:cNvPr id="0" name=""/>
        <dsp:cNvSpPr/>
      </dsp:nvSpPr>
      <dsp:spPr>
        <a:xfrm>
          <a:off x="488" y="170709"/>
          <a:ext cx="444398" cy="444398"/>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M</a:t>
          </a:r>
          <a:endParaRPr lang="en-IN" sz="1900" kern="1200" dirty="0"/>
        </a:p>
      </dsp:txBody>
      <dsp:txXfrm>
        <a:off x="65569" y="235790"/>
        <a:ext cx="314236" cy="314236"/>
      </dsp:txXfrm>
    </dsp:sp>
    <dsp:sp modelId="{4409FF7B-D37A-4C31-9064-BA2342BEC0EE}">
      <dsp:nvSpPr>
        <dsp:cNvPr id="0" name=""/>
        <dsp:cNvSpPr/>
      </dsp:nvSpPr>
      <dsp:spPr>
        <a:xfrm>
          <a:off x="356006" y="170709"/>
          <a:ext cx="444398" cy="444398"/>
        </a:xfrm>
        <a:prstGeom prst="ellipse">
          <a:avLst/>
        </a:prstGeom>
        <a:gradFill rotWithShape="0">
          <a:gsLst>
            <a:gs pos="0">
              <a:schemeClr val="accent3">
                <a:alpha val="50000"/>
                <a:hueOff val="0"/>
                <a:satOff val="0"/>
                <a:lumOff val="0"/>
                <a:alphaOff val="0"/>
                <a:shade val="51000"/>
                <a:satMod val="130000"/>
              </a:schemeClr>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o</a:t>
          </a:r>
          <a:endParaRPr lang="en-IN" sz="1900" kern="1200" dirty="0"/>
        </a:p>
      </dsp:txBody>
      <dsp:txXfrm>
        <a:off x="421087" y="235790"/>
        <a:ext cx="314236" cy="314236"/>
      </dsp:txXfrm>
    </dsp:sp>
    <dsp:sp modelId="{4BDF8A8D-05EC-455A-A295-83D416E615EB}">
      <dsp:nvSpPr>
        <dsp:cNvPr id="0" name=""/>
        <dsp:cNvSpPr/>
      </dsp:nvSpPr>
      <dsp:spPr>
        <a:xfrm>
          <a:off x="711525" y="170709"/>
          <a:ext cx="444398" cy="444398"/>
        </a:xfrm>
        <a:prstGeom prst="ellipse">
          <a:avLst/>
        </a:prstGeom>
        <a:gradFill rotWithShape="0">
          <a:gsLst>
            <a:gs pos="0">
              <a:schemeClr val="accent4">
                <a:alpha val="50000"/>
                <a:hueOff val="0"/>
                <a:satOff val="0"/>
                <a:lumOff val="0"/>
                <a:alphaOff val="0"/>
                <a:shade val="51000"/>
                <a:satMod val="130000"/>
              </a:schemeClr>
            </a:gs>
            <a:gs pos="80000">
              <a:schemeClr val="accent4">
                <a:alpha val="50000"/>
                <a:hueOff val="0"/>
                <a:satOff val="0"/>
                <a:lumOff val="0"/>
                <a:alphaOff val="0"/>
                <a:shade val="93000"/>
                <a:satMod val="130000"/>
              </a:schemeClr>
            </a:gs>
            <a:gs pos="100000">
              <a:schemeClr val="accent4">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d</a:t>
          </a:r>
          <a:endParaRPr lang="en-IN" sz="1900" kern="1200" dirty="0"/>
        </a:p>
      </dsp:txBody>
      <dsp:txXfrm>
        <a:off x="776606" y="235790"/>
        <a:ext cx="314236" cy="314236"/>
      </dsp:txXfrm>
    </dsp:sp>
    <dsp:sp modelId="{278148E2-4D9E-459E-82FE-62B225737E37}">
      <dsp:nvSpPr>
        <dsp:cNvPr id="0" name=""/>
        <dsp:cNvSpPr/>
      </dsp:nvSpPr>
      <dsp:spPr>
        <a:xfrm>
          <a:off x="1067043" y="170709"/>
          <a:ext cx="444398" cy="444398"/>
        </a:xfrm>
        <a:prstGeom prst="ellipse">
          <a:avLst/>
        </a:prstGeom>
        <a:gradFill rotWithShape="0">
          <a:gsLst>
            <a:gs pos="0">
              <a:schemeClr val="accent5">
                <a:alpha val="50000"/>
                <a:hueOff val="0"/>
                <a:satOff val="0"/>
                <a:lumOff val="0"/>
                <a:alphaOff val="0"/>
                <a:shade val="51000"/>
                <a:satMod val="130000"/>
              </a:schemeClr>
            </a:gs>
            <a:gs pos="80000">
              <a:schemeClr val="accent5">
                <a:alpha val="50000"/>
                <a:hueOff val="0"/>
                <a:satOff val="0"/>
                <a:lumOff val="0"/>
                <a:alphaOff val="0"/>
                <a:shade val="93000"/>
                <a:satMod val="130000"/>
              </a:schemeClr>
            </a:gs>
            <a:gs pos="100000">
              <a:schemeClr val="accent5">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e</a:t>
          </a:r>
          <a:endParaRPr lang="en-IN" sz="1900" kern="1200" dirty="0"/>
        </a:p>
      </dsp:txBody>
      <dsp:txXfrm>
        <a:off x="1132124" y="235790"/>
        <a:ext cx="314236" cy="314236"/>
      </dsp:txXfrm>
    </dsp:sp>
    <dsp:sp modelId="{C6C0E0C6-CD04-4056-8F0B-6C202E9924B1}">
      <dsp:nvSpPr>
        <dsp:cNvPr id="0" name=""/>
        <dsp:cNvSpPr/>
      </dsp:nvSpPr>
      <dsp:spPr>
        <a:xfrm>
          <a:off x="1422562" y="170709"/>
          <a:ext cx="444398" cy="444398"/>
        </a:xfrm>
        <a:prstGeom prst="ellipse">
          <a:avLst/>
        </a:prstGeom>
        <a:gradFill rotWithShape="0">
          <a:gsLst>
            <a:gs pos="0">
              <a:schemeClr val="accent6">
                <a:alpha val="50000"/>
                <a:hueOff val="0"/>
                <a:satOff val="0"/>
                <a:lumOff val="0"/>
                <a:alphaOff val="0"/>
                <a:shade val="51000"/>
                <a:satMod val="130000"/>
              </a:schemeClr>
            </a:gs>
            <a:gs pos="80000">
              <a:schemeClr val="accent6">
                <a:alpha val="50000"/>
                <a:hueOff val="0"/>
                <a:satOff val="0"/>
                <a:lumOff val="0"/>
                <a:alphaOff val="0"/>
                <a:shade val="93000"/>
                <a:satMod val="130000"/>
              </a:schemeClr>
            </a:gs>
            <a:gs pos="100000">
              <a:schemeClr val="accent6">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r</a:t>
          </a:r>
          <a:endParaRPr lang="en-IN" sz="1900" kern="1200" dirty="0"/>
        </a:p>
      </dsp:txBody>
      <dsp:txXfrm>
        <a:off x="1487643" y="235790"/>
        <a:ext cx="314236" cy="314236"/>
      </dsp:txXfrm>
    </dsp:sp>
    <dsp:sp modelId="{C3425200-A981-4AE8-9C93-A98EB91531FA}">
      <dsp:nvSpPr>
        <dsp:cNvPr id="0" name=""/>
        <dsp:cNvSpPr/>
      </dsp:nvSpPr>
      <dsp:spPr>
        <a:xfrm>
          <a:off x="1778080" y="170709"/>
          <a:ext cx="444398" cy="444398"/>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n </a:t>
          </a:r>
          <a:endParaRPr lang="en-IN" sz="1900" kern="1200" dirty="0"/>
        </a:p>
      </dsp:txBody>
      <dsp:txXfrm>
        <a:off x="1843161" y="235790"/>
        <a:ext cx="314236" cy="314236"/>
      </dsp:txXfrm>
    </dsp:sp>
    <dsp:sp modelId="{7B11CA59-13E5-4EE2-B6B5-B2A46037165B}">
      <dsp:nvSpPr>
        <dsp:cNvPr id="0" name=""/>
        <dsp:cNvSpPr/>
      </dsp:nvSpPr>
      <dsp:spPr>
        <a:xfrm>
          <a:off x="2133599" y="170709"/>
          <a:ext cx="444398" cy="444398"/>
        </a:xfrm>
        <a:prstGeom prst="ellipse">
          <a:avLst/>
        </a:prstGeom>
        <a:gradFill rotWithShape="0">
          <a:gsLst>
            <a:gs pos="0">
              <a:schemeClr val="accent3">
                <a:alpha val="50000"/>
                <a:hueOff val="0"/>
                <a:satOff val="0"/>
                <a:lumOff val="0"/>
                <a:alphaOff val="0"/>
                <a:shade val="51000"/>
                <a:satMod val="130000"/>
              </a:schemeClr>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endParaRPr lang="en-US" sz="1900" b="1" kern="1200" dirty="0"/>
        </a:p>
      </dsp:txBody>
      <dsp:txXfrm>
        <a:off x="2198680" y="235790"/>
        <a:ext cx="314236" cy="314236"/>
      </dsp:txXfrm>
    </dsp:sp>
    <dsp:sp modelId="{93E01C15-2071-451D-80F4-B2D7005AA0DF}">
      <dsp:nvSpPr>
        <dsp:cNvPr id="0" name=""/>
        <dsp:cNvSpPr/>
      </dsp:nvSpPr>
      <dsp:spPr>
        <a:xfrm>
          <a:off x="2489117" y="170709"/>
          <a:ext cx="444398" cy="444398"/>
        </a:xfrm>
        <a:prstGeom prst="ellipse">
          <a:avLst/>
        </a:prstGeom>
        <a:gradFill rotWithShape="0">
          <a:gsLst>
            <a:gs pos="0">
              <a:schemeClr val="accent4">
                <a:alpha val="50000"/>
                <a:hueOff val="0"/>
                <a:satOff val="0"/>
                <a:lumOff val="0"/>
                <a:alphaOff val="0"/>
                <a:shade val="51000"/>
                <a:satMod val="130000"/>
              </a:schemeClr>
            </a:gs>
            <a:gs pos="80000">
              <a:schemeClr val="accent4">
                <a:alpha val="50000"/>
                <a:hueOff val="0"/>
                <a:satOff val="0"/>
                <a:lumOff val="0"/>
                <a:alphaOff val="0"/>
                <a:shade val="93000"/>
                <a:satMod val="130000"/>
              </a:schemeClr>
            </a:gs>
            <a:gs pos="100000">
              <a:schemeClr val="accent4">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C</a:t>
          </a:r>
          <a:endParaRPr lang="en-IN" sz="1900" kern="1200" dirty="0"/>
        </a:p>
      </dsp:txBody>
      <dsp:txXfrm>
        <a:off x="2554198" y="235790"/>
        <a:ext cx="314236" cy="314236"/>
      </dsp:txXfrm>
    </dsp:sp>
    <dsp:sp modelId="{A4254F1A-AA34-49B6-9AB4-0DF4E82A7644}">
      <dsp:nvSpPr>
        <dsp:cNvPr id="0" name=""/>
        <dsp:cNvSpPr/>
      </dsp:nvSpPr>
      <dsp:spPr>
        <a:xfrm>
          <a:off x="2844636" y="170709"/>
          <a:ext cx="444398" cy="444398"/>
        </a:xfrm>
        <a:prstGeom prst="ellipse">
          <a:avLst/>
        </a:prstGeom>
        <a:gradFill rotWithShape="0">
          <a:gsLst>
            <a:gs pos="0">
              <a:schemeClr val="accent5">
                <a:alpha val="50000"/>
                <a:hueOff val="0"/>
                <a:satOff val="0"/>
                <a:lumOff val="0"/>
                <a:alphaOff val="0"/>
                <a:shade val="51000"/>
                <a:satMod val="130000"/>
              </a:schemeClr>
            </a:gs>
            <a:gs pos="80000">
              <a:schemeClr val="accent5">
                <a:alpha val="50000"/>
                <a:hueOff val="0"/>
                <a:satOff val="0"/>
                <a:lumOff val="0"/>
                <a:alphaOff val="0"/>
                <a:shade val="93000"/>
                <a:satMod val="130000"/>
              </a:schemeClr>
            </a:gs>
            <a:gs pos="100000">
              <a:schemeClr val="accent5">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a:t>
          </a:r>
          <a:endParaRPr lang="en-IN" sz="1900" kern="1200" dirty="0"/>
        </a:p>
      </dsp:txBody>
      <dsp:txXfrm>
        <a:off x="2909717" y="235790"/>
        <a:ext cx="314236" cy="314236"/>
      </dsp:txXfrm>
    </dsp:sp>
    <dsp:sp modelId="{5FBA103C-E1D0-4A81-BB31-DD7015354362}">
      <dsp:nvSpPr>
        <dsp:cNvPr id="0" name=""/>
        <dsp:cNvSpPr/>
      </dsp:nvSpPr>
      <dsp:spPr>
        <a:xfrm>
          <a:off x="3200154" y="170709"/>
          <a:ext cx="444398" cy="444398"/>
        </a:xfrm>
        <a:prstGeom prst="ellipse">
          <a:avLst/>
        </a:prstGeom>
        <a:gradFill rotWithShape="0">
          <a:gsLst>
            <a:gs pos="0">
              <a:schemeClr val="accent6">
                <a:alpha val="50000"/>
                <a:hueOff val="0"/>
                <a:satOff val="0"/>
                <a:lumOff val="0"/>
                <a:alphaOff val="0"/>
                <a:shade val="51000"/>
                <a:satMod val="130000"/>
              </a:schemeClr>
            </a:gs>
            <a:gs pos="80000">
              <a:schemeClr val="accent6">
                <a:alpha val="50000"/>
                <a:hueOff val="0"/>
                <a:satOff val="0"/>
                <a:lumOff val="0"/>
                <a:alphaOff val="0"/>
                <a:shade val="93000"/>
                <a:satMod val="130000"/>
              </a:schemeClr>
            </a:gs>
            <a:gs pos="100000">
              <a:schemeClr val="accent6">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a:t>
          </a:r>
          <a:endParaRPr lang="en-IN" sz="1900" b="1" kern="1200" dirty="0"/>
        </a:p>
      </dsp:txBody>
      <dsp:txXfrm>
        <a:off x="3265235" y="235790"/>
        <a:ext cx="314236" cy="314236"/>
      </dsp:txXfrm>
    </dsp:sp>
    <dsp:sp modelId="{A7A86AEC-295F-44FE-9B16-01E14F805A67}">
      <dsp:nvSpPr>
        <dsp:cNvPr id="0" name=""/>
        <dsp:cNvSpPr/>
      </dsp:nvSpPr>
      <dsp:spPr>
        <a:xfrm>
          <a:off x="3555673" y="170709"/>
          <a:ext cx="444398" cy="444398"/>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t>14</a:t>
          </a:r>
          <a:endParaRPr lang="en-IN" sz="1900" b="1" kern="1200" dirty="0"/>
        </a:p>
      </dsp:txBody>
      <dsp:txXfrm>
        <a:off x="3620754" y="235790"/>
        <a:ext cx="314236" cy="314236"/>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7.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8.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14D213-8074-44E2-B86F-387FE1A4A6CE}" type="datetimeFigureOut">
              <a:rPr lang="en-IN" smtClean="0"/>
              <a:t>26-08-2022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213D52A-1940-4D2D-8FDE-E94AC1FE89E7}" type="slidenum">
              <a:rPr lang="en-IN" smtClean="0"/>
              <a:t>‹#›</a:t>
            </a:fld>
            <a:endParaRPr lang="en-IN"/>
          </a:p>
        </p:txBody>
      </p:sp>
    </p:spTree>
    <p:extLst>
      <p:ext uri="{BB962C8B-B14F-4D97-AF65-F5344CB8AC3E}">
        <p14:creationId xmlns:p14="http://schemas.microsoft.com/office/powerpoint/2010/main" val="165232868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5223BE-8850-4A33-A535-6DD16B09796F}" type="datetimeFigureOut">
              <a:rPr lang="en-IN" smtClean="0"/>
              <a:t>26-08-2022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84EFD5-2296-40B4-BDF8-EC62113F76A4}" type="slidenum">
              <a:rPr lang="en-IN" smtClean="0"/>
              <a:t>‹#›</a:t>
            </a:fld>
            <a:endParaRPr lang="en-IN"/>
          </a:p>
        </p:txBody>
      </p:sp>
    </p:spTree>
    <p:extLst>
      <p:ext uri="{BB962C8B-B14F-4D97-AF65-F5344CB8AC3E}">
        <p14:creationId xmlns:p14="http://schemas.microsoft.com/office/powerpoint/2010/main" val="222918646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284EFD5-2296-40B4-BDF8-EC62113F76A4}" type="slidenum">
              <a:rPr lang="en-IN" smtClean="0"/>
              <a:t>43</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885261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284EFD5-2296-40B4-BDF8-EC62113F76A4}" type="slidenum">
              <a:rPr lang="en-IN" smtClean="0"/>
              <a:t>153</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610582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284EFD5-2296-40B4-BDF8-EC62113F76A4}" type="slidenum">
              <a:rPr lang="en-IN" smtClean="0"/>
              <a:t>155</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412807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284EFD5-2296-40B4-BDF8-EC62113F76A4}" type="slidenum">
              <a:rPr lang="en-IN" smtClean="0"/>
              <a:t>156</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53383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284EFD5-2296-40B4-BDF8-EC62113F76A4}" type="slidenum">
              <a:rPr lang="en-IN" smtClean="0"/>
              <a:t>159</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436816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284EFD5-2296-40B4-BDF8-EC62113F76A4}" type="slidenum">
              <a:rPr lang="en-IN" smtClean="0"/>
              <a:t>160</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97788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284EFD5-2296-40B4-BDF8-EC62113F76A4}" type="slidenum">
              <a:rPr lang="en-IN" smtClean="0"/>
              <a:t>161</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312701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284EFD5-2296-40B4-BDF8-EC62113F76A4}" type="slidenum">
              <a:rPr lang="en-IN" smtClean="0"/>
              <a:t>162</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591706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BC35EA9-04AB-4EDA-888F-F1DFE7C4F5C7}" type="slidenum">
              <a:rPr lang="en-IN" smtClean="0"/>
              <a:t>166</a:t>
            </a:fld>
            <a:endParaRPr lang="en-IN"/>
          </a:p>
        </p:txBody>
      </p:sp>
      <p:sp>
        <p:nvSpPr>
          <p:cNvPr id="5" name="Footer Placeholder 4"/>
          <p:cNvSpPr>
            <a:spLocks noGrp="1"/>
          </p:cNvSpPr>
          <p:nvPr>
            <p:ph type="ftr" sz="quarter" idx="11"/>
          </p:nvPr>
        </p:nvSpPr>
        <p:spPr/>
        <p:txBody>
          <a:bodyPr/>
          <a:lstStyle/>
          <a:p>
            <a:r>
              <a:rPr lang="en-IN"/>
              <a:t>Trainer: A.M.P.Ganesh Prabhu</a:t>
            </a:r>
          </a:p>
        </p:txBody>
      </p:sp>
    </p:spTree>
    <p:extLst>
      <p:ext uri="{BB962C8B-B14F-4D97-AF65-F5344CB8AC3E}">
        <p14:creationId xmlns:p14="http://schemas.microsoft.com/office/powerpoint/2010/main" val="42768806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10"/>
          </p:nvPr>
        </p:nvSpPr>
        <p:spPr/>
        <p:txBody>
          <a:bodyPr/>
          <a:lstStyle/>
          <a:p>
            <a:r>
              <a:rPr lang="en-IN"/>
              <a:t>Trainer: A.M.P.Ganesh Prabhu</a:t>
            </a:r>
          </a:p>
        </p:txBody>
      </p:sp>
      <p:sp>
        <p:nvSpPr>
          <p:cNvPr id="5" name="Slide Number Placeholder 4"/>
          <p:cNvSpPr>
            <a:spLocks noGrp="1"/>
          </p:cNvSpPr>
          <p:nvPr>
            <p:ph type="sldNum" sz="quarter" idx="11"/>
          </p:nvPr>
        </p:nvSpPr>
        <p:spPr/>
        <p:txBody>
          <a:bodyPr/>
          <a:lstStyle/>
          <a:p>
            <a:fld id="{ABC35EA9-04AB-4EDA-888F-F1DFE7C4F5C7}" type="slidenum">
              <a:rPr lang="en-IN" smtClean="0"/>
              <a:t>172</a:t>
            </a:fld>
            <a:endParaRPr lang="en-IN"/>
          </a:p>
        </p:txBody>
      </p:sp>
    </p:spTree>
    <p:extLst>
      <p:ext uri="{BB962C8B-B14F-4D97-AF65-F5344CB8AC3E}">
        <p14:creationId xmlns:p14="http://schemas.microsoft.com/office/powerpoint/2010/main" val="1428535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IN"/>
              <a:t>Trainer: A.M.P.Ganesh Prabhu</a:t>
            </a:r>
          </a:p>
        </p:txBody>
      </p:sp>
      <p:sp>
        <p:nvSpPr>
          <p:cNvPr id="5" name="Slide Number Placeholder 4"/>
          <p:cNvSpPr>
            <a:spLocks noGrp="1"/>
          </p:cNvSpPr>
          <p:nvPr>
            <p:ph type="sldNum" sz="quarter" idx="11"/>
          </p:nvPr>
        </p:nvSpPr>
        <p:spPr/>
        <p:txBody>
          <a:bodyPr/>
          <a:lstStyle/>
          <a:p>
            <a:fld id="{ABC35EA9-04AB-4EDA-888F-F1DFE7C4F5C7}" type="slidenum">
              <a:rPr lang="en-IN" smtClean="0"/>
              <a:t>182</a:t>
            </a:fld>
            <a:endParaRPr lang="en-IN"/>
          </a:p>
        </p:txBody>
      </p:sp>
    </p:spTree>
    <p:extLst>
      <p:ext uri="{BB962C8B-B14F-4D97-AF65-F5344CB8AC3E}">
        <p14:creationId xmlns:p14="http://schemas.microsoft.com/office/powerpoint/2010/main" val="965028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284EFD5-2296-40B4-BDF8-EC62113F76A4}" type="slidenum">
              <a:rPr lang="en-IN" smtClean="0"/>
              <a:t>44</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412402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IN"/>
              <a:t>Trainer: A.M.P.Ganesh Prabhu</a:t>
            </a:r>
          </a:p>
        </p:txBody>
      </p:sp>
      <p:sp>
        <p:nvSpPr>
          <p:cNvPr id="5" name="Slide Number Placeholder 4"/>
          <p:cNvSpPr>
            <a:spLocks noGrp="1"/>
          </p:cNvSpPr>
          <p:nvPr>
            <p:ph type="sldNum" sz="quarter" idx="11"/>
          </p:nvPr>
        </p:nvSpPr>
        <p:spPr/>
        <p:txBody>
          <a:bodyPr/>
          <a:lstStyle/>
          <a:p>
            <a:fld id="{ABC35EA9-04AB-4EDA-888F-F1DFE7C4F5C7}" type="slidenum">
              <a:rPr lang="en-IN" smtClean="0"/>
              <a:t>183</a:t>
            </a:fld>
            <a:endParaRPr lang="en-IN"/>
          </a:p>
        </p:txBody>
      </p:sp>
    </p:spTree>
    <p:extLst>
      <p:ext uri="{BB962C8B-B14F-4D97-AF65-F5344CB8AC3E}">
        <p14:creationId xmlns:p14="http://schemas.microsoft.com/office/powerpoint/2010/main" val="13736036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C284EFD5-2296-40B4-BDF8-EC62113F76A4}" type="slidenum">
              <a:rPr lang="en-IN" smtClean="0"/>
              <a:t>201</a:t>
            </a:fld>
            <a:endParaRPr lang="en-IN"/>
          </a:p>
        </p:txBody>
      </p:sp>
    </p:spTree>
    <p:extLst>
      <p:ext uri="{BB962C8B-B14F-4D97-AF65-F5344CB8AC3E}">
        <p14:creationId xmlns:p14="http://schemas.microsoft.com/office/powerpoint/2010/main" val="3855887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C284EFD5-2296-40B4-BDF8-EC62113F76A4}" type="slidenum">
              <a:rPr lang="en-IN" smtClean="0"/>
              <a:t>202</a:t>
            </a:fld>
            <a:endParaRPr lang="en-IN"/>
          </a:p>
        </p:txBody>
      </p:sp>
    </p:spTree>
    <p:extLst>
      <p:ext uri="{BB962C8B-B14F-4D97-AF65-F5344CB8AC3E}">
        <p14:creationId xmlns:p14="http://schemas.microsoft.com/office/powerpoint/2010/main" val="30762500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C284EFD5-2296-40B4-BDF8-EC62113F76A4}" type="slidenum">
              <a:rPr lang="en-IN" smtClean="0"/>
              <a:t>205</a:t>
            </a:fld>
            <a:endParaRPr lang="en-IN"/>
          </a:p>
        </p:txBody>
      </p:sp>
    </p:spTree>
    <p:extLst>
      <p:ext uri="{BB962C8B-B14F-4D97-AF65-F5344CB8AC3E}">
        <p14:creationId xmlns:p14="http://schemas.microsoft.com/office/powerpoint/2010/main" val="1529610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284EFD5-2296-40B4-BDF8-EC62113F76A4}" type="slidenum">
              <a:rPr lang="en-IN" smtClean="0"/>
              <a:t>50</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533876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C284EFD5-2296-40B4-BDF8-EC62113F76A4}" type="slidenum">
              <a:rPr lang="en-IN" smtClean="0"/>
              <a:t>51</a:t>
            </a:fld>
            <a:endParaRPr lang="en-IN"/>
          </a:p>
        </p:txBody>
      </p:sp>
    </p:spTree>
    <p:extLst>
      <p:ext uri="{BB962C8B-B14F-4D97-AF65-F5344CB8AC3E}">
        <p14:creationId xmlns:p14="http://schemas.microsoft.com/office/powerpoint/2010/main" val="1520694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C284EFD5-2296-40B4-BDF8-EC62113F76A4}" type="slidenum">
              <a:rPr lang="en-IN" smtClean="0"/>
              <a:t>52</a:t>
            </a:fld>
            <a:endParaRPr lang="en-IN"/>
          </a:p>
        </p:txBody>
      </p:sp>
    </p:spTree>
    <p:extLst>
      <p:ext uri="{BB962C8B-B14F-4D97-AF65-F5344CB8AC3E}">
        <p14:creationId xmlns:p14="http://schemas.microsoft.com/office/powerpoint/2010/main" val="4179737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284EFD5-2296-40B4-BDF8-EC62113F76A4}" type="slidenum">
              <a:rPr lang="en-IN" smtClean="0"/>
              <a:t>116</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371859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284EFD5-2296-40B4-BDF8-EC62113F76A4}" type="slidenum">
              <a:rPr lang="en-IN" smtClean="0"/>
              <a:t>117</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080779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284EFD5-2296-40B4-BDF8-EC62113F76A4}" type="slidenum">
              <a:rPr lang="en-IN" smtClean="0"/>
              <a:t>151</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277077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284EFD5-2296-40B4-BDF8-EC62113F76A4}" type="slidenum">
              <a:rPr lang="en-IN" smtClean="0"/>
              <a:t>152</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202935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D98672A-FB12-47A1-8785-E8CFAA64199A}" type="datetime1">
              <a:rPr lang="en-IN" smtClean="0"/>
              <a:t>26-08-2022</a:t>
            </a:fld>
            <a:endParaRPr lang="en-IN"/>
          </a:p>
        </p:txBody>
      </p:sp>
      <p:sp>
        <p:nvSpPr>
          <p:cNvPr id="5" name="Footer Placeholder 4"/>
          <p:cNvSpPr>
            <a:spLocks noGrp="1"/>
          </p:cNvSpPr>
          <p:nvPr>
            <p:ph type="ftr" sz="quarter" idx="11"/>
          </p:nvPr>
        </p:nvSpPr>
        <p:spPr/>
        <p:txBody>
          <a:bodyPr/>
          <a:lstStyle/>
          <a:p>
            <a:r>
              <a:rPr lang="en-IN"/>
              <a:t>Trainer: A.M.P.Ganesh Prabhu [ampganeshprabhu@gmail.com]</a:t>
            </a:r>
          </a:p>
        </p:txBody>
      </p:sp>
      <p:sp>
        <p:nvSpPr>
          <p:cNvPr id="6" name="Slide Number Placeholder 5"/>
          <p:cNvSpPr>
            <a:spLocks noGrp="1"/>
          </p:cNvSpPr>
          <p:nvPr>
            <p:ph type="sldNum" sz="quarter" idx="12"/>
          </p:nvPr>
        </p:nvSpPr>
        <p:spPr/>
        <p:txBody>
          <a:bodyPr/>
          <a:lstStyle/>
          <a:p>
            <a:fld id="{7509ABCF-EDCD-42B9-93A2-561EE76D588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521EC26-FB8C-4289-B402-7CCE7E601B59}" type="datetime1">
              <a:rPr lang="en-IN" smtClean="0"/>
              <a:t>26-08-2022</a:t>
            </a:fld>
            <a:endParaRPr lang="en-IN"/>
          </a:p>
        </p:txBody>
      </p:sp>
      <p:sp>
        <p:nvSpPr>
          <p:cNvPr id="5" name="Footer Placeholder 4"/>
          <p:cNvSpPr>
            <a:spLocks noGrp="1"/>
          </p:cNvSpPr>
          <p:nvPr>
            <p:ph type="ftr" sz="quarter" idx="11"/>
          </p:nvPr>
        </p:nvSpPr>
        <p:spPr/>
        <p:txBody>
          <a:bodyPr/>
          <a:lstStyle/>
          <a:p>
            <a:r>
              <a:rPr lang="en-IN"/>
              <a:t>Trainer: A.M.P.Ganesh Prabhu [ampganeshprabhu@gmail.com]</a:t>
            </a:r>
          </a:p>
        </p:txBody>
      </p:sp>
      <p:sp>
        <p:nvSpPr>
          <p:cNvPr id="6" name="Slide Number Placeholder 5"/>
          <p:cNvSpPr>
            <a:spLocks noGrp="1"/>
          </p:cNvSpPr>
          <p:nvPr>
            <p:ph type="sldNum" sz="quarter" idx="12"/>
          </p:nvPr>
        </p:nvSpPr>
        <p:spPr/>
        <p:txBody>
          <a:bodyPr/>
          <a:lstStyle/>
          <a:p>
            <a:fld id="{7509ABCF-EDCD-42B9-93A2-561EE76D588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B1A92B9-7A1E-44A3-92E3-1C9B71B031C2}" type="datetime1">
              <a:rPr lang="en-IN" smtClean="0"/>
              <a:t>26-08-2022</a:t>
            </a:fld>
            <a:endParaRPr lang="en-IN"/>
          </a:p>
        </p:txBody>
      </p:sp>
      <p:sp>
        <p:nvSpPr>
          <p:cNvPr id="5" name="Footer Placeholder 4"/>
          <p:cNvSpPr>
            <a:spLocks noGrp="1"/>
          </p:cNvSpPr>
          <p:nvPr>
            <p:ph type="ftr" sz="quarter" idx="11"/>
          </p:nvPr>
        </p:nvSpPr>
        <p:spPr/>
        <p:txBody>
          <a:bodyPr/>
          <a:lstStyle/>
          <a:p>
            <a:r>
              <a:rPr lang="en-IN"/>
              <a:t>Trainer: A.M.P.Ganesh Prabhu [ampganeshprabhu@gmail.com]</a:t>
            </a:r>
          </a:p>
        </p:txBody>
      </p:sp>
      <p:sp>
        <p:nvSpPr>
          <p:cNvPr id="6" name="Slide Number Placeholder 5"/>
          <p:cNvSpPr>
            <a:spLocks noGrp="1"/>
          </p:cNvSpPr>
          <p:nvPr>
            <p:ph type="sldNum" sz="quarter" idx="12"/>
          </p:nvPr>
        </p:nvSpPr>
        <p:spPr/>
        <p:txBody>
          <a:bodyPr/>
          <a:lstStyle/>
          <a:p>
            <a:fld id="{7509ABCF-EDCD-42B9-93A2-561EE76D588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C3D6F61-615E-40DB-B6A7-1116A4119876}" type="datetime1">
              <a:rPr lang="en-IN" smtClean="0"/>
              <a:t>26-08-2022</a:t>
            </a:fld>
            <a:endParaRPr lang="en-IN"/>
          </a:p>
        </p:txBody>
      </p:sp>
      <p:sp>
        <p:nvSpPr>
          <p:cNvPr id="5" name="Footer Placeholder 4"/>
          <p:cNvSpPr>
            <a:spLocks noGrp="1"/>
          </p:cNvSpPr>
          <p:nvPr>
            <p:ph type="ftr" sz="quarter" idx="11"/>
          </p:nvPr>
        </p:nvSpPr>
        <p:spPr/>
        <p:txBody>
          <a:bodyPr/>
          <a:lstStyle/>
          <a:p>
            <a:r>
              <a:rPr lang="en-IN"/>
              <a:t>Trainer: A.M.P.Ganesh Prabhu [ampganeshprabhu@gmail.com]</a:t>
            </a:r>
          </a:p>
        </p:txBody>
      </p:sp>
      <p:sp>
        <p:nvSpPr>
          <p:cNvPr id="6" name="Slide Number Placeholder 5"/>
          <p:cNvSpPr>
            <a:spLocks noGrp="1"/>
          </p:cNvSpPr>
          <p:nvPr>
            <p:ph type="sldNum" sz="quarter" idx="12"/>
          </p:nvPr>
        </p:nvSpPr>
        <p:spPr/>
        <p:txBody>
          <a:bodyPr/>
          <a:lstStyle/>
          <a:p>
            <a:fld id="{7509ABCF-EDCD-42B9-93A2-561EE76D588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177ADF-8CA0-4A9A-9C14-1210884F1BC6}" type="datetime1">
              <a:rPr lang="en-IN" smtClean="0"/>
              <a:t>26-08-2022</a:t>
            </a:fld>
            <a:endParaRPr lang="en-IN"/>
          </a:p>
        </p:txBody>
      </p:sp>
      <p:sp>
        <p:nvSpPr>
          <p:cNvPr id="5" name="Footer Placeholder 4"/>
          <p:cNvSpPr>
            <a:spLocks noGrp="1"/>
          </p:cNvSpPr>
          <p:nvPr>
            <p:ph type="ftr" sz="quarter" idx="11"/>
          </p:nvPr>
        </p:nvSpPr>
        <p:spPr/>
        <p:txBody>
          <a:bodyPr/>
          <a:lstStyle/>
          <a:p>
            <a:r>
              <a:rPr lang="en-IN"/>
              <a:t>Trainer: A.M.P.Ganesh Prabhu [ampganeshprabhu@gmail.com]</a:t>
            </a:r>
          </a:p>
        </p:txBody>
      </p:sp>
      <p:sp>
        <p:nvSpPr>
          <p:cNvPr id="6" name="Slide Number Placeholder 5"/>
          <p:cNvSpPr>
            <a:spLocks noGrp="1"/>
          </p:cNvSpPr>
          <p:nvPr>
            <p:ph type="sldNum" sz="quarter" idx="12"/>
          </p:nvPr>
        </p:nvSpPr>
        <p:spPr/>
        <p:txBody>
          <a:bodyPr/>
          <a:lstStyle/>
          <a:p>
            <a:fld id="{7509ABCF-EDCD-42B9-93A2-561EE76D5884}"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03C0210-AF23-4A2E-803F-66B19385BD63}" type="datetime1">
              <a:rPr lang="en-IN" smtClean="0"/>
              <a:t>26-08-2022</a:t>
            </a:fld>
            <a:endParaRPr lang="en-IN"/>
          </a:p>
        </p:txBody>
      </p:sp>
      <p:sp>
        <p:nvSpPr>
          <p:cNvPr id="6" name="Footer Placeholder 5"/>
          <p:cNvSpPr>
            <a:spLocks noGrp="1"/>
          </p:cNvSpPr>
          <p:nvPr>
            <p:ph type="ftr" sz="quarter" idx="11"/>
          </p:nvPr>
        </p:nvSpPr>
        <p:spPr/>
        <p:txBody>
          <a:bodyPr/>
          <a:lstStyle/>
          <a:p>
            <a:r>
              <a:rPr lang="en-IN"/>
              <a:t>Trainer: A.M.P.Ganesh Prabhu [ampganeshprabhu@gmail.com]</a:t>
            </a:r>
          </a:p>
        </p:txBody>
      </p:sp>
      <p:sp>
        <p:nvSpPr>
          <p:cNvPr id="7" name="Slide Number Placeholder 6"/>
          <p:cNvSpPr>
            <a:spLocks noGrp="1"/>
          </p:cNvSpPr>
          <p:nvPr>
            <p:ph type="sldNum" sz="quarter" idx="12"/>
          </p:nvPr>
        </p:nvSpPr>
        <p:spPr/>
        <p:txBody>
          <a:bodyPr/>
          <a:lstStyle/>
          <a:p>
            <a:fld id="{7509ABCF-EDCD-42B9-93A2-561EE76D588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7EB26D5-7BB7-412A-980B-1C5B45538816}" type="datetime1">
              <a:rPr lang="en-IN" smtClean="0"/>
              <a:t>26-08-2022</a:t>
            </a:fld>
            <a:endParaRPr lang="en-IN"/>
          </a:p>
        </p:txBody>
      </p:sp>
      <p:sp>
        <p:nvSpPr>
          <p:cNvPr id="8" name="Footer Placeholder 7"/>
          <p:cNvSpPr>
            <a:spLocks noGrp="1"/>
          </p:cNvSpPr>
          <p:nvPr>
            <p:ph type="ftr" sz="quarter" idx="11"/>
          </p:nvPr>
        </p:nvSpPr>
        <p:spPr/>
        <p:txBody>
          <a:bodyPr/>
          <a:lstStyle/>
          <a:p>
            <a:r>
              <a:rPr lang="en-IN"/>
              <a:t>Trainer: A.M.P.Ganesh Prabhu [ampganeshprabhu@gmail.com]</a:t>
            </a:r>
          </a:p>
        </p:txBody>
      </p:sp>
      <p:sp>
        <p:nvSpPr>
          <p:cNvPr id="9" name="Slide Number Placeholder 8"/>
          <p:cNvSpPr>
            <a:spLocks noGrp="1"/>
          </p:cNvSpPr>
          <p:nvPr>
            <p:ph type="sldNum" sz="quarter" idx="12"/>
          </p:nvPr>
        </p:nvSpPr>
        <p:spPr/>
        <p:txBody>
          <a:bodyPr/>
          <a:lstStyle/>
          <a:p>
            <a:fld id="{7509ABCF-EDCD-42B9-93A2-561EE76D588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4177B56-B50B-4AE3-8D7D-E5D0388AD435}" type="datetime1">
              <a:rPr lang="en-IN" smtClean="0"/>
              <a:t>26-08-2022</a:t>
            </a:fld>
            <a:endParaRPr lang="en-IN"/>
          </a:p>
        </p:txBody>
      </p:sp>
      <p:sp>
        <p:nvSpPr>
          <p:cNvPr id="4" name="Footer Placeholder 3"/>
          <p:cNvSpPr>
            <a:spLocks noGrp="1"/>
          </p:cNvSpPr>
          <p:nvPr>
            <p:ph type="ftr" sz="quarter" idx="11"/>
          </p:nvPr>
        </p:nvSpPr>
        <p:spPr/>
        <p:txBody>
          <a:bodyPr/>
          <a:lstStyle/>
          <a:p>
            <a:r>
              <a:rPr lang="en-IN"/>
              <a:t>Trainer: A.M.P.Ganesh Prabhu [ampganeshprabhu@gmail.com]</a:t>
            </a:r>
          </a:p>
        </p:txBody>
      </p:sp>
      <p:sp>
        <p:nvSpPr>
          <p:cNvPr id="5" name="Slide Number Placeholder 4"/>
          <p:cNvSpPr>
            <a:spLocks noGrp="1"/>
          </p:cNvSpPr>
          <p:nvPr>
            <p:ph type="sldNum" sz="quarter" idx="12"/>
          </p:nvPr>
        </p:nvSpPr>
        <p:spPr/>
        <p:txBody>
          <a:bodyPr/>
          <a:lstStyle/>
          <a:p>
            <a:fld id="{7509ABCF-EDCD-42B9-93A2-561EE76D588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C1DBB9-485F-4A6A-AB58-6F93F19CF3FD}" type="datetime1">
              <a:rPr lang="en-IN" smtClean="0"/>
              <a:t>26-08-2022</a:t>
            </a:fld>
            <a:endParaRPr lang="en-IN"/>
          </a:p>
        </p:txBody>
      </p:sp>
      <p:sp>
        <p:nvSpPr>
          <p:cNvPr id="3" name="Footer Placeholder 2"/>
          <p:cNvSpPr>
            <a:spLocks noGrp="1"/>
          </p:cNvSpPr>
          <p:nvPr>
            <p:ph type="ftr" sz="quarter" idx="11"/>
          </p:nvPr>
        </p:nvSpPr>
        <p:spPr/>
        <p:txBody>
          <a:bodyPr/>
          <a:lstStyle/>
          <a:p>
            <a:r>
              <a:rPr lang="en-IN"/>
              <a:t>Trainer: A.M.P.Ganesh Prabhu [ampganeshprabhu@gmail.com]</a:t>
            </a:r>
          </a:p>
        </p:txBody>
      </p:sp>
      <p:sp>
        <p:nvSpPr>
          <p:cNvPr id="4" name="Slide Number Placeholder 3"/>
          <p:cNvSpPr>
            <a:spLocks noGrp="1"/>
          </p:cNvSpPr>
          <p:nvPr>
            <p:ph type="sldNum" sz="quarter" idx="12"/>
          </p:nvPr>
        </p:nvSpPr>
        <p:spPr/>
        <p:txBody>
          <a:bodyPr/>
          <a:lstStyle/>
          <a:p>
            <a:fld id="{7509ABCF-EDCD-42B9-93A2-561EE76D588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E7329D-CF0F-4C97-8D18-3BA11DF2E31B}" type="datetime1">
              <a:rPr lang="en-IN" smtClean="0"/>
              <a:t>26-08-2022</a:t>
            </a:fld>
            <a:endParaRPr lang="en-IN"/>
          </a:p>
        </p:txBody>
      </p:sp>
      <p:sp>
        <p:nvSpPr>
          <p:cNvPr id="6" name="Footer Placeholder 5"/>
          <p:cNvSpPr>
            <a:spLocks noGrp="1"/>
          </p:cNvSpPr>
          <p:nvPr>
            <p:ph type="ftr" sz="quarter" idx="11"/>
          </p:nvPr>
        </p:nvSpPr>
        <p:spPr/>
        <p:txBody>
          <a:bodyPr/>
          <a:lstStyle/>
          <a:p>
            <a:r>
              <a:rPr lang="en-IN"/>
              <a:t>Trainer: A.M.P.Ganesh Prabhu [ampganeshprabhu@gmail.com]</a:t>
            </a:r>
          </a:p>
        </p:txBody>
      </p:sp>
      <p:sp>
        <p:nvSpPr>
          <p:cNvPr id="7" name="Slide Number Placeholder 6"/>
          <p:cNvSpPr>
            <a:spLocks noGrp="1"/>
          </p:cNvSpPr>
          <p:nvPr>
            <p:ph type="sldNum" sz="quarter" idx="12"/>
          </p:nvPr>
        </p:nvSpPr>
        <p:spPr/>
        <p:txBody>
          <a:bodyPr/>
          <a:lstStyle/>
          <a:p>
            <a:fld id="{7509ABCF-EDCD-42B9-93A2-561EE76D588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7AAA86-954B-4B8B-A444-A02B44B23106}" type="datetime1">
              <a:rPr lang="en-IN" smtClean="0"/>
              <a:t>26-08-2022</a:t>
            </a:fld>
            <a:endParaRPr lang="en-IN"/>
          </a:p>
        </p:txBody>
      </p:sp>
      <p:sp>
        <p:nvSpPr>
          <p:cNvPr id="6" name="Footer Placeholder 5"/>
          <p:cNvSpPr>
            <a:spLocks noGrp="1"/>
          </p:cNvSpPr>
          <p:nvPr>
            <p:ph type="ftr" sz="quarter" idx="11"/>
          </p:nvPr>
        </p:nvSpPr>
        <p:spPr/>
        <p:txBody>
          <a:bodyPr/>
          <a:lstStyle/>
          <a:p>
            <a:r>
              <a:rPr lang="en-IN"/>
              <a:t>Trainer: A.M.P.Ganesh Prabhu [ampganeshprabhu@gmail.com]</a:t>
            </a:r>
          </a:p>
        </p:txBody>
      </p:sp>
      <p:sp>
        <p:nvSpPr>
          <p:cNvPr id="7" name="Slide Number Placeholder 6"/>
          <p:cNvSpPr>
            <a:spLocks noGrp="1"/>
          </p:cNvSpPr>
          <p:nvPr>
            <p:ph type="sldNum" sz="quarter" idx="12"/>
          </p:nvPr>
        </p:nvSpPr>
        <p:spPr/>
        <p:txBody>
          <a:bodyPr/>
          <a:lstStyle/>
          <a:p>
            <a:fld id="{7509ABCF-EDCD-42B9-93A2-561EE76D588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CE2F37-B292-48E5-B6DB-6F2F29C2219D}" type="datetime1">
              <a:rPr lang="en-IN" smtClean="0"/>
              <a:t>26-08-2022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Trainer: A.M.P.Ganesh Prabhu [ampganeshprabhu@gmail.com]</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9ABCF-EDCD-42B9-93A2-561EE76D588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67.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12" Type="http://schemas.openxmlformats.org/officeDocument/2006/relationships/image" Target="../media/image18.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168.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12" Type="http://schemas.openxmlformats.org/officeDocument/2006/relationships/image" Target="../media/image18.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_rels/slide169.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6.xml"/><Relationship Id="rId7" Type="http://schemas.openxmlformats.org/officeDocument/2006/relationships/diagramData" Target="../diagrams/data17.xml"/><Relationship Id="rId12" Type="http://schemas.openxmlformats.org/officeDocument/2006/relationships/image" Target="../media/image18.png"/><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diagramLayout" Target="../diagrams/layout18.xml"/><Relationship Id="rId7" Type="http://schemas.openxmlformats.org/officeDocument/2006/relationships/diagramData" Target="../diagrams/data19.xml"/><Relationship Id="rId12" Type="http://schemas.openxmlformats.org/officeDocument/2006/relationships/image" Target="../media/image18.png"/><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0"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9.xml"/></Relationships>
</file>

<file path=ppt/slides/_rels/slide171.xml.rels><?xml version="1.0" encoding="UTF-8" standalone="yes"?>
<Relationships xmlns="http://schemas.openxmlformats.org/package/2006/relationships"><Relationship Id="rId8" Type="http://schemas.openxmlformats.org/officeDocument/2006/relationships/diagramLayout" Target="../diagrams/layout21.xml"/><Relationship Id="rId13" Type="http://schemas.openxmlformats.org/officeDocument/2006/relationships/image" Target="../media/image18.png"/><Relationship Id="rId3" Type="http://schemas.openxmlformats.org/officeDocument/2006/relationships/diagramLayout" Target="../diagrams/layout20.xml"/><Relationship Id="rId7" Type="http://schemas.openxmlformats.org/officeDocument/2006/relationships/diagramData" Target="../diagrams/data21.xml"/><Relationship Id="rId12" Type="http://schemas.openxmlformats.org/officeDocument/2006/relationships/image" Target="../media/image19.png"/><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11" Type="http://schemas.microsoft.com/office/2007/relationships/diagramDrawing" Target="../diagrams/drawing21.xml"/><Relationship Id="rId5" Type="http://schemas.openxmlformats.org/officeDocument/2006/relationships/diagramColors" Target="../diagrams/colors20.xml"/><Relationship Id="rId10" Type="http://schemas.openxmlformats.org/officeDocument/2006/relationships/diagramColors" Target="../diagrams/colors21.xml"/><Relationship Id="rId4" Type="http://schemas.openxmlformats.org/officeDocument/2006/relationships/diagramQuickStyle" Target="../diagrams/quickStyle20.xml"/><Relationship Id="rId9" Type="http://schemas.openxmlformats.org/officeDocument/2006/relationships/diagramQuickStyle" Target="../diagrams/quickStyle21.xml"/></Relationships>
</file>

<file path=ppt/slides/_rels/slide172.xml.rels><?xml version="1.0" encoding="UTF-8" standalone="yes"?>
<Relationships xmlns="http://schemas.openxmlformats.org/package/2006/relationships"><Relationship Id="rId8" Type="http://schemas.openxmlformats.org/officeDocument/2006/relationships/diagramData" Target="../diagrams/data23.xml"/><Relationship Id="rId13" Type="http://schemas.openxmlformats.org/officeDocument/2006/relationships/image" Target="../media/image18.png"/><Relationship Id="rId3" Type="http://schemas.openxmlformats.org/officeDocument/2006/relationships/diagramData" Target="../diagrams/data22.xml"/><Relationship Id="rId7" Type="http://schemas.microsoft.com/office/2007/relationships/diagramDrawing" Target="../diagrams/drawing22.xml"/><Relationship Id="rId12" Type="http://schemas.microsoft.com/office/2007/relationships/diagramDrawing" Target="../diagrams/drawing23.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22.xml"/><Relationship Id="rId11" Type="http://schemas.openxmlformats.org/officeDocument/2006/relationships/diagramColors" Target="../diagrams/colors23.xml"/><Relationship Id="rId5" Type="http://schemas.openxmlformats.org/officeDocument/2006/relationships/diagramQuickStyle" Target="../diagrams/quickStyle22.xml"/><Relationship Id="rId10" Type="http://schemas.openxmlformats.org/officeDocument/2006/relationships/diagramQuickStyle" Target="../diagrams/quickStyle23.xml"/><Relationship Id="rId4" Type="http://schemas.openxmlformats.org/officeDocument/2006/relationships/diagramLayout" Target="../diagrams/layout22.xml"/><Relationship Id="rId9" Type="http://schemas.openxmlformats.org/officeDocument/2006/relationships/diagramLayout" Target="../diagrams/layout23.xml"/></Relationships>
</file>

<file path=ppt/slides/_rels/slide173.xml.rels><?xml version="1.0" encoding="UTF-8" standalone="yes"?>
<Relationships xmlns="http://schemas.openxmlformats.org/package/2006/relationships"><Relationship Id="rId8" Type="http://schemas.openxmlformats.org/officeDocument/2006/relationships/diagramLayout" Target="../diagrams/layout25.xml"/><Relationship Id="rId3" Type="http://schemas.openxmlformats.org/officeDocument/2006/relationships/diagramLayout" Target="../diagrams/layout24.xml"/><Relationship Id="rId7" Type="http://schemas.openxmlformats.org/officeDocument/2006/relationships/diagramData" Target="../diagrams/data25.xml"/><Relationship Id="rId12" Type="http://schemas.openxmlformats.org/officeDocument/2006/relationships/image" Target="../media/image18.png"/><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11" Type="http://schemas.microsoft.com/office/2007/relationships/diagramDrawing" Target="../diagrams/drawing25.xml"/><Relationship Id="rId5" Type="http://schemas.openxmlformats.org/officeDocument/2006/relationships/diagramColors" Target="../diagrams/colors24.xml"/><Relationship Id="rId10" Type="http://schemas.openxmlformats.org/officeDocument/2006/relationships/diagramColors" Target="../diagrams/colors25.xml"/><Relationship Id="rId4" Type="http://schemas.openxmlformats.org/officeDocument/2006/relationships/diagramQuickStyle" Target="../diagrams/quickStyle24.xml"/><Relationship Id="rId9" Type="http://schemas.openxmlformats.org/officeDocument/2006/relationships/diagramQuickStyle" Target="../diagrams/quickStyle25.xml"/></Relationships>
</file>

<file path=ppt/slides/_rels/slide174.xml.rels><?xml version="1.0" encoding="UTF-8" standalone="yes"?>
<Relationships xmlns="http://schemas.openxmlformats.org/package/2006/relationships"><Relationship Id="rId8" Type="http://schemas.openxmlformats.org/officeDocument/2006/relationships/image" Target="../media/image20.png"/><Relationship Id="rId13" Type="http://schemas.microsoft.com/office/2007/relationships/diagramDrawing" Target="../diagrams/drawing27.xml"/><Relationship Id="rId3" Type="http://schemas.openxmlformats.org/officeDocument/2006/relationships/diagramData" Target="../diagrams/data26.xml"/><Relationship Id="rId7" Type="http://schemas.microsoft.com/office/2007/relationships/diagramDrawing" Target="../diagrams/drawing26.xml"/><Relationship Id="rId12" Type="http://schemas.openxmlformats.org/officeDocument/2006/relationships/diagramColors" Target="../diagrams/colors27.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diagramColors" Target="../diagrams/colors26.xml"/><Relationship Id="rId11" Type="http://schemas.openxmlformats.org/officeDocument/2006/relationships/diagramQuickStyle" Target="../diagrams/quickStyle27.xml"/><Relationship Id="rId5" Type="http://schemas.openxmlformats.org/officeDocument/2006/relationships/diagramQuickStyle" Target="../diagrams/quickStyle26.xml"/><Relationship Id="rId10" Type="http://schemas.openxmlformats.org/officeDocument/2006/relationships/diagramLayout" Target="../diagrams/layout27.xml"/><Relationship Id="rId4" Type="http://schemas.openxmlformats.org/officeDocument/2006/relationships/diagramLayout" Target="../diagrams/layout26.xml"/><Relationship Id="rId9" Type="http://schemas.openxmlformats.org/officeDocument/2006/relationships/diagramData" Target="../diagrams/data27.xml"/></Relationships>
</file>

<file path=ppt/slides/_rels/slide175.xml.rels><?xml version="1.0" encoding="UTF-8" standalone="yes"?>
<Relationships xmlns="http://schemas.openxmlformats.org/package/2006/relationships"><Relationship Id="rId8" Type="http://schemas.openxmlformats.org/officeDocument/2006/relationships/diagramLayout" Target="../diagrams/layout29.xml"/><Relationship Id="rId13" Type="http://schemas.openxmlformats.org/officeDocument/2006/relationships/diagramLayout" Target="../diagrams/layout30.xml"/><Relationship Id="rId18" Type="http://schemas.openxmlformats.org/officeDocument/2006/relationships/diagramLayout" Target="../diagrams/layout31.xml"/><Relationship Id="rId26" Type="http://schemas.microsoft.com/office/2007/relationships/diagramDrawing" Target="../diagrams/drawing32.xml"/><Relationship Id="rId3" Type="http://schemas.openxmlformats.org/officeDocument/2006/relationships/diagramLayout" Target="../diagrams/layout28.xml"/><Relationship Id="rId21" Type="http://schemas.microsoft.com/office/2007/relationships/diagramDrawing" Target="../diagrams/drawing31.xml"/><Relationship Id="rId7" Type="http://schemas.openxmlformats.org/officeDocument/2006/relationships/diagramData" Target="../diagrams/data29.xml"/><Relationship Id="rId12" Type="http://schemas.openxmlformats.org/officeDocument/2006/relationships/diagramData" Target="../diagrams/data30.xml"/><Relationship Id="rId17" Type="http://schemas.openxmlformats.org/officeDocument/2006/relationships/diagramData" Target="../diagrams/data31.xml"/><Relationship Id="rId25" Type="http://schemas.openxmlformats.org/officeDocument/2006/relationships/diagramColors" Target="../diagrams/colors32.xml"/><Relationship Id="rId2" Type="http://schemas.openxmlformats.org/officeDocument/2006/relationships/diagramData" Target="../diagrams/data28.xml"/><Relationship Id="rId16" Type="http://schemas.microsoft.com/office/2007/relationships/diagramDrawing" Target="../diagrams/drawing30.xml"/><Relationship Id="rId20" Type="http://schemas.openxmlformats.org/officeDocument/2006/relationships/diagramColors" Target="../diagrams/colors31.xml"/><Relationship Id="rId1" Type="http://schemas.openxmlformats.org/officeDocument/2006/relationships/slideLayout" Target="../slideLayouts/slideLayout2.xml"/><Relationship Id="rId6" Type="http://schemas.microsoft.com/office/2007/relationships/diagramDrawing" Target="../diagrams/drawing28.xml"/><Relationship Id="rId11" Type="http://schemas.microsoft.com/office/2007/relationships/diagramDrawing" Target="../diagrams/drawing29.xml"/><Relationship Id="rId24" Type="http://schemas.openxmlformats.org/officeDocument/2006/relationships/diagramQuickStyle" Target="../diagrams/quickStyle32.xml"/><Relationship Id="rId5" Type="http://schemas.openxmlformats.org/officeDocument/2006/relationships/diagramColors" Target="../diagrams/colors28.xml"/><Relationship Id="rId15" Type="http://schemas.openxmlformats.org/officeDocument/2006/relationships/diagramColors" Target="../diagrams/colors30.xml"/><Relationship Id="rId23" Type="http://schemas.openxmlformats.org/officeDocument/2006/relationships/diagramLayout" Target="../diagrams/layout32.xml"/><Relationship Id="rId10" Type="http://schemas.openxmlformats.org/officeDocument/2006/relationships/diagramColors" Target="../diagrams/colors29.xml"/><Relationship Id="rId19" Type="http://schemas.openxmlformats.org/officeDocument/2006/relationships/diagramQuickStyle" Target="../diagrams/quickStyle31.xml"/><Relationship Id="rId4" Type="http://schemas.openxmlformats.org/officeDocument/2006/relationships/diagramQuickStyle" Target="../diagrams/quickStyle28.xml"/><Relationship Id="rId9" Type="http://schemas.openxmlformats.org/officeDocument/2006/relationships/diagramQuickStyle" Target="../diagrams/quickStyle29.xml"/><Relationship Id="rId14" Type="http://schemas.openxmlformats.org/officeDocument/2006/relationships/diagramQuickStyle" Target="../diagrams/quickStyle30.xml"/><Relationship Id="rId22" Type="http://schemas.openxmlformats.org/officeDocument/2006/relationships/diagramData" Target="../diagrams/data32.xml"/><Relationship Id="rId27" Type="http://schemas.openxmlformats.org/officeDocument/2006/relationships/image" Target="../media/image18.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8" Type="http://schemas.openxmlformats.org/officeDocument/2006/relationships/diagramLayout" Target="../diagrams/layout34.xml"/><Relationship Id="rId3" Type="http://schemas.openxmlformats.org/officeDocument/2006/relationships/diagramLayout" Target="../diagrams/layout33.xml"/><Relationship Id="rId7" Type="http://schemas.openxmlformats.org/officeDocument/2006/relationships/diagramData" Target="../diagrams/data34.xml"/><Relationship Id="rId12" Type="http://schemas.openxmlformats.org/officeDocument/2006/relationships/image" Target="../media/image18.png"/><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11" Type="http://schemas.microsoft.com/office/2007/relationships/diagramDrawing" Target="../diagrams/drawing34.xml"/><Relationship Id="rId5" Type="http://schemas.openxmlformats.org/officeDocument/2006/relationships/diagramColors" Target="../diagrams/colors33.xml"/><Relationship Id="rId10" Type="http://schemas.openxmlformats.org/officeDocument/2006/relationships/diagramColors" Target="../diagrams/colors34.xml"/><Relationship Id="rId4" Type="http://schemas.openxmlformats.org/officeDocument/2006/relationships/diagramQuickStyle" Target="../diagrams/quickStyle33.xml"/><Relationship Id="rId9" Type="http://schemas.openxmlformats.org/officeDocument/2006/relationships/diagramQuickStyle" Target="../diagrams/quickStyle3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8" Type="http://schemas.openxmlformats.org/officeDocument/2006/relationships/diagramLayout" Target="../diagrams/layout36.xml"/><Relationship Id="rId3" Type="http://schemas.openxmlformats.org/officeDocument/2006/relationships/diagramLayout" Target="../diagrams/layout35.xml"/><Relationship Id="rId7" Type="http://schemas.openxmlformats.org/officeDocument/2006/relationships/diagramData" Target="../diagrams/data36.xml"/><Relationship Id="rId12" Type="http://schemas.openxmlformats.org/officeDocument/2006/relationships/image" Target="../media/image18.png"/><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5.xml"/><Relationship Id="rId11" Type="http://schemas.microsoft.com/office/2007/relationships/diagramDrawing" Target="../diagrams/drawing36.xml"/><Relationship Id="rId5" Type="http://schemas.openxmlformats.org/officeDocument/2006/relationships/diagramColors" Target="../diagrams/colors35.xml"/><Relationship Id="rId10" Type="http://schemas.openxmlformats.org/officeDocument/2006/relationships/diagramColors" Target="../diagrams/colors36.xml"/><Relationship Id="rId4" Type="http://schemas.openxmlformats.org/officeDocument/2006/relationships/diagramQuickStyle" Target="../diagrams/quickStyle35.xml"/><Relationship Id="rId9" Type="http://schemas.openxmlformats.org/officeDocument/2006/relationships/diagramQuickStyle" Target="../diagrams/quickStyle36.xml"/></Relationships>
</file>

<file path=ppt/slides/_rels/slide181.xml.rels><?xml version="1.0" encoding="UTF-8" standalone="yes"?>
<Relationships xmlns="http://schemas.openxmlformats.org/package/2006/relationships"><Relationship Id="rId8" Type="http://schemas.openxmlformats.org/officeDocument/2006/relationships/diagramLayout" Target="../diagrams/layout38.xml"/><Relationship Id="rId3" Type="http://schemas.openxmlformats.org/officeDocument/2006/relationships/diagramLayout" Target="../diagrams/layout37.xml"/><Relationship Id="rId7" Type="http://schemas.openxmlformats.org/officeDocument/2006/relationships/diagramData" Target="../diagrams/data38.xml"/><Relationship Id="rId12" Type="http://schemas.openxmlformats.org/officeDocument/2006/relationships/image" Target="../media/image18.png"/><Relationship Id="rId2" Type="http://schemas.openxmlformats.org/officeDocument/2006/relationships/diagramData" Target="../diagrams/data37.xml"/><Relationship Id="rId1" Type="http://schemas.openxmlformats.org/officeDocument/2006/relationships/slideLayout" Target="../slideLayouts/slideLayout2.xml"/><Relationship Id="rId6" Type="http://schemas.microsoft.com/office/2007/relationships/diagramDrawing" Target="../diagrams/drawing37.xml"/><Relationship Id="rId11" Type="http://schemas.microsoft.com/office/2007/relationships/diagramDrawing" Target="../diagrams/drawing38.xml"/><Relationship Id="rId5" Type="http://schemas.openxmlformats.org/officeDocument/2006/relationships/diagramColors" Target="../diagrams/colors37.xml"/><Relationship Id="rId10" Type="http://schemas.openxmlformats.org/officeDocument/2006/relationships/diagramColors" Target="../diagrams/colors38.xml"/><Relationship Id="rId4" Type="http://schemas.openxmlformats.org/officeDocument/2006/relationships/diagramQuickStyle" Target="../diagrams/quickStyle37.xml"/><Relationship Id="rId9" Type="http://schemas.openxmlformats.org/officeDocument/2006/relationships/diagramQuickStyle" Target="../diagrams/quickStyle38.xml"/></Relationships>
</file>

<file path=ppt/slides/_rels/slide182.xml.rels><?xml version="1.0" encoding="UTF-8" standalone="yes"?>
<Relationships xmlns="http://schemas.openxmlformats.org/package/2006/relationships"><Relationship Id="rId8" Type="http://schemas.openxmlformats.org/officeDocument/2006/relationships/diagramData" Target="../diagrams/data40.xml"/><Relationship Id="rId13" Type="http://schemas.openxmlformats.org/officeDocument/2006/relationships/image" Target="../media/image18.png"/><Relationship Id="rId3" Type="http://schemas.openxmlformats.org/officeDocument/2006/relationships/diagramData" Target="../diagrams/data39.xml"/><Relationship Id="rId7" Type="http://schemas.microsoft.com/office/2007/relationships/diagramDrawing" Target="../diagrams/drawing39.xml"/><Relationship Id="rId12" Type="http://schemas.microsoft.com/office/2007/relationships/diagramDrawing" Target="../diagrams/drawing40.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39.xml"/><Relationship Id="rId11" Type="http://schemas.openxmlformats.org/officeDocument/2006/relationships/diagramColors" Target="../diagrams/colors40.xml"/><Relationship Id="rId5" Type="http://schemas.openxmlformats.org/officeDocument/2006/relationships/diagramQuickStyle" Target="../diagrams/quickStyle39.xml"/><Relationship Id="rId10" Type="http://schemas.openxmlformats.org/officeDocument/2006/relationships/diagramQuickStyle" Target="../diagrams/quickStyle40.xml"/><Relationship Id="rId4" Type="http://schemas.openxmlformats.org/officeDocument/2006/relationships/diagramLayout" Target="../diagrams/layout39.xml"/><Relationship Id="rId9" Type="http://schemas.openxmlformats.org/officeDocument/2006/relationships/diagramLayout" Target="../diagrams/layout40.xml"/></Relationships>
</file>

<file path=ppt/slides/_rels/slide183.xml.rels><?xml version="1.0" encoding="UTF-8" standalone="yes"?>
<Relationships xmlns="http://schemas.openxmlformats.org/package/2006/relationships"><Relationship Id="rId8" Type="http://schemas.openxmlformats.org/officeDocument/2006/relationships/diagramData" Target="../diagrams/data42.xml"/><Relationship Id="rId13" Type="http://schemas.openxmlformats.org/officeDocument/2006/relationships/image" Target="../media/image18.png"/><Relationship Id="rId3" Type="http://schemas.openxmlformats.org/officeDocument/2006/relationships/diagramData" Target="../diagrams/data41.xml"/><Relationship Id="rId7" Type="http://schemas.microsoft.com/office/2007/relationships/diagramDrawing" Target="../diagrams/drawing41.xml"/><Relationship Id="rId12" Type="http://schemas.microsoft.com/office/2007/relationships/diagramDrawing" Target="../diagrams/drawing42.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41.xml"/><Relationship Id="rId11" Type="http://schemas.openxmlformats.org/officeDocument/2006/relationships/diagramColors" Target="../diagrams/colors42.xml"/><Relationship Id="rId5" Type="http://schemas.openxmlformats.org/officeDocument/2006/relationships/diagramQuickStyle" Target="../diagrams/quickStyle41.xml"/><Relationship Id="rId10" Type="http://schemas.openxmlformats.org/officeDocument/2006/relationships/diagramQuickStyle" Target="../diagrams/quickStyle42.xml"/><Relationship Id="rId4" Type="http://schemas.openxmlformats.org/officeDocument/2006/relationships/diagramLayout" Target="../diagrams/layout41.xml"/><Relationship Id="rId9" Type="http://schemas.openxmlformats.org/officeDocument/2006/relationships/diagramLayout" Target="../diagrams/layout42.xml"/></Relationships>
</file>

<file path=ppt/slides/_rels/slide184.xml.rels><?xml version="1.0" encoding="UTF-8" standalone="yes"?>
<Relationships xmlns="http://schemas.openxmlformats.org/package/2006/relationships"><Relationship Id="rId8" Type="http://schemas.openxmlformats.org/officeDocument/2006/relationships/diagramLayout" Target="../diagrams/layout44.xml"/><Relationship Id="rId3" Type="http://schemas.openxmlformats.org/officeDocument/2006/relationships/diagramLayout" Target="../diagrams/layout43.xml"/><Relationship Id="rId7" Type="http://schemas.openxmlformats.org/officeDocument/2006/relationships/diagramData" Target="../diagrams/data44.xml"/><Relationship Id="rId12" Type="http://schemas.openxmlformats.org/officeDocument/2006/relationships/image" Target="../media/image18.png"/><Relationship Id="rId2" Type="http://schemas.openxmlformats.org/officeDocument/2006/relationships/diagramData" Target="../diagrams/data43.xml"/><Relationship Id="rId1" Type="http://schemas.openxmlformats.org/officeDocument/2006/relationships/slideLayout" Target="../slideLayouts/slideLayout2.xml"/><Relationship Id="rId6" Type="http://schemas.microsoft.com/office/2007/relationships/diagramDrawing" Target="../diagrams/drawing43.xml"/><Relationship Id="rId11" Type="http://schemas.microsoft.com/office/2007/relationships/diagramDrawing" Target="../diagrams/drawing44.xml"/><Relationship Id="rId5" Type="http://schemas.openxmlformats.org/officeDocument/2006/relationships/diagramColors" Target="../diagrams/colors43.xml"/><Relationship Id="rId10" Type="http://schemas.openxmlformats.org/officeDocument/2006/relationships/diagramColors" Target="../diagrams/colors44.xml"/><Relationship Id="rId4" Type="http://schemas.openxmlformats.org/officeDocument/2006/relationships/diagramQuickStyle" Target="../diagrams/quickStyle43.xml"/><Relationship Id="rId9" Type="http://schemas.openxmlformats.org/officeDocument/2006/relationships/diagramQuickStyle" Target="../diagrams/quickStyle44.xml"/></Relationships>
</file>

<file path=ppt/slides/_rels/slide18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Layout" Target="../diagrams/layout45.xml"/><Relationship Id="rId7" Type="http://schemas.openxmlformats.org/officeDocument/2006/relationships/image" Target="../media/image18.png"/><Relationship Id="rId2" Type="http://schemas.openxmlformats.org/officeDocument/2006/relationships/diagramData" Target="../diagrams/data45.xml"/><Relationship Id="rId1" Type="http://schemas.openxmlformats.org/officeDocument/2006/relationships/slideLayout" Target="../slideLayouts/slideLayout2.xml"/><Relationship Id="rId6" Type="http://schemas.microsoft.com/office/2007/relationships/diagramDrawing" Target="../diagrams/drawing45.xml"/><Relationship Id="rId5" Type="http://schemas.openxmlformats.org/officeDocument/2006/relationships/diagramColors" Target="../diagrams/colors45.xml"/><Relationship Id="rId4" Type="http://schemas.openxmlformats.org/officeDocument/2006/relationships/diagramQuickStyle" Target="../diagrams/quickStyle45.xml"/><Relationship Id="rId9" Type="http://schemas.openxmlformats.org/officeDocument/2006/relationships/image" Target="../media/image22.png"/></Relationships>
</file>

<file path=ppt/slides/_rels/slide186.xml.rels><?xml version="1.0" encoding="UTF-8" standalone="yes"?>
<Relationships xmlns="http://schemas.openxmlformats.org/package/2006/relationships"><Relationship Id="rId8" Type="http://schemas.openxmlformats.org/officeDocument/2006/relationships/diagramLayout" Target="../diagrams/layout47.xml"/><Relationship Id="rId3" Type="http://schemas.openxmlformats.org/officeDocument/2006/relationships/diagramLayout" Target="../diagrams/layout46.xml"/><Relationship Id="rId7" Type="http://schemas.openxmlformats.org/officeDocument/2006/relationships/diagramData" Target="../diagrams/data47.xml"/><Relationship Id="rId2" Type="http://schemas.openxmlformats.org/officeDocument/2006/relationships/diagramData" Target="../diagrams/data46.xml"/><Relationship Id="rId1" Type="http://schemas.openxmlformats.org/officeDocument/2006/relationships/slideLayout" Target="../slideLayouts/slideLayout2.xml"/><Relationship Id="rId6" Type="http://schemas.microsoft.com/office/2007/relationships/diagramDrawing" Target="../diagrams/drawing46.xml"/><Relationship Id="rId11" Type="http://schemas.microsoft.com/office/2007/relationships/diagramDrawing" Target="../diagrams/drawing47.xml"/><Relationship Id="rId5" Type="http://schemas.openxmlformats.org/officeDocument/2006/relationships/diagramColors" Target="../diagrams/colors46.xml"/><Relationship Id="rId10" Type="http://schemas.openxmlformats.org/officeDocument/2006/relationships/diagramColors" Target="../diagrams/colors47.xml"/><Relationship Id="rId4" Type="http://schemas.openxmlformats.org/officeDocument/2006/relationships/diagramQuickStyle" Target="../diagrams/quickStyle46.xml"/><Relationship Id="rId9" Type="http://schemas.openxmlformats.org/officeDocument/2006/relationships/diagramQuickStyle" Target="../diagrams/quickStyle47.xml"/></Relationships>
</file>

<file path=ppt/slides/_rels/slide187.xml.rels><?xml version="1.0" encoding="UTF-8" standalone="yes"?>
<Relationships xmlns="http://schemas.openxmlformats.org/package/2006/relationships"><Relationship Id="rId8" Type="http://schemas.openxmlformats.org/officeDocument/2006/relationships/diagramLayout" Target="../diagrams/layout49.xml"/><Relationship Id="rId13" Type="http://schemas.openxmlformats.org/officeDocument/2006/relationships/image" Target="../media/image23.gif"/><Relationship Id="rId3" Type="http://schemas.openxmlformats.org/officeDocument/2006/relationships/diagramLayout" Target="../diagrams/layout48.xml"/><Relationship Id="rId7" Type="http://schemas.openxmlformats.org/officeDocument/2006/relationships/diagramData" Target="../diagrams/data49.xml"/><Relationship Id="rId12" Type="http://schemas.openxmlformats.org/officeDocument/2006/relationships/image" Target="../media/image18.png"/><Relationship Id="rId2" Type="http://schemas.openxmlformats.org/officeDocument/2006/relationships/diagramData" Target="../diagrams/data48.xml"/><Relationship Id="rId1" Type="http://schemas.openxmlformats.org/officeDocument/2006/relationships/slideLayout" Target="../slideLayouts/slideLayout2.xml"/><Relationship Id="rId6" Type="http://schemas.microsoft.com/office/2007/relationships/diagramDrawing" Target="../diagrams/drawing48.xml"/><Relationship Id="rId11" Type="http://schemas.microsoft.com/office/2007/relationships/diagramDrawing" Target="../diagrams/drawing49.xml"/><Relationship Id="rId5" Type="http://schemas.openxmlformats.org/officeDocument/2006/relationships/diagramColors" Target="../diagrams/colors48.xml"/><Relationship Id="rId10" Type="http://schemas.openxmlformats.org/officeDocument/2006/relationships/diagramColors" Target="../diagrams/colors49.xml"/><Relationship Id="rId4" Type="http://schemas.openxmlformats.org/officeDocument/2006/relationships/diagramQuickStyle" Target="../diagrams/quickStyle48.xml"/><Relationship Id="rId9" Type="http://schemas.openxmlformats.org/officeDocument/2006/relationships/diagramQuickStyle" Target="../diagrams/quickStyle49.xml"/></Relationships>
</file>

<file path=ppt/slides/_rels/slide188.xml.rels><?xml version="1.0" encoding="UTF-8" standalone="yes"?>
<Relationships xmlns="http://schemas.openxmlformats.org/package/2006/relationships"><Relationship Id="rId8" Type="http://schemas.openxmlformats.org/officeDocument/2006/relationships/diagramLayout" Target="../diagrams/layout51.xml"/><Relationship Id="rId3" Type="http://schemas.openxmlformats.org/officeDocument/2006/relationships/diagramLayout" Target="../diagrams/layout50.xml"/><Relationship Id="rId7" Type="http://schemas.openxmlformats.org/officeDocument/2006/relationships/diagramData" Target="../diagrams/data51.xml"/><Relationship Id="rId12" Type="http://schemas.openxmlformats.org/officeDocument/2006/relationships/image" Target="../media/image18.png"/><Relationship Id="rId2" Type="http://schemas.openxmlformats.org/officeDocument/2006/relationships/diagramData" Target="../diagrams/data50.xml"/><Relationship Id="rId1" Type="http://schemas.openxmlformats.org/officeDocument/2006/relationships/slideLayout" Target="../slideLayouts/slideLayout2.xml"/><Relationship Id="rId6" Type="http://schemas.microsoft.com/office/2007/relationships/diagramDrawing" Target="../diagrams/drawing50.xml"/><Relationship Id="rId11" Type="http://schemas.microsoft.com/office/2007/relationships/diagramDrawing" Target="../diagrams/drawing51.xml"/><Relationship Id="rId5" Type="http://schemas.openxmlformats.org/officeDocument/2006/relationships/diagramColors" Target="../diagrams/colors50.xml"/><Relationship Id="rId10" Type="http://schemas.openxmlformats.org/officeDocument/2006/relationships/diagramColors" Target="../diagrams/colors51.xml"/><Relationship Id="rId4" Type="http://schemas.openxmlformats.org/officeDocument/2006/relationships/diagramQuickStyle" Target="../diagrams/quickStyle50.xml"/><Relationship Id="rId9" Type="http://schemas.openxmlformats.org/officeDocument/2006/relationships/diagramQuickStyle" Target="../diagrams/quickStyle51.xml"/></Relationships>
</file>

<file path=ppt/slides/_rels/slide189.xml.rels><?xml version="1.0" encoding="UTF-8" standalone="yes"?>
<Relationships xmlns="http://schemas.openxmlformats.org/package/2006/relationships"><Relationship Id="rId8" Type="http://schemas.openxmlformats.org/officeDocument/2006/relationships/diagramLayout" Target="../diagrams/layout53.xml"/><Relationship Id="rId3" Type="http://schemas.openxmlformats.org/officeDocument/2006/relationships/diagramLayout" Target="../diagrams/layout52.xml"/><Relationship Id="rId7" Type="http://schemas.openxmlformats.org/officeDocument/2006/relationships/diagramData" Target="../diagrams/data53.xml"/><Relationship Id="rId12" Type="http://schemas.openxmlformats.org/officeDocument/2006/relationships/image" Target="../media/image18.png"/><Relationship Id="rId2" Type="http://schemas.openxmlformats.org/officeDocument/2006/relationships/diagramData" Target="../diagrams/data52.xml"/><Relationship Id="rId1" Type="http://schemas.openxmlformats.org/officeDocument/2006/relationships/slideLayout" Target="../slideLayouts/slideLayout2.xml"/><Relationship Id="rId6" Type="http://schemas.microsoft.com/office/2007/relationships/diagramDrawing" Target="../diagrams/drawing52.xml"/><Relationship Id="rId11" Type="http://schemas.microsoft.com/office/2007/relationships/diagramDrawing" Target="../diagrams/drawing53.xml"/><Relationship Id="rId5" Type="http://schemas.openxmlformats.org/officeDocument/2006/relationships/diagramColors" Target="../diagrams/colors52.xml"/><Relationship Id="rId10" Type="http://schemas.openxmlformats.org/officeDocument/2006/relationships/diagramColors" Target="../diagrams/colors53.xml"/><Relationship Id="rId4" Type="http://schemas.openxmlformats.org/officeDocument/2006/relationships/diagramQuickStyle" Target="../diagrams/quickStyle52.xml"/><Relationship Id="rId9" Type="http://schemas.openxmlformats.org/officeDocument/2006/relationships/diagramQuickStyle" Target="../diagrams/quickStyle5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8" Type="http://schemas.openxmlformats.org/officeDocument/2006/relationships/diagramLayout" Target="../diagrams/layout55.xml"/><Relationship Id="rId3" Type="http://schemas.openxmlformats.org/officeDocument/2006/relationships/diagramLayout" Target="../diagrams/layout54.xml"/><Relationship Id="rId7" Type="http://schemas.openxmlformats.org/officeDocument/2006/relationships/diagramData" Target="../diagrams/data55.xml"/><Relationship Id="rId12" Type="http://schemas.openxmlformats.org/officeDocument/2006/relationships/image" Target="../media/image18.png"/><Relationship Id="rId2" Type="http://schemas.openxmlformats.org/officeDocument/2006/relationships/diagramData" Target="../diagrams/data54.xml"/><Relationship Id="rId1" Type="http://schemas.openxmlformats.org/officeDocument/2006/relationships/slideLayout" Target="../slideLayouts/slideLayout2.xml"/><Relationship Id="rId6" Type="http://schemas.microsoft.com/office/2007/relationships/diagramDrawing" Target="../diagrams/drawing54.xml"/><Relationship Id="rId11" Type="http://schemas.microsoft.com/office/2007/relationships/diagramDrawing" Target="../diagrams/drawing55.xml"/><Relationship Id="rId5" Type="http://schemas.openxmlformats.org/officeDocument/2006/relationships/diagramColors" Target="../diagrams/colors54.xml"/><Relationship Id="rId10" Type="http://schemas.openxmlformats.org/officeDocument/2006/relationships/diagramColors" Target="../diagrams/colors55.xml"/><Relationship Id="rId4" Type="http://schemas.openxmlformats.org/officeDocument/2006/relationships/diagramQuickStyle" Target="../diagrams/quickStyle54.xml"/><Relationship Id="rId9" Type="http://schemas.openxmlformats.org/officeDocument/2006/relationships/diagramQuickStyle" Target="../diagrams/quickStyle55.xml"/></Relationships>
</file>

<file path=ppt/slides/_rels/slide191.xml.rels><?xml version="1.0" encoding="UTF-8" standalone="yes"?>
<Relationships xmlns="http://schemas.openxmlformats.org/package/2006/relationships"><Relationship Id="rId8" Type="http://schemas.openxmlformats.org/officeDocument/2006/relationships/diagramLayout" Target="../diagrams/layout57.xml"/><Relationship Id="rId3" Type="http://schemas.openxmlformats.org/officeDocument/2006/relationships/diagramLayout" Target="../diagrams/layout56.xml"/><Relationship Id="rId7" Type="http://schemas.openxmlformats.org/officeDocument/2006/relationships/diagramData" Target="../diagrams/data57.xml"/><Relationship Id="rId12" Type="http://schemas.openxmlformats.org/officeDocument/2006/relationships/image" Target="../media/image18.png"/><Relationship Id="rId2" Type="http://schemas.openxmlformats.org/officeDocument/2006/relationships/diagramData" Target="../diagrams/data56.xml"/><Relationship Id="rId1" Type="http://schemas.openxmlformats.org/officeDocument/2006/relationships/slideLayout" Target="../slideLayouts/slideLayout2.xml"/><Relationship Id="rId6" Type="http://schemas.microsoft.com/office/2007/relationships/diagramDrawing" Target="../diagrams/drawing56.xml"/><Relationship Id="rId11" Type="http://schemas.microsoft.com/office/2007/relationships/diagramDrawing" Target="../diagrams/drawing57.xml"/><Relationship Id="rId5" Type="http://schemas.openxmlformats.org/officeDocument/2006/relationships/diagramColors" Target="../diagrams/colors56.xml"/><Relationship Id="rId10" Type="http://schemas.openxmlformats.org/officeDocument/2006/relationships/diagramColors" Target="../diagrams/colors57.xml"/><Relationship Id="rId4" Type="http://schemas.openxmlformats.org/officeDocument/2006/relationships/diagramQuickStyle" Target="../diagrams/quickStyle56.xml"/><Relationship Id="rId9" Type="http://schemas.openxmlformats.org/officeDocument/2006/relationships/diagramQuickStyle" Target="../diagrams/quickStyle57.xml"/></Relationships>
</file>

<file path=ppt/slides/_rels/slide192.xml.rels><?xml version="1.0" encoding="UTF-8" standalone="yes"?>
<Relationships xmlns="http://schemas.openxmlformats.org/package/2006/relationships"><Relationship Id="rId8" Type="http://schemas.openxmlformats.org/officeDocument/2006/relationships/diagramLayout" Target="../diagrams/layout59.xml"/><Relationship Id="rId3" Type="http://schemas.openxmlformats.org/officeDocument/2006/relationships/diagramLayout" Target="../diagrams/layout58.xml"/><Relationship Id="rId7" Type="http://schemas.openxmlformats.org/officeDocument/2006/relationships/diagramData" Target="../diagrams/data59.xml"/><Relationship Id="rId12" Type="http://schemas.openxmlformats.org/officeDocument/2006/relationships/image" Target="../media/image18.png"/><Relationship Id="rId2" Type="http://schemas.openxmlformats.org/officeDocument/2006/relationships/diagramData" Target="../diagrams/data58.xml"/><Relationship Id="rId1" Type="http://schemas.openxmlformats.org/officeDocument/2006/relationships/slideLayout" Target="../slideLayouts/slideLayout2.xml"/><Relationship Id="rId6" Type="http://schemas.microsoft.com/office/2007/relationships/diagramDrawing" Target="../diagrams/drawing58.xml"/><Relationship Id="rId11" Type="http://schemas.microsoft.com/office/2007/relationships/diagramDrawing" Target="../diagrams/drawing59.xml"/><Relationship Id="rId5" Type="http://schemas.openxmlformats.org/officeDocument/2006/relationships/diagramColors" Target="../diagrams/colors58.xml"/><Relationship Id="rId10" Type="http://schemas.openxmlformats.org/officeDocument/2006/relationships/diagramColors" Target="../diagrams/colors59.xml"/><Relationship Id="rId4" Type="http://schemas.openxmlformats.org/officeDocument/2006/relationships/diagramQuickStyle" Target="../diagrams/quickStyle58.xml"/><Relationship Id="rId9" Type="http://schemas.openxmlformats.org/officeDocument/2006/relationships/diagramQuickStyle" Target="../diagrams/quickStyle59.xml"/></Relationships>
</file>

<file path=ppt/slides/_rels/slide193.xml.rels><?xml version="1.0" encoding="UTF-8" standalone="yes"?>
<Relationships xmlns="http://schemas.openxmlformats.org/package/2006/relationships"><Relationship Id="rId8" Type="http://schemas.openxmlformats.org/officeDocument/2006/relationships/diagramLayout" Target="../diagrams/layout61.xml"/><Relationship Id="rId3" Type="http://schemas.openxmlformats.org/officeDocument/2006/relationships/diagramLayout" Target="../diagrams/layout60.xml"/><Relationship Id="rId7" Type="http://schemas.openxmlformats.org/officeDocument/2006/relationships/diagramData" Target="../diagrams/data61.xml"/><Relationship Id="rId12" Type="http://schemas.openxmlformats.org/officeDocument/2006/relationships/image" Target="../media/image18.png"/><Relationship Id="rId2" Type="http://schemas.openxmlformats.org/officeDocument/2006/relationships/diagramData" Target="../diagrams/data60.xml"/><Relationship Id="rId1" Type="http://schemas.openxmlformats.org/officeDocument/2006/relationships/slideLayout" Target="../slideLayouts/slideLayout2.xml"/><Relationship Id="rId6" Type="http://schemas.microsoft.com/office/2007/relationships/diagramDrawing" Target="../diagrams/drawing60.xml"/><Relationship Id="rId11" Type="http://schemas.microsoft.com/office/2007/relationships/diagramDrawing" Target="../diagrams/drawing61.xml"/><Relationship Id="rId5" Type="http://schemas.openxmlformats.org/officeDocument/2006/relationships/diagramColors" Target="../diagrams/colors60.xml"/><Relationship Id="rId10" Type="http://schemas.openxmlformats.org/officeDocument/2006/relationships/diagramColors" Target="../diagrams/colors61.xml"/><Relationship Id="rId4" Type="http://schemas.openxmlformats.org/officeDocument/2006/relationships/diagramQuickStyle" Target="../diagrams/quickStyle60.xml"/><Relationship Id="rId9" Type="http://schemas.openxmlformats.org/officeDocument/2006/relationships/diagramQuickStyle" Target="../diagrams/quickStyle61.xml"/></Relationships>
</file>

<file path=ppt/slides/_rels/slide194.xml.rels><?xml version="1.0" encoding="UTF-8" standalone="yes"?>
<Relationships xmlns="http://schemas.openxmlformats.org/package/2006/relationships"><Relationship Id="rId8" Type="http://schemas.openxmlformats.org/officeDocument/2006/relationships/diagramLayout" Target="../diagrams/layout63.xml"/><Relationship Id="rId13" Type="http://schemas.openxmlformats.org/officeDocument/2006/relationships/diagramLayout" Target="../diagrams/layout64.xml"/><Relationship Id="rId3" Type="http://schemas.openxmlformats.org/officeDocument/2006/relationships/diagramLayout" Target="../diagrams/layout62.xml"/><Relationship Id="rId7" Type="http://schemas.openxmlformats.org/officeDocument/2006/relationships/diagramData" Target="../diagrams/data63.xml"/><Relationship Id="rId12" Type="http://schemas.openxmlformats.org/officeDocument/2006/relationships/diagramData" Target="../diagrams/data64.xml"/><Relationship Id="rId17" Type="http://schemas.openxmlformats.org/officeDocument/2006/relationships/image" Target="../media/image18.png"/><Relationship Id="rId2" Type="http://schemas.openxmlformats.org/officeDocument/2006/relationships/diagramData" Target="../diagrams/data62.xml"/><Relationship Id="rId16" Type="http://schemas.microsoft.com/office/2007/relationships/diagramDrawing" Target="../diagrams/drawing64.xml"/><Relationship Id="rId1" Type="http://schemas.openxmlformats.org/officeDocument/2006/relationships/slideLayout" Target="../slideLayouts/slideLayout2.xml"/><Relationship Id="rId6" Type="http://schemas.microsoft.com/office/2007/relationships/diagramDrawing" Target="../diagrams/drawing62.xml"/><Relationship Id="rId11" Type="http://schemas.microsoft.com/office/2007/relationships/diagramDrawing" Target="../diagrams/drawing63.xml"/><Relationship Id="rId5" Type="http://schemas.openxmlformats.org/officeDocument/2006/relationships/diagramColors" Target="../diagrams/colors62.xml"/><Relationship Id="rId15" Type="http://schemas.openxmlformats.org/officeDocument/2006/relationships/diagramColors" Target="../diagrams/colors64.xml"/><Relationship Id="rId10" Type="http://schemas.openxmlformats.org/officeDocument/2006/relationships/diagramColors" Target="../diagrams/colors63.xml"/><Relationship Id="rId4" Type="http://schemas.openxmlformats.org/officeDocument/2006/relationships/diagramQuickStyle" Target="../diagrams/quickStyle62.xml"/><Relationship Id="rId9" Type="http://schemas.openxmlformats.org/officeDocument/2006/relationships/diagramQuickStyle" Target="../diagrams/quickStyle63.xml"/><Relationship Id="rId14" Type="http://schemas.openxmlformats.org/officeDocument/2006/relationships/diagramQuickStyle" Target="../diagrams/quickStyle64.xml"/></Relationships>
</file>

<file path=ppt/slides/_rels/slide195.xml.rels><?xml version="1.0" encoding="UTF-8" standalone="yes"?>
<Relationships xmlns="http://schemas.openxmlformats.org/package/2006/relationships"><Relationship Id="rId8" Type="http://schemas.openxmlformats.org/officeDocument/2006/relationships/diagramLayout" Target="../diagrams/layout66.xml"/><Relationship Id="rId13" Type="http://schemas.openxmlformats.org/officeDocument/2006/relationships/diagramLayout" Target="../diagrams/layout67.xml"/><Relationship Id="rId3" Type="http://schemas.openxmlformats.org/officeDocument/2006/relationships/diagramLayout" Target="../diagrams/layout65.xml"/><Relationship Id="rId7" Type="http://schemas.openxmlformats.org/officeDocument/2006/relationships/diagramData" Target="../diagrams/data66.xml"/><Relationship Id="rId12" Type="http://schemas.openxmlformats.org/officeDocument/2006/relationships/diagramData" Target="../diagrams/data67.xml"/><Relationship Id="rId17" Type="http://schemas.openxmlformats.org/officeDocument/2006/relationships/image" Target="../media/image18.png"/><Relationship Id="rId2" Type="http://schemas.openxmlformats.org/officeDocument/2006/relationships/diagramData" Target="../diagrams/data65.xml"/><Relationship Id="rId16" Type="http://schemas.microsoft.com/office/2007/relationships/diagramDrawing" Target="../diagrams/drawing67.xml"/><Relationship Id="rId1" Type="http://schemas.openxmlformats.org/officeDocument/2006/relationships/slideLayout" Target="../slideLayouts/slideLayout2.xml"/><Relationship Id="rId6" Type="http://schemas.microsoft.com/office/2007/relationships/diagramDrawing" Target="../diagrams/drawing65.xml"/><Relationship Id="rId11" Type="http://schemas.microsoft.com/office/2007/relationships/diagramDrawing" Target="../diagrams/drawing66.xml"/><Relationship Id="rId5" Type="http://schemas.openxmlformats.org/officeDocument/2006/relationships/diagramColors" Target="../diagrams/colors65.xml"/><Relationship Id="rId15" Type="http://schemas.openxmlformats.org/officeDocument/2006/relationships/diagramColors" Target="../diagrams/colors67.xml"/><Relationship Id="rId10" Type="http://schemas.openxmlformats.org/officeDocument/2006/relationships/diagramColors" Target="../diagrams/colors66.xml"/><Relationship Id="rId4" Type="http://schemas.openxmlformats.org/officeDocument/2006/relationships/diagramQuickStyle" Target="../diagrams/quickStyle65.xml"/><Relationship Id="rId9" Type="http://schemas.openxmlformats.org/officeDocument/2006/relationships/diagramQuickStyle" Target="../diagrams/quickStyle66.xml"/><Relationship Id="rId14" Type="http://schemas.openxmlformats.org/officeDocument/2006/relationships/diagramQuickStyle" Target="../diagrams/quickStyle67.xml"/></Relationships>
</file>

<file path=ppt/slides/_rels/slide196.xml.rels><?xml version="1.0" encoding="UTF-8" standalone="yes"?>
<Relationships xmlns="http://schemas.openxmlformats.org/package/2006/relationships"><Relationship Id="rId3" Type="http://schemas.openxmlformats.org/officeDocument/2006/relationships/diagramLayout" Target="../diagrams/layout68.xml"/><Relationship Id="rId7" Type="http://schemas.openxmlformats.org/officeDocument/2006/relationships/image" Target="../media/image18.png"/><Relationship Id="rId2" Type="http://schemas.openxmlformats.org/officeDocument/2006/relationships/diagramData" Target="../diagrams/data68.xml"/><Relationship Id="rId1" Type="http://schemas.openxmlformats.org/officeDocument/2006/relationships/slideLayout" Target="../slideLayouts/slideLayout2.xml"/><Relationship Id="rId6" Type="http://schemas.microsoft.com/office/2007/relationships/diagramDrawing" Target="../diagrams/drawing68.xml"/><Relationship Id="rId5" Type="http://schemas.openxmlformats.org/officeDocument/2006/relationships/diagramColors" Target="../diagrams/colors68.xml"/><Relationship Id="rId4" Type="http://schemas.openxmlformats.org/officeDocument/2006/relationships/diagramQuickStyle" Target="../diagrams/quickStyle68.xml"/></Relationships>
</file>

<file path=ppt/slides/_rels/slide197.xml.rels><?xml version="1.0" encoding="UTF-8" standalone="yes"?>
<Relationships xmlns="http://schemas.openxmlformats.org/package/2006/relationships"><Relationship Id="rId8" Type="http://schemas.openxmlformats.org/officeDocument/2006/relationships/diagramLayout" Target="../diagrams/layout70.xml"/><Relationship Id="rId3" Type="http://schemas.openxmlformats.org/officeDocument/2006/relationships/diagramLayout" Target="../diagrams/layout69.xml"/><Relationship Id="rId7" Type="http://schemas.openxmlformats.org/officeDocument/2006/relationships/diagramData" Target="../diagrams/data70.xml"/><Relationship Id="rId12" Type="http://schemas.openxmlformats.org/officeDocument/2006/relationships/image" Target="../media/image18.png"/><Relationship Id="rId2" Type="http://schemas.openxmlformats.org/officeDocument/2006/relationships/diagramData" Target="../diagrams/data69.xml"/><Relationship Id="rId1" Type="http://schemas.openxmlformats.org/officeDocument/2006/relationships/slideLayout" Target="../slideLayouts/slideLayout2.xml"/><Relationship Id="rId6" Type="http://schemas.microsoft.com/office/2007/relationships/diagramDrawing" Target="../diagrams/drawing69.xml"/><Relationship Id="rId11" Type="http://schemas.microsoft.com/office/2007/relationships/diagramDrawing" Target="../diagrams/drawing70.xml"/><Relationship Id="rId5" Type="http://schemas.openxmlformats.org/officeDocument/2006/relationships/diagramColors" Target="../diagrams/colors69.xml"/><Relationship Id="rId10" Type="http://schemas.openxmlformats.org/officeDocument/2006/relationships/diagramColors" Target="../diagrams/colors70.xml"/><Relationship Id="rId4" Type="http://schemas.openxmlformats.org/officeDocument/2006/relationships/diagramQuickStyle" Target="../diagrams/quickStyle69.xml"/><Relationship Id="rId9" Type="http://schemas.openxmlformats.org/officeDocument/2006/relationships/diagramQuickStyle" Target="../diagrams/quickStyle70.xml"/></Relationships>
</file>

<file path=ppt/slides/_rels/slide198.xml.rels><?xml version="1.0" encoding="UTF-8" standalone="yes"?>
<Relationships xmlns="http://schemas.openxmlformats.org/package/2006/relationships"><Relationship Id="rId8" Type="http://schemas.openxmlformats.org/officeDocument/2006/relationships/diagramLayout" Target="../diagrams/layout72.xml"/><Relationship Id="rId3" Type="http://schemas.openxmlformats.org/officeDocument/2006/relationships/diagramLayout" Target="../diagrams/layout71.xml"/><Relationship Id="rId7" Type="http://schemas.openxmlformats.org/officeDocument/2006/relationships/diagramData" Target="../diagrams/data72.xml"/><Relationship Id="rId12" Type="http://schemas.openxmlformats.org/officeDocument/2006/relationships/image" Target="../media/image18.png"/><Relationship Id="rId2" Type="http://schemas.openxmlformats.org/officeDocument/2006/relationships/diagramData" Target="../diagrams/data71.xml"/><Relationship Id="rId1" Type="http://schemas.openxmlformats.org/officeDocument/2006/relationships/slideLayout" Target="../slideLayouts/slideLayout2.xml"/><Relationship Id="rId6" Type="http://schemas.microsoft.com/office/2007/relationships/diagramDrawing" Target="../diagrams/drawing71.xml"/><Relationship Id="rId11" Type="http://schemas.microsoft.com/office/2007/relationships/diagramDrawing" Target="../diagrams/drawing72.xml"/><Relationship Id="rId5" Type="http://schemas.openxmlformats.org/officeDocument/2006/relationships/diagramColors" Target="../diagrams/colors71.xml"/><Relationship Id="rId10" Type="http://schemas.openxmlformats.org/officeDocument/2006/relationships/diagramColors" Target="../diagrams/colors72.xml"/><Relationship Id="rId4" Type="http://schemas.openxmlformats.org/officeDocument/2006/relationships/diagramQuickStyle" Target="../diagrams/quickStyle71.xml"/><Relationship Id="rId9" Type="http://schemas.openxmlformats.org/officeDocument/2006/relationships/diagramQuickStyle" Target="../diagrams/quickStyle72.xml"/></Relationships>
</file>

<file path=ppt/slides/_rels/slide199.xml.rels><?xml version="1.0" encoding="UTF-8" standalone="yes"?>
<Relationships xmlns="http://schemas.openxmlformats.org/package/2006/relationships"><Relationship Id="rId8" Type="http://schemas.openxmlformats.org/officeDocument/2006/relationships/diagramLayout" Target="../diagrams/layout74.xml"/><Relationship Id="rId13" Type="http://schemas.openxmlformats.org/officeDocument/2006/relationships/image" Target="../media/image24.png"/><Relationship Id="rId3" Type="http://schemas.openxmlformats.org/officeDocument/2006/relationships/diagramLayout" Target="../diagrams/layout73.xml"/><Relationship Id="rId7" Type="http://schemas.openxmlformats.org/officeDocument/2006/relationships/diagramData" Target="../diagrams/data74.xml"/><Relationship Id="rId12" Type="http://schemas.openxmlformats.org/officeDocument/2006/relationships/image" Target="../media/image18.png"/><Relationship Id="rId2" Type="http://schemas.openxmlformats.org/officeDocument/2006/relationships/diagramData" Target="../diagrams/data73.xml"/><Relationship Id="rId1" Type="http://schemas.openxmlformats.org/officeDocument/2006/relationships/slideLayout" Target="../slideLayouts/slideLayout2.xml"/><Relationship Id="rId6" Type="http://schemas.microsoft.com/office/2007/relationships/diagramDrawing" Target="../diagrams/drawing73.xml"/><Relationship Id="rId11" Type="http://schemas.microsoft.com/office/2007/relationships/diagramDrawing" Target="../diagrams/drawing74.xml"/><Relationship Id="rId5" Type="http://schemas.openxmlformats.org/officeDocument/2006/relationships/diagramColors" Target="../diagrams/colors73.xml"/><Relationship Id="rId10" Type="http://schemas.openxmlformats.org/officeDocument/2006/relationships/diagramColors" Target="../diagrams/colors74.xml"/><Relationship Id="rId4" Type="http://schemas.openxmlformats.org/officeDocument/2006/relationships/diagramQuickStyle" Target="../diagrams/quickStyle73.xml"/><Relationship Id="rId9" Type="http://schemas.openxmlformats.org/officeDocument/2006/relationships/diagramQuickStyle" Target="../diagrams/quickStyle7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8" Type="http://schemas.openxmlformats.org/officeDocument/2006/relationships/diagramLayout" Target="../diagrams/layout76.xml"/><Relationship Id="rId13" Type="http://schemas.openxmlformats.org/officeDocument/2006/relationships/image" Target="../media/image25.png"/><Relationship Id="rId3" Type="http://schemas.openxmlformats.org/officeDocument/2006/relationships/diagramLayout" Target="../diagrams/layout75.xml"/><Relationship Id="rId7" Type="http://schemas.openxmlformats.org/officeDocument/2006/relationships/diagramData" Target="../diagrams/data76.xml"/><Relationship Id="rId12" Type="http://schemas.openxmlformats.org/officeDocument/2006/relationships/image" Target="../media/image18.png"/><Relationship Id="rId2" Type="http://schemas.openxmlformats.org/officeDocument/2006/relationships/diagramData" Target="../diagrams/data75.xml"/><Relationship Id="rId1" Type="http://schemas.openxmlformats.org/officeDocument/2006/relationships/slideLayout" Target="../slideLayouts/slideLayout2.xml"/><Relationship Id="rId6" Type="http://schemas.microsoft.com/office/2007/relationships/diagramDrawing" Target="../diagrams/drawing75.xml"/><Relationship Id="rId11" Type="http://schemas.microsoft.com/office/2007/relationships/diagramDrawing" Target="../diagrams/drawing76.xml"/><Relationship Id="rId5" Type="http://schemas.openxmlformats.org/officeDocument/2006/relationships/diagramColors" Target="../diagrams/colors75.xml"/><Relationship Id="rId10" Type="http://schemas.openxmlformats.org/officeDocument/2006/relationships/diagramColors" Target="../diagrams/colors76.xml"/><Relationship Id="rId4" Type="http://schemas.openxmlformats.org/officeDocument/2006/relationships/diagramQuickStyle" Target="../diagrams/quickStyle75.xml"/><Relationship Id="rId9" Type="http://schemas.openxmlformats.org/officeDocument/2006/relationships/diagramQuickStyle" Target="../diagrams/quickStyle76.xml"/></Relationships>
</file>

<file path=ppt/slides/_rels/slide201.xml.rels><?xml version="1.0" encoding="UTF-8" standalone="yes"?>
<Relationships xmlns="http://schemas.openxmlformats.org/package/2006/relationships"><Relationship Id="rId3" Type="http://schemas.openxmlformats.org/officeDocument/2006/relationships/diagramData" Target="../diagrams/data77.xml"/><Relationship Id="rId7" Type="http://schemas.microsoft.com/office/2007/relationships/diagramDrawing" Target="../diagrams/drawing77.xm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diagramColors" Target="../diagrams/colors77.xml"/><Relationship Id="rId5" Type="http://schemas.openxmlformats.org/officeDocument/2006/relationships/diagramQuickStyle" Target="../diagrams/quickStyle77.xml"/><Relationship Id="rId4" Type="http://schemas.openxmlformats.org/officeDocument/2006/relationships/diagramLayout" Target="../diagrams/layout77.xml"/></Relationships>
</file>

<file path=ppt/slides/_rels/slide202.xml.rels><?xml version="1.0" encoding="UTF-8" standalone="yes"?>
<Relationships xmlns="http://schemas.openxmlformats.org/package/2006/relationships"><Relationship Id="rId3" Type="http://schemas.openxmlformats.org/officeDocument/2006/relationships/diagramData" Target="../diagrams/data78.xml"/><Relationship Id="rId7" Type="http://schemas.microsoft.com/office/2007/relationships/diagramDrawing" Target="../diagrams/drawing78.xm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diagramColors" Target="../diagrams/colors78.xml"/><Relationship Id="rId5" Type="http://schemas.openxmlformats.org/officeDocument/2006/relationships/diagramQuickStyle" Target="../diagrams/quickStyle78.xml"/><Relationship Id="rId4" Type="http://schemas.openxmlformats.org/officeDocument/2006/relationships/diagramLayout" Target="../diagrams/layout78.xml"/></Relationships>
</file>

<file path=ppt/slides/_rels/slide20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 name="Diagram 57"/>
          <p:cNvGraphicFramePr/>
          <p:nvPr/>
        </p:nvGraphicFramePr>
        <p:xfrm>
          <a:off x="7199528" y="5799836"/>
          <a:ext cx="1857388" cy="10001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Rectangle 14"/>
          <p:cNvSpPr/>
          <p:nvPr/>
        </p:nvSpPr>
        <p:spPr>
          <a:xfrm>
            <a:off x="5652120" y="924456"/>
            <a:ext cx="576064" cy="5040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08</a:t>
            </a:r>
            <a:endParaRPr lang="en-IN" dirty="0"/>
          </a:p>
        </p:txBody>
      </p:sp>
      <p:sp>
        <p:nvSpPr>
          <p:cNvPr id="19" name="Flowchart: Connector 18"/>
          <p:cNvSpPr/>
          <p:nvPr/>
        </p:nvSpPr>
        <p:spPr>
          <a:xfrm>
            <a:off x="5838340" y="1502188"/>
            <a:ext cx="144016" cy="144016"/>
          </a:xfrm>
          <a:prstGeom prst="flowChartConnecto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Flowchart: Connector 19"/>
          <p:cNvSpPr/>
          <p:nvPr/>
        </p:nvSpPr>
        <p:spPr>
          <a:xfrm>
            <a:off x="5835992" y="1724928"/>
            <a:ext cx="144016" cy="144016"/>
          </a:xfrm>
          <a:prstGeom prst="flowChartConnecto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p:cNvSpPr/>
          <p:nvPr/>
        </p:nvSpPr>
        <p:spPr>
          <a:xfrm>
            <a:off x="5623984" y="1960704"/>
            <a:ext cx="576064" cy="504056"/>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t>11</a:t>
            </a:r>
            <a:endParaRPr lang="en-IN" dirty="0"/>
          </a:p>
        </p:txBody>
      </p:sp>
      <p:sp>
        <p:nvSpPr>
          <p:cNvPr id="22" name="Rectangle 21"/>
          <p:cNvSpPr/>
          <p:nvPr/>
        </p:nvSpPr>
        <p:spPr>
          <a:xfrm>
            <a:off x="5623984" y="2464760"/>
            <a:ext cx="576064" cy="50405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12</a:t>
            </a:r>
            <a:endParaRPr lang="en-IN" dirty="0"/>
          </a:p>
        </p:txBody>
      </p:sp>
      <p:sp>
        <p:nvSpPr>
          <p:cNvPr id="23" name="Rectangle 22"/>
          <p:cNvSpPr/>
          <p:nvPr/>
        </p:nvSpPr>
        <p:spPr>
          <a:xfrm>
            <a:off x="5626859" y="2982884"/>
            <a:ext cx="576064" cy="50405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13</a:t>
            </a:r>
            <a:endParaRPr lang="en-IN" dirty="0"/>
          </a:p>
        </p:txBody>
      </p:sp>
      <p:sp>
        <p:nvSpPr>
          <p:cNvPr id="24" name="Rectangle 23"/>
          <p:cNvSpPr/>
          <p:nvPr/>
        </p:nvSpPr>
        <p:spPr>
          <a:xfrm>
            <a:off x="5628527" y="3488608"/>
            <a:ext cx="576064" cy="50405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14</a:t>
            </a:r>
            <a:endParaRPr lang="en-IN" dirty="0"/>
          </a:p>
        </p:txBody>
      </p:sp>
      <p:sp>
        <p:nvSpPr>
          <p:cNvPr id="25" name="Rectangle 24"/>
          <p:cNvSpPr/>
          <p:nvPr/>
        </p:nvSpPr>
        <p:spPr>
          <a:xfrm>
            <a:off x="5626859" y="4006732"/>
            <a:ext cx="576064" cy="50405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15</a:t>
            </a:r>
            <a:endParaRPr lang="en-IN" dirty="0"/>
          </a:p>
        </p:txBody>
      </p:sp>
      <p:sp>
        <p:nvSpPr>
          <p:cNvPr id="26" name="Rectangle 25"/>
          <p:cNvSpPr/>
          <p:nvPr/>
        </p:nvSpPr>
        <p:spPr>
          <a:xfrm>
            <a:off x="5628527" y="4523188"/>
            <a:ext cx="576064" cy="50405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16</a:t>
            </a:r>
            <a:endParaRPr lang="en-IN" dirty="0"/>
          </a:p>
        </p:txBody>
      </p:sp>
      <p:sp>
        <p:nvSpPr>
          <p:cNvPr id="28" name="Rectangle 27"/>
          <p:cNvSpPr/>
          <p:nvPr/>
        </p:nvSpPr>
        <p:spPr>
          <a:xfrm>
            <a:off x="5628527" y="5537511"/>
            <a:ext cx="576064" cy="5040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18</a:t>
            </a:r>
            <a:endParaRPr lang="en-IN" dirty="0"/>
          </a:p>
        </p:txBody>
      </p:sp>
      <p:grpSp>
        <p:nvGrpSpPr>
          <p:cNvPr id="36" name="Group 35"/>
          <p:cNvGrpSpPr/>
          <p:nvPr/>
        </p:nvGrpSpPr>
        <p:grpSpPr>
          <a:xfrm>
            <a:off x="1185956" y="908720"/>
            <a:ext cx="577732" cy="5112568"/>
            <a:chOff x="1185956" y="908720"/>
            <a:chExt cx="577732" cy="5112568"/>
          </a:xfrm>
        </p:grpSpPr>
        <p:sp>
          <p:nvSpPr>
            <p:cNvPr id="6" name="Rectangle 5"/>
            <p:cNvSpPr/>
            <p:nvPr/>
          </p:nvSpPr>
          <p:spPr>
            <a:xfrm>
              <a:off x="1187624" y="908720"/>
              <a:ext cx="576064" cy="5040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98</a:t>
              </a:r>
              <a:endParaRPr lang="en-IN" dirty="0"/>
            </a:p>
          </p:txBody>
        </p:sp>
        <p:sp>
          <p:nvSpPr>
            <p:cNvPr id="7" name="Rectangle 6"/>
            <p:cNvSpPr/>
            <p:nvPr/>
          </p:nvSpPr>
          <p:spPr>
            <a:xfrm>
              <a:off x="1185956" y="1426844"/>
              <a:ext cx="576064" cy="5040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99</a:t>
              </a:r>
              <a:endParaRPr lang="en-IN" dirty="0"/>
            </a:p>
          </p:txBody>
        </p:sp>
        <p:sp>
          <p:nvSpPr>
            <p:cNvPr id="8" name="Rectangle 7"/>
            <p:cNvSpPr/>
            <p:nvPr/>
          </p:nvSpPr>
          <p:spPr>
            <a:xfrm>
              <a:off x="1187624" y="1932568"/>
              <a:ext cx="576064" cy="5040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00</a:t>
              </a:r>
              <a:endParaRPr lang="en-IN" dirty="0"/>
            </a:p>
          </p:txBody>
        </p:sp>
        <p:sp>
          <p:nvSpPr>
            <p:cNvPr id="9" name="Rectangle 8"/>
            <p:cNvSpPr/>
            <p:nvPr/>
          </p:nvSpPr>
          <p:spPr>
            <a:xfrm>
              <a:off x="1185956" y="2450692"/>
              <a:ext cx="576064" cy="5040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01</a:t>
              </a:r>
              <a:endParaRPr lang="en-IN" dirty="0"/>
            </a:p>
          </p:txBody>
        </p:sp>
        <p:sp>
          <p:nvSpPr>
            <p:cNvPr id="10" name="Rectangle 9"/>
            <p:cNvSpPr/>
            <p:nvPr/>
          </p:nvSpPr>
          <p:spPr>
            <a:xfrm>
              <a:off x="1187624" y="2967148"/>
              <a:ext cx="576064" cy="5040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02</a:t>
              </a:r>
              <a:endParaRPr lang="en-IN" dirty="0"/>
            </a:p>
          </p:txBody>
        </p:sp>
        <p:sp>
          <p:nvSpPr>
            <p:cNvPr id="11" name="Rectangle 10"/>
            <p:cNvSpPr/>
            <p:nvPr/>
          </p:nvSpPr>
          <p:spPr>
            <a:xfrm>
              <a:off x="1185956" y="3485272"/>
              <a:ext cx="576064" cy="5040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03</a:t>
              </a:r>
              <a:endParaRPr lang="en-IN" dirty="0"/>
            </a:p>
          </p:txBody>
        </p:sp>
        <p:sp>
          <p:nvSpPr>
            <p:cNvPr id="12" name="Rectangle 11"/>
            <p:cNvSpPr/>
            <p:nvPr/>
          </p:nvSpPr>
          <p:spPr>
            <a:xfrm>
              <a:off x="1187624" y="3990996"/>
              <a:ext cx="576064" cy="5040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04</a:t>
              </a:r>
              <a:endParaRPr lang="en-IN" dirty="0"/>
            </a:p>
          </p:txBody>
        </p:sp>
        <p:sp>
          <p:nvSpPr>
            <p:cNvPr id="13" name="Rectangle 12"/>
            <p:cNvSpPr/>
            <p:nvPr/>
          </p:nvSpPr>
          <p:spPr>
            <a:xfrm>
              <a:off x="1185956" y="4509120"/>
              <a:ext cx="576064" cy="5040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05</a:t>
              </a:r>
              <a:endParaRPr lang="en-IN" dirty="0"/>
            </a:p>
          </p:txBody>
        </p:sp>
        <p:sp>
          <p:nvSpPr>
            <p:cNvPr id="14" name="Rectangle 13"/>
            <p:cNvSpPr/>
            <p:nvPr/>
          </p:nvSpPr>
          <p:spPr>
            <a:xfrm>
              <a:off x="1187624" y="5013176"/>
              <a:ext cx="576064" cy="5040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06</a:t>
              </a:r>
              <a:endParaRPr lang="en-IN" dirty="0"/>
            </a:p>
          </p:txBody>
        </p:sp>
        <p:sp>
          <p:nvSpPr>
            <p:cNvPr id="31" name="Rectangle 30"/>
            <p:cNvSpPr/>
            <p:nvPr/>
          </p:nvSpPr>
          <p:spPr>
            <a:xfrm>
              <a:off x="1187624" y="5517232"/>
              <a:ext cx="576064" cy="5040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07</a:t>
              </a:r>
              <a:endParaRPr lang="en-IN" dirty="0"/>
            </a:p>
          </p:txBody>
        </p:sp>
      </p:grpSp>
      <p:grpSp>
        <p:nvGrpSpPr>
          <p:cNvPr id="38" name="Group 37"/>
          <p:cNvGrpSpPr/>
          <p:nvPr/>
        </p:nvGrpSpPr>
        <p:grpSpPr>
          <a:xfrm>
            <a:off x="1907704" y="954260"/>
            <a:ext cx="2464008" cy="369332"/>
            <a:chOff x="1907704" y="954260"/>
            <a:chExt cx="2464008" cy="369332"/>
          </a:xfrm>
        </p:grpSpPr>
        <p:cxnSp>
          <p:nvCxnSpPr>
            <p:cNvPr id="34" name="Straight Arrow Connector 33"/>
            <p:cNvCxnSpPr/>
            <p:nvPr/>
          </p:nvCxnSpPr>
          <p:spPr>
            <a:xfrm>
              <a:off x="1907704" y="1124744"/>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715528" y="954260"/>
              <a:ext cx="1656184" cy="369332"/>
            </a:xfrm>
            <a:prstGeom prst="rect">
              <a:avLst/>
            </a:prstGeom>
            <a:noFill/>
          </p:spPr>
          <p:txBody>
            <a:bodyPr wrap="square" rtlCol="0">
              <a:spAutoFit/>
            </a:bodyPr>
            <a:lstStyle/>
            <a:p>
              <a:r>
                <a:rPr lang="en-US" b="1" dirty="0"/>
                <a:t>C++ 98 major</a:t>
              </a:r>
              <a:endParaRPr lang="en-IN" b="1" dirty="0"/>
            </a:p>
          </p:txBody>
        </p:sp>
      </p:grpSp>
      <p:grpSp>
        <p:nvGrpSpPr>
          <p:cNvPr id="39" name="Group 38"/>
          <p:cNvGrpSpPr/>
          <p:nvPr/>
        </p:nvGrpSpPr>
        <p:grpSpPr>
          <a:xfrm>
            <a:off x="1818292" y="3555612"/>
            <a:ext cx="2464008" cy="646331"/>
            <a:chOff x="1907704" y="954260"/>
            <a:chExt cx="2464008" cy="646331"/>
          </a:xfrm>
        </p:grpSpPr>
        <p:cxnSp>
          <p:nvCxnSpPr>
            <p:cNvPr id="40" name="Straight Arrow Connector 39"/>
            <p:cNvCxnSpPr/>
            <p:nvPr/>
          </p:nvCxnSpPr>
          <p:spPr>
            <a:xfrm>
              <a:off x="1907704" y="1124744"/>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15528" y="954260"/>
              <a:ext cx="1656184" cy="646331"/>
            </a:xfrm>
            <a:prstGeom prst="rect">
              <a:avLst/>
            </a:prstGeom>
            <a:noFill/>
          </p:spPr>
          <p:txBody>
            <a:bodyPr wrap="square" rtlCol="0">
              <a:spAutoFit/>
            </a:bodyPr>
            <a:lstStyle/>
            <a:p>
              <a:r>
                <a:rPr lang="en-US" b="1" dirty="0"/>
                <a:t>C++ 03 bug fixes only</a:t>
              </a:r>
              <a:endParaRPr lang="en-IN" b="1" dirty="0"/>
            </a:p>
          </p:txBody>
        </p:sp>
      </p:grpSp>
      <p:grpSp>
        <p:nvGrpSpPr>
          <p:cNvPr id="43" name="Group 42"/>
          <p:cNvGrpSpPr/>
          <p:nvPr/>
        </p:nvGrpSpPr>
        <p:grpSpPr>
          <a:xfrm>
            <a:off x="6228184" y="2060848"/>
            <a:ext cx="2464008" cy="369332"/>
            <a:chOff x="1907704" y="954260"/>
            <a:chExt cx="2464008" cy="369332"/>
          </a:xfrm>
        </p:grpSpPr>
        <p:cxnSp>
          <p:nvCxnSpPr>
            <p:cNvPr id="44" name="Straight Arrow Connector 43"/>
            <p:cNvCxnSpPr/>
            <p:nvPr/>
          </p:nvCxnSpPr>
          <p:spPr>
            <a:xfrm>
              <a:off x="1907704" y="1124744"/>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715528" y="954260"/>
              <a:ext cx="1656184" cy="369332"/>
            </a:xfrm>
            <a:prstGeom prst="rect">
              <a:avLst/>
            </a:prstGeom>
            <a:noFill/>
          </p:spPr>
          <p:txBody>
            <a:bodyPr wrap="square" rtlCol="0">
              <a:spAutoFit/>
            </a:bodyPr>
            <a:lstStyle/>
            <a:p>
              <a:r>
                <a:rPr lang="en-US" b="1" dirty="0"/>
                <a:t>C++ 11 major</a:t>
              </a:r>
              <a:endParaRPr lang="en-IN" b="1" dirty="0"/>
            </a:p>
          </p:txBody>
        </p:sp>
      </p:grpSp>
      <p:grpSp>
        <p:nvGrpSpPr>
          <p:cNvPr id="48" name="Group 47"/>
          <p:cNvGrpSpPr/>
          <p:nvPr/>
        </p:nvGrpSpPr>
        <p:grpSpPr>
          <a:xfrm>
            <a:off x="6228184" y="3471418"/>
            <a:ext cx="2464008" cy="369332"/>
            <a:chOff x="1907704" y="954260"/>
            <a:chExt cx="2464008" cy="369332"/>
          </a:xfrm>
        </p:grpSpPr>
        <p:cxnSp>
          <p:nvCxnSpPr>
            <p:cNvPr id="49" name="Straight Arrow Connector 48"/>
            <p:cNvCxnSpPr/>
            <p:nvPr/>
          </p:nvCxnSpPr>
          <p:spPr>
            <a:xfrm>
              <a:off x="1907704" y="1124744"/>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715528" y="954260"/>
              <a:ext cx="1656184" cy="369332"/>
            </a:xfrm>
            <a:prstGeom prst="rect">
              <a:avLst/>
            </a:prstGeom>
            <a:noFill/>
          </p:spPr>
          <p:txBody>
            <a:bodyPr wrap="square" rtlCol="0">
              <a:spAutoFit/>
            </a:bodyPr>
            <a:lstStyle/>
            <a:p>
              <a:r>
                <a:rPr lang="en-US" b="1" dirty="0"/>
                <a:t>C++ 14 minor</a:t>
              </a:r>
              <a:endParaRPr lang="en-IN" b="1" dirty="0"/>
            </a:p>
          </p:txBody>
        </p:sp>
      </p:grpSp>
      <p:grpSp>
        <p:nvGrpSpPr>
          <p:cNvPr id="51" name="Group 50"/>
          <p:cNvGrpSpPr/>
          <p:nvPr/>
        </p:nvGrpSpPr>
        <p:grpSpPr>
          <a:xfrm>
            <a:off x="6240584" y="5085184"/>
            <a:ext cx="2464008" cy="646331"/>
            <a:chOff x="1907704" y="954260"/>
            <a:chExt cx="2464008" cy="646331"/>
          </a:xfrm>
        </p:grpSpPr>
        <p:cxnSp>
          <p:nvCxnSpPr>
            <p:cNvPr id="52" name="Straight Arrow Connector 51"/>
            <p:cNvCxnSpPr/>
            <p:nvPr/>
          </p:nvCxnSpPr>
          <p:spPr>
            <a:xfrm>
              <a:off x="1907704" y="1124744"/>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715528" y="954260"/>
              <a:ext cx="1656184" cy="646331"/>
            </a:xfrm>
            <a:prstGeom prst="rect">
              <a:avLst/>
            </a:prstGeom>
            <a:noFill/>
          </p:spPr>
          <p:txBody>
            <a:bodyPr wrap="square" rtlCol="0">
              <a:spAutoFit/>
            </a:bodyPr>
            <a:lstStyle/>
            <a:p>
              <a:r>
                <a:rPr lang="en-US" b="1" dirty="0"/>
                <a:t>C++ 17 medium</a:t>
              </a:r>
              <a:endParaRPr lang="en-IN" b="1" dirty="0"/>
            </a:p>
          </p:txBody>
        </p:sp>
      </p:grpSp>
      <p:sp>
        <p:nvSpPr>
          <p:cNvPr id="55" name="Rectangle 54"/>
          <p:cNvSpPr/>
          <p:nvPr/>
        </p:nvSpPr>
        <p:spPr>
          <a:xfrm>
            <a:off x="8495928" y="214290"/>
            <a:ext cx="648072" cy="604867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M</a:t>
            </a:r>
          </a:p>
          <a:p>
            <a:pPr algn="ctr"/>
            <a:r>
              <a:rPr lang="en-US" sz="3200" b="1" dirty="0">
                <a:solidFill>
                  <a:schemeClr val="tx1"/>
                </a:solidFill>
              </a:rPr>
              <a:t>o</a:t>
            </a:r>
          </a:p>
          <a:p>
            <a:pPr algn="ctr"/>
            <a:r>
              <a:rPr lang="en-US" sz="3200" b="1" dirty="0">
                <a:solidFill>
                  <a:schemeClr val="tx1"/>
                </a:solidFill>
              </a:rPr>
              <a:t>d</a:t>
            </a:r>
          </a:p>
          <a:p>
            <a:pPr algn="ctr"/>
            <a:r>
              <a:rPr lang="en-US" sz="3200" b="1" dirty="0">
                <a:solidFill>
                  <a:schemeClr val="tx1"/>
                </a:solidFill>
              </a:rPr>
              <a:t>e</a:t>
            </a:r>
          </a:p>
          <a:p>
            <a:pPr algn="ctr"/>
            <a:r>
              <a:rPr lang="en-US" sz="3200" b="1" dirty="0">
                <a:solidFill>
                  <a:schemeClr val="tx1"/>
                </a:solidFill>
              </a:rPr>
              <a:t>r</a:t>
            </a:r>
          </a:p>
          <a:p>
            <a:pPr algn="ctr"/>
            <a:r>
              <a:rPr lang="en-US" sz="3200" b="1" dirty="0">
                <a:solidFill>
                  <a:schemeClr val="tx1"/>
                </a:solidFill>
              </a:rPr>
              <a:t>n </a:t>
            </a:r>
          </a:p>
          <a:p>
            <a:pPr algn="ctr"/>
            <a:endParaRPr lang="en-US" sz="3200" b="1" dirty="0">
              <a:solidFill>
                <a:schemeClr val="tx1"/>
              </a:solidFill>
            </a:endParaRPr>
          </a:p>
          <a:p>
            <a:pPr algn="ctr"/>
            <a:r>
              <a:rPr lang="en-US" sz="3200" b="1" dirty="0">
                <a:solidFill>
                  <a:schemeClr val="tx1"/>
                </a:solidFill>
              </a:rPr>
              <a:t>C</a:t>
            </a:r>
          </a:p>
          <a:p>
            <a:pPr algn="ctr"/>
            <a:r>
              <a:rPr lang="en-US" sz="3200" b="1" dirty="0">
                <a:solidFill>
                  <a:schemeClr val="tx1"/>
                </a:solidFill>
              </a:rPr>
              <a:t>+</a:t>
            </a:r>
          </a:p>
          <a:p>
            <a:pPr algn="ctr"/>
            <a:r>
              <a:rPr lang="en-US" sz="3200" b="1" dirty="0">
                <a:solidFill>
                  <a:schemeClr val="tx1"/>
                </a:solidFill>
              </a:rPr>
              <a:t>+</a:t>
            </a:r>
            <a:endParaRPr lang="en-IN" sz="3200" b="1" dirty="0">
              <a:solidFill>
                <a:schemeClr val="tx1"/>
              </a:solidFill>
            </a:endParaRPr>
          </a:p>
        </p:txBody>
      </p:sp>
      <p:cxnSp>
        <p:nvCxnSpPr>
          <p:cNvPr id="56" name="Straight Arrow Connector 55"/>
          <p:cNvCxnSpPr/>
          <p:nvPr/>
        </p:nvCxnSpPr>
        <p:spPr>
          <a:xfrm>
            <a:off x="1819960" y="5257336"/>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613716" y="4946172"/>
            <a:ext cx="2160240" cy="646331"/>
          </a:xfrm>
          <a:prstGeom prst="rect">
            <a:avLst/>
          </a:prstGeom>
          <a:noFill/>
        </p:spPr>
        <p:txBody>
          <a:bodyPr wrap="square" rtlCol="0">
            <a:spAutoFit/>
          </a:bodyPr>
          <a:lstStyle/>
          <a:p>
            <a:r>
              <a:rPr lang="en-US" b="1" dirty="0"/>
              <a:t>Library performance improvements.</a:t>
            </a:r>
            <a:endParaRPr lang="en-IN" b="1" dirty="0"/>
          </a:p>
        </p:txBody>
      </p:sp>
      <p:sp>
        <p:nvSpPr>
          <p:cNvPr id="59" name="Rectangle 58"/>
          <p:cNvSpPr/>
          <p:nvPr/>
        </p:nvSpPr>
        <p:spPr>
          <a:xfrm>
            <a:off x="5629717" y="5043365"/>
            <a:ext cx="576064" cy="5040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17</a:t>
            </a:r>
            <a:endParaRPr lang="en-IN" dirty="0"/>
          </a:p>
        </p:txBody>
      </p:sp>
      <p:sp>
        <p:nvSpPr>
          <p:cNvPr id="60" name="Snip and Round Single Corner Rectangle 59"/>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 &amp; 14</a:t>
            </a:r>
            <a:endParaRPr lang="en-IN" sz="2800" b="1" dirty="0">
              <a:solidFill>
                <a:schemeClr val="accent6">
                  <a:lumMod val="75000"/>
                </a:schemeClr>
              </a:solidFill>
            </a:endParaRPr>
          </a:p>
        </p:txBody>
      </p:sp>
      <p:sp>
        <p:nvSpPr>
          <p:cNvPr id="2" name="Footer Placeholder 1"/>
          <p:cNvSpPr>
            <a:spLocks noGrp="1"/>
          </p:cNvSpPr>
          <p:nvPr>
            <p:ph type="ftr" sz="quarter" idx="11"/>
          </p:nvPr>
        </p:nvSpPr>
        <p:spPr/>
        <p:txBody>
          <a:bodyPr/>
          <a:lstStyle/>
          <a:p>
            <a:r>
              <a:rPr lang="en-IN" dirty="0"/>
              <a:t>Trainer: </a:t>
            </a:r>
            <a:r>
              <a:rPr lang="en-IN" dirty="0" err="1"/>
              <a:t>A.M.P.Ganesh</a:t>
            </a:r>
            <a:r>
              <a:rPr lang="en-IN"/>
              <a:t>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34725"/>
            <a:ext cx="9144000" cy="6579470"/>
            <a:chOff x="0" y="34725"/>
            <a:chExt cx="9144000" cy="6579470"/>
          </a:xfrm>
        </p:grpSpPr>
        <p:pic>
          <p:nvPicPr>
            <p:cNvPr id="11" name="Picture 2" descr="Structural elements of a lambda expression"/>
            <p:cNvPicPr>
              <a:picLocks noChangeAspect="1" noChangeArrowheads="1"/>
            </p:cNvPicPr>
            <p:nvPr/>
          </p:nvPicPr>
          <p:blipFill>
            <a:blip r:embed="rId2" cstate="print"/>
            <a:srcRect/>
            <a:stretch>
              <a:fillRect/>
            </a:stretch>
          </p:blipFill>
          <p:spPr bwMode="auto">
            <a:xfrm>
              <a:off x="1835696" y="1388700"/>
              <a:ext cx="5616624" cy="3903078"/>
            </a:xfrm>
            <a:prstGeom prst="rect">
              <a:avLst/>
            </a:prstGeom>
            <a:noFill/>
          </p:spPr>
        </p:pic>
        <p:sp>
          <p:nvSpPr>
            <p:cNvPr id="12" name="TextBox 11"/>
            <p:cNvSpPr txBox="1"/>
            <p:nvPr/>
          </p:nvSpPr>
          <p:spPr>
            <a:xfrm>
              <a:off x="0" y="617352"/>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rtlCol="0">
              <a:spAutoFit/>
            </a:bodyPr>
            <a:lstStyle/>
            <a:p>
              <a:r>
                <a:rPr lang="en-US" b="1" dirty="0"/>
                <a:t>Properties of Lambda Expressions:-</a:t>
              </a:r>
              <a:endParaRPr lang="en-IN" b="1" dirty="0"/>
            </a:p>
          </p:txBody>
        </p:sp>
        <p:sp>
          <p:nvSpPr>
            <p:cNvPr id="13" name="TextBox 12"/>
            <p:cNvSpPr txBox="1"/>
            <p:nvPr/>
          </p:nvSpPr>
          <p:spPr>
            <a:xfrm>
              <a:off x="395536" y="5229200"/>
              <a:ext cx="8424936" cy="1384995"/>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rtlCol="0">
              <a:spAutoFit/>
            </a:bodyPr>
            <a:lstStyle/>
            <a:p>
              <a:pPr marL="342900" indent="-342900">
                <a:buFont typeface="+mj-lt"/>
                <a:buAutoNum type="arabicPeriod"/>
              </a:pPr>
              <a:r>
                <a:rPr lang="en-IN" sz="1400" dirty="0"/>
                <a:t>lambda-introducer (Also known as the capture clause)</a:t>
              </a:r>
            </a:p>
            <a:p>
              <a:pPr marL="342900" indent="-342900">
                <a:buFont typeface="+mj-lt"/>
                <a:buAutoNum type="arabicPeriod"/>
              </a:pPr>
              <a:r>
                <a:rPr lang="en-IN" sz="1400" dirty="0"/>
                <a:t>lambda declarator (Also known as the parameter list)</a:t>
              </a:r>
            </a:p>
            <a:p>
              <a:pPr marL="342900" indent="-342900">
                <a:buFont typeface="+mj-lt"/>
                <a:buAutoNum type="arabicPeriod"/>
              </a:pPr>
              <a:r>
                <a:rPr lang="en-IN" sz="1400" dirty="0"/>
                <a:t>mutable (Also known as the mutable specification)</a:t>
              </a:r>
            </a:p>
            <a:p>
              <a:pPr marL="342900" indent="-342900">
                <a:buFont typeface="+mj-lt"/>
                <a:buAutoNum type="arabicPeriod"/>
              </a:pPr>
              <a:r>
                <a:rPr lang="en-IN" sz="1400" dirty="0"/>
                <a:t>exception-specification (Also known as the exception specification)</a:t>
              </a:r>
            </a:p>
            <a:p>
              <a:pPr marL="342900" indent="-342900">
                <a:buFont typeface="+mj-lt"/>
                <a:buAutoNum type="arabicPeriod"/>
              </a:pPr>
              <a:r>
                <a:rPr lang="en-IN" sz="1400" dirty="0"/>
                <a:t>trailing-return-type (Also known as the return type)</a:t>
              </a:r>
            </a:p>
            <a:p>
              <a:pPr marL="342900" indent="-342900">
                <a:buFont typeface="+mj-lt"/>
                <a:buAutoNum type="arabicPeriod"/>
              </a:pPr>
              <a:r>
                <a:rPr lang="en-IN" sz="1400" dirty="0"/>
                <a:t>compound-statement (Also known as the lambda body)</a:t>
              </a:r>
            </a:p>
          </p:txBody>
        </p:sp>
        <p:sp>
          <p:nvSpPr>
            <p:cNvPr id="14" name="Snip and Round Single Corner Rectangle 1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15" name="TextBox 14"/>
            <p:cNvSpPr txBox="1"/>
            <p:nvPr/>
          </p:nvSpPr>
          <p:spPr>
            <a:xfrm>
              <a:off x="323528" y="1040336"/>
              <a:ext cx="8280920" cy="369332"/>
            </a:xfrm>
            <a:prstGeom prst="rect">
              <a:avLst/>
            </a:prstGeom>
            <a:noFill/>
          </p:spPr>
          <p:txBody>
            <a:bodyPr wrap="square" rtlCol="0">
              <a:spAutoFit/>
            </a:bodyPr>
            <a:lstStyle/>
            <a:p>
              <a:r>
                <a:rPr lang="en-US" dirty="0"/>
                <a:t>Anonymous Function that gives a great degree of flexibility</a:t>
              </a:r>
              <a:endParaRPr lang="en-IN" dirty="0"/>
            </a:p>
          </p:txBody>
        </p:sp>
      </p:gr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1857364"/>
            <a:ext cx="8215370" cy="3077766"/>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algn="just"/>
            <a:r>
              <a:rPr lang="en-IN" b="1" dirty="0">
                <a:solidFill>
                  <a:schemeClr val="tx2">
                    <a:lumMod val="60000"/>
                    <a:lumOff val="40000"/>
                  </a:schemeClr>
                </a:solidFill>
                <a:latin typeface="Courier New" pitchFamily="49" charset="0"/>
                <a:cs typeface="Courier New" pitchFamily="49" charset="0"/>
              </a:rPr>
              <a:t>std::</a:t>
            </a:r>
            <a:r>
              <a:rPr lang="en-IN" b="1" dirty="0" err="1">
                <a:solidFill>
                  <a:schemeClr val="tx2">
                    <a:lumMod val="60000"/>
                    <a:lumOff val="40000"/>
                  </a:schemeClr>
                </a:solidFill>
                <a:latin typeface="Courier New" pitchFamily="49" charset="0"/>
                <a:cs typeface="Courier New" pitchFamily="49" charset="0"/>
              </a:rPr>
              <a:t>make_unique</a:t>
            </a:r>
            <a:r>
              <a:rPr lang="en-IN" dirty="0">
                <a:solidFill>
                  <a:schemeClr val="tx1"/>
                </a:solidFill>
              </a:rPr>
              <a:t>` (C++14 feature) and </a:t>
            </a:r>
            <a:r>
              <a:rPr lang="en-IN" b="1" dirty="0">
                <a:solidFill>
                  <a:schemeClr val="tx2">
                    <a:lumMod val="60000"/>
                    <a:lumOff val="40000"/>
                  </a:schemeClr>
                </a:solidFill>
                <a:latin typeface="Courier New" pitchFamily="49" charset="0"/>
                <a:cs typeface="Courier New" pitchFamily="49" charset="0"/>
              </a:rPr>
              <a:t>std::</a:t>
            </a:r>
            <a:r>
              <a:rPr lang="en-IN" b="1" dirty="0" err="1">
                <a:solidFill>
                  <a:schemeClr val="tx2">
                    <a:lumMod val="60000"/>
                    <a:lumOff val="40000"/>
                  </a:schemeClr>
                </a:solidFill>
                <a:latin typeface="Courier New" pitchFamily="49" charset="0"/>
                <a:cs typeface="Courier New" pitchFamily="49" charset="0"/>
              </a:rPr>
              <a:t>make_shared</a:t>
            </a:r>
            <a:r>
              <a:rPr lang="en-IN" b="1" dirty="0">
                <a:solidFill>
                  <a:schemeClr val="tx2">
                    <a:lumMod val="60000"/>
                    <a:lumOff val="40000"/>
                  </a:schemeClr>
                </a:solidFill>
                <a:latin typeface="Courier New" pitchFamily="49" charset="0"/>
                <a:cs typeface="Courier New" pitchFamily="49" charset="0"/>
              </a:rPr>
              <a:t> </a:t>
            </a:r>
            <a:r>
              <a:rPr lang="en-IN" dirty="0">
                <a:solidFill>
                  <a:schemeClr val="tx1"/>
                </a:solidFill>
              </a:rPr>
              <a:t>(C++11 feature) is the recommended way to create instances of `</a:t>
            </a:r>
            <a:r>
              <a:rPr lang="en-IN" b="1" dirty="0">
                <a:solidFill>
                  <a:schemeClr val="tx2">
                    <a:lumMod val="60000"/>
                    <a:lumOff val="40000"/>
                  </a:schemeClr>
                </a:solidFill>
                <a:latin typeface="Courier New" pitchFamily="49" charset="0"/>
                <a:cs typeface="Courier New" pitchFamily="49" charset="0"/>
              </a:rPr>
              <a:t>std::</a:t>
            </a:r>
            <a:r>
              <a:rPr lang="en-IN" b="1" dirty="0" err="1">
                <a:solidFill>
                  <a:schemeClr val="tx2">
                    <a:lumMod val="60000"/>
                    <a:lumOff val="40000"/>
                  </a:schemeClr>
                </a:solidFill>
                <a:latin typeface="Courier New" pitchFamily="49" charset="0"/>
                <a:cs typeface="Courier New" pitchFamily="49" charset="0"/>
              </a:rPr>
              <a:t>unique_ptr`s</a:t>
            </a:r>
            <a:r>
              <a:rPr lang="en-IN" b="1" dirty="0">
                <a:solidFill>
                  <a:schemeClr val="tx2">
                    <a:lumMod val="60000"/>
                    <a:lumOff val="40000"/>
                  </a:schemeClr>
                </a:solidFill>
                <a:latin typeface="Courier New" pitchFamily="49" charset="0"/>
                <a:cs typeface="Courier New" pitchFamily="49" charset="0"/>
              </a:rPr>
              <a:t>  </a:t>
            </a:r>
            <a:r>
              <a:rPr lang="en-IN" dirty="0">
                <a:solidFill>
                  <a:schemeClr val="tx1"/>
                </a:solidFill>
              </a:rPr>
              <a:t>and </a:t>
            </a:r>
            <a:r>
              <a:rPr lang="en-IN" b="1" dirty="0" err="1">
                <a:solidFill>
                  <a:schemeClr val="tx2">
                    <a:lumMod val="60000"/>
                    <a:lumOff val="40000"/>
                  </a:schemeClr>
                </a:solidFill>
                <a:latin typeface="Courier New" pitchFamily="49" charset="0"/>
                <a:cs typeface="Courier New" pitchFamily="49" charset="0"/>
              </a:rPr>
              <a:t>shared_ptr</a:t>
            </a:r>
            <a:r>
              <a:rPr lang="en-IN" dirty="0">
                <a:solidFill>
                  <a:schemeClr val="tx1"/>
                </a:solidFill>
              </a:rPr>
              <a:t> instances due to the following reasons: </a:t>
            </a:r>
          </a:p>
          <a:p>
            <a:pPr algn="just"/>
            <a:endParaRPr lang="en-IN" dirty="0">
              <a:solidFill>
                <a:schemeClr val="tx1"/>
              </a:solidFill>
            </a:endParaRPr>
          </a:p>
          <a:p>
            <a:pPr algn="just">
              <a:lnSpc>
                <a:spcPct val="150000"/>
              </a:lnSpc>
              <a:buFont typeface="Arial" pitchFamily="34" charset="0"/>
              <a:buChar char="•"/>
            </a:pPr>
            <a:r>
              <a:rPr lang="en-IN" dirty="0">
                <a:solidFill>
                  <a:schemeClr val="tx1"/>
                </a:solidFill>
              </a:rPr>
              <a:t>Avoid having to use the `new` operator.</a:t>
            </a:r>
          </a:p>
          <a:p>
            <a:pPr algn="just">
              <a:lnSpc>
                <a:spcPct val="150000"/>
              </a:lnSpc>
              <a:buFont typeface="Arial" pitchFamily="34" charset="0"/>
              <a:buChar char="•"/>
            </a:pPr>
            <a:r>
              <a:rPr lang="en-IN" dirty="0">
                <a:solidFill>
                  <a:schemeClr val="tx1"/>
                </a:solidFill>
              </a:rPr>
              <a:t>Prevents code repetition when specifying the underlying type the pointer shall hold.</a:t>
            </a:r>
          </a:p>
          <a:p>
            <a:pPr algn="just">
              <a:lnSpc>
                <a:spcPct val="150000"/>
              </a:lnSpc>
              <a:buFont typeface="Arial" pitchFamily="34" charset="0"/>
              <a:buChar char="•"/>
            </a:pPr>
            <a:r>
              <a:rPr lang="en-IN" dirty="0">
                <a:solidFill>
                  <a:schemeClr val="tx1"/>
                </a:solidFill>
              </a:rPr>
              <a:t> Most importantly, it provides exception-safety. And more efficient when compared to direct ‘</a:t>
            </a:r>
            <a:r>
              <a:rPr lang="en-IN" b="1" dirty="0">
                <a:solidFill>
                  <a:schemeClr val="tx2">
                    <a:lumMod val="60000"/>
                    <a:lumOff val="40000"/>
                  </a:schemeClr>
                </a:solidFill>
                <a:latin typeface="Courier New" pitchFamily="49" charset="0"/>
                <a:cs typeface="Courier New" pitchFamily="49" charset="0"/>
              </a:rPr>
              <a:t>new</a:t>
            </a:r>
            <a:r>
              <a:rPr lang="en-IN" dirty="0">
                <a:solidFill>
                  <a:schemeClr val="tx1"/>
                </a:solidFill>
              </a:rPr>
              <a:t>’ operator function call.</a:t>
            </a:r>
            <a:endParaRPr lang="en-IN" sz="1400" b="1" dirty="0">
              <a:solidFill>
                <a:srgbClr val="FF0000"/>
              </a:solidFill>
            </a:endParaRPr>
          </a:p>
          <a:p>
            <a:pPr algn="just"/>
            <a:endParaRPr lang="en-IN" sz="1400" b="1" dirty="0">
              <a:solidFill>
                <a:schemeClr val="tx1"/>
              </a:solidFill>
            </a:endParaRPr>
          </a:p>
        </p:txBody>
      </p:sp>
      <p:sp>
        <p:nvSpPr>
          <p:cNvPr id="5" name="TextBox 4"/>
          <p:cNvSpPr txBox="1"/>
          <p:nvPr/>
        </p:nvSpPr>
        <p:spPr>
          <a:xfrm>
            <a:off x="357158" y="928670"/>
            <a:ext cx="8215370" cy="461665"/>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lvl="0"/>
            <a:r>
              <a:rPr lang="en-IN" sz="2400" u="none" dirty="0"/>
              <a:t>std::</a:t>
            </a:r>
            <a:r>
              <a:rPr lang="en-IN" sz="2400" u="none" dirty="0" err="1"/>
              <a:t>make_unique</a:t>
            </a:r>
            <a:r>
              <a:rPr lang="en-IN" sz="2400" u="none" dirty="0"/>
              <a:t>  &amp;  std::</a:t>
            </a:r>
            <a:r>
              <a:rPr lang="en-IN" sz="2400" u="none" dirty="0" err="1"/>
              <a:t>make_shared</a:t>
            </a:r>
            <a:endParaRPr lang="en-IN" sz="2400" u="none" dirty="0"/>
          </a:p>
        </p:txBody>
      </p:sp>
      <p:grpSp>
        <p:nvGrpSpPr>
          <p:cNvPr id="6" name="Group 5"/>
          <p:cNvGrpSpPr/>
          <p:nvPr/>
        </p:nvGrpSpPr>
        <p:grpSpPr>
          <a:xfrm>
            <a:off x="29037" y="0"/>
            <a:ext cx="9057088" cy="785818"/>
            <a:chOff x="29037" y="0"/>
            <a:chExt cx="9057088" cy="785818"/>
          </a:xfrm>
        </p:grpSpPr>
        <p:sp>
          <p:nvSpPr>
            <p:cNvPr id="7" name="Snip and Round Single Corner Rectangle 6"/>
            <p:cNvSpPr/>
            <p:nvPr/>
          </p:nvSpPr>
          <p:spPr>
            <a:xfrm>
              <a:off x="29037" y="34724"/>
              <a:ext cx="9057088" cy="679631"/>
            </a:xfrm>
            <a:prstGeom prst="snipRoundRect">
              <a:avLst/>
            </a:prstGeom>
            <a:solidFill>
              <a:schemeClr val="bg2">
                <a:lumMod val="75000"/>
              </a:schemeClr>
            </a:solidFill>
            <a:ln w="762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2800" b="1" dirty="0">
                <a:solidFill>
                  <a:srgbClr val="FFFF00"/>
                </a:solidFill>
              </a:endParaRPr>
            </a:p>
          </p:txBody>
        </p:sp>
        <p:graphicFrame>
          <p:nvGraphicFramePr>
            <p:cNvPr id="8" name="Diagram 7"/>
            <p:cNvGraphicFramePr/>
            <p:nvPr/>
          </p:nvGraphicFramePr>
          <p:xfrm>
            <a:off x="4988692" y="0"/>
            <a:ext cx="4000560"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sp>
        <p:nvSpPr>
          <p:cNvPr id="9" name="Rounded Rectangle 8"/>
          <p:cNvSpPr/>
          <p:nvPr/>
        </p:nvSpPr>
        <p:spPr>
          <a:xfrm>
            <a:off x="5774542" y="6401260"/>
            <a:ext cx="3214710" cy="428604"/>
          </a:xfrm>
          <a:prstGeom prst="roundRect">
            <a:avLst/>
          </a:prstGeom>
          <a:noFill/>
          <a:ln>
            <a:solidFill>
              <a:schemeClr val="bg1"/>
            </a:solidFill>
          </a:ln>
          <a:effectLst>
            <a:glow rad="228600">
              <a:schemeClr val="accent4">
                <a:alpha val="40000"/>
              </a:schemeClr>
            </a:glow>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Trainer</a:t>
            </a:r>
            <a:r>
              <a:rPr lang="en-US" dirty="0">
                <a:solidFill>
                  <a:schemeClr val="tx1">
                    <a:lumMod val="65000"/>
                    <a:lumOff val="35000"/>
                  </a:schemeClr>
                </a:solidFill>
              </a:rPr>
              <a:t>:    </a:t>
            </a:r>
            <a:r>
              <a:rPr lang="en-US" dirty="0" err="1">
                <a:solidFill>
                  <a:schemeClr val="tx1">
                    <a:lumMod val="65000"/>
                    <a:lumOff val="35000"/>
                  </a:schemeClr>
                </a:solidFill>
              </a:rPr>
              <a:t>A.M.P.Ganesh</a:t>
            </a:r>
            <a:r>
              <a:rPr lang="en-US" dirty="0">
                <a:solidFill>
                  <a:schemeClr val="tx1">
                    <a:lumMod val="65000"/>
                    <a:lumOff val="35000"/>
                  </a:schemeClr>
                </a:solidFill>
              </a:rPr>
              <a:t> </a:t>
            </a:r>
            <a:r>
              <a:rPr lang="en-US" dirty="0" err="1">
                <a:solidFill>
                  <a:schemeClr val="tx1">
                    <a:lumMod val="65000"/>
                    <a:lumOff val="35000"/>
                  </a:schemeClr>
                </a:solidFill>
              </a:rPr>
              <a:t>Prabhu</a:t>
            </a:r>
            <a:endParaRPr lang="en-IN" dirty="0">
              <a:solidFill>
                <a:schemeClr val="tx1">
                  <a:lumMod val="65000"/>
                  <a:lumOff val="35000"/>
                </a:schemeClr>
              </a:solidFill>
            </a:endParaRPr>
          </a:p>
        </p:txBody>
      </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100</a:t>
            </a:fld>
            <a:endParaRPr lang="en-IN"/>
          </a:p>
        </p:txBody>
      </p:sp>
    </p:spTree>
    <p:extLst>
      <p:ext uri="{BB962C8B-B14F-4D97-AF65-F5344CB8AC3E}">
        <p14:creationId xmlns:p14="http://schemas.microsoft.com/office/powerpoint/2010/main" val="411678510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84465" y="189355"/>
            <a:ext cx="8911617" cy="4959276"/>
            <a:chOff x="84465" y="189355"/>
            <a:chExt cx="8911617" cy="4959276"/>
          </a:xfrm>
        </p:grpSpPr>
        <p:sp>
          <p:nvSpPr>
            <p:cNvPr id="4" name="TextBox 3"/>
            <p:cNvSpPr txBox="1"/>
            <p:nvPr/>
          </p:nvSpPr>
          <p:spPr>
            <a:xfrm>
              <a:off x="3155348" y="1198657"/>
              <a:ext cx="4993571" cy="276999"/>
            </a:xfrm>
            <a:prstGeom prst="rect">
              <a:avLst/>
            </a:prstGeom>
            <a:noFill/>
          </p:spPr>
          <p:txBody>
            <a:bodyPr wrap="square" rtlCol="0">
              <a:spAutoFit/>
            </a:bodyPr>
            <a:lstStyle/>
            <a:p>
              <a:r>
                <a:rPr lang="en-US" sz="1200" b="1" dirty="0" err="1">
                  <a:solidFill>
                    <a:schemeClr val="accent5">
                      <a:lumMod val="75000"/>
                    </a:schemeClr>
                  </a:solidFill>
                  <a:latin typeface="Courier New" panose="02070309020205020404" pitchFamily="49" charset="0"/>
                  <a:cs typeface="Courier New" panose="02070309020205020404" pitchFamily="49" charset="0"/>
                </a:rPr>
                <a:t>unique_ptr</a:t>
              </a:r>
              <a:r>
                <a:rPr lang="en-US" sz="1200" b="1" dirty="0">
                  <a:solidFill>
                    <a:schemeClr val="accent5">
                      <a:lumMod val="75000"/>
                    </a:schemeClr>
                  </a:solidFill>
                  <a:latin typeface="Courier New" panose="02070309020205020404" pitchFamily="49" charset="0"/>
                  <a:cs typeface="Courier New" panose="02070309020205020404" pitchFamily="49" charset="0"/>
                </a:rPr>
                <a:t>&lt;</a:t>
              </a:r>
              <a:r>
                <a:rPr lang="en-US" sz="1200" b="1" dirty="0" err="1">
                  <a:solidFill>
                    <a:schemeClr val="accent5">
                      <a:lumMod val="75000"/>
                    </a:schemeClr>
                  </a:solidFill>
                  <a:latin typeface="Courier New" panose="02070309020205020404" pitchFamily="49" charset="0"/>
                  <a:cs typeface="Courier New" panose="02070309020205020404" pitchFamily="49" charset="0"/>
                </a:rPr>
                <a:t>int</a:t>
              </a:r>
              <a:r>
                <a:rPr lang="en-US" sz="1200" b="1" dirty="0">
                  <a:solidFill>
                    <a:schemeClr val="accent5">
                      <a:lumMod val="75000"/>
                    </a:schemeClr>
                  </a:solidFill>
                  <a:latin typeface="Courier New" panose="02070309020205020404" pitchFamily="49" charset="0"/>
                  <a:cs typeface="Courier New" panose="02070309020205020404" pitchFamily="49" charset="0"/>
                </a:rPr>
                <a:t>&gt; p2 = </a:t>
              </a:r>
              <a:r>
                <a:rPr lang="en-US" sz="1200" b="1" dirty="0" err="1">
                  <a:solidFill>
                    <a:schemeClr val="accent5">
                      <a:lumMod val="75000"/>
                    </a:schemeClr>
                  </a:solidFill>
                  <a:latin typeface="Courier New" panose="02070309020205020404" pitchFamily="49" charset="0"/>
                  <a:cs typeface="Courier New" panose="02070309020205020404" pitchFamily="49" charset="0"/>
                </a:rPr>
                <a:t>unique_ptr</a:t>
              </a:r>
              <a:r>
                <a:rPr lang="en-US" sz="1200" b="1" dirty="0">
                  <a:solidFill>
                    <a:schemeClr val="accent5">
                      <a:lumMod val="75000"/>
                    </a:schemeClr>
                  </a:solidFill>
                  <a:latin typeface="Courier New" panose="02070309020205020404" pitchFamily="49" charset="0"/>
                  <a:cs typeface="Courier New" panose="02070309020205020404" pitchFamily="49" charset="0"/>
                </a:rPr>
                <a:t>&lt;</a:t>
              </a:r>
              <a:r>
                <a:rPr lang="en-US" sz="1200" b="1" dirty="0" err="1">
                  <a:solidFill>
                    <a:schemeClr val="accent5">
                      <a:lumMod val="75000"/>
                    </a:schemeClr>
                  </a:solidFill>
                  <a:latin typeface="Courier New" panose="02070309020205020404" pitchFamily="49" charset="0"/>
                  <a:cs typeface="Courier New" panose="02070309020205020404" pitchFamily="49" charset="0"/>
                </a:rPr>
                <a:t>int</a:t>
              </a:r>
              <a:r>
                <a:rPr lang="en-US" sz="1200" b="1" dirty="0">
                  <a:solidFill>
                    <a:schemeClr val="accent5">
                      <a:lumMod val="75000"/>
                    </a:schemeClr>
                  </a:solidFill>
                  <a:latin typeface="Courier New" panose="02070309020205020404" pitchFamily="49" charset="0"/>
                  <a:cs typeface="Courier New" panose="02070309020205020404" pitchFamily="49" charset="0"/>
                </a:rPr>
                <a:t>&gt;(new </a:t>
              </a:r>
              <a:r>
                <a:rPr lang="en-US" sz="1200" b="1" dirty="0" err="1">
                  <a:solidFill>
                    <a:schemeClr val="accent5">
                      <a:lumMod val="75000"/>
                    </a:schemeClr>
                  </a:solidFill>
                  <a:latin typeface="Courier New" panose="02070309020205020404" pitchFamily="49" charset="0"/>
                  <a:cs typeface="Courier New" panose="02070309020205020404" pitchFamily="49" charset="0"/>
                </a:rPr>
                <a:t>int</a:t>
              </a:r>
              <a:r>
                <a:rPr lang="en-US" sz="1200" b="1" dirty="0">
                  <a:solidFill>
                    <a:schemeClr val="accent5">
                      <a:lumMod val="75000"/>
                    </a:schemeClr>
                  </a:solidFill>
                  <a:latin typeface="Courier New" panose="02070309020205020404" pitchFamily="49" charset="0"/>
                  <a:cs typeface="Courier New" panose="02070309020205020404" pitchFamily="49" charset="0"/>
                </a:rPr>
                <a:t>(100));</a:t>
              </a:r>
            </a:p>
          </p:txBody>
        </p:sp>
        <p:cxnSp>
          <p:nvCxnSpPr>
            <p:cNvPr id="6" name="Straight Connector 5"/>
            <p:cNvCxnSpPr/>
            <p:nvPr/>
          </p:nvCxnSpPr>
          <p:spPr>
            <a:xfrm>
              <a:off x="3469341" y="3903007"/>
              <a:ext cx="552674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022853" y="2807425"/>
              <a:ext cx="847163" cy="300082"/>
            </a:xfrm>
            <a:prstGeom prst="rect">
              <a:avLst/>
            </a:prstGeom>
            <a:noFill/>
          </p:spPr>
          <p:txBody>
            <a:bodyPr wrap="square" rtlCol="0">
              <a:spAutoFit/>
            </a:bodyPr>
            <a:lstStyle/>
            <a:p>
              <a:pPr algn="ctr"/>
              <a:r>
                <a:rPr lang="en-US" sz="1350" b="1" dirty="0"/>
                <a:t>STACK</a:t>
              </a:r>
              <a:endParaRPr lang="en-IN" sz="1350" b="1" dirty="0"/>
            </a:p>
          </p:txBody>
        </p:sp>
        <p:sp>
          <p:nvSpPr>
            <p:cNvPr id="8" name="TextBox 7"/>
            <p:cNvSpPr txBox="1"/>
            <p:nvPr/>
          </p:nvSpPr>
          <p:spPr>
            <a:xfrm>
              <a:off x="8148919" y="4848549"/>
              <a:ext cx="595032" cy="300082"/>
            </a:xfrm>
            <a:prstGeom prst="rect">
              <a:avLst/>
            </a:prstGeom>
            <a:noFill/>
          </p:spPr>
          <p:txBody>
            <a:bodyPr wrap="square" rtlCol="0">
              <a:spAutoFit/>
            </a:bodyPr>
            <a:lstStyle/>
            <a:p>
              <a:pPr algn="ctr"/>
              <a:r>
                <a:rPr lang="en-US" sz="1350" b="1" dirty="0"/>
                <a:t>HEAP</a:t>
              </a:r>
              <a:endParaRPr lang="en-IN" sz="1350" b="1" dirty="0"/>
            </a:p>
          </p:txBody>
        </p:sp>
        <p:sp>
          <p:nvSpPr>
            <p:cNvPr id="9" name="Rectangle 8"/>
            <p:cNvSpPr/>
            <p:nvPr/>
          </p:nvSpPr>
          <p:spPr>
            <a:xfrm>
              <a:off x="6447016" y="2339439"/>
              <a:ext cx="776567" cy="36576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chemeClr val="tx1"/>
                  </a:solidFill>
                </a:rPr>
                <a:t>int</a:t>
              </a:r>
              <a:r>
                <a:rPr lang="en-US" sz="1350" dirty="0">
                  <a:solidFill>
                    <a:schemeClr val="tx1"/>
                  </a:solidFill>
                </a:rPr>
                <a:t>* p1</a:t>
              </a:r>
              <a:endParaRPr lang="en-IN" sz="1350" dirty="0">
                <a:solidFill>
                  <a:schemeClr val="tx1"/>
                </a:solidFill>
              </a:endParaRPr>
            </a:p>
          </p:txBody>
        </p:sp>
        <p:sp>
          <p:nvSpPr>
            <p:cNvPr id="10" name="Rounded Rectangle 9"/>
            <p:cNvSpPr/>
            <p:nvPr/>
          </p:nvSpPr>
          <p:spPr>
            <a:xfrm>
              <a:off x="6336077" y="4490302"/>
              <a:ext cx="998444" cy="40407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100</a:t>
              </a:r>
              <a:endParaRPr lang="en-IN" sz="1350" dirty="0"/>
            </a:p>
          </p:txBody>
        </p:sp>
        <p:cxnSp>
          <p:nvCxnSpPr>
            <p:cNvPr id="12" name="Straight Arrow Connector 11"/>
            <p:cNvCxnSpPr>
              <a:stCxn id="9" idx="2"/>
              <a:endCxn id="10" idx="0"/>
            </p:cNvCxnSpPr>
            <p:nvPr/>
          </p:nvCxnSpPr>
          <p:spPr>
            <a:xfrm>
              <a:off x="6835300" y="2705204"/>
              <a:ext cx="0" cy="178509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612757" y="2339439"/>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 </a:t>
              </a:r>
              <a:r>
                <a:rPr lang="en-US" sz="1200" dirty="0"/>
                <a:t>handlers</a:t>
              </a:r>
              <a:endParaRPr lang="en-IN" sz="1200" dirty="0"/>
            </a:p>
          </p:txBody>
        </p:sp>
        <p:sp>
          <p:nvSpPr>
            <p:cNvPr id="14" name="Rounded Rectangle 13"/>
            <p:cNvSpPr/>
            <p:nvPr/>
          </p:nvSpPr>
          <p:spPr>
            <a:xfrm>
              <a:off x="4501819" y="4490302"/>
              <a:ext cx="998444" cy="40407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100</a:t>
              </a:r>
              <a:endParaRPr lang="en-IN" sz="1350" dirty="0"/>
            </a:p>
          </p:txBody>
        </p:sp>
        <p:sp>
          <p:nvSpPr>
            <p:cNvPr id="16" name="Rectangle 15"/>
            <p:cNvSpPr/>
            <p:nvPr/>
          </p:nvSpPr>
          <p:spPr>
            <a:xfrm>
              <a:off x="4612757" y="1973674"/>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int</a:t>
              </a:r>
              <a:r>
                <a:rPr lang="en-US" sz="1350" dirty="0"/>
                <a:t>* p</a:t>
              </a:r>
              <a:endParaRPr lang="en-IN" sz="1350" dirty="0"/>
            </a:p>
          </p:txBody>
        </p:sp>
        <p:sp>
          <p:nvSpPr>
            <p:cNvPr id="17" name="TextBox 16"/>
            <p:cNvSpPr txBox="1"/>
            <p:nvPr/>
          </p:nvSpPr>
          <p:spPr>
            <a:xfrm>
              <a:off x="4650578" y="1676851"/>
              <a:ext cx="680756" cy="300082"/>
            </a:xfrm>
            <a:prstGeom prst="rect">
              <a:avLst/>
            </a:prstGeom>
            <a:noFill/>
          </p:spPr>
          <p:txBody>
            <a:bodyPr wrap="square" rtlCol="0">
              <a:spAutoFit/>
            </a:bodyPr>
            <a:lstStyle/>
            <a:p>
              <a:pPr algn="ctr"/>
              <a:r>
                <a:rPr lang="en-US" sz="1350" b="1" dirty="0"/>
                <a:t>p2</a:t>
              </a:r>
              <a:endParaRPr lang="en-IN" sz="1350" b="1" dirty="0"/>
            </a:p>
          </p:txBody>
        </p:sp>
        <p:cxnSp>
          <p:nvCxnSpPr>
            <p:cNvPr id="19" name="Elbow Connector 18"/>
            <p:cNvCxnSpPr>
              <a:stCxn id="16" idx="3"/>
              <a:endCxn id="14" idx="0"/>
            </p:cNvCxnSpPr>
            <p:nvPr/>
          </p:nvCxnSpPr>
          <p:spPr>
            <a:xfrm flipH="1">
              <a:off x="5001041" y="2156557"/>
              <a:ext cx="388283" cy="2333745"/>
            </a:xfrm>
            <a:prstGeom prst="bentConnector4">
              <a:avLst>
                <a:gd name="adj1" fmla="val -44156"/>
                <a:gd name="adj2" fmla="val 53918"/>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794810" y="189355"/>
              <a:ext cx="1929317" cy="461665"/>
            </a:xfrm>
            <a:prstGeom prst="rect">
              <a:avLst/>
            </a:prstGeom>
            <a:noFill/>
          </p:spPr>
          <p:txBody>
            <a:bodyPr wrap="square" rtlCol="0">
              <a:spAutoFit/>
            </a:bodyPr>
            <a:lstStyle/>
            <a:p>
              <a:pPr algn="ctr"/>
              <a:r>
                <a:rPr lang="en-US" sz="2400" b="1" dirty="0" err="1"/>
                <a:t>unique_ptr</a:t>
              </a:r>
              <a:endParaRPr lang="en-IN" sz="2400" b="1" dirty="0"/>
            </a:p>
          </p:txBody>
        </p:sp>
        <p:sp>
          <p:nvSpPr>
            <p:cNvPr id="20" name="Cloud 19"/>
            <p:cNvSpPr/>
            <p:nvPr/>
          </p:nvSpPr>
          <p:spPr>
            <a:xfrm>
              <a:off x="201706" y="1318453"/>
              <a:ext cx="2254064" cy="118738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Default </a:t>
              </a:r>
              <a:r>
                <a:rPr lang="en-US" sz="1050" b="1" dirty="0" err="1">
                  <a:solidFill>
                    <a:schemeClr val="tx1"/>
                  </a:solidFill>
                </a:rPr>
                <a:t>delete_handler</a:t>
              </a:r>
              <a:r>
                <a:rPr lang="en-US" sz="1050" b="1" dirty="0">
                  <a:solidFill>
                    <a:schemeClr val="tx1"/>
                  </a:solidFill>
                </a:rPr>
                <a:t> to de-allocate heap memory</a:t>
              </a:r>
            </a:p>
            <a:p>
              <a:pPr algn="ctr"/>
              <a:r>
                <a:rPr lang="en-US" sz="1050" b="1" dirty="0">
                  <a:solidFill>
                    <a:schemeClr val="tx1"/>
                  </a:solidFill>
                </a:rPr>
                <a:t> </a:t>
              </a: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22" name="Cloud 21"/>
            <p:cNvSpPr/>
            <p:nvPr/>
          </p:nvSpPr>
          <p:spPr>
            <a:xfrm>
              <a:off x="84465" y="2575081"/>
              <a:ext cx="2478464" cy="1338649"/>
            </a:xfrm>
            <a:prstGeom prst="cloud">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CUSTOM </a:t>
              </a:r>
              <a:r>
                <a:rPr lang="en-US" sz="1050" b="1" dirty="0" err="1">
                  <a:solidFill>
                    <a:schemeClr val="tx1"/>
                  </a:solidFill>
                </a:rPr>
                <a:t>delete_handler</a:t>
              </a:r>
              <a:r>
                <a:rPr lang="en-US" sz="1050" b="1" dirty="0">
                  <a:solidFill>
                    <a:schemeClr val="tx1"/>
                  </a:solidFill>
                </a:rPr>
                <a:t> </a:t>
              </a:r>
              <a:r>
                <a:rPr lang="en-US" sz="1050" b="1" dirty="0">
                  <a:solidFill>
                    <a:srgbClr val="FF0000"/>
                  </a:solidFill>
                </a:rPr>
                <a:t>…</a:t>
              </a:r>
              <a:endParaRPr lang="en-US" sz="1050" b="1" dirty="0">
                <a:solidFill>
                  <a:schemeClr val="tx1"/>
                </a:solidFill>
              </a:endParaRPr>
            </a:p>
            <a:p>
              <a:pPr algn="ctr"/>
              <a:r>
                <a:rPr lang="en-US" sz="1050" b="1" dirty="0">
                  <a:solidFill>
                    <a:schemeClr val="tx1"/>
                  </a:solidFill>
                </a:rPr>
                <a:t>To de-allocate heap memory</a:t>
              </a:r>
            </a:p>
            <a:p>
              <a:pPr algn="ct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3" name="Flowchart: Decision 2"/>
            <p:cNvSpPr/>
            <p:nvPr/>
          </p:nvSpPr>
          <p:spPr>
            <a:xfrm>
              <a:off x="3425205" y="2191515"/>
              <a:ext cx="649255" cy="517045"/>
            </a:xfrm>
            <a:prstGeom prst="flowChartDecisi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a:t>
              </a:r>
              <a:endParaRPr lang="en-IN" sz="800" dirty="0"/>
            </a:p>
          </p:txBody>
        </p:sp>
        <p:cxnSp>
          <p:nvCxnSpPr>
            <p:cNvPr id="18" name="Straight Arrow Connector 17"/>
            <p:cNvCxnSpPr>
              <a:endCxn id="3" idx="3"/>
            </p:cNvCxnSpPr>
            <p:nvPr/>
          </p:nvCxnSpPr>
          <p:spPr>
            <a:xfrm flipH="1">
              <a:off x="4074460" y="2440174"/>
              <a:ext cx="538298" cy="98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3" idx="0"/>
            </p:cNvCxnSpPr>
            <p:nvPr/>
          </p:nvCxnSpPr>
          <p:spPr>
            <a:xfrm rot="16200000" flipV="1">
              <a:off x="2856905" y="1298586"/>
              <a:ext cx="428764" cy="135709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3" idx="2"/>
              <a:endCxn id="22" idx="0"/>
            </p:cNvCxnSpPr>
            <p:nvPr/>
          </p:nvCxnSpPr>
          <p:spPr>
            <a:xfrm rot="5400000">
              <a:off x="2887426" y="2381999"/>
              <a:ext cx="535846" cy="118896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733935" y="1807079"/>
              <a:ext cx="1260657" cy="369332"/>
            </a:xfrm>
            <a:prstGeom prst="rect">
              <a:avLst/>
            </a:prstGeom>
            <a:noFill/>
          </p:spPr>
          <p:txBody>
            <a:bodyPr wrap="square" rtlCol="0">
              <a:spAutoFit/>
            </a:bodyPr>
            <a:lstStyle/>
            <a:p>
              <a:pPr algn="ctr"/>
              <a:r>
                <a:rPr lang="en-US" sz="900" b="1" dirty="0"/>
                <a:t>Default  delete Handler</a:t>
              </a:r>
              <a:endParaRPr lang="en-IN" sz="900" b="1" dirty="0"/>
            </a:p>
          </p:txBody>
        </p:sp>
        <p:sp>
          <p:nvSpPr>
            <p:cNvPr id="35" name="TextBox 34"/>
            <p:cNvSpPr txBox="1"/>
            <p:nvPr/>
          </p:nvSpPr>
          <p:spPr>
            <a:xfrm>
              <a:off x="2733935" y="2848573"/>
              <a:ext cx="1260657" cy="369332"/>
            </a:xfrm>
            <a:prstGeom prst="rect">
              <a:avLst/>
            </a:prstGeom>
            <a:noFill/>
          </p:spPr>
          <p:txBody>
            <a:bodyPr wrap="square" rtlCol="0">
              <a:spAutoFit/>
            </a:bodyPr>
            <a:lstStyle/>
            <a:p>
              <a:pPr algn="ctr"/>
              <a:r>
                <a:rPr lang="en-US" sz="900" b="1" dirty="0"/>
                <a:t>Custom delete Handler</a:t>
              </a:r>
              <a:endParaRPr lang="en-IN" sz="900" b="1" dirty="0"/>
            </a:p>
          </p:txBody>
        </p:sp>
      </p:grpSp>
      <p:sp>
        <p:nvSpPr>
          <p:cNvPr id="44" name="Footer Placeholder 43"/>
          <p:cNvSpPr>
            <a:spLocks noGrp="1"/>
          </p:cNvSpPr>
          <p:nvPr>
            <p:ph type="ftr" sz="quarter" idx="11"/>
          </p:nvPr>
        </p:nvSpPr>
        <p:spPr/>
        <p:txBody>
          <a:bodyPr/>
          <a:lstStyle/>
          <a:p>
            <a:r>
              <a:rPr lang="en-IN"/>
              <a:t>Trainer: A.M.P.Ganesh Prabhu [ampganeshprabhu@gmail.com]</a:t>
            </a:r>
          </a:p>
        </p:txBody>
      </p:sp>
      <p:sp>
        <p:nvSpPr>
          <p:cNvPr id="45" name="Slide Number Placeholder 44"/>
          <p:cNvSpPr>
            <a:spLocks noGrp="1"/>
          </p:cNvSpPr>
          <p:nvPr>
            <p:ph type="sldNum" sz="quarter" idx="12"/>
          </p:nvPr>
        </p:nvSpPr>
        <p:spPr/>
        <p:txBody>
          <a:bodyPr/>
          <a:lstStyle/>
          <a:p>
            <a:fld id="{655AD4A9-8CA1-4D98-8B5C-B111F93BCC3A}" type="slidenum">
              <a:rPr lang="en-IN" smtClean="0"/>
              <a:t>101</a:t>
            </a:fld>
            <a:endParaRPr lang="en-IN"/>
          </a:p>
        </p:txBody>
      </p:sp>
      <p:sp>
        <p:nvSpPr>
          <p:cNvPr id="21" name="Rectangle 20"/>
          <p:cNvSpPr/>
          <p:nvPr/>
        </p:nvSpPr>
        <p:spPr>
          <a:xfrm>
            <a:off x="5349745" y="1999144"/>
            <a:ext cx="1136850" cy="215444"/>
          </a:xfrm>
          <a:prstGeom prst="rect">
            <a:avLst/>
          </a:prstGeom>
        </p:spPr>
        <p:txBody>
          <a:bodyPr wrap="none">
            <a:spAutoFit/>
          </a:bodyPr>
          <a:lstStyle/>
          <a:p>
            <a:r>
              <a:rPr lang="en-US" sz="800" dirty="0"/>
              <a:t>Pointer to the memory</a:t>
            </a:r>
          </a:p>
        </p:txBody>
      </p:sp>
      <p:sp>
        <p:nvSpPr>
          <p:cNvPr id="23" name="Rectangle 22"/>
          <p:cNvSpPr/>
          <p:nvPr/>
        </p:nvSpPr>
        <p:spPr>
          <a:xfrm>
            <a:off x="3851709" y="2722729"/>
            <a:ext cx="1498036" cy="338554"/>
          </a:xfrm>
          <a:prstGeom prst="rect">
            <a:avLst/>
          </a:prstGeom>
        </p:spPr>
        <p:txBody>
          <a:bodyPr wrap="square">
            <a:spAutoFit/>
          </a:bodyPr>
          <a:lstStyle/>
          <a:p>
            <a:r>
              <a:rPr lang="en-US" sz="800" dirty="0"/>
              <a:t>Pointer to the </a:t>
            </a:r>
            <a:r>
              <a:rPr lang="en-US" sz="800" dirty="0" err="1"/>
              <a:t>custom_deleters</a:t>
            </a:r>
            <a:r>
              <a:rPr lang="en-US" sz="800" dirty="0"/>
              <a:t> </a:t>
            </a:r>
          </a:p>
          <a:p>
            <a:r>
              <a:rPr lang="en-US" sz="800" dirty="0"/>
              <a:t>or built-in </a:t>
            </a:r>
            <a:r>
              <a:rPr lang="en-US" sz="800" dirty="0" err="1"/>
              <a:t>deleters</a:t>
            </a:r>
            <a:endParaRPr lang="en-US" sz="800" dirty="0"/>
          </a:p>
        </p:txBody>
      </p:sp>
      <p:sp>
        <p:nvSpPr>
          <p:cNvPr id="33" name="TextBox 32"/>
          <p:cNvSpPr txBox="1"/>
          <p:nvPr/>
        </p:nvSpPr>
        <p:spPr>
          <a:xfrm>
            <a:off x="6582541" y="1949283"/>
            <a:ext cx="2462615" cy="276999"/>
          </a:xfrm>
          <a:prstGeom prst="rect">
            <a:avLst/>
          </a:prstGeom>
          <a:noFill/>
        </p:spPr>
        <p:txBody>
          <a:bodyPr wrap="square" rtlCol="0">
            <a:spAutoFit/>
          </a:bodyPr>
          <a:lstStyle/>
          <a:p>
            <a:r>
              <a:rPr lang="en-US" sz="1200" b="1" dirty="0" err="1">
                <a:solidFill>
                  <a:schemeClr val="accent5">
                    <a:lumMod val="75000"/>
                  </a:schemeClr>
                </a:solidFill>
                <a:latin typeface="Courier New" panose="02070309020205020404" pitchFamily="49" charset="0"/>
                <a:cs typeface="Courier New" panose="02070309020205020404" pitchFamily="49" charset="0"/>
              </a:rPr>
              <a:t>int</a:t>
            </a:r>
            <a:r>
              <a:rPr lang="en-US" sz="1200" b="1" dirty="0">
                <a:solidFill>
                  <a:schemeClr val="accent5">
                    <a:lumMod val="75000"/>
                  </a:schemeClr>
                </a:solidFill>
                <a:latin typeface="Courier New" panose="02070309020205020404" pitchFamily="49" charset="0"/>
                <a:cs typeface="Courier New" panose="02070309020205020404" pitchFamily="49" charset="0"/>
              </a:rPr>
              <a:t>* p1 = new </a:t>
            </a:r>
            <a:r>
              <a:rPr lang="en-US" sz="1200" b="1" dirty="0" err="1">
                <a:solidFill>
                  <a:schemeClr val="accent5">
                    <a:lumMod val="75000"/>
                  </a:schemeClr>
                </a:solidFill>
                <a:latin typeface="Courier New" panose="02070309020205020404" pitchFamily="49" charset="0"/>
                <a:cs typeface="Courier New" panose="02070309020205020404" pitchFamily="49" charset="0"/>
              </a:rPr>
              <a:t>int</a:t>
            </a:r>
            <a:r>
              <a:rPr lang="en-US" sz="1200" b="1" dirty="0">
                <a:solidFill>
                  <a:schemeClr val="accent5">
                    <a:lumMod val="75000"/>
                  </a:schemeClr>
                </a:solidFill>
                <a:latin typeface="Courier New" panose="02070309020205020404" pitchFamily="49" charset="0"/>
                <a:cs typeface="Courier New" panose="02070309020205020404" pitchFamily="49" charset="0"/>
              </a:rPr>
              <a:t>(100);</a:t>
            </a:r>
          </a:p>
        </p:txBody>
      </p:sp>
    </p:spTree>
    <p:extLst>
      <p:ext uri="{BB962C8B-B14F-4D97-AF65-F5344CB8AC3E}">
        <p14:creationId xmlns:p14="http://schemas.microsoft.com/office/powerpoint/2010/main" val="27550698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84465" y="189355"/>
            <a:ext cx="8911617" cy="4959276"/>
            <a:chOff x="84465" y="189355"/>
            <a:chExt cx="8911617" cy="4959276"/>
          </a:xfrm>
        </p:grpSpPr>
        <p:sp>
          <p:nvSpPr>
            <p:cNvPr id="4" name="TextBox 3"/>
            <p:cNvSpPr txBox="1"/>
            <p:nvPr/>
          </p:nvSpPr>
          <p:spPr>
            <a:xfrm>
              <a:off x="3584039" y="1093427"/>
              <a:ext cx="5412043" cy="276999"/>
            </a:xfrm>
            <a:prstGeom prst="rect">
              <a:avLst/>
            </a:prstGeom>
            <a:noFill/>
          </p:spPr>
          <p:txBody>
            <a:bodyPr wrap="square" rtlCol="0">
              <a:spAutoFit/>
            </a:bodyPr>
            <a:lstStyle/>
            <a:p>
              <a:r>
                <a:rPr lang="en-US" sz="1200" b="1" dirty="0" err="1">
                  <a:solidFill>
                    <a:schemeClr val="accent5">
                      <a:lumMod val="75000"/>
                    </a:schemeClr>
                  </a:solidFill>
                  <a:latin typeface="Courier New" panose="02070309020205020404" pitchFamily="49" charset="0"/>
                  <a:cs typeface="Courier New" panose="02070309020205020404" pitchFamily="49" charset="0"/>
                </a:rPr>
                <a:t>unique_ptr</a:t>
              </a:r>
              <a:r>
                <a:rPr lang="en-US" sz="1200" b="1" dirty="0">
                  <a:solidFill>
                    <a:schemeClr val="accent5">
                      <a:lumMod val="75000"/>
                    </a:schemeClr>
                  </a:solidFill>
                  <a:latin typeface="Courier New" panose="02070309020205020404" pitchFamily="49" charset="0"/>
                  <a:cs typeface="Courier New" panose="02070309020205020404" pitchFamily="49" charset="0"/>
                </a:rPr>
                <a:t>&lt;int&gt; p1 = </a:t>
              </a:r>
              <a:r>
                <a:rPr lang="en-US" sz="1200" b="1" dirty="0" err="1">
                  <a:solidFill>
                    <a:schemeClr val="accent5">
                      <a:lumMod val="75000"/>
                    </a:schemeClr>
                  </a:solidFill>
                  <a:latin typeface="Courier New" panose="02070309020205020404" pitchFamily="49" charset="0"/>
                  <a:cs typeface="Courier New" panose="02070309020205020404" pitchFamily="49" charset="0"/>
                </a:rPr>
                <a:t>make_unique</a:t>
              </a:r>
              <a:r>
                <a:rPr lang="en-US" sz="1200" b="1" dirty="0">
                  <a:solidFill>
                    <a:schemeClr val="accent5">
                      <a:lumMod val="75000"/>
                    </a:schemeClr>
                  </a:solidFill>
                  <a:latin typeface="Courier New" panose="02070309020205020404" pitchFamily="49" charset="0"/>
                  <a:cs typeface="Courier New" panose="02070309020205020404" pitchFamily="49" charset="0"/>
                </a:rPr>
                <a:t>&lt;int&gt;(100);</a:t>
              </a:r>
            </a:p>
          </p:txBody>
        </p:sp>
        <p:cxnSp>
          <p:nvCxnSpPr>
            <p:cNvPr id="6" name="Straight Connector 5"/>
            <p:cNvCxnSpPr/>
            <p:nvPr/>
          </p:nvCxnSpPr>
          <p:spPr>
            <a:xfrm>
              <a:off x="3469341" y="3903007"/>
              <a:ext cx="552674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022853" y="2807425"/>
              <a:ext cx="847163" cy="300082"/>
            </a:xfrm>
            <a:prstGeom prst="rect">
              <a:avLst/>
            </a:prstGeom>
            <a:noFill/>
          </p:spPr>
          <p:txBody>
            <a:bodyPr wrap="square" rtlCol="0">
              <a:spAutoFit/>
            </a:bodyPr>
            <a:lstStyle/>
            <a:p>
              <a:pPr algn="ctr"/>
              <a:r>
                <a:rPr lang="en-US" sz="1350" b="1" dirty="0"/>
                <a:t>STACK</a:t>
              </a:r>
              <a:endParaRPr lang="en-IN" sz="1350" b="1" dirty="0"/>
            </a:p>
          </p:txBody>
        </p:sp>
        <p:sp>
          <p:nvSpPr>
            <p:cNvPr id="8" name="TextBox 7"/>
            <p:cNvSpPr txBox="1"/>
            <p:nvPr/>
          </p:nvSpPr>
          <p:spPr>
            <a:xfrm>
              <a:off x="8148919" y="4848549"/>
              <a:ext cx="595032" cy="300082"/>
            </a:xfrm>
            <a:prstGeom prst="rect">
              <a:avLst/>
            </a:prstGeom>
            <a:noFill/>
          </p:spPr>
          <p:txBody>
            <a:bodyPr wrap="square" rtlCol="0">
              <a:spAutoFit/>
            </a:bodyPr>
            <a:lstStyle/>
            <a:p>
              <a:pPr algn="ctr"/>
              <a:r>
                <a:rPr lang="en-US" sz="1350" b="1" dirty="0"/>
                <a:t>HEAP</a:t>
              </a:r>
              <a:endParaRPr lang="en-IN" sz="1350" b="1" dirty="0"/>
            </a:p>
          </p:txBody>
        </p:sp>
        <p:sp>
          <p:nvSpPr>
            <p:cNvPr id="13" name="Rectangle 12"/>
            <p:cNvSpPr/>
            <p:nvPr/>
          </p:nvSpPr>
          <p:spPr>
            <a:xfrm>
              <a:off x="4612757" y="2339439"/>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 </a:t>
              </a:r>
              <a:r>
                <a:rPr lang="en-US" sz="1200" dirty="0"/>
                <a:t>handlers</a:t>
              </a:r>
              <a:endParaRPr lang="en-IN" sz="1200" dirty="0"/>
            </a:p>
          </p:txBody>
        </p:sp>
        <p:sp>
          <p:nvSpPr>
            <p:cNvPr id="14" name="Rounded Rectangle 13"/>
            <p:cNvSpPr/>
            <p:nvPr/>
          </p:nvSpPr>
          <p:spPr>
            <a:xfrm>
              <a:off x="4501819" y="4490302"/>
              <a:ext cx="998444" cy="40407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100</a:t>
              </a:r>
              <a:endParaRPr lang="en-IN" sz="1350" dirty="0"/>
            </a:p>
          </p:txBody>
        </p:sp>
        <p:sp>
          <p:nvSpPr>
            <p:cNvPr id="16" name="Rectangle 15"/>
            <p:cNvSpPr/>
            <p:nvPr/>
          </p:nvSpPr>
          <p:spPr>
            <a:xfrm>
              <a:off x="4612757" y="1973674"/>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NULL</a:t>
              </a:r>
              <a:endParaRPr lang="en-IN" sz="1350" dirty="0"/>
            </a:p>
          </p:txBody>
        </p:sp>
        <p:sp>
          <p:nvSpPr>
            <p:cNvPr id="17" name="TextBox 16"/>
            <p:cNvSpPr txBox="1"/>
            <p:nvPr/>
          </p:nvSpPr>
          <p:spPr>
            <a:xfrm>
              <a:off x="4650578" y="1676851"/>
              <a:ext cx="680756" cy="300082"/>
            </a:xfrm>
            <a:prstGeom prst="rect">
              <a:avLst/>
            </a:prstGeom>
            <a:noFill/>
          </p:spPr>
          <p:txBody>
            <a:bodyPr wrap="square" rtlCol="0">
              <a:spAutoFit/>
            </a:bodyPr>
            <a:lstStyle/>
            <a:p>
              <a:pPr algn="ctr"/>
              <a:r>
                <a:rPr lang="en-US" sz="1350" b="1" dirty="0"/>
                <a:t>p1</a:t>
              </a:r>
              <a:endParaRPr lang="en-IN" sz="1350" b="1" dirty="0"/>
            </a:p>
          </p:txBody>
        </p:sp>
        <p:sp>
          <p:nvSpPr>
            <p:cNvPr id="32" name="TextBox 31"/>
            <p:cNvSpPr txBox="1"/>
            <p:nvPr/>
          </p:nvSpPr>
          <p:spPr>
            <a:xfrm>
              <a:off x="3794810" y="189355"/>
              <a:ext cx="1929317" cy="461665"/>
            </a:xfrm>
            <a:prstGeom prst="rect">
              <a:avLst/>
            </a:prstGeom>
            <a:noFill/>
          </p:spPr>
          <p:txBody>
            <a:bodyPr wrap="square" rtlCol="0">
              <a:spAutoFit/>
            </a:bodyPr>
            <a:lstStyle/>
            <a:p>
              <a:pPr algn="ctr"/>
              <a:r>
                <a:rPr lang="en-US" sz="2400" b="1" dirty="0" err="1"/>
                <a:t>unique_ptr</a:t>
              </a:r>
              <a:endParaRPr lang="en-IN" sz="2400" b="1" dirty="0"/>
            </a:p>
          </p:txBody>
        </p:sp>
        <p:sp>
          <p:nvSpPr>
            <p:cNvPr id="20" name="Cloud 19"/>
            <p:cNvSpPr/>
            <p:nvPr/>
          </p:nvSpPr>
          <p:spPr>
            <a:xfrm>
              <a:off x="201706" y="1318453"/>
              <a:ext cx="2254064" cy="118738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Default </a:t>
              </a:r>
              <a:r>
                <a:rPr lang="en-US" sz="1050" b="1" dirty="0" err="1">
                  <a:solidFill>
                    <a:schemeClr val="tx1"/>
                  </a:solidFill>
                </a:rPr>
                <a:t>delete_handler</a:t>
              </a:r>
              <a:r>
                <a:rPr lang="en-US" sz="1050" b="1" dirty="0">
                  <a:solidFill>
                    <a:schemeClr val="tx1"/>
                  </a:solidFill>
                </a:rPr>
                <a:t> to de-allocate heap memory</a:t>
              </a:r>
            </a:p>
            <a:p>
              <a:pPr algn="ctr"/>
              <a:r>
                <a:rPr lang="en-US" sz="1050" b="1" dirty="0">
                  <a:solidFill>
                    <a:schemeClr val="tx1"/>
                  </a:solidFill>
                </a:rPr>
                <a:t> </a:t>
              </a: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22" name="Cloud 21"/>
            <p:cNvSpPr/>
            <p:nvPr/>
          </p:nvSpPr>
          <p:spPr>
            <a:xfrm>
              <a:off x="84465" y="2575081"/>
              <a:ext cx="2478464" cy="1338649"/>
            </a:xfrm>
            <a:prstGeom prst="cloud">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CUSTOM </a:t>
              </a:r>
              <a:r>
                <a:rPr lang="en-US" sz="1050" b="1" dirty="0" err="1">
                  <a:solidFill>
                    <a:schemeClr val="tx1"/>
                  </a:solidFill>
                </a:rPr>
                <a:t>delete_handler</a:t>
              </a:r>
              <a:r>
                <a:rPr lang="en-US" sz="1050" b="1" dirty="0">
                  <a:solidFill>
                    <a:schemeClr val="tx1"/>
                  </a:solidFill>
                </a:rPr>
                <a:t> </a:t>
              </a:r>
              <a:r>
                <a:rPr lang="en-US" sz="1050" b="1" dirty="0">
                  <a:solidFill>
                    <a:srgbClr val="FF0000"/>
                  </a:solidFill>
                </a:rPr>
                <a:t>…</a:t>
              </a:r>
              <a:endParaRPr lang="en-US" sz="1050" b="1" dirty="0">
                <a:solidFill>
                  <a:schemeClr val="tx1"/>
                </a:solidFill>
              </a:endParaRPr>
            </a:p>
            <a:p>
              <a:pPr algn="ctr"/>
              <a:r>
                <a:rPr lang="en-US" sz="1050" b="1" dirty="0">
                  <a:solidFill>
                    <a:schemeClr val="tx1"/>
                  </a:solidFill>
                </a:rPr>
                <a:t>To de-allocate heap memory</a:t>
              </a:r>
            </a:p>
            <a:p>
              <a:pPr algn="ct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3" name="Flowchart: Decision 2"/>
            <p:cNvSpPr/>
            <p:nvPr/>
          </p:nvSpPr>
          <p:spPr>
            <a:xfrm>
              <a:off x="3425205" y="2191515"/>
              <a:ext cx="649255" cy="517045"/>
            </a:xfrm>
            <a:prstGeom prst="flowChartDecisi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a:t>
              </a:r>
              <a:endParaRPr lang="en-IN" sz="800" dirty="0"/>
            </a:p>
          </p:txBody>
        </p:sp>
        <p:cxnSp>
          <p:nvCxnSpPr>
            <p:cNvPr id="18" name="Straight Arrow Connector 17"/>
            <p:cNvCxnSpPr>
              <a:endCxn id="3" idx="3"/>
            </p:cNvCxnSpPr>
            <p:nvPr/>
          </p:nvCxnSpPr>
          <p:spPr>
            <a:xfrm flipH="1">
              <a:off x="4074460" y="2440174"/>
              <a:ext cx="538298" cy="98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3" idx="0"/>
            </p:cNvCxnSpPr>
            <p:nvPr/>
          </p:nvCxnSpPr>
          <p:spPr>
            <a:xfrm rot="16200000" flipV="1">
              <a:off x="2856905" y="1298586"/>
              <a:ext cx="428764" cy="135709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3" idx="2"/>
              <a:endCxn id="22" idx="0"/>
            </p:cNvCxnSpPr>
            <p:nvPr/>
          </p:nvCxnSpPr>
          <p:spPr>
            <a:xfrm rot="5400000">
              <a:off x="2887426" y="2381999"/>
              <a:ext cx="535846" cy="118896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733935" y="1807079"/>
              <a:ext cx="1260657" cy="369332"/>
            </a:xfrm>
            <a:prstGeom prst="rect">
              <a:avLst/>
            </a:prstGeom>
            <a:noFill/>
          </p:spPr>
          <p:txBody>
            <a:bodyPr wrap="square" rtlCol="0">
              <a:spAutoFit/>
            </a:bodyPr>
            <a:lstStyle/>
            <a:p>
              <a:pPr algn="ctr"/>
              <a:r>
                <a:rPr lang="en-US" sz="900" b="1" dirty="0"/>
                <a:t>Default  delete Handler</a:t>
              </a:r>
              <a:endParaRPr lang="en-IN" sz="900" b="1" dirty="0"/>
            </a:p>
          </p:txBody>
        </p:sp>
        <p:sp>
          <p:nvSpPr>
            <p:cNvPr id="35" name="TextBox 34"/>
            <p:cNvSpPr txBox="1"/>
            <p:nvPr/>
          </p:nvSpPr>
          <p:spPr>
            <a:xfrm>
              <a:off x="2733935" y="2848573"/>
              <a:ext cx="1260657" cy="369332"/>
            </a:xfrm>
            <a:prstGeom prst="rect">
              <a:avLst/>
            </a:prstGeom>
            <a:noFill/>
          </p:spPr>
          <p:txBody>
            <a:bodyPr wrap="square" rtlCol="0">
              <a:spAutoFit/>
            </a:bodyPr>
            <a:lstStyle/>
            <a:p>
              <a:pPr algn="ctr"/>
              <a:r>
                <a:rPr lang="en-US" sz="900" b="1" dirty="0"/>
                <a:t>Custom delete Handler</a:t>
              </a:r>
              <a:endParaRPr lang="en-IN" sz="900" b="1" dirty="0"/>
            </a:p>
          </p:txBody>
        </p:sp>
      </p:grpSp>
      <p:sp>
        <p:nvSpPr>
          <p:cNvPr id="44" name="Footer Placeholder 43"/>
          <p:cNvSpPr>
            <a:spLocks noGrp="1"/>
          </p:cNvSpPr>
          <p:nvPr>
            <p:ph type="ftr" sz="quarter" idx="11"/>
          </p:nvPr>
        </p:nvSpPr>
        <p:spPr/>
        <p:txBody>
          <a:bodyPr/>
          <a:lstStyle/>
          <a:p>
            <a:r>
              <a:rPr lang="en-IN"/>
              <a:t>Trainer: A.M.P.Ganesh Prabhu [ampganeshprabhu@gmail.com]</a:t>
            </a:r>
          </a:p>
        </p:txBody>
      </p:sp>
      <p:sp>
        <p:nvSpPr>
          <p:cNvPr id="45" name="Slide Number Placeholder 44"/>
          <p:cNvSpPr>
            <a:spLocks noGrp="1"/>
          </p:cNvSpPr>
          <p:nvPr>
            <p:ph type="sldNum" sz="quarter" idx="12"/>
          </p:nvPr>
        </p:nvSpPr>
        <p:spPr/>
        <p:txBody>
          <a:bodyPr/>
          <a:lstStyle/>
          <a:p>
            <a:fld id="{655AD4A9-8CA1-4D98-8B5C-B111F93BCC3A}" type="slidenum">
              <a:rPr lang="en-IN" smtClean="0"/>
              <a:t>102</a:t>
            </a:fld>
            <a:endParaRPr lang="en-IN"/>
          </a:p>
        </p:txBody>
      </p:sp>
      <p:sp>
        <p:nvSpPr>
          <p:cNvPr id="21" name="Rectangle 20"/>
          <p:cNvSpPr/>
          <p:nvPr/>
        </p:nvSpPr>
        <p:spPr>
          <a:xfrm>
            <a:off x="5349745" y="1999144"/>
            <a:ext cx="1136850" cy="215444"/>
          </a:xfrm>
          <a:prstGeom prst="rect">
            <a:avLst/>
          </a:prstGeom>
        </p:spPr>
        <p:txBody>
          <a:bodyPr wrap="none">
            <a:spAutoFit/>
          </a:bodyPr>
          <a:lstStyle/>
          <a:p>
            <a:r>
              <a:rPr lang="en-US" sz="800" dirty="0"/>
              <a:t>Pointer to the memory</a:t>
            </a:r>
          </a:p>
        </p:txBody>
      </p:sp>
      <p:sp>
        <p:nvSpPr>
          <p:cNvPr id="23" name="Rectangle 22"/>
          <p:cNvSpPr/>
          <p:nvPr/>
        </p:nvSpPr>
        <p:spPr>
          <a:xfrm>
            <a:off x="3851709" y="2722729"/>
            <a:ext cx="1498036" cy="338554"/>
          </a:xfrm>
          <a:prstGeom prst="rect">
            <a:avLst/>
          </a:prstGeom>
        </p:spPr>
        <p:txBody>
          <a:bodyPr wrap="square">
            <a:spAutoFit/>
          </a:bodyPr>
          <a:lstStyle/>
          <a:p>
            <a:r>
              <a:rPr lang="en-US" sz="800" dirty="0"/>
              <a:t>Pointer to the </a:t>
            </a:r>
            <a:r>
              <a:rPr lang="en-US" sz="800" dirty="0" err="1"/>
              <a:t>custom_deleters</a:t>
            </a:r>
            <a:r>
              <a:rPr lang="en-US" sz="800" dirty="0"/>
              <a:t> </a:t>
            </a:r>
          </a:p>
          <a:p>
            <a:r>
              <a:rPr lang="en-US" sz="800" dirty="0"/>
              <a:t>or built-in </a:t>
            </a:r>
            <a:r>
              <a:rPr lang="en-US" sz="800" dirty="0" err="1"/>
              <a:t>deleters</a:t>
            </a:r>
            <a:endParaRPr lang="en-US" sz="800" dirty="0"/>
          </a:p>
        </p:txBody>
      </p:sp>
      <p:cxnSp>
        <p:nvCxnSpPr>
          <p:cNvPr id="15" name="Elbow Connector 14"/>
          <p:cNvCxnSpPr>
            <a:cxnSpLocks/>
            <a:stCxn id="16" idx="3"/>
            <a:endCxn id="14" idx="0"/>
          </p:cNvCxnSpPr>
          <p:nvPr/>
        </p:nvCxnSpPr>
        <p:spPr>
          <a:xfrm flipH="1">
            <a:off x="5001041" y="2156557"/>
            <a:ext cx="388283" cy="2333745"/>
          </a:xfrm>
          <a:prstGeom prst="bentConnector4">
            <a:avLst>
              <a:gd name="adj1" fmla="val -58875"/>
              <a:gd name="adj2" fmla="val 53918"/>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11560" y="5071082"/>
            <a:ext cx="3890259" cy="1200329"/>
          </a:xfrm>
          <a:prstGeom prst="rect">
            <a:avLst/>
          </a:prstGeom>
          <a:noFill/>
        </p:spPr>
        <p:txBody>
          <a:bodyPr wrap="square" rtlCol="0">
            <a:spAutoFit/>
          </a:bodyPr>
          <a:lstStyle/>
          <a:p>
            <a:pPr algn="just"/>
            <a:r>
              <a:rPr lang="en-US" b="1" dirty="0"/>
              <a:t>A </a:t>
            </a:r>
            <a:r>
              <a:rPr lang="en-US" b="1" dirty="0" err="1"/>
              <a:t>unique_ptr</a:t>
            </a:r>
            <a:r>
              <a:rPr lang="en-US" b="1" dirty="0"/>
              <a:t> instance is always an exclusive owner of an heap memory, It cannot be shared by another </a:t>
            </a:r>
            <a:r>
              <a:rPr lang="en-US" b="1" dirty="0" err="1"/>
              <a:t>unique_ptr</a:t>
            </a:r>
            <a:r>
              <a:rPr lang="en-US" b="1" dirty="0"/>
              <a:t> instance.</a:t>
            </a:r>
            <a:endParaRPr lang="en-IN" b="1" dirty="0"/>
          </a:p>
        </p:txBody>
      </p:sp>
    </p:spTree>
    <p:extLst>
      <p:ext uri="{BB962C8B-B14F-4D97-AF65-F5344CB8AC3E}">
        <p14:creationId xmlns:p14="http://schemas.microsoft.com/office/powerpoint/2010/main" val="227907668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84465" y="189355"/>
            <a:ext cx="8911617" cy="4959276"/>
            <a:chOff x="84465" y="189355"/>
            <a:chExt cx="8911617" cy="4959276"/>
          </a:xfrm>
        </p:grpSpPr>
        <p:sp>
          <p:nvSpPr>
            <p:cNvPr id="4" name="TextBox 3"/>
            <p:cNvSpPr txBox="1"/>
            <p:nvPr/>
          </p:nvSpPr>
          <p:spPr>
            <a:xfrm>
              <a:off x="3584039" y="1093427"/>
              <a:ext cx="5412043" cy="461665"/>
            </a:xfrm>
            <a:prstGeom prst="rect">
              <a:avLst/>
            </a:prstGeom>
            <a:noFill/>
          </p:spPr>
          <p:txBody>
            <a:bodyPr wrap="square" rtlCol="0">
              <a:spAutoFit/>
            </a:bodyPr>
            <a:lstStyle/>
            <a:p>
              <a:r>
                <a:rPr lang="en-US" sz="1200" b="1" dirty="0" err="1">
                  <a:solidFill>
                    <a:schemeClr val="accent5">
                      <a:lumMod val="75000"/>
                    </a:schemeClr>
                  </a:solidFill>
                  <a:latin typeface="Courier New" panose="02070309020205020404" pitchFamily="49" charset="0"/>
                  <a:cs typeface="Courier New" panose="02070309020205020404" pitchFamily="49" charset="0"/>
                </a:rPr>
                <a:t>unique_ptr</a:t>
              </a:r>
              <a:r>
                <a:rPr lang="en-US" sz="1200" b="1" dirty="0">
                  <a:solidFill>
                    <a:schemeClr val="accent5">
                      <a:lumMod val="75000"/>
                    </a:schemeClr>
                  </a:solidFill>
                  <a:latin typeface="Courier New" panose="02070309020205020404" pitchFamily="49" charset="0"/>
                  <a:cs typeface="Courier New" panose="02070309020205020404" pitchFamily="49" charset="0"/>
                </a:rPr>
                <a:t>&lt;</a:t>
              </a:r>
              <a:r>
                <a:rPr lang="en-US" sz="1200" b="1" dirty="0" err="1">
                  <a:solidFill>
                    <a:schemeClr val="accent5">
                      <a:lumMod val="75000"/>
                    </a:schemeClr>
                  </a:solidFill>
                  <a:latin typeface="Courier New" panose="02070309020205020404" pitchFamily="49" charset="0"/>
                  <a:cs typeface="Courier New" panose="02070309020205020404" pitchFamily="49" charset="0"/>
                </a:rPr>
                <a:t>int</a:t>
              </a:r>
              <a:r>
                <a:rPr lang="en-US" sz="1200" b="1" dirty="0">
                  <a:solidFill>
                    <a:schemeClr val="accent5">
                      <a:lumMod val="75000"/>
                    </a:schemeClr>
                  </a:solidFill>
                  <a:latin typeface="Courier New" panose="02070309020205020404" pitchFamily="49" charset="0"/>
                  <a:cs typeface="Courier New" panose="02070309020205020404" pitchFamily="49" charset="0"/>
                </a:rPr>
                <a:t>&gt; p1 = </a:t>
              </a:r>
              <a:r>
                <a:rPr lang="en-US" sz="1200" b="1" dirty="0" err="1">
                  <a:solidFill>
                    <a:schemeClr val="accent5">
                      <a:lumMod val="75000"/>
                    </a:schemeClr>
                  </a:solidFill>
                  <a:latin typeface="Courier New" panose="02070309020205020404" pitchFamily="49" charset="0"/>
                  <a:cs typeface="Courier New" panose="02070309020205020404" pitchFamily="49" charset="0"/>
                </a:rPr>
                <a:t>make_unique</a:t>
              </a:r>
              <a:r>
                <a:rPr lang="en-US" sz="1200" b="1" dirty="0">
                  <a:solidFill>
                    <a:schemeClr val="accent5">
                      <a:lumMod val="75000"/>
                    </a:schemeClr>
                  </a:solidFill>
                  <a:latin typeface="Courier New" panose="02070309020205020404" pitchFamily="49" charset="0"/>
                  <a:cs typeface="Courier New" panose="02070309020205020404" pitchFamily="49" charset="0"/>
                </a:rPr>
                <a:t>&lt;</a:t>
              </a:r>
              <a:r>
                <a:rPr lang="en-US" sz="1200" b="1" dirty="0" err="1">
                  <a:solidFill>
                    <a:schemeClr val="accent5">
                      <a:lumMod val="75000"/>
                    </a:schemeClr>
                  </a:solidFill>
                  <a:latin typeface="Courier New" panose="02070309020205020404" pitchFamily="49" charset="0"/>
                  <a:cs typeface="Courier New" panose="02070309020205020404" pitchFamily="49" charset="0"/>
                </a:rPr>
                <a:t>int</a:t>
              </a:r>
              <a:r>
                <a:rPr lang="en-US" sz="1200" b="1" dirty="0">
                  <a:solidFill>
                    <a:schemeClr val="accent5">
                      <a:lumMod val="75000"/>
                    </a:schemeClr>
                  </a:solidFill>
                  <a:latin typeface="Courier New" panose="02070309020205020404" pitchFamily="49" charset="0"/>
                  <a:cs typeface="Courier New" panose="02070309020205020404" pitchFamily="49" charset="0"/>
                </a:rPr>
                <a:t>&gt;(100);</a:t>
              </a:r>
            </a:p>
            <a:p>
              <a:r>
                <a:rPr lang="en-IN" sz="1200" b="1" dirty="0" err="1">
                  <a:solidFill>
                    <a:schemeClr val="accent5">
                      <a:lumMod val="75000"/>
                    </a:schemeClr>
                  </a:solidFill>
                  <a:latin typeface="Courier New" panose="02070309020205020404" pitchFamily="49" charset="0"/>
                  <a:cs typeface="Courier New" panose="02070309020205020404" pitchFamily="49" charset="0"/>
                </a:rPr>
                <a:t>unique_ptr</a:t>
              </a:r>
              <a:r>
                <a:rPr lang="en-IN" sz="1200" b="1" dirty="0">
                  <a:solidFill>
                    <a:schemeClr val="accent5">
                      <a:lumMod val="75000"/>
                    </a:schemeClr>
                  </a:solidFill>
                  <a:latin typeface="Courier New" panose="02070309020205020404" pitchFamily="49" charset="0"/>
                  <a:cs typeface="Courier New" panose="02070309020205020404" pitchFamily="49" charset="0"/>
                </a:rPr>
                <a:t>&lt;</a:t>
              </a:r>
              <a:r>
                <a:rPr lang="en-IN" sz="1200" b="1" dirty="0" err="1">
                  <a:solidFill>
                    <a:schemeClr val="accent5">
                      <a:lumMod val="75000"/>
                    </a:schemeClr>
                  </a:solidFill>
                  <a:latin typeface="Courier New" panose="02070309020205020404" pitchFamily="49" charset="0"/>
                  <a:cs typeface="Courier New" panose="02070309020205020404" pitchFamily="49" charset="0"/>
                </a:rPr>
                <a:t>int</a:t>
              </a:r>
              <a:r>
                <a:rPr lang="en-IN" sz="1200" b="1" dirty="0">
                  <a:solidFill>
                    <a:schemeClr val="accent5">
                      <a:lumMod val="75000"/>
                    </a:schemeClr>
                  </a:solidFill>
                  <a:latin typeface="Courier New" panose="02070309020205020404" pitchFamily="49" charset="0"/>
                  <a:cs typeface="Courier New" panose="02070309020205020404" pitchFamily="49" charset="0"/>
                </a:rPr>
                <a:t>&gt; p2(move(p1)); //ok - RVALUE COPY ALLOWED</a:t>
              </a:r>
              <a:endParaRPr lang="en-US" sz="1200" b="1" dirty="0">
                <a:solidFill>
                  <a:schemeClr val="accent5">
                    <a:lumMod val="75000"/>
                  </a:schemeClr>
                </a:solidFill>
                <a:latin typeface="Courier New" panose="02070309020205020404" pitchFamily="49" charset="0"/>
                <a:cs typeface="Courier New" panose="02070309020205020404" pitchFamily="49" charset="0"/>
              </a:endParaRPr>
            </a:p>
          </p:txBody>
        </p:sp>
        <p:cxnSp>
          <p:nvCxnSpPr>
            <p:cNvPr id="6" name="Straight Connector 5"/>
            <p:cNvCxnSpPr/>
            <p:nvPr/>
          </p:nvCxnSpPr>
          <p:spPr>
            <a:xfrm>
              <a:off x="3469341" y="3903007"/>
              <a:ext cx="552674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022853" y="2807425"/>
              <a:ext cx="847163" cy="300082"/>
            </a:xfrm>
            <a:prstGeom prst="rect">
              <a:avLst/>
            </a:prstGeom>
            <a:noFill/>
          </p:spPr>
          <p:txBody>
            <a:bodyPr wrap="square" rtlCol="0">
              <a:spAutoFit/>
            </a:bodyPr>
            <a:lstStyle/>
            <a:p>
              <a:pPr algn="ctr"/>
              <a:r>
                <a:rPr lang="en-US" sz="1350" b="1" dirty="0"/>
                <a:t>STACK</a:t>
              </a:r>
              <a:endParaRPr lang="en-IN" sz="1350" b="1" dirty="0"/>
            </a:p>
          </p:txBody>
        </p:sp>
        <p:sp>
          <p:nvSpPr>
            <p:cNvPr id="8" name="TextBox 7"/>
            <p:cNvSpPr txBox="1"/>
            <p:nvPr/>
          </p:nvSpPr>
          <p:spPr>
            <a:xfrm>
              <a:off x="8148919" y="4848549"/>
              <a:ext cx="595032" cy="300082"/>
            </a:xfrm>
            <a:prstGeom prst="rect">
              <a:avLst/>
            </a:prstGeom>
            <a:noFill/>
          </p:spPr>
          <p:txBody>
            <a:bodyPr wrap="square" rtlCol="0">
              <a:spAutoFit/>
            </a:bodyPr>
            <a:lstStyle/>
            <a:p>
              <a:pPr algn="ctr"/>
              <a:r>
                <a:rPr lang="en-US" sz="1350" b="1" dirty="0"/>
                <a:t>HEAP</a:t>
              </a:r>
              <a:endParaRPr lang="en-IN" sz="1350" b="1" dirty="0"/>
            </a:p>
          </p:txBody>
        </p:sp>
        <p:sp>
          <p:nvSpPr>
            <p:cNvPr id="13" name="Rectangle 12"/>
            <p:cNvSpPr/>
            <p:nvPr/>
          </p:nvSpPr>
          <p:spPr>
            <a:xfrm>
              <a:off x="4612757" y="2339439"/>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 </a:t>
              </a:r>
              <a:r>
                <a:rPr lang="en-US" sz="1200" dirty="0"/>
                <a:t>handlers</a:t>
              </a:r>
              <a:endParaRPr lang="en-IN" sz="1200" dirty="0"/>
            </a:p>
          </p:txBody>
        </p:sp>
        <p:sp>
          <p:nvSpPr>
            <p:cNvPr id="14" name="Rounded Rectangle 13"/>
            <p:cNvSpPr/>
            <p:nvPr/>
          </p:nvSpPr>
          <p:spPr>
            <a:xfrm>
              <a:off x="4501819" y="4490302"/>
              <a:ext cx="998444" cy="40407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100</a:t>
              </a:r>
              <a:endParaRPr lang="en-IN" sz="1350" dirty="0"/>
            </a:p>
          </p:txBody>
        </p:sp>
        <p:sp>
          <p:nvSpPr>
            <p:cNvPr id="16" name="Rectangle 15"/>
            <p:cNvSpPr/>
            <p:nvPr/>
          </p:nvSpPr>
          <p:spPr>
            <a:xfrm>
              <a:off x="4612757" y="1973674"/>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NULL</a:t>
              </a:r>
              <a:endParaRPr lang="en-IN" sz="1350" dirty="0"/>
            </a:p>
          </p:txBody>
        </p:sp>
        <p:sp>
          <p:nvSpPr>
            <p:cNvPr id="17" name="TextBox 16"/>
            <p:cNvSpPr txBox="1"/>
            <p:nvPr/>
          </p:nvSpPr>
          <p:spPr>
            <a:xfrm>
              <a:off x="4650578" y="1676851"/>
              <a:ext cx="680756" cy="300082"/>
            </a:xfrm>
            <a:prstGeom prst="rect">
              <a:avLst/>
            </a:prstGeom>
            <a:noFill/>
          </p:spPr>
          <p:txBody>
            <a:bodyPr wrap="square" rtlCol="0">
              <a:spAutoFit/>
            </a:bodyPr>
            <a:lstStyle/>
            <a:p>
              <a:pPr algn="ctr"/>
              <a:r>
                <a:rPr lang="en-US" sz="1350" b="1" dirty="0"/>
                <a:t>p1</a:t>
              </a:r>
              <a:endParaRPr lang="en-IN" sz="1350" b="1" dirty="0"/>
            </a:p>
          </p:txBody>
        </p:sp>
        <p:sp>
          <p:nvSpPr>
            <p:cNvPr id="32" name="TextBox 31"/>
            <p:cNvSpPr txBox="1"/>
            <p:nvPr/>
          </p:nvSpPr>
          <p:spPr>
            <a:xfrm>
              <a:off x="3794810" y="189355"/>
              <a:ext cx="1929317" cy="461665"/>
            </a:xfrm>
            <a:prstGeom prst="rect">
              <a:avLst/>
            </a:prstGeom>
            <a:noFill/>
          </p:spPr>
          <p:txBody>
            <a:bodyPr wrap="square" rtlCol="0">
              <a:spAutoFit/>
            </a:bodyPr>
            <a:lstStyle/>
            <a:p>
              <a:pPr algn="ctr"/>
              <a:r>
                <a:rPr lang="en-US" sz="2400" b="1" dirty="0" err="1"/>
                <a:t>unique_ptr</a:t>
              </a:r>
              <a:endParaRPr lang="en-IN" sz="2400" b="1" dirty="0"/>
            </a:p>
          </p:txBody>
        </p:sp>
        <p:sp>
          <p:nvSpPr>
            <p:cNvPr id="20" name="Cloud 19"/>
            <p:cNvSpPr/>
            <p:nvPr/>
          </p:nvSpPr>
          <p:spPr>
            <a:xfrm>
              <a:off x="201706" y="1318453"/>
              <a:ext cx="2254064" cy="118738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Default </a:t>
              </a:r>
              <a:r>
                <a:rPr lang="en-US" sz="1050" b="1" dirty="0" err="1">
                  <a:solidFill>
                    <a:schemeClr val="tx1"/>
                  </a:solidFill>
                </a:rPr>
                <a:t>delete_handler</a:t>
              </a:r>
              <a:r>
                <a:rPr lang="en-US" sz="1050" b="1" dirty="0">
                  <a:solidFill>
                    <a:schemeClr val="tx1"/>
                  </a:solidFill>
                </a:rPr>
                <a:t> to de-allocate heap memory</a:t>
              </a:r>
            </a:p>
            <a:p>
              <a:pPr algn="ctr"/>
              <a:r>
                <a:rPr lang="en-US" sz="1050" b="1" dirty="0">
                  <a:solidFill>
                    <a:schemeClr val="tx1"/>
                  </a:solidFill>
                </a:rPr>
                <a:t> </a:t>
              </a: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22" name="Cloud 21"/>
            <p:cNvSpPr/>
            <p:nvPr/>
          </p:nvSpPr>
          <p:spPr>
            <a:xfrm>
              <a:off x="84465" y="2575081"/>
              <a:ext cx="2478464" cy="1338649"/>
            </a:xfrm>
            <a:prstGeom prst="cloud">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CUSTOM </a:t>
              </a:r>
              <a:r>
                <a:rPr lang="en-US" sz="1050" b="1" dirty="0" err="1">
                  <a:solidFill>
                    <a:schemeClr val="tx1"/>
                  </a:solidFill>
                </a:rPr>
                <a:t>delete_handler</a:t>
              </a:r>
              <a:r>
                <a:rPr lang="en-US" sz="1050" b="1" dirty="0">
                  <a:solidFill>
                    <a:schemeClr val="tx1"/>
                  </a:solidFill>
                </a:rPr>
                <a:t> </a:t>
              </a:r>
              <a:r>
                <a:rPr lang="en-US" sz="1050" b="1" dirty="0">
                  <a:solidFill>
                    <a:srgbClr val="FF0000"/>
                  </a:solidFill>
                </a:rPr>
                <a:t>…</a:t>
              </a:r>
              <a:endParaRPr lang="en-US" sz="1050" b="1" dirty="0">
                <a:solidFill>
                  <a:schemeClr val="tx1"/>
                </a:solidFill>
              </a:endParaRPr>
            </a:p>
            <a:p>
              <a:pPr algn="ctr"/>
              <a:r>
                <a:rPr lang="en-US" sz="1050" b="1" dirty="0">
                  <a:solidFill>
                    <a:schemeClr val="tx1"/>
                  </a:solidFill>
                </a:rPr>
                <a:t>To de-allocate heap memory</a:t>
              </a:r>
            </a:p>
            <a:p>
              <a:pPr algn="ct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3" name="Flowchart: Decision 2"/>
            <p:cNvSpPr/>
            <p:nvPr/>
          </p:nvSpPr>
          <p:spPr>
            <a:xfrm>
              <a:off x="3425205" y="2191515"/>
              <a:ext cx="649255" cy="517045"/>
            </a:xfrm>
            <a:prstGeom prst="flowChartDecisi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a:t>
              </a:r>
              <a:endParaRPr lang="en-IN" sz="800" dirty="0"/>
            </a:p>
          </p:txBody>
        </p:sp>
        <p:cxnSp>
          <p:nvCxnSpPr>
            <p:cNvPr id="18" name="Straight Arrow Connector 17"/>
            <p:cNvCxnSpPr>
              <a:endCxn id="3" idx="3"/>
            </p:cNvCxnSpPr>
            <p:nvPr/>
          </p:nvCxnSpPr>
          <p:spPr>
            <a:xfrm flipH="1">
              <a:off x="4074460" y="2440174"/>
              <a:ext cx="538298" cy="98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3" idx="0"/>
            </p:cNvCxnSpPr>
            <p:nvPr/>
          </p:nvCxnSpPr>
          <p:spPr>
            <a:xfrm rot="16200000" flipV="1">
              <a:off x="2856905" y="1298586"/>
              <a:ext cx="428764" cy="135709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3" idx="2"/>
              <a:endCxn id="22" idx="0"/>
            </p:cNvCxnSpPr>
            <p:nvPr/>
          </p:nvCxnSpPr>
          <p:spPr>
            <a:xfrm rot="5400000">
              <a:off x="2887426" y="2381999"/>
              <a:ext cx="535846" cy="118896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733935" y="1807079"/>
              <a:ext cx="1260657" cy="369332"/>
            </a:xfrm>
            <a:prstGeom prst="rect">
              <a:avLst/>
            </a:prstGeom>
            <a:noFill/>
          </p:spPr>
          <p:txBody>
            <a:bodyPr wrap="square" rtlCol="0">
              <a:spAutoFit/>
            </a:bodyPr>
            <a:lstStyle/>
            <a:p>
              <a:pPr algn="ctr"/>
              <a:r>
                <a:rPr lang="en-US" sz="900" b="1" dirty="0"/>
                <a:t>Default  delete Handler</a:t>
              </a:r>
              <a:endParaRPr lang="en-IN" sz="900" b="1" dirty="0"/>
            </a:p>
          </p:txBody>
        </p:sp>
        <p:sp>
          <p:nvSpPr>
            <p:cNvPr id="35" name="TextBox 34"/>
            <p:cNvSpPr txBox="1"/>
            <p:nvPr/>
          </p:nvSpPr>
          <p:spPr>
            <a:xfrm>
              <a:off x="2733935" y="2848573"/>
              <a:ext cx="1260657" cy="369332"/>
            </a:xfrm>
            <a:prstGeom prst="rect">
              <a:avLst/>
            </a:prstGeom>
            <a:noFill/>
          </p:spPr>
          <p:txBody>
            <a:bodyPr wrap="square" rtlCol="0">
              <a:spAutoFit/>
            </a:bodyPr>
            <a:lstStyle/>
            <a:p>
              <a:pPr algn="ctr"/>
              <a:r>
                <a:rPr lang="en-US" sz="900" b="1" dirty="0"/>
                <a:t>Custom delete Handler</a:t>
              </a:r>
              <a:endParaRPr lang="en-IN" sz="900" b="1" dirty="0"/>
            </a:p>
          </p:txBody>
        </p:sp>
      </p:grpSp>
      <p:sp>
        <p:nvSpPr>
          <p:cNvPr id="44" name="Footer Placeholder 43"/>
          <p:cNvSpPr>
            <a:spLocks noGrp="1"/>
          </p:cNvSpPr>
          <p:nvPr>
            <p:ph type="ftr" sz="quarter" idx="11"/>
          </p:nvPr>
        </p:nvSpPr>
        <p:spPr/>
        <p:txBody>
          <a:bodyPr/>
          <a:lstStyle/>
          <a:p>
            <a:r>
              <a:rPr lang="en-IN"/>
              <a:t>Trainer: A.M.P.Ganesh Prabhu [ampganeshprabhu@gmail.com]</a:t>
            </a:r>
          </a:p>
        </p:txBody>
      </p:sp>
      <p:sp>
        <p:nvSpPr>
          <p:cNvPr id="45" name="Slide Number Placeholder 44"/>
          <p:cNvSpPr>
            <a:spLocks noGrp="1"/>
          </p:cNvSpPr>
          <p:nvPr>
            <p:ph type="sldNum" sz="quarter" idx="12"/>
          </p:nvPr>
        </p:nvSpPr>
        <p:spPr/>
        <p:txBody>
          <a:bodyPr/>
          <a:lstStyle/>
          <a:p>
            <a:fld id="{655AD4A9-8CA1-4D98-8B5C-B111F93BCC3A}" type="slidenum">
              <a:rPr lang="en-IN" smtClean="0"/>
              <a:t>103</a:t>
            </a:fld>
            <a:endParaRPr lang="en-IN"/>
          </a:p>
        </p:txBody>
      </p:sp>
      <p:sp>
        <p:nvSpPr>
          <p:cNvPr id="21" name="Rectangle 20"/>
          <p:cNvSpPr/>
          <p:nvPr/>
        </p:nvSpPr>
        <p:spPr>
          <a:xfrm>
            <a:off x="5349745" y="1999144"/>
            <a:ext cx="1136850" cy="215444"/>
          </a:xfrm>
          <a:prstGeom prst="rect">
            <a:avLst/>
          </a:prstGeom>
        </p:spPr>
        <p:txBody>
          <a:bodyPr wrap="none">
            <a:spAutoFit/>
          </a:bodyPr>
          <a:lstStyle/>
          <a:p>
            <a:r>
              <a:rPr lang="en-US" sz="800" dirty="0"/>
              <a:t>Pointer to the memory</a:t>
            </a:r>
          </a:p>
        </p:txBody>
      </p:sp>
      <p:sp>
        <p:nvSpPr>
          <p:cNvPr id="23" name="Rectangle 22"/>
          <p:cNvSpPr/>
          <p:nvPr/>
        </p:nvSpPr>
        <p:spPr>
          <a:xfrm>
            <a:off x="3851709" y="2722729"/>
            <a:ext cx="1498036" cy="338554"/>
          </a:xfrm>
          <a:prstGeom prst="rect">
            <a:avLst/>
          </a:prstGeom>
        </p:spPr>
        <p:txBody>
          <a:bodyPr wrap="square">
            <a:spAutoFit/>
          </a:bodyPr>
          <a:lstStyle/>
          <a:p>
            <a:r>
              <a:rPr lang="en-US" sz="800" dirty="0"/>
              <a:t>Pointer to the </a:t>
            </a:r>
            <a:r>
              <a:rPr lang="en-US" sz="800" dirty="0" err="1"/>
              <a:t>custom_deleters</a:t>
            </a:r>
            <a:r>
              <a:rPr lang="en-US" sz="800" dirty="0"/>
              <a:t> </a:t>
            </a:r>
          </a:p>
          <a:p>
            <a:r>
              <a:rPr lang="en-US" sz="800" dirty="0"/>
              <a:t>or built-in </a:t>
            </a:r>
            <a:r>
              <a:rPr lang="en-US" sz="800" dirty="0" err="1"/>
              <a:t>deleters</a:t>
            </a:r>
            <a:endParaRPr lang="en-US" sz="800" dirty="0"/>
          </a:p>
        </p:txBody>
      </p:sp>
      <p:sp>
        <p:nvSpPr>
          <p:cNvPr id="30" name="Rectangle 29"/>
          <p:cNvSpPr/>
          <p:nvPr/>
        </p:nvSpPr>
        <p:spPr>
          <a:xfrm>
            <a:off x="6708608" y="2361650"/>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 </a:t>
            </a:r>
            <a:r>
              <a:rPr lang="en-US" sz="1200" dirty="0"/>
              <a:t>handlers</a:t>
            </a:r>
            <a:endParaRPr lang="en-IN" sz="1200" dirty="0"/>
          </a:p>
        </p:txBody>
      </p:sp>
      <p:sp>
        <p:nvSpPr>
          <p:cNvPr id="31" name="Rectangle 30"/>
          <p:cNvSpPr/>
          <p:nvPr/>
        </p:nvSpPr>
        <p:spPr>
          <a:xfrm>
            <a:off x="6708608" y="1995885"/>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int</a:t>
            </a:r>
            <a:r>
              <a:rPr lang="en-US" sz="1350" dirty="0"/>
              <a:t>* p</a:t>
            </a:r>
            <a:endParaRPr lang="en-IN" sz="1350" dirty="0"/>
          </a:p>
        </p:txBody>
      </p:sp>
      <p:sp>
        <p:nvSpPr>
          <p:cNvPr id="36" name="TextBox 35"/>
          <p:cNvSpPr txBox="1"/>
          <p:nvPr/>
        </p:nvSpPr>
        <p:spPr>
          <a:xfrm>
            <a:off x="6746429" y="1699062"/>
            <a:ext cx="680756" cy="300082"/>
          </a:xfrm>
          <a:prstGeom prst="rect">
            <a:avLst/>
          </a:prstGeom>
          <a:noFill/>
        </p:spPr>
        <p:txBody>
          <a:bodyPr wrap="square" rtlCol="0">
            <a:spAutoFit/>
          </a:bodyPr>
          <a:lstStyle/>
          <a:p>
            <a:pPr algn="ctr"/>
            <a:r>
              <a:rPr lang="en-US" sz="1350" b="1" dirty="0"/>
              <a:t>p2</a:t>
            </a:r>
            <a:endParaRPr lang="en-IN" sz="1350" b="1" dirty="0"/>
          </a:p>
        </p:txBody>
      </p:sp>
      <p:cxnSp>
        <p:nvCxnSpPr>
          <p:cNvPr id="5" name="Elbow Connector 4"/>
          <p:cNvCxnSpPr>
            <a:stCxn id="31" idx="1"/>
            <a:endCxn id="14" idx="3"/>
          </p:cNvCxnSpPr>
          <p:nvPr/>
        </p:nvCxnSpPr>
        <p:spPr>
          <a:xfrm rot="10800000" flipV="1">
            <a:off x="5500264" y="2178768"/>
            <a:ext cx="1208345" cy="251357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6" idx="3"/>
          </p:cNvCxnSpPr>
          <p:nvPr/>
        </p:nvCxnSpPr>
        <p:spPr>
          <a:xfrm flipH="1">
            <a:off x="5170680" y="2156557"/>
            <a:ext cx="218644" cy="1722039"/>
          </a:xfrm>
          <a:prstGeom prst="bentConnector4">
            <a:avLst>
              <a:gd name="adj1" fmla="val -104554"/>
              <a:gd name="adj2" fmla="val 55310"/>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Multiply 25"/>
          <p:cNvSpPr/>
          <p:nvPr/>
        </p:nvSpPr>
        <p:spPr>
          <a:xfrm>
            <a:off x="5040474" y="3502631"/>
            <a:ext cx="265650" cy="298777"/>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7" name="TextBox 26"/>
          <p:cNvSpPr txBox="1"/>
          <p:nvPr/>
        </p:nvSpPr>
        <p:spPr>
          <a:xfrm>
            <a:off x="611560" y="5071082"/>
            <a:ext cx="3890259" cy="1200329"/>
          </a:xfrm>
          <a:prstGeom prst="rect">
            <a:avLst/>
          </a:prstGeom>
          <a:noFill/>
        </p:spPr>
        <p:txBody>
          <a:bodyPr wrap="square" rtlCol="0">
            <a:spAutoFit/>
          </a:bodyPr>
          <a:lstStyle/>
          <a:p>
            <a:pPr algn="just"/>
            <a:r>
              <a:rPr lang="en-US" b="1" dirty="0"/>
              <a:t>A </a:t>
            </a:r>
            <a:r>
              <a:rPr lang="en-US" b="1" dirty="0" err="1"/>
              <a:t>unique_ptr</a:t>
            </a:r>
            <a:r>
              <a:rPr lang="en-US" b="1" dirty="0"/>
              <a:t> instance is always an exclusive owner of an heap memory, It cannot be shared by another </a:t>
            </a:r>
            <a:r>
              <a:rPr lang="en-US" b="1" dirty="0" err="1"/>
              <a:t>unique_ptr</a:t>
            </a:r>
            <a:r>
              <a:rPr lang="en-US" b="1" dirty="0"/>
              <a:t> instance.</a:t>
            </a:r>
            <a:endParaRPr lang="en-IN" b="1" dirty="0"/>
          </a:p>
        </p:txBody>
      </p:sp>
      <p:cxnSp>
        <p:nvCxnSpPr>
          <p:cNvPr id="10" name="Elbow Connector 9"/>
          <p:cNvCxnSpPr>
            <a:stCxn id="30" idx="2"/>
            <a:endCxn id="3" idx="3"/>
          </p:cNvCxnSpPr>
          <p:nvPr/>
        </p:nvCxnSpPr>
        <p:spPr>
          <a:xfrm rot="5400000" flipH="1">
            <a:off x="5446987" y="1077511"/>
            <a:ext cx="277377" cy="3022432"/>
          </a:xfrm>
          <a:prstGeom prst="bentConnector4">
            <a:avLst>
              <a:gd name="adj1" fmla="val -82415"/>
              <a:gd name="adj2" fmla="val 100469"/>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1664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3469341" y="3903007"/>
            <a:ext cx="552674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022853" y="2807425"/>
            <a:ext cx="847163" cy="300082"/>
          </a:xfrm>
          <a:prstGeom prst="rect">
            <a:avLst/>
          </a:prstGeom>
          <a:noFill/>
        </p:spPr>
        <p:txBody>
          <a:bodyPr wrap="square" rtlCol="0">
            <a:spAutoFit/>
          </a:bodyPr>
          <a:lstStyle/>
          <a:p>
            <a:pPr algn="ctr"/>
            <a:r>
              <a:rPr lang="en-US" sz="1350" b="1" dirty="0"/>
              <a:t>STACK</a:t>
            </a:r>
            <a:endParaRPr lang="en-IN" sz="1350" b="1" dirty="0"/>
          </a:p>
        </p:txBody>
      </p:sp>
      <p:sp>
        <p:nvSpPr>
          <p:cNvPr id="8" name="TextBox 7"/>
          <p:cNvSpPr txBox="1"/>
          <p:nvPr/>
        </p:nvSpPr>
        <p:spPr>
          <a:xfrm>
            <a:off x="8148919" y="4848549"/>
            <a:ext cx="595032" cy="300082"/>
          </a:xfrm>
          <a:prstGeom prst="rect">
            <a:avLst/>
          </a:prstGeom>
          <a:noFill/>
        </p:spPr>
        <p:txBody>
          <a:bodyPr wrap="square" rtlCol="0">
            <a:spAutoFit/>
          </a:bodyPr>
          <a:lstStyle/>
          <a:p>
            <a:pPr algn="ctr"/>
            <a:r>
              <a:rPr lang="en-US" sz="1350" b="1" dirty="0"/>
              <a:t>HEAP</a:t>
            </a:r>
            <a:endParaRPr lang="en-IN" sz="1350" b="1" dirty="0"/>
          </a:p>
        </p:txBody>
      </p:sp>
      <p:sp>
        <p:nvSpPr>
          <p:cNvPr id="13" name="Rectangle 12"/>
          <p:cNvSpPr/>
          <p:nvPr/>
        </p:nvSpPr>
        <p:spPr>
          <a:xfrm>
            <a:off x="4612757" y="2339439"/>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 </a:t>
            </a:r>
            <a:r>
              <a:rPr lang="en-US" sz="1200" dirty="0"/>
              <a:t>handlers</a:t>
            </a:r>
            <a:endParaRPr lang="en-IN" sz="1200" dirty="0"/>
          </a:p>
        </p:txBody>
      </p:sp>
      <p:sp>
        <p:nvSpPr>
          <p:cNvPr id="14" name="Rounded Rectangle 13"/>
          <p:cNvSpPr/>
          <p:nvPr/>
        </p:nvSpPr>
        <p:spPr>
          <a:xfrm>
            <a:off x="6970692" y="4459846"/>
            <a:ext cx="998444" cy="40407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DataA</a:t>
            </a:r>
            <a:endParaRPr lang="en-IN" sz="1350" dirty="0"/>
          </a:p>
        </p:txBody>
      </p:sp>
      <p:sp>
        <p:nvSpPr>
          <p:cNvPr id="16" name="Rectangle 15"/>
          <p:cNvSpPr/>
          <p:nvPr/>
        </p:nvSpPr>
        <p:spPr>
          <a:xfrm>
            <a:off x="4612757" y="1973674"/>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t>IData</a:t>
            </a:r>
            <a:r>
              <a:rPr lang="en-US" sz="1100" b="1" dirty="0"/>
              <a:t>* p=</a:t>
            </a:r>
            <a:r>
              <a:rPr lang="en-US" sz="1100" b="1" dirty="0" err="1"/>
              <a:t>nullptr</a:t>
            </a:r>
            <a:endParaRPr lang="en-IN" sz="1100" b="1" dirty="0"/>
          </a:p>
        </p:txBody>
      </p:sp>
      <p:sp>
        <p:nvSpPr>
          <p:cNvPr id="17" name="TextBox 16"/>
          <p:cNvSpPr txBox="1"/>
          <p:nvPr/>
        </p:nvSpPr>
        <p:spPr>
          <a:xfrm>
            <a:off x="4650578" y="1676851"/>
            <a:ext cx="680756" cy="300082"/>
          </a:xfrm>
          <a:prstGeom prst="rect">
            <a:avLst/>
          </a:prstGeom>
          <a:noFill/>
        </p:spPr>
        <p:txBody>
          <a:bodyPr wrap="square" rtlCol="0">
            <a:spAutoFit/>
          </a:bodyPr>
          <a:lstStyle/>
          <a:p>
            <a:pPr algn="ctr"/>
            <a:r>
              <a:rPr lang="en-US" sz="1350" b="1" dirty="0" err="1"/>
              <a:t>ptr</a:t>
            </a:r>
            <a:endParaRPr lang="en-IN" sz="1350" b="1" dirty="0"/>
          </a:p>
        </p:txBody>
      </p:sp>
      <p:cxnSp>
        <p:nvCxnSpPr>
          <p:cNvPr id="19" name="Elbow Connector 18"/>
          <p:cNvCxnSpPr/>
          <p:nvPr/>
        </p:nvCxnSpPr>
        <p:spPr>
          <a:xfrm flipH="1">
            <a:off x="7469915" y="2106866"/>
            <a:ext cx="388283" cy="2333745"/>
          </a:xfrm>
          <a:prstGeom prst="bentConnector4">
            <a:avLst>
              <a:gd name="adj1" fmla="val -44156"/>
              <a:gd name="adj2" fmla="val 53918"/>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794810" y="189355"/>
            <a:ext cx="1929317" cy="461665"/>
          </a:xfrm>
          <a:prstGeom prst="rect">
            <a:avLst/>
          </a:prstGeom>
          <a:noFill/>
        </p:spPr>
        <p:txBody>
          <a:bodyPr wrap="square" rtlCol="0">
            <a:spAutoFit/>
          </a:bodyPr>
          <a:lstStyle/>
          <a:p>
            <a:pPr algn="ctr"/>
            <a:r>
              <a:rPr lang="en-US" sz="2400" b="1" dirty="0" err="1"/>
              <a:t>unique_ptr</a:t>
            </a:r>
            <a:endParaRPr lang="en-IN" sz="2400" b="1" dirty="0"/>
          </a:p>
        </p:txBody>
      </p:sp>
      <p:sp>
        <p:nvSpPr>
          <p:cNvPr id="20" name="Cloud 19"/>
          <p:cNvSpPr/>
          <p:nvPr/>
        </p:nvSpPr>
        <p:spPr>
          <a:xfrm>
            <a:off x="201706" y="1318453"/>
            <a:ext cx="2254064" cy="118738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Default </a:t>
            </a:r>
            <a:r>
              <a:rPr lang="en-US" sz="1050" b="1" dirty="0" err="1">
                <a:solidFill>
                  <a:schemeClr val="tx1"/>
                </a:solidFill>
              </a:rPr>
              <a:t>delete_handler</a:t>
            </a:r>
            <a:r>
              <a:rPr lang="en-US" sz="1050" b="1" dirty="0">
                <a:solidFill>
                  <a:schemeClr val="tx1"/>
                </a:solidFill>
              </a:rPr>
              <a:t> to de-allocate heap memory</a:t>
            </a:r>
          </a:p>
          <a:p>
            <a:pPr algn="ctr"/>
            <a:r>
              <a:rPr lang="en-US" sz="1050" b="1" dirty="0">
                <a:solidFill>
                  <a:schemeClr val="tx1"/>
                </a:solidFill>
              </a:rPr>
              <a:t> </a:t>
            </a: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22" name="Cloud 21"/>
          <p:cNvSpPr/>
          <p:nvPr/>
        </p:nvSpPr>
        <p:spPr>
          <a:xfrm>
            <a:off x="84465" y="2575081"/>
            <a:ext cx="2478464" cy="1338649"/>
          </a:xfrm>
          <a:prstGeom prst="cloud">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CUSTOM </a:t>
            </a:r>
            <a:r>
              <a:rPr lang="en-US" sz="1050" b="1" dirty="0" err="1">
                <a:solidFill>
                  <a:schemeClr val="tx1"/>
                </a:solidFill>
              </a:rPr>
              <a:t>delete_handler</a:t>
            </a:r>
            <a:r>
              <a:rPr lang="en-US" sz="1050" b="1" dirty="0">
                <a:solidFill>
                  <a:schemeClr val="tx1"/>
                </a:solidFill>
              </a:rPr>
              <a:t> </a:t>
            </a:r>
            <a:r>
              <a:rPr lang="en-US" sz="1050" b="1" dirty="0">
                <a:solidFill>
                  <a:srgbClr val="FF0000"/>
                </a:solidFill>
              </a:rPr>
              <a:t>…</a:t>
            </a:r>
            <a:endParaRPr lang="en-US" sz="1050" b="1" dirty="0">
              <a:solidFill>
                <a:schemeClr val="tx1"/>
              </a:solidFill>
            </a:endParaRPr>
          </a:p>
          <a:p>
            <a:pPr algn="ctr"/>
            <a:r>
              <a:rPr lang="en-US" sz="1050" b="1" dirty="0">
                <a:solidFill>
                  <a:schemeClr val="tx1"/>
                </a:solidFill>
              </a:rPr>
              <a:t>To de-allocate heap memory</a:t>
            </a:r>
          </a:p>
          <a:p>
            <a:pPr algn="ct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3" name="Flowchart: Decision 2"/>
          <p:cNvSpPr/>
          <p:nvPr/>
        </p:nvSpPr>
        <p:spPr>
          <a:xfrm>
            <a:off x="3425205" y="2191515"/>
            <a:ext cx="649255" cy="517045"/>
          </a:xfrm>
          <a:prstGeom prst="flowChartDecisi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a:t>
            </a:r>
            <a:endParaRPr lang="en-IN" sz="800" dirty="0"/>
          </a:p>
        </p:txBody>
      </p:sp>
      <p:cxnSp>
        <p:nvCxnSpPr>
          <p:cNvPr id="18" name="Straight Arrow Connector 17"/>
          <p:cNvCxnSpPr>
            <a:endCxn id="3" idx="3"/>
          </p:cNvCxnSpPr>
          <p:nvPr/>
        </p:nvCxnSpPr>
        <p:spPr>
          <a:xfrm flipH="1">
            <a:off x="4074460" y="2440174"/>
            <a:ext cx="538298" cy="98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3" idx="0"/>
          </p:cNvCxnSpPr>
          <p:nvPr/>
        </p:nvCxnSpPr>
        <p:spPr>
          <a:xfrm rot="16200000" flipV="1">
            <a:off x="2856905" y="1298586"/>
            <a:ext cx="428764" cy="135709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3" idx="2"/>
            <a:endCxn id="22" idx="0"/>
          </p:cNvCxnSpPr>
          <p:nvPr/>
        </p:nvCxnSpPr>
        <p:spPr>
          <a:xfrm rot="5400000">
            <a:off x="2887426" y="2381999"/>
            <a:ext cx="535846" cy="118896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733935" y="1807079"/>
            <a:ext cx="1260657" cy="369332"/>
          </a:xfrm>
          <a:prstGeom prst="rect">
            <a:avLst/>
          </a:prstGeom>
          <a:noFill/>
        </p:spPr>
        <p:txBody>
          <a:bodyPr wrap="square" rtlCol="0">
            <a:spAutoFit/>
          </a:bodyPr>
          <a:lstStyle/>
          <a:p>
            <a:pPr algn="ctr"/>
            <a:r>
              <a:rPr lang="en-US" sz="900" b="1" dirty="0"/>
              <a:t>Default  delete Handler</a:t>
            </a:r>
            <a:endParaRPr lang="en-IN" sz="900" b="1" dirty="0"/>
          </a:p>
        </p:txBody>
      </p:sp>
      <p:sp>
        <p:nvSpPr>
          <p:cNvPr id="35" name="TextBox 34"/>
          <p:cNvSpPr txBox="1"/>
          <p:nvPr/>
        </p:nvSpPr>
        <p:spPr>
          <a:xfrm>
            <a:off x="2733935" y="2848573"/>
            <a:ext cx="1260657" cy="369332"/>
          </a:xfrm>
          <a:prstGeom prst="rect">
            <a:avLst/>
          </a:prstGeom>
          <a:noFill/>
        </p:spPr>
        <p:txBody>
          <a:bodyPr wrap="square" rtlCol="0">
            <a:spAutoFit/>
          </a:bodyPr>
          <a:lstStyle/>
          <a:p>
            <a:pPr algn="ctr"/>
            <a:r>
              <a:rPr lang="en-US" sz="900" b="1" dirty="0"/>
              <a:t>Custom delete Handler</a:t>
            </a:r>
            <a:endParaRPr lang="en-IN" sz="900" b="1" dirty="0"/>
          </a:p>
        </p:txBody>
      </p:sp>
      <p:sp>
        <p:nvSpPr>
          <p:cNvPr id="44" name="Footer Placeholder 43"/>
          <p:cNvSpPr>
            <a:spLocks noGrp="1"/>
          </p:cNvSpPr>
          <p:nvPr>
            <p:ph type="ftr" sz="quarter" idx="11"/>
          </p:nvPr>
        </p:nvSpPr>
        <p:spPr/>
        <p:txBody>
          <a:bodyPr/>
          <a:lstStyle/>
          <a:p>
            <a:r>
              <a:rPr lang="en-IN"/>
              <a:t>Trainer: A.M.P.Ganesh Prabhu [ampganeshprabhu@gmail.com]</a:t>
            </a:r>
          </a:p>
        </p:txBody>
      </p:sp>
      <p:sp>
        <p:nvSpPr>
          <p:cNvPr id="45" name="Slide Number Placeholder 44"/>
          <p:cNvSpPr>
            <a:spLocks noGrp="1"/>
          </p:cNvSpPr>
          <p:nvPr>
            <p:ph type="sldNum" sz="quarter" idx="12"/>
          </p:nvPr>
        </p:nvSpPr>
        <p:spPr/>
        <p:txBody>
          <a:bodyPr/>
          <a:lstStyle/>
          <a:p>
            <a:fld id="{655AD4A9-8CA1-4D98-8B5C-B111F93BCC3A}" type="slidenum">
              <a:rPr lang="en-IN" smtClean="0"/>
              <a:t>104</a:t>
            </a:fld>
            <a:endParaRPr lang="en-IN"/>
          </a:p>
        </p:txBody>
      </p:sp>
      <p:sp>
        <p:nvSpPr>
          <p:cNvPr id="23" name="Rectangle 22"/>
          <p:cNvSpPr/>
          <p:nvPr/>
        </p:nvSpPr>
        <p:spPr>
          <a:xfrm>
            <a:off x="3325442" y="1379184"/>
            <a:ext cx="1498036" cy="338554"/>
          </a:xfrm>
          <a:prstGeom prst="rect">
            <a:avLst/>
          </a:prstGeom>
        </p:spPr>
        <p:txBody>
          <a:bodyPr wrap="square">
            <a:spAutoFit/>
          </a:bodyPr>
          <a:lstStyle/>
          <a:p>
            <a:r>
              <a:rPr lang="en-US" sz="800" dirty="0"/>
              <a:t>Pointer to the </a:t>
            </a:r>
            <a:r>
              <a:rPr lang="en-US" sz="800" dirty="0" err="1"/>
              <a:t>custom_deleters</a:t>
            </a:r>
            <a:r>
              <a:rPr lang="en-US" sz="800" dirty="0"/>
              <a:t> </a:t>
            </a:r>
          </a:p>
          <a:p>
            <a:r>
              <a:rPr lang="en-US" sz="800" dirty="0"/>
              <a:t>or built-in </a:t>
            </a:r>
            <a:r>
              <a:rPr lang="en-US" sz="800" dirty="0" err="1"/>
              <a:t>deleters</a:t>
            </a:r>
            <a:endParaRPr lang="en-US" sz="800" dirty="0"/>
          </a:p>
        </p:txBody>
      </p:sp>
      <p:sp>
        <p:nvSpPr>
          <p:cNvPr id="2" name="Rectangle 1"/>
          <p:cNvSpPr/>
          <p:nvPr/>
        </p:nvSpPr>
        <p:spPr>
          <a:xfrm>
            <a:off x="1548217" y="834518"/>
            <a:ext cx="3214263" cy="307777"/>
          </a:xfrm>
          <a:prstGeom prst="rect">
            <a:avLst/>
          </a:prstGeom>
          <a:solidFill>
            <a:schemeClr val="tx1"/>
          </a:solidFill>
        </p:spPr>
        <p:txBody>
          <a:bodyPr wrap="square">
            <a:spAutoFit/>
          </a:bodyPr>
          <a:lstStyle/>
          <a:p>
            <a:r>
              <a:rPr lang="en-IN" sz="1400" dirty="0" err="1">
                <a:solidFill>
                  <a:srgbClr val="4EC9B0"/>
                </a:solidFill>
                <a:latin typeface="Consolas" panose="020B0609020204030204" pitchFamily="49" charset="0"/>
              </a:rPr>
              <a:t>unique_ptr</a:t>
            </a:r>
            <a:r>
              <a:rPr lang="en-IN" sz="1400" dirty="0">
                <a:solidFill>
                  <a:srgbClr val="D4D4D4"/>
                </a:solidFill>
                <a:latin typeface="Consolas" panose="020B0609020204030204" pitchFamily="49" charset="0"/>
              </a:rPr>
              <a:t>&lt;</a:t>
            </a:r>
            <a:r>
              <a:rPr lang="en-IN" sz="1400" dirty="0" err="1">
                <a:solidFill>
                  <a:srgbClr val="4EC9B0"/>
                </a:solidFill>
                <a:latin typeface="Consolas" panose="020B0609020204030204" pitchFamily="49" charset="0"/>
              </a:rPr>
              <a:t>IData</a:t>
            </a:r>
            <a:r>
              <a:rPr lang="en-IN" sz="1400" dirty="0">
                <a:solidFill>
                  <a:srgbClr val="D4D4D4"/>
                </a:solidFill>
                <a:latin typeface="Consolas" panose="020B0609020204030204" pitchFamily="49" charset="0"/>
              </a:rPr>
              <a:t>&gt; </a:t>
            </a:r>
            <a:r>
              <a:rPr lang="en-IN" sz="1400" dirty="0" err="1">
                <a:solidFill>
                  <a:srgbClr val="9CDCFE"/>
                </a:solidFill>
                <a:latin typeface="Consolas" panose="020B0609020204030204" pitchFamily="49" charset="0"/>
              </a:rPr>
              <a:t>ptr</a:t>
            </a:r>
            <a:r>
              <a:rPr lang="en-IN" sz="1400" dirty="0">
                <a:solidFill>
                  <a:srgbClr val="D4D4D4"/>
                </a:solidFill>
                <a:latin typeface="Consolas" panose="020B0609020204030204" pitchFamily="49" charset="0"/>
              </a:rPr>
              <a:t>; </a:t>
            </a:r>
          </a:p>
        </p:txBody>
      </p:sp>
      <p:sp>
        <p:nvSpPr>
          <p:cNvPr id="30" name="Rectangle 29"/>
          <p:cNvSpPr/>
          <p:nvPr/>
        </p:nvSpPr>
        <p:spPr>
          <a:xfrm>
            <a:off x="5834628" y="986298"/>
            <a:ext cx="3214263" cy="307777"/>
          </a:xfrm>
          <a:prstGeom prst="rect">
            <a:avLst/>
          </a:prstGeom>
          <a:solidFill>
            <a:schemeClr val="tx1"/>
          </a:solidFill>
        </p:spPr>
        <p:txBody>
          <a:bodyPr wrap="square">
            <a:spAutoFit/>
          </a:bodyPr>
          <a:lstStyle/>
          <a:p>
            <a:r>
              <a:rPr lang="en-IN" sz="1400" dirty="0">
                <a:solidFill>
                  <a:srgbClr val="D4D4D4"/>
                </a:solidFill>
                <a:latin typeface="Consolas" panose="020B0609020204030204" pitchFamily="49" charset="0"/>
              </a:rPr>
              <a:t> </a:t>
            </a:r>
            <a:r>
              <a:rPr lang="en-IN" sz="1400" dirty="0" err="1">
                <a:solidFill>
                  <a:srgbClr val="9CDCFE"/>
                </a:solidFill>
                <a:latin typeface="Consolas" panose="020B0609020204030204" pitchFamily="49" charset="0"/>
              </a:rPr>
              <a:t>ptr</a:t>
            </a:r>
            <a:r>
              <a:rPr lang="en-IN" sz="1400" dirty="0">
                <a:solidFill>
                  <a:srgbClr val="D4D4D4"/>
                </a:solidFill>
                <a:latin typeface="Consolas" panose="020B0609020204030204" pitchFamily="49" charset="0"/>
              </a:rPr>
              <a:t> </a:t>
            </a:r>
            <a:r>
              <a:rPr lang="en-IN" sz="1400" dirty="0">
                <a:solidFill>
                  <a:srgbClr val="DCDCAA"/>
                </a:solidFill>
                <a:latin typeface="Consolas" panose="020B0609020204030204" pitchFamily="49" charset="0"/>
              </a:rPr>
              <a:t>=</a:t>
            </a:r>
            <a:r>
              <a:rPr lang="en-IN" sz="1400" dirty="0">
                <a:solidFill>
                  <a:srgbClr val="D4D4D4"/>
                </a:solidFill>
                <a:latin typeface="Consolas" panose="020B0609020204030204" pitchFamily="49" charset="0"/>
              </a:rPr>
              <a:t> </a:t>
            </a:r>
            <a:r>
              <a:rPr lang="en-IN" sz="1400" dirty="0" err="1">
                <a:solidFill>
                  <a:srgbClr val="DCDCAA"/>
                </a:solidFill>
                <a:latin typeface="Consolas" panose="020B0609020204030204" pitchFamily="49" charset="0"/>
              </a:rPr>
              <a:t>make_unique</a:t>
            </a:r>
            <a:r>
              <a:rPr lang="en-IN" sz="1400" dirty="0">
                <a:solidFill>
                  <a:srgbClr val="D4D4D4"/>
                </a:solidFill>
                <a:latin typeface="Consolas" panose="020B0609020204030204" pitchFamily="49" charset="0"/>
              </a:rPr>
              <a:t>&lt;</a:t>
            </a:r>
            <a:r>
              <a:rPr lang="en-IN" sz="1400" dirty="0" err="1">
                <a:solidFill>
                  <a:srgbClr val="4EC9B0"/>
                </a:solidFill>
                <a:latin typeface="Consolas" panose="020B0609020204030204" pitchFamily="49" charset="0"/>
              </a:rPr>
              <a:t>DataA</a:t>
            </a:r>
            <a:r>
              <a:rPr lang="en-IN" sz="1400" dirty="0">
                <a:solidFill>
                  <a:srgbClr val="D4D4D4"/>
                </a:solidFill>
                <a:latin typeface="Consolas" panose="020B0609020204030204" pitchFamily="49" charset="0"/>
              </a:rPr>
              <a:t>&gt;();</a:t>
            </a:r>
            <a:endParaRPr lang="en-IN" sz="1400" b="0" dirty="0">
              <a:solidFill>
                <a:srgbClr val="D4D4D4"/>
              </a:solidFill>
              <a:effectLst/>
              <a:latin typeface="Consolas" panose="020B0609020204030204" pitchFamily="49" charset="0"/>
            </a:endParaRPr>
          </a:p>
        </p:txBody>
      </p:sp>
      <p:sp>
        <p:nvSpPr>
          <p:cNvPr id="31" name="Rectangle 30"/>
          <p:cNvSpPr/>
          <p:nvPr/>
        </p:nvSpPr>
        <p:spPr>
          <a:xfrm>
            <a:off x="7081631" y="2269574"/>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 </a:t>
            </a:r>
            <a:r>
              <a:rPr lang="en-US" sz="1200" dirty="0"/>
              <a:t>handlers</a:t>
            </a:r>
            <a:endParaRPr lang="en-IN" sz="1200" dirty="0"/>
          </a:p>
        </p:txBody>
      </p:sp>
      <p:sp>
        <p:nvSpPr>
          <p:cNvPr id="36" name="Rectangle 35"/>
          <p:cNvSpPr/>
          <p:nvPr/>
        </p:nvSpPr>
        <p:spPr>
          <a:xfrm>
            <a:off x="7081631" y="1903809"/>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IData</a:t>
            </a:r>
            <a:r>
              <a:rPr lang="en-US" sz="1350" dirty="0"/>
              <a:t>* p</a:t>
            </a:r>
            <a:endParaRPr lang="en-IN" sz="1350" dirty="0"/>
          </a:p>
        </p:txBody>
      </p:sp>
      <p:sp>
        <p:nvSpPr>
          <p:cNvPr id="37" name="TextBox 36"/>
          <p:cNvSpPr txBox="1"/>
          <p:nvPr/>
        </p:nvSpPr>
        <p:spPr>
          <a:xfrm>
            <a:off x="7119452" y="1606986"/>
            <a:ext cx="680756" cy="300082"/>
          </a:xfrm>
          <a:prstGeom prst="rect">
            <a:avLst/>
          </a:prstGeom>
          <a:noFill/>
        </p:spPr>
        <p:txBody>
          <a:bodyPr wrap="square" rtlCol="0">
            <a:spAutoFit/>
          </a:bodyPr>
          <a:lstStyle/>
          <a:p>
            <a:pPr algn="ctr"/>
            <a:r>
              <a:rPr lang="en-US" sz="1350" b="1" dirty="0" err="1"/>
              <a:t>ptr</a:t>
            </a:r>
            <a:endParaRPr lang="en-IN" sz="1350" b="1" dirty="0"/>
          </a:p>
        </p:txBody>
      </p:sp>
      <p:cxnSp>
        <p:nvCxnSpPr>
          <p:cNvPr id="11" name="Elbow Connector 10"/>
          <p:cNvCxnSpPr/>
          <p:nvPr/>
        </p:nvCxnSpPr>
        <p:spPr>
          <a:xfrm rot="10800000" flipV="1">
            <a:off x="3861648" y="2541977"/>
            <a:ext cx="3171826" cy="197986"/>
          </a:xfrm>
          <a:prstGeom prst="bentConnector3">
            <a:avLst>
              <a:gd name="adj1" fmla="val 2117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868144" y="1603784"/>
            <a:ext cx="0" cy="3968771"/>
          </a:xfrm>
          <a:prstGeom prst="line">
            <a:avLst/>
          </a:prstGeom>
          <a:ln w="38100">
            <a:solidFill>
              <a:schemeClr val="tx1"/>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985988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3469341" y="3903007"/>
            <a:ext cx="552674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022853" y="2807425"/>
            <a:ext cx="847163" cy="300082"/>
          </a:xfrm>
          <a:prstGeom prst="rect">
            <a:avLst/>
          </a:prstGeom>
          <a:noFill/>
        </p:spPr>
        <p:txBody>
          <a:bodyPr wrap="square" rtlCol="0">
            <a:spAutoFit/>
          </a:bodyPr>
          <a:lstStyle/>
          <a:p>
            <a:pPr algn="ctr"/>
            <a:r>
              <a:rPr lang="en-US" sz="1350" b="1" dirty="0"/>
              <a:t>STACK</a:t>
            </a:r>
            <a:endParaRPr lang="en-IN" sz="1350" b="1" dirty="0"/>
          </a:p>
        </p:txBody>
      </p:sp>
      <p:sp>
        <p:nvSpPr>
          <p:cNvPr id="8" name="TextBox 7"/>
          <p:cNvSpPr txBox="1"/>
          <p:nvPr/>
        </p:nvSpPr>
        <p:spPr>
          <a:xfrm>
            <a:off x="8148918" y="5530433"/>
            <a:ext cx="595032" cy="300082"/>
          </a:xfrm>
          <a:prstGeom prst="rect">
            <a:avLst/>
          </a:prstGeom>
          <a:noFill/>
        </p:spPr>
        <p:txBody>
          <a:bodyPr wrap="square" rtlCol="0">
            <a:spAutoFit/>
          </a:bodyPr>
          <a:lstStyle/>
          <a:p>
            <a:pPr algn="ctr"/>
            <a:r>
              <a:rPr lang="en-US" sz="1350" b="1" dirty="0"/>
              <a:t>HEAP</a:t>
            </a:r>
            <a:endParaRPr lang="en-IN" sz="1350" b="1" dirty="0"/>
          </a:p>
        </p:txBody>
      </p:sp>
      <p:sp>
        <p:nvSpPr>
          <p:cNvPr id="13" name="Rectangle 12"/>
          <p:cNvSpPr/>
          <p:nvPr/>
        </p:nvSpPr>
        <p:spPr>
          <a:xfrm>
            <a:off x="4612757" y="2339439"/>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 </a:t>
            </a:r>
            <a:r>
              <a:rPr lang="en-US" sz="1200" dirty="0"/>
              <a:t>handlers</a:t>
            </a:r>
            <a:endParaRPr lang="en-IN" sz="1200" dirty="0"/>
          </a:p>
        </p:txBody>
      </p:sp>
      <p:sp>
        <p:nvSpPr>
          <p:cNvPr id="14" name="Rounded Rectangle 13"/>
          <p:cNvSpPr/>
          <p:nvPr/>
        </p:nvSpPr>
        <p:spPr>
          <a:xfrm>
            <a:off x="4530579" y="4545856"/>
            <a:ext cx="998444" cy="40407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DataA</a:t>
            </a:r>
            <a:endParaRPr lang="en-IN" sz="1350" dirty="0"/>
          </a:p>
        </p:txBody>
      </p:sp>
      <p:sp>
        <p:nvSpPr>
          <p:cNvPr id="16" name="Rectangle 15"/>
          <p:cNvSpPr/>
          <p:nvPr/>
        </p:nvSpPr>
        <p:spPr>
          <a:xfrm>
            <a:off x="4612757" y="1973674"/>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t>IData</a:t>
            </a:r>
            <a:r>
              <a:rPr lang="en-US" sz="1100" b="1" dirty="0"/>
              <a:t>* p</a:t>
            </a:r>
            <a:endParaRPr lang="en-IN" sz="1100" b="1" dirty="0"/>
          </a:p>
        </p:txBody>
      </p:sp>
      <p:sp>
        <p:nvSpPr>
          <p:cNvPr id="17" name="TextBox 16"/>
          <p:cNvSpPr txBox="1"/>
          <p:nvPr/>
        </p:nvSpPr>
        <p:spPr>
          <a:xfrm>
            <a:off x="4650578" y="1676851"/>
            <a:ext cx="680756" cy="300082"/>
          </a:xfrm>
          <a:prstGeom prst="rect">
            <a:avLst/>
          </a:prstGeom>
          <a:noFill/>
        </p:spPr>
        <p:txBody>
          <a:bodyPr wrap="square" rtlCol="0">
            <a:spAutoFit/>
          </a:bodyPr>
          <a:lstStyle/>
          <a:p>
            <a:pPr algn="ctr"/>
            <a:r>
              <a:rPr lang="en-US" sz="1350" b="1" dirty="0" err="1"/>
              <a:t>ptr</a:t>
            </a:r>
            <a:endParaRPr lang="en-IN" sz="1350" b="1" dirty="0"/>
          </a:p>
        </p:txBody>
      </p:sp>
      <p:cxnSp>
        <p:nvCxnSpPr>
          <p:cNvPr id="19" name="Elbow Connector 18"/>
          <p:cNvCxnSpPr>
            <a:stCxn id="13" idx="2"/>
            <a:endCxn id="14" idx="0"/>
          </p:cNvCxnSpPr>
          <p:nvPr/>
        </p:nvCxnSpPr>
        <p:spPr>
          <a:xfrm rot="16200000" flipH="1">
            <a:off x="4095095" y="3611150"/>
            <a:ext cx="1840652" cy="28760"/>
          </a:xfrm>
          <a:prstGeom prst="bent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794810" y="189355"/>
            <a:ext cx="1929317" cy="461665"/>
          </a:xfrm>
          <a:prstGeom prst="rect">
            <a:avLst/>
          </a:prstGeom>
          <a:noFill/>
        </p:spPr>
        <p:txBody>
          <a:bodyPr wrap="square" rtlCol="0">
            <a:spAutoFit/>
          </a:bodyPr>
          <a:lstStyle/>
          <a:p>
            <a:pPr algn="ctr"/>
            <a:r>
              <a:rPr lang="en-US" sz="2400" b="1" dirty="0" err="1"/>
              <a:t>unique_ptr</a:t>
            </a:r>
            <a:endParaRPr lang="en-IN" sz="2400" b="1" dirty="0"/>
          </a:p>
        </p:txBody>
      </p:sp>
      <p:sp>
        <p:nvSpPr>
          <p:cNvPr id="20" name="Cloud 19"/>
          <p:cNvSpPr/>
          <p:nvPr/>
        </p:nvSpPr>
        <p:spPr>
          <a:xfrm>
            <a:off x="201706" y="1318453"/>
            <a:ext cx="2254064" cy="118738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Default </a:t>
            </a:r>
            <a:r>
              <a:rPr lang="en-US" sz="1050" b="1" dirty="0" err="1">
                <a:solidFill>
                  <a:schemeClr val="tx1"/>
                </a:solidFill>
              </a:rPr>
              <a:t>delete_handler</a:t>
            </a:r>
            <a:r>
              <a:rPr lang="en-US" sz="1050" b="1" dirty="0">
                <a:solidFill>
                  <a:schemeClr val="tx1"/>
                </a:solidFill>
              </a:rPr>
              <a:t> to de-allocate heap memory</a:t>
            </a:r>
          </a:p>
          <a:p>
            <a:pPr algn="ctr"/>
            <a:r>
              <a:rPr lang="en-US" sz="1050" b="1" dirty="0">
                <a:solidFill>
                  <a:schemeClr val="tx1"/>
                </a:solidFill>
              </a:rPr>
              <a:t> </a:t>
            </a: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22" name="Cloud 21"/>
          <p:cNvSpPr/>
          <p:nvPr/>
        </p:nvSpPr>
        <p:spPr>
          <a:xfrm>
            <a:off x="84465" y="2575081"/>
            <a:ext cx="2478464" cy="1338649"/>
          </a:xfrm>
          <a:prstGeom prst="cloud">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CUSTOM </a:t>
            </a:r>
            <a:r>
              <a:rPr lang="en-US" sz="1050" b="1" dirty="0" err="1">
                <a:solidFill>
                  <a:schemeClr val="tx1"/>
                </a:solidFill>
              </a:rPr>
              <a:t>delete_handler</a:t>
            </a:r>
            <a:r>
              <a:rPr lang="en-US" sz="1050" b="1" dirty="0">
                <a:solidFill>
                  <a:schemeClr val="tx1"/>
                </a:solidFill>
              </a:rPr>
              <a:t> </a:t>
            </a:r>
            <a:r>
              <a:rPr lang="en-US" sz="1050" b="1" dirty="0">
                <a:solidFill>
                  <a:srgbClr val="FF0000"/>
                </a:solidFill>
              </a:rPr>
              <a:t>…</a:t>
            </a:r>
            <a:endParaRPr lang="en-US" sz="1050" b="1" dirty="0">
              <a:solidFill>
                <a:schemeClr val="tx1"/>
              </a:solidFill>
            </a:endParaRPr>
          </a:p>
          <a:p>
            <a:pPr algn="ctr"/>
            <a:r>
              <a:rPr lang="en-US" sz="1050" b="1" dirty="0">
                <a:solidFill>
                  <a:schemeClr val="tx1"/>
                </a:solidFill>
              </a:rPr>
              <a:t>To de-allocate heap memory</a:t>
            </a:r>
          </a:p>
          <a:p>
            <a:pPr algn="ct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3" name="Flowchart: Decision 2"/>
          <p:cNvSpPr/>
          <p:nvPr/>
        </p:nvSpPr>
        <p:spPr>
          <a:xfrm>
            <a:off x="3425205" y="2191515"/>
            <a:ext cx="649255" cy="517045"/>
          </a:xfrm>
          <a:prstGeom prst="flowChartDecisi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a:t>
            </a:r>
            <a:endParaRPr lang="en-IN" sz="800" dirty="0"/>
          </a:p>
        </p:txBody>
      </p:sp>
      <p:cxnSp>
        <p:nvCxnSpPr>
          <p:cNvPr id="18" name="Straight Arrow Connector 17"/>
          <p:cNvCxnSpPr>
            <a:endCxn id="3" idx="3"/>
          </p:cNvCxnSpPr>
          <p:nvPr/>
        </p:nvCxnSpPr>
        <p:spPr>
          <a:xfrm flipH="1">
            <a:off x="4074460" y="2440174"/>
            <a:ext cx="538298" cy="98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3" idx="0"/>
          </p:cNvCxnSpPr>
          <p:nvPr/>
        </p:nvCxnSpPr>
        <p:spPr>
          <a:xfrm rot="16200000" flipV="1">
            <a:off x="2856905" y="1298586"/>
            <a:ext cx="428764" cy="135709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3" idx="2"/>
            <a:endCxn id="22" idx="0"/>
          </p:cNvCxnSpPr>
          <p:nvPr/>
        </p:nvCxnSpPr>
        <p:spPr>
          <a:xfrm rot="5400000">
            <a:off x="2887426" y="2381999"/>
            <a:ext cx="535846" cy="118896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733935" y="1807079"/>
            <a:ext cx="1260657" cy="369332"/>
          </a:xfrm>
          <a:prstGeom prst="rect">
            <a:avLst/>
          </a:prstGeom>
          <a:noFill/>
        </p:spPr>
        <p:txBody>
          <a:bodyPr wrap="square" rtlCol="0">
            <a:spAutoFit/>
          </a:bodyPr>
          <a:lstStyle/>
          <a:p>
            <a:pPr algn="ctr"/>
            <a:r>
              <a:rPr lang="en-US" sz="900" b="1" dirty="0"/>
              <a:t>Default  delete Handler</a:t>
            </a:r>
            <a:endParaRPr lang="en-IN" sz="900" b="1" dirty="0"/>
          </a:p>
        </p:txBody>
      </p:sp>
      <p:sp>
        <p:nvSpPr>
          <p:cNvPr id="35" name="TextBox 34"/>
          <p:cNvSpPr txBox="1"/>
          <p:nvPr/>
        </p:nvSpPr>
        <p:spPr>
          <a:xfrm>
            <a:off x="2733935" y="2848573"/>
            <a:ext cx="1260657" cy="369332"/>
          </a:xfrm>
          <a:prstGeom prst="rect">
            <a:avLst/>
          </a:prstGeom>
          <a:noFill/>
        </p:spPr>
        <p:txBody>
          <a:bodyPr wrap="square" rtlCol="0">
            <a:spAutoFit/>
          </a:bodyPr>
          <a:lstStyle/>
          <a:p>
            <a:pPr algn="ctr"/>
            <a:r>
              <a:rPr lang="en-US" sz="900" b="1" dirty="0"/>
              <a:t>Custom delete Handler</a:t>
            </a:r>
            <a:endParaRPr lang="en-IN" sz="900" b="1" dirty="0"/>
          </a:p>
        </p:txBody>
      </p:sp>
      <p:sp>
        <p:nvSpPr>
          <p:cNvPr id="44" name="Footer Placeholder 43"/>
          <p:cNvSpPr>
            <a:spLocks noGrp="1"/>
          </p:cNvSpPr>
          <p:nvPr>
            <p:ph type="ftr" sz="quarter" idx="11"/>
          </p:nvPr>
        </p:nvSpPr>
        <p:spPr/>
        <p:txBody>
          <a:bodyPr/>
          <a:lstStyle/>
          <a:p>
            <a:r>
              <a:rPr lang="en-IN"/>
              <a:t>Trainer: A.M.P.Ganesh Prabhu [ampganeshprabhu@gmail.com]</a:t>
            </a:r>
          </a:p>
        </p:txBody>
      </p:sp>
      <p:sp>
        <p:nvSpPr>
          <p:cNvPr id="45" name="Slide Number Placeholder 44"/>
          <p:cNvSpPr>
            <a:spLocks noGrp="1"/>
          </p:cNvSpPr>
          <p:nvPr>
            <p:ph type="sldNum" sz="quarter" idx="12"/>
          </p:nvPr>
        </p:nvSpPr>
        <p:spPr/>
        <p:txBody>
          <a:bodyPr/>
          <a:lstStyle/>
          <a:p>
            <a:fld id="{655AD4A9-8CA1-4D98-8B5C-B111F93BCC3A}" type="slidenum">
              <a:rPr lang="en-IN" smtClean="0"/>
              <a:t>105</a:t>
            </a:fld>
            <a:endParaRPr lang="en-IN"/>
          </a:p>
        </p:txBody>
      </p:sp>
      <p:sp>
        <p:nvSpPr>
          <p:cNvPr id="23" name="Rectangle 22"/>
          <p:cNvSpPr/>
          <p:nvPr/>
        </p:nvSpPr>
        <p:spPr>
          <a:xfrm>
            <a:off x="3325442" y="1379184"/>
            <a:ext cx="1498036" cy="338554"/>
          </a:xfrm>
          <a:prstGeom prst="rect">
            <a:avLst/>
          </a:prstGeom>
        </p:spPr>
        <p:txBody>
          <a:bodyPr wrap="square">
            <a:spAutoFit/>
          </a:bodyPr>
          <a:lstStyle/>
          <a:p>
            <a:r>
              <a:rPr lang="en-US" sz="800" dirty="0"/>
              <a:t>Pointer to the </a:t>
            </a:r>
            <a:r>
              <a:rPr lang="en-US" sz="800" dirty="0" err="1"/>
              <a:t>custom_deleters</a:t>
            </a:r>
            <a:r>
              <a:rPr lang="en-US" sz="800" dirty="0"/>
              <a:t> </a:t>
            </a:r>
          </a:p>
          <a:p>
            <a:r>
              <a:rPr lang="en-US" sz="800" dirty="0"/>
              <a:t>or built-in </a:t>
            </a:r>
            <a:r>
              <a:rPr lang="en-US" sz="800" dirty="0" err="1"/>
              <a:t>deleters</a:t>
            </a:r>
            <a:endParaRPr lang="en-US" sz="800" dirty="0"/>
          </a:p>
        </p:txBody>
      </p:sp>
      <p:sp>
        <p:nvSpPr>
          <p:cNvPr id="2" name="Rectangle 1"/>
          <p:cNvSpPr/>
          <p:nvPr/>
        </p:nvSpPr>
        <p:spPr>
          <a:xfrm>
            <a:off x="953732" y="583953"/>
            <a:ext cx="3214263" cy="523220"/>
          </a:xfrm>
          <a:prstGeom prst="rect">
            <a:avLst/>
          </a:prstGeom>
          <a:solidFill>
            <a:schemeClr val="tx1"/>
          </a:solidFill>
        </p:spPr>
        <p:txBody>
          <a:bodyPr wrap="square">
            <a:spAutoFit/>
          </a:bodyPr>
          <a:lstStyle/>
          <a:p>
            <a:r>
              <a:rPr lang="en-IN" sz="1400" dirty="0" err="1">
                <a:solidFill>
                  <a:srgbClr val="4EC9B0"/>
                </a:solidFill>
                <a:latin typeface="Consolas" panose="020B0609020204030204" pitchFamily="49" charset="0"/>
              </a:rPr>
              <a:t>unique_ptr</a:t>
            </a:r>
            <a:r>
              <a:rPr lang="en-IN" sz="1400" dirty="0">
                <a:solidFill>
                  <a:srgbClr val="D4D4D4"/>
                </a:solidFill>
                <a:latin typeface="Consolas" panose="020B0609020204030204" pitchFamily="49" charset="0"/>
              </a:rPr>
              <a:t>&lt;</a:t>
            </a:r>
            <a:r>
              <a:rPr lang="en-IN" sz="1400" dirty="0" err="1">
                <a:solidFill>
                  <a:srgbClr val="4EC9B0"/>
                </a:solidFill>
                <a:latin typeface="Consolas" panose="020B0609020204030204" pitchFamily="49" charset="0"/>
              </a:rPr>
              <a:t>IData</a:t>
            </a:r>
            <a:r>
              <a:rPr lang="en-IN" sz="1400" dirty="0">
                <a:solidFill>
                  <a:srgbClr val="D4D4D4"/>
                </a:solidFill>
                <a:latin typeface="Consolas" panose="020B0609020204030204" pitchFamily="49" charset="0"/>
              </a:rPr>
              <a:t>&gt; </a:t>
            </a:r>
            <a:r>
              <a:rPr lang="en-IN" sz="1400" dirty="0" err="1">
                <a:solidFill>
                  <a:srgbClr val="9CDCFE"/>
                </a:solidFill>
                <a:latin typeface="Consolas" panose="020B0609020204030204" pitchFamily="49" charset="0"/>
              </a:rPr>
              <a:t>ptr</a:t>
            </a:r>
            <a:r>
              <a:rPr lang="en-IN" sz="1400" dirty="0">
                <a:solidFill>
                  <a:srgbClr val="D4D4D4"/>
                </a:solidFill>
                <a:latin typeface="Consolas" panose="020B0609020204030204" pitchFamily="49" charset="0"/>
              </a:rPr>
              <a:t>;</a:t>
            </a:r>
          </a:p>
          <a:p>
            <a:r>
              <a:rPr lang="en-IN" sz="1400" dirty="0" err="1">
                <a:solidFill>
                  <a:srgbClr val="9CDCFE"/>
                </a:solidFill>
                <a:latin typeface="Consolas" panose="020B0609020204030204" pitchFamily="49" charset="0"/>
              </a:rPr>
              <a:t>ptr</a:t>
            </a:r>
            <a:r>
              <a:rPr lang="en-IN" sz="1400" dirty="0">
                <a:solidFill>
                  <a:srgbClr val="D4D4D4"/>
                </a:solidFill>
                <a:latin typeface="Consolas" panose="020B0609020204030204" pitchFamily="49" charset="0"/>
              </a:rPr>
              <a:t> </a:t>
            </a:r>
            <a:r>
              <a:rPr lang="en-IN" sz="1400" dirty="0">
                <a:solidFill>
                  <a:srgbClr val="DCDCAA"/>
                </a:solidFill>
                <a:latin typeface="Consolas" panose="020B0609020204030204" pitchFamily="49" charset="0"/>
              </a:rPr>
              <a:t>=</a:t>
            </a:r>
            <a:r>
              <a:rPr lang="en-IN" sz="1400" dirty="0">
                <a:solidFill>
                  <a:srgbClr val="D4D4D4"/>
                </a:solidFill>
                <a:latin typeface="Consolas" panose="020B0609020204030204" pitchFamily="49" charset="0"/>
              </a:rPr>
              <a:t> </a:t>
            </a:r>
            <a:r>
              <a:rPr lang="en-IN" sz="1400" dirty="0" err="1">
                <a:solidFill>
                  <a:srgbClr val="DCDCAA"/>
                </a:solidFill>
                <a:latin typeface="Consolas" panose="020B0609020204030204" pitchFamily="49" charset="0"/>
              </a:rPr>
              <a:t>make_unique</a:t>
            </a:r>
            <a:r>
              <a:rPr lang="en-IN" sz="1400" dirty="0">
                <a:solidFill>
                  <a:srgbClr val="D4D4D4"/>
                </a:solidFill>
                <a:latin typeface="Consolas" panose="020B0609020204030204" pitchFamily="49" charset="0"/>
              </a:rPr>
              <a:t>&lt;</a:t>
            </a:r>
            <a:r>
              <a:rPr lang="en-IN" sz="1400" dirty="0" err="1">
                <a:solidFill>
                  <a:srgbClr val="4EC9B0"/>
                </a:solidFill>
                <a:latin typeface="Consolas" panose="020B0609020204030204" pitchFamily="49" charset="0"/>
              </a:rPr>
              <a:t>DataA</a:t>
            </a:r>
            <a:r>
              <a:rPr lang="en-IN" sz="1400" dirty="0">
                <a:solidFill>
                  <a:srgbClr val="D4D4D4"/>
                </a:solidFill>
                <a:latin typeface="Consolas" panose="020B0609020204030204" pitchFamily="49" charset="0"/>
              </a:rPr>
              <a:t>&gt;();</a:t>
            </a:r>
          </a:p>
        </p:txBody>
      </p:sp>
    </p:spTree>
    <p:extLst>
      <p:ext uri="{BB962C8B-B14F-4D97-AF65-F5344CB8AC3E}">
        <p14:creationId xmlns:p14="http://schemas.microsoft.com/office/powerpoint/2010/main" val="190628017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3469341" y="3903007"/>
            <a:ext cx="552674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022853" y="2807425"/>
            <a:ext cx="847163" cy="300082"/>
          </a:xfrm>
          <a:prstGeom prst="rect">
            <a:avLst/>
          </a:prstGeom>
          <a:noFill/>
        </p:spPr>
        <p:txBody>
          <a:bodyPr wrap="square" rtlCol="0">
            <a:spAutoFit/>
          </a:bodyPr>
          <a:lstStyle/>
          <a:p>
            <a:pPr algn="ctr"/>
            <a:r>
              <a:rPr lang="en-US" sz="1350" b="1" dirty="0"/>
              <a:t>STACK</a:t>
            </a:r>
            <a:endParaRPr lang="en-IN" sz="1350" b="1" dirty="0"/>
          </a:p>
        </p:txBody>
      </p:sp>
      <p:sp>
        <p:nvSpPr>
          <p:cNvPr id="8" name="TextBox 7"/>
          <p:cNvSpPr txBox="1"/>
          <p:nvPr/>
        </p:nvSpPr>
        <p:spPr>
          <a:xfrm>
            <a:off x="8148918" y="5530433"/>
            <a:ext cx="595032" cy="300082"/>
          </a:xfrm>
          <a:prstGeom prst="rect">
            <a:avLst/>
          </a:prstGeom>
          <a:noFill/>
        </p:spPr>
        <p:txBody>
          <a:bodyPr wrap="square" rtlCol="0">
            <a:spAutoFit/>
          </a:bodyPr>
          <a:lstStyle/>
          <a:p>
            <a:pPr algn="ctr"/>
            <a:r>
              <a:rPr lang="en-US" sz="1350" b="1" dirty="0"/>
              <a:t>HEAP</a:t>
            </a:r>
            <a:endParaRPr lang="en-IN" sz="1350" b="1" dirty="0"/>
          </a:p>
        </p:txBody>
      </p:sp>
      <p:sp>
        <p:nvSpPr>
          <p:cNvPr id="13" name="Rectangle 12"/>
          <p:cNvSpPr/>
          <p:nvPr/>
        </p:nvSpPr>
        <p:spPr>
          <a:xfrm>
            <a:off x="4612757" y="2339439"/>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 </a:t>
            </a:r>
            <a:r>
              <a:rPr lang="en-US" sz="1200" dirty="0"/>
              <a:t>handlers</a:t>
            </a:r>
            <a:endParaRPr lang="en-IN" sz="1200" dirty="0"/>
          </a:p>
        </p:txBody>
      </p:sp>
      <p:sp>
        <p:nvSpPr>
          <p:cNvPr id="14" name="Rounded Rectangle 13"/>
          <p:cNvSpPr/>
          <p:nvPr/>
        </p:nvSpPr>
        <p:spPr>
          <a:xfrm>
            <a:off x="4530579" y="4545856"/>
            <a:ext cx="998444" cy="40407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DataA</a:t>
            </a:r>
            <a:endParaRPr lang="en-IN" sz="1350" dirty="0"/>
          </a:p>
        </p:txBody>
      </p:sp>
      <p:sp>
        <p:nvSpPr>
          <p:cNvPr id="16" name="Rectangle 15"/>
          <p:cNvSpPr/>
          <p:nvPr/>
        </p:nvSpPr>
        <p:spPr>
          <a:xfrm>
            <a:off x="4612757" y="1973674"/>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t>IData</a:t>
            </a:r>
            <a:r>
              <a:rPr lang="en-US" sz="1100" b="1" dirty="0"/>
              <a:t>* p</a:t>
            </a:r>
            <a:endParaRPr lang="en-IN" sz="1100" b="1" dirty="0"/>
          </a:p>
        </p:txBody>
      </p:sp>
      <p:sp>
        <p:nvSpPr>
          <p:cNvPr id="17" name="TextBox 16"/>
          <p:cNvSpPr txBox="1"/>
          <p:nvPr/>
        </p:nvSpPr>
        <p:spPr>
          <a:xfrm>
            <a:off x="4650578" y="1676851"/>
            <a:ext cx="680756" cy="300082"/>
          </a:xfrm>
          <a:prstGeom prst="rect">
            <a:avLst/>
          </a:prstGeom>
          <a:noFill/>
        </p:spPr>
        <p:txBody>
          <a:bodyPr wrap="square" rtlCol="0">
            <a:spAutoFit/>
          </a:bodyPr>
          <a:lstStyle/>
          <a:p>
            <a:pPr algn="ctr"/>
            <a:r>
              <a:rPr lang="en-US" sz="1350" b="1" dirty="0" err="1"/>
              <a:t>ptr</a:t>
            </a:r>
            <a:endParaRPr lang="en-IN" sz="1350" b="1" dirty="0"/>
          </a:p>
        </p:txBody>
      </p:sp>
      <p:cxnSp>
        <p:nvCxnSpPr>
          <p:cNvPr id="19" name="Elbow Connector 18"/>
          <p:cNvCxnSpPr>
            <a:stCxn id="13" idx="2"/>
          </p:cNvCxnSpPr>
          <p:nvPr/>
        </p:nvCxnSpPr>
        <p:spPr>
          <a:xfrm rot="16200000" flipH="1">
            <a:off x="4320101" y="3386143"/>
            <a:ext cx="1443876" cy="81997"/>
          </a:xfrm>
          <a:prstGeom prst="bentConnector3">
            <a:avLst>
              <a:gd name="adj1" fmla="val 5093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794810" y="189355"/>
            <a:ext cx="1929317" cy="461665"/>
          </a:xfrm>
          <a:prstGeom prst="rect">
            <a:avLst/>
          </a:prstGeom>
          <a:noFill/>
        </p:spPr>
        <p:txBody>
          <a:bodyPr wrap="square" rtlCol="0">
            <a:spAutoFit/>
          </a:bodyPr>
          <a:lstStyle/>
          <a:p>
            <a:pPr algn="ctr"/>
            <a:r>
              <a:rPr lang="en-US" sz="2400" b="1" dirty="0" err="1"/>
              <a:t>unique_ptr</a:t>
            </a:r>
            <a:endParaRPr lang="en-IN" sz="2400" b="1" dirty="0"/>
          </a:p>
        </p:txBody>
      </p:sp>
      <p:sp>
        <p:nvSpPr>
          <p:cNvPr id="20" name="Cloud 19"/>
          <p:cNvSpPr/>
          <p:nvPr/>
        </p:nvSpPr>
        <p:spPr>
          <a:xfrm>
            <a:off x="201706" y="1318453"/>
            <a:ext cx="2254064" cy="118738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Default </a:t>
            </a:r>
            <a:r>
              <a:rPr lang="en-US" sz="1050" b="1" dirty="0" err="1">
                <a:solidFill>
                  <a:schemeClr val="tx1"/>
                </a:solidFill>
              </a:rPr>
              <a:t>delete_handler</a:t>
            </a:r>
            <a:r>
              <a:rPr lang="en-US" sz="1050" b="1" dirty="0">
                <a:solidFill>
                  <a:schemeClr val="tx1"/>
                </a:solidFill>
              </a:rPr>
              <a:t> to de-allocate heap memory</a:t>
            </a:r>
          </a:p>
          <a:p>
            <a:pPr algn="ctr"/>
            <a:r>
              <a:rPr lang="en-US" sz="1050" b="1" dirty="0">
                <a:solidFill>
                  <a:schemeClr val="tx1"/>
                </a:solidFill>
              </a:rPr>
              <a:t> </a:t>
            </a: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22" name="Cloud 21"/>
          <p:cNvSpPr/>
          <p:nvPr/>
        </p:nvSpPr>
        <p:spPr>
          <a:xfrm>
            <a:off x="84465" y="2575081"/>
            <a:ext cx="2478464" cy="1338649"/>
          </a:xfrm>
          <a:prstGeom prst="cloud">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CUSTOM </a:t>
            </a:r>
            <a:r>
              <a:rPr lang="en-US" sz="1050" b="1" dirty="0" err="1">
                <a:solidFill>
                  <a:schemeClr val="tx1"/>
                </a:solidFill>
              </a:rPr>
              <a:t>delete_handler</a:t>
            </a:r>
            <a:r>
              <a:rPr lang="en-US" sz="1050" b="1" dirty="0">
                <a:solidFill>
                  <a:schemeClr val="tx1"/>
                </a:solidFill>
              </a:rPr>
              <a:t> </a:t>
            </a:r>
            <a:r>
              <a:rPr lang="en-US" sz="1050" b="1" dirty="0">
                <a:solidFill>
                  <a:srgbClr val="FF0000"/>
                </a:solidFill>
              </a:rPr>
              <a:t>…</a:t>
            </a:r>
            <a:endParaRPr lang="en-US" sz="1050" b="1" dirty="0">
              <a:solidFill>
                <a:schemeClr val="tx1"/>
              </a:solidFill>
            </a:endParaRPr>
          </a:p>
          <a:p>
            <a:pPr algn="ctr"/>
            <a:r>
              <a:rPr lang="en-US" sz="1050" b="1" dirty="0">
                <a:solidFill>
                  <a:schemeClr val="tx1"/>
                </a:solidFill>
              </a:rPr>
              <a:t>To de-allocate heap memory</a:t>
            </a:r>
          </a:p>
          <a:p>
            <a:pPr algn="ct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3" name="Flowchart: Decision 2"/>
          <p:cNvSpPr/>
          <p:nvPr/>
        </p:nvSpPr>
        <p:spPr>
          <a:xfrm>
            <a:off x="3425205" y="2191515"/>
            <a:ext cx="649255" cy="517045"/>
          </a:xfrm>
          <a:prstGeom prst="flowChartDecisi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a:t>
            </a:r>
            <a:endParaRPr lang="en-IN" sz="800" dirty="0"/>
          </a:p>
        </p:txBody>
      </p:sp>
      <p:cxnSp>
        <p:nvCxnSpPr>
          <p:cNvPr id="18" name="Straight Arrow Connector 17"/>
          <p:cNvCxnSpPr>
            <a:endCxn id="3" idx="3"/>
          </p:cNvCxnSpPr>
          <p:nvPr/>
        </p:nvCxnSpPr>
        <p:spPr>
          <a:xfrm flipH="1">
            <a:off x="4074460" y="2440174"/>
            <a:ext cx="538298" cy="98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3" idx="0"/>
          </p:cNvCxnSpPr>
          <p:nvPr/>
        </p:nvCxnSpPr>
        <p:spPr>
          <a:xfrm rot="16200000" flipV="1">
            <a:off x="2856905" y="1298586"/>
            <a:ext cx="428764" cy="135709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3" idx="2"/>
            <a:endCxn id="22" idx="0"/>
          </p:cNvCxnSpPr>
          <p:nvPr/>
        </p:nvCxnSpPr>
        <p:spPr>
          <a:xfrm rot="5400000">
            <a:off x="2887426" y="2381999"/>
            <a:ext cx="535846" cy="118896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733935" y="1807079"/>
            <a:ext cx="1260657" cy="369332"/>
          </a:xfrm>
          <a:prstGeom prst="rect">
            <a:avLst/>
          </a:prstGeom>
          <a:noFill/>
        </p:spPr>
        <p:txBody>
          <a:bodyPr wrap="square" rtlCol="0">
            <a:spAutoFit/>
          </a:bodyPr>
          <a:lstStyle/>
          <a:p>
            <a:pPr algn="ctr"/>
            <a:r>
              <a:rPr lang="en-US" sz="900" b="1" dirty="0"/>
              <a:t>Default  delete Handler</a:t>
            </a:r>
            <a:endParaRPr lang="en-IN" sz="900" b="1" dirty="0"/>
          </a:p>
        </p:txBody>
      </p:sp>
      <p:sp>
        <p:nvSpPr>
          <p:cNvPr id="35" name="TextBox 34"/>
          <p:cNvSpPr txBox="1"/>
          <p:nvPr/>
        </p:nvSpPr>
        <p:spPr>
          <a:xfrm>
            <a:off x="2733935" y="2848573"/>
            <a:ext cx="1260657" cy="369332"/>
          </a:xfrm>
          <a:prstGeom prst="rect">
            <a:avLst/>
          </a:prstGeom>
          <a:noFill/>
        </p:spPr>
        <p:txBody>
          <a:bodyPr wrap="square" rtlCol="0">
            <a:spAutoFit/>
          </a:bodyPr>
          <a:lstStyle/>
          <a:p>
            <a:pPr algn="ctr"/>
            <a:r>
              <a:rPr lang="en-US" sz="900" b="1" dirty="0"/>
              <a:t>Custom delete Handler</a:t>
            </a:r>
            <a:endParaRPr lang="en-IN" sz="900" b="1" dirty="0"/>
          </a:p>
        </p:txBody>
      </p:sp>
      <p:sp>
        <p:nvSpPr>
          <p:cNvPr id="44" name="Footer Placeholder 43"/>
          <p:cNvSpPr>
            <a:spLocks noGrp="1"/>
          </p:cNvSpPr>
          <p:nvPr>
            <p:ph type="ftr" sz="quarter" idx="11"/>
          </p:nvPr>
        </p:nvSpPr>
        <p:spPr/>
        <p:txBody>
          <a:bodyPr/>
          <a:lstStyle/>
          <a:p>
            <a:r>
              <a:rPr lang="en-IN"/>
              <a:t>Trainer: A.M.P.Ganesh Prabhu [ampganeshprabhu@gmail.com]</a:t>
            </a:r>
          </a:p>
        </p:txBody>
      </p:sp>
      <p:sp>
        <p:nvSpPr>
          <p:cNvPr id="45" name="Slide Number Placeholder 44"/>
          <p:cNvSpPr>
            <a:spLocks noGrp="1"/>
          </p:cNvSpPr>
          <p:nvPr>
            <p:ph type="sldNum" sz="quarter" idx="12"/>
          </p:nvPr>
        </p:nvSpPr>
        <p:spPr/>
        <p:txBody>
          <a:bodyPr/>
          <a:lstStyle/>
          <a:p>
            <a:fld id="{655AD4A9-8CA1-4D98-8B5C-B111F93BCC3A}" type="slidenum">
              <a:rPr lang="en-IN" smtClean="0"/>
              <a:t>106</a:t>
            </a:fld>
            <a:endParaRPr lang="en-IN"/>
          </a:p>
        </p:txBody>
      </p:sp>
      <p:sp>
        <p:nvSpPr>
          <p:cNvPr id="23" name="Rectangle 22"/>
          <p:cNvSpPr/>
          <p:nvPr/>
        </p:nvSpPr>
        <p:spPr>
          <a:xfrm>
            <a:off x="3325442" y="1379184"/>
            <a:ext cx="1498036" cy="338554"/>
          </a:xfrm>
          <a:prstGeom prst="rect">
            <a:avLst/>
          </a:prstGeom>
        </p:spPr>
        <p:txBody>
          <a:bodyPr wrap="square">
            <a:spAutoFit/>
          </a:bodyPr>
          <a:lstStyle/>
          <a:p>
            <a:r>
              <a:rPr lang="en-US" sz="800" dirty="0"/>
              <a:t>Pointer to the </a:t>
            </a:r>
            <a:r>
              <a:rPr lang="en-US" sz="800" dirty="0" err="1"/>
              <a:t>custom_deleters</a:t>
            </a:r>
            <a:r>
              <a:rPr lang="en-US" sz="800" dirty="0"/>
              <a:t> </a:t>
            </a:r>
          </a:p>
          <a:p>
            <a:r>
              <a:rPr lang="en-US" sz="800" dirty="0"/>
              <a:t>or built-in </a:t>
            </a:r>
            <a:r>
              <a:rPr lang="en-US" sz="800" dirty="0" err="1"/>
              <a:t>deleters</a:t>
            </a:r>
            <a:endParaRPr lang="en-US" sz="800" dirty="0"/>
          </a:p>
        </p:txBody>
      </p:sp>
      <p:sp>
        <p:nvSpPr>
          <p:cNvPr id="2" name="Rectangle 1"/>
          <p:cNvSpPr/>
          <p:nvPr/>
        </p:nvSpPr>
        <p:spPr>
          <a:xfrm>
            <a:off x="953732" y="583953"/>
            <a:ext cx="3214263" cy="523220"/>
          </a:xfrm>
          <a:prstGeom prst="rect">
            <a:avLst/>
          </a:prstGeom>
          <a:solidFill>
            <a:schemeClr val="tx1"/>
          </a:solidFill>
        </p:spPr>
        <p:txBody>
          <a:bodyPr wrap="square">
            <a:spAutoFit/>
          </a:bodyPr>
          <a:lstStyle/>
          <a:p>
            <a:r>
              <a:rPr lang="en-IN" sz="1400" dirty="0" err="1">
                <a:solidFill>
                  <a:srgbClr val="4EC9B0"/>
                </a:solidFill>
                <a:latin typeface="Consolas" panose="020B0609020204030204" pitchFamily="49" charset="0"/>
              </a:rPr>
              <a:t>unique_ptr</a:t>
            </a:r>
            <a:r>
              <a:rPr lang="en-IN" sz="1400" dirty="0">
                <a:solidFill>
                  <a:srgbClr val="D4D4D4"/>
                </a:solidFill>
                <a:latin typeface="Consolas" panose="020B0609020204030204" pitchFamily="49" charset="0"/>
              </a:rPr>
              <a:t>&lt;</a:t>
            </a:r>
            <a:r>
              <a:rPr lang="en-IN" sz="1400" dirty="0" err="1">
                <a:solidFill>
                  <a:srgbClr val="4EC9B0"/>
                </a:solidFill>
                <a:latin typeface="Consolas" panose="020B0609020204030204" pitchFamily="49" charset="0"/>
              </a:rPr>
              <a:t>IData</a:t>
            </a:r>
            <a:r>
              <a:rPr lang="en-IN" sz="1400" dirty="0">
                <a:solidFill>
                  <a:srgbClr val="D4D4D4"/>
                </a:solidFill>
                <a:latin typeface="Consolas" panose="020B0609020204030204" pitchFamily="49" charset="0"/>
              </a:rPr>
              <a:t>&gt; </a:t>
            </a:r>
            <a:r>
              <a:rPr lang="en-IN" sz="1400" dirty="0" err="1">
                <a:solidFill>
                  <a:srgbClr val="9CDCFE"/>
                </a:solidFill>
                <a:latin typeface="Consolas" panose="020B0609020204030204" pitchFamily="49" charset="0"/>
              </a:rPr>
              <a:t>ptr</a:t>
            </a:r>
            <a:r>
              <a:rPr lang="en-IN" sz="1400" dirty="0">
                <a:solidFill>
                  <a:srgbClr val="D4D4D4"/>
                </a:solidFill>
                <a:latin typeface="Consolas" panose="020B0609020204030204" pitchFamily="49" charset="0"/>
              </a:rPr>
              <a:t>;</a:t>
            </a:r>
          </a:p>
          <a:p>
            <a:r>
              <a:rPr lang="en-IN" sz="1400" dirty="0" err="1">
                <a:solidFill>
                  <a:srgbClr val="9CDCFE"/>
                </a:solidFill>
                <a:latin typeface="Consolas" panose="020B0609020204030204" pitchFamily="49" charset="0"/>
              </a:rPr>
              <a:t>ptr</a:t>
            </a:r>
            <a:r>
              <a:rPr lang="en-IN" sz="1400" dirty="0">
                <a:solidFill>
                  <a:srgbClr val="D4D4D4"/>
                </a:solidFill>
                <a:latin typeface="Consolas" panose="020B0609020204030204" pitchFamily="49" charset="0"/>
              </a:rPr>
              <a:t> </a:t>
            </a:r>
            <a:r>
              <a:rPr lang="en-IN" sz="1400" dirty="0">
                <a:solidFill>
                  <a:srgbClr val="DCDCAA"/>
                </a:solidFill>
                <a:latin typeface="Consolas" panose="020B0609020204030204" pitchFamily="49" charset="0"/>
              </a:rPr>
              <a:t>=</a:t>
            </a:r>
            <a:r>
              <a:rPr lang="en-IN" sz="1400" dirty="0">
                <a:solidFill>
                  <a:srgbClr val="D4D4D4"/>
                </a:solidFill>
                <a:latin typeface="Consolas" panose="020B0609020204030204" pitchFamily="49" charset="0"/>
              </a:rPr>
              <a:t> </a:t>
            </a:r>
            <a:r>
              <a:rPr lang="en-IN" sz="1400" dirty="0" err="1">
                <a:solidFill>
                  <a:srgbClr val="DCDCAA"/>
                </a:solidFill>
                <a:latin typeface="Consolas" panose="020B0609020204030204" pitchFamily="49" charset="0"/>
              </a:rPr>
              <a:t>make_unique</a:t>
            </a:r>
            <a:r>
              <a:rPr lang="en-IN" sz="1400" dirty="0">
                <a:solidFill>
                  <a:srgbClr val="D4D4D4"/>
                </a:solidFill>
                <a:latin typeface="Consolas" panose="020B0609020204030204" pitchFamily="49" charset="0"/>
              </a:rPr>
              <a:t>&lt;</a:t>
            </a:r>
            <a:r>
              <a:rPr lang="en-IN" sz="1400" dirty="0" err="1">
                <a:solidFill>
                  <a:srgbClr val="4EC9B0"/>
                </a:solidFill>
                <a:latin typeface="Consolas" panose="020B0609020204030204" pitchFamily="49" charset="0"/>
              </a:rPr>
              <a:t>DataA</a:t>
            </a:r>
            <a:r>
              <a:rPr lang="en-IN" sz="1400" dirty="0">
                <a:solidFill>
                  <a:srgbClr val="D4D4D4"/>
                </a:solidFill>
                <a:latin typeface="Consolas" panose="020B0609020204030204" pitchFamily="49" charset="0"/>
              </a:rPr>
              <a:t>&gt;();</a:t>
            </a:r>
          </a:p>
        </p:txBody>
      </p:sp>
      <p:cxnSp>
        <p:nvCxnSpPr>
          <p:cNvPr id="39" name="Straight Connector 38"/>
          <p:cNvCxnSpPr/>
          <p:nvPr/>
        </p:nvCxnSpPr>
        <p:spPr>
          <a:xfrm>
            <a:off x="5868144" y="1603784"/>
            <a:ext cx="0" cy="3968771"/>
          </a:xfrm>
          <a:prstGeom prst="line">
            <a:avLst/>
          </a:prstGeom>
          <a:ln w="381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059664" y="1745747"/>
            <a:ext cx="2868093" cy="307777"/>
          </a:xfrm>
          <a:prstGeom prst="rect">
            <a:avLst/>
          </a:prstGeom>
          <a:solidFill>
            <a:schemeClr val="tx1"/>
          </a:solidFill>
        </p:spPr>
        <p:txBody>
          <a:bodyPr wrap="none">
            <a:spAutoFit/>
          </a:bodyPr>
          <a:lstStyle/>
          <a:p>
            <a:r>
              <a:rPr lang="en-IN" sz="1400" dirty="0" err="1">
                <a:solidFill>
                  <a:srgbClr val="9CDCFE"/>
                </a:solidFill>
                <a:latin typeface="Consolas" panose="020B0609020204030204" pitchFamily="49" charset="0"/>
              </a:rPr>
              <a:t>ptr</a:t>
            </a:r>
            <a:r>
              <a:rPr lang="en-IN" sz="1400" dirty="0">
                <a:solidFill>
                  <a:srgbClr val="D4D4D4"/>
                </a:solidFill>
                <a:latin typeface="Consolas" panose="020B0609020204030204" pitchFamily="49" charset="0"/>
              </a:rPr>
              <a:t> </a:t>
            </a:r>
            <a:r>
              <a:rPr lang="en-IN" sz="1400" dirty="0">
                <a:solidFill>
                  <a:srgbClr val="DCDCAA"/>
                </a:solidFill>
                <a:latin typeface="Consolas" panose="020B0609020204030204" pitchFamily="49" charset="0"/>
              </a:rPr>
              <a:t>=</a:t>
            </a:r>
            <a:r>
              <a:rPr lang="en-IN" sz="1400" dirty="0">
                <a:solidFill>
                  <a:srgbClr val="D4D4D4"/>
                </a:solidFill>
                <a:latin typeface="Consolas" panose="020B0609020204030204" pitchFamily="49" charset="0"/>
              </a:rPr>
              <a:t> </a:t>
            </a:r>
            <a:r>
              <a:rPr lang="en-IN" sz="1400" dirty="0" err="1">
                <a:solidFill>
                  <a:srgbClr val="DCDCAA"/>
                </a:solidFill>
                <a:latin typeface="Consolas" panose="020B0609020204030204" pitchFamily="49" charset="0"/>
              </a:rPr>
              <a:t>make_unique</a:t>
            </a:r>
            <a:r>
              <a:rPr lang="en-IN" sz="1400" dirty="0">
                <a:solidFill>
                  <a:srgbClr val="D4D4D4"/>
                </a:solidFill>
                <a:latin typeface="Consolas" panose="020B0609020204030204" pitchFamily="49" charset="0"/>
              </a:rPr>
              <a:t>&lt;</a:t>
            </a:r>
            <a:r>
              <a:rPr lang="en-IN" sz="1400" dirty="0" err="1">
                <a:solidFill>
                  <a:srgbClr val="4EC9B0"/>
                </a:solidFill>
                <a:latin typeface="Consolas" panose="020B0609020204030204" pitchFamily="49" charset="0"/>
              </a:rPr>
              <a:t>DataB</a:t>
            </a:r>
            <a:r>
              <a:rPr lang="en-IN" sz="1400" dirty="0">
                <a:solidFill>
                  <a:srgbClr val="D4D4D4"/>
                </a:solidFill>
                <a:latin typeface="Consolas" panose="020B0609020204030204" pitchFamily="49" charset="0"/>
              </a:rPr>
              <a:t>&gt;();</a:t>
            </a:r>
            <a:endParaRPr lang="en-IN" sz="1400" b="0" dirty="0">
              <a:solidFill>
                <a:srgbClr val="D4D4D4"/>
              </a:solidFill>
              <a:effectLst/>
              <a:latin typeface="Consolas" panose="020B0609020204030204" pitchFamily="49" charset="0"/>
            </a:endParaRPr>
          </a:p>
        </p:txBody>
      </p:sp>
      <p:sp>
        <p:nvSpPr>
          <p:cNvPr id="33" name="Rounded Rectangle 32"/>
          <p:cNvSpPr/>
          <p:nvPr/>
        </p:nvSpPr>
        <p:spPr>
          <a:xfrm>
            <a:off x="7523631" y="4444470"/>
            <a:ext cx="998444" cy="404079"/>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DataB</a:t>
            </a:r>
            <a:endParaRPr lang="en-IN" sz="1350" dirty="0"/>
          </a:p>
        </p:txBody>
      </p:sp>
      <p:sp>
        <p:nvSpPr>
          <p:cNvPr id="15" name="Multiply 14"/>
          <p:cNvSpPr/>
          <p:nvPr/>
        </p:nvSpPr>
        <p:spPr>
          <a:xfrm>
            <a:off x="4917971" y="3557801"/>
            <a:ext cx="330133" cy="45815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Multiply 37"/>
          <p:cNvSpPr/>
          <p:nvPr/>
        </p:nvSpPr>
        <p:spPr>
          <a:xfrm>
            <a:off x="5173841" y="4403826"/>
            <a:ext cx="529861" cy="73173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 name="Elbow Connector 23"/>
          <p:cNvCxnSpPr>
            <a:stCxn id="13" idx="3"/>
            <a:endCxn id="33" idx="1"/>
          </p:cNvCxnSpPr>
          <p:nvPr/>
        </p:nvCxnSpPr>
        <p:spPr>
          <a:xfrm>
            <a:off x="5389324" y="2522322"/>
            <a:ext cx="2134307" cy="21241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77497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3501067" y="4766388"/>
            <a:ext cx="552674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054579" y="3670806"/>
            <a:ext cx="847163" cy="300082"/>
          </a:xfrm>
          <a:prstGeom prst="rect">
            <a:avLst/>
          </a:prstGeom>
          <a:noFill/>
        </p:spPr>
        <p:txBody>
          <a:bodyPr wrap="square" rtlCol="0">
            <a:spAutoFit/>
          </a:bodyPr>
          <a:lstStyle/>
          <a:p>
            <a:pPr algn="ctr"/>
            <a:r>
              <a:rPr lang="en-US" sz="1350" b="1" dirty="0"/>
              <a:t>STACK</a:t>
            </a:r>
            <a:endParaRPr lang="en-IN" sz="1350" b="1" dirty="0"/>
          </a:p>
        </p:txBody>
      </p:sp>
      <p:sp>
        <p:nvSpPr>
          <p:cNvPr id="8" name="TextBox 7"/>
          <p:cNvSpPr txBox="1"/>
          <p:nvPr/>
        </p:nvSpPr>
        <p:spPr>
          <a:xfrm>
            <a:off x="8180645" y="5711930"/>
            <a:ext cx="595032" cy="300082"/>
          </a:xfrm>
          <a:prstGeom prst="rect">
            <a:avLst/>
          </a:prstGeom>
          <a:noFill/>
        </p:spPr>
        <p:txBody>
          <a:bodyPr wrap="square" rtlCol="0">
            <a:spAutoFit/>
          </a:bodyPr>
          <a:lstStyle/>
          <a:p>
            <a:pPr algn="ctr"/>
            <a:r>
              <a:rPr lang="en-US" sz="1350" b="1" dirty="0"/>
              <a:t>HEAP</a:t>
            </a:r>
            <a:endParaRPr lang="en-IN" sz="1350" b="1" dirty="0"/>
          </a:p>
        </p:txBody>
      </p:sp>
      <p:sp>
        <p:nvSpPr>
          <p:cNvPr id="13" name="Rectangle 12"/>
          <p:cNvSpPr/>
          <p:nvPr/>
        </p:nvSpPr>
        <p:spPr>
          <a:xfrm>
            <a:off x="4644483" y="3202820"/>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 </a:t>
            </a:r>
            <a:r>
              <a:rPr lang="en-US" sz="1200" dirty="0"/>
              <a:t>handlers</a:t>
            </a:r>
            <a:endParaRPr lang="en-IN" sz="1200" dirty="0"/>
          </a:p>
        </p:txBody>
      </p:sp>
      <p:sp>
        <p:nvSpPr>
          <p:cNvPr id="14" name="Rounded Rectangle 13"/>
          <p:cNvSpPr/>
          <p:nvPr/>
        </p:nvSpPr>
        <p:spPr>
          <a:xfrm>
            <a:off x="4533545" y="5353683"/>
            <a:ext cx="998444" cy="40407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DataA</a:t>
            </a:r>
            <a:endParaRPr lang="en-IN" sz="1350" dirty="0"/>
          </a:p>
        </p:txBody>
      </p:sp>
      <p:sp>
        <p:nvSpPr>
          <p:cNvPr id="16" name="Rectangle 15"/>
          <p:cNvSpPr/>
          <p:nvPr/>
        </p:nvSpPr>
        <p:spPr>
          <a:xfrm>
            <a:off x="4644483" y="2837055"/>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IData</a:t>
            </a:r>
            <a:r>
              <a:rPr lang="en-US" sz="1350" dirty="0"/>
              <a:t>* p</a:t>
            </a:r>
            <a:endParaRPr lang="en-IN" sz="1350" dirty="0"/>
          </a:p>
        </p:txBody>
      </p:sp>
      <p:sp>
        <p:nvSpPr>
          <p:cNvPr id="17" name="TextBox 16"/>
          <p:cNvSpPr txBox="1"/>
          <p:nvPr/>
        </p:nvSpPr>
        <p:spPr>
          <a:xfrm>
            <a:off x="4682304" y="2540232"/>
            <a:ext cx="680756" cy="300082"/>
          </a:xfrm>
          <a:prstGeom prst="rect">
            <a:avLst/>
          </a:prstGeom>
          <a:noFill/>
        </p:spPr>
        <p:txBody>
          <a:bodyPr wrap="square" rtlCol="0">
            <a:spAutoFit/>
          </a:bodyPr>
          <a:lstStyle/>
          <a:p>
            <a:pPr algn="ctr"/>
            <a:r>
              <a:rPr lang="en-US" sz="1350" b="1" dirty="0" err="1"/>
              <a:t>ptr</a:t>
            </a:r>
            <a:endParaRPr lang="en-IN" sz="1350" b="1" dirty="0"/>
          </a:p>
        </p:txBody>
      </p:sp>
      <p:cxnSp>
        <p:nvCxnSpPr>
          <p:cNvPr id="19" name="Elbow Connector 18"/>
          <p:cNvCxnSpPr>
            <a:stCxn id="16" idx="3"/>
            <a:endCxn id="14" idx="0"/>
          </p:cNvCxnSpPr>
          <p:nvPr/>
        </p:nvCxnSpPr>
        <p:spPr>
          <a:xfrm flipH="1">
            <a:off x="5032767" y="3019938"/>
            <a:ext cx="388283" cy="2333745"/>
          </a:xfrm>
          <a:prstGeom prst="bentConnector4">
            <a:avLst>
              <a:gd name="adj1" fmla="val -44156"/>
              <a:gd name="adj2" fmla="val 53918"/>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656313" y="60837"/>
            <a:ext cx="1929317" cy="461665"/>
          </a:xfrm>
          <a:prstGeom prst="rect">
            <a:avLst/>
          </a:prstGeom>
          <a:noFill/>
        </p:spPr>
        <p:txBody>
          <a:bodyPr wrap="square" rtlCol="0">
            <a:spAutoFit/>
          </a:bodyPr>
          <a:lstStyle/>
          <a:p>
            <a:pPr algn="ctr"/>
            <a:r>
              <a:rPr lang="en-US" sz="2400" b="1" dirty="0" err="1"/>
              <a:t>unique_ptr</a:t>
            </a:r>
            <a:endParaRPr lang="en-IN" sz="2400" b="1" dirty="0"/>
          </a:p>
        </p:txBody>
      </p:sp>
      <p:sp>
        <p:nvSpPr>
          <p:cNvPr id="20" name="Cloud 19"/>
          <p:cNvSpPr/>
          <p:nvPr/>
        </p:nvSpPr>
        <p:spPr>
          <a:xfrm>
            <a:off x="222849" y="898690"/>
            <a:ext cx="2254064" cy="118738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Default </a:t>
            </a:r>
            <a:r>
              <a:rPr lang="en-US" sz="1050" b="1" dirty="0" err="1">
                <a:solidFill>
                  <a:schemeClr val="tx1"/>
                </a:solidFill>
              </a:rPr>
              <a:t>delete_handler</a:t>
            </a:r>
            <a:r>
              <a:rPr lang="en-US" sz="1050" b="1" dirty="0">
                <a:solidFill>
                  <a:schemeClr val="tx1"/>
                </a:solidFill>
              </a:rPr>
              <a:t> to de-allocate heap memory</a:t>
            </a:r>
          </a:p>
          <a:p>
            <a:pPr algn="ctr"/>
            <a:r>
              <a:rPr lang="en-US" sz="1050" b="1" dirty="0">
                <a:solidFill>
                  <a:schemeClr val="tx1"/>
                </a:solidFill>
              </a:rPr>
              <a:t> </a:t>
            </a: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22" name="Cloud 21"/>
          <p:cNvSpPr/>
          <p:nvPr/>
        </p:nvSpPr>
        <p:spPr>
          <a:xfrm>
            <a:off x="105608" y="2155318"/>
            <a:ext cx="2478464" cy="1338649"/>
          </a:xfrm>
          <a:prstGeom prst="cloud">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CUSTOM </a:t>
            </a:r>
            <a:r>
              <a:rPr lang="en-US" sz="1050" b="1" dirty="0" err="1">
                <a:solidFill>
                  <a:schemeClr val="tx1"/>
                </a:solidFill>
              </a:rPr>
              <a:t>delete_handler</a:t>
            </a:r>
            <a:r>
              <a:rPr lang="en-US" sz="1050" b="1" dirty="0">
                <a:solidFill>
                  <a:schemeClr val="tx1"/>
                </a:solidFill>
              </a:rPr>
              <a:t> </a:t>
            </a:r>
            <a:r>
              <a:rPr lang="en-US" sz="1050" b="1" dirty="0">
                <a:solidFill>
                  <a:srgbClr val="FF0000"/>
                </a:solidFill>
              </a:rPr>
              <a:t>…</a:t>
            </a:r>
            <a:endParaRPr lang="en-US" sz="1050" b="1" dirty="0">
              <a:solidFill>
                <a:schemeClr val="tx1"/>
              </a:solidFill>
            </a:endParaRPr>
          </a:p>
          <a:p>
            <a:pPr algn="ctr"/>
            <a:r>
              <a:rPr lang="en-US" sz="1050" b="1" dirty="0">
                <a:solidFill>
                  <a:schemeClr val="tx1"/>
                </a:solidFill>
              </a:rPr>
              <a:t>To de-allocate heap memory</a:t>
            </a:r>
          </a:p>
          <a:p>
            <a:pPr algn="ct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3" name="Flowchart: Decision 2"/>
          <p:cNvSpPr/>
          <p:nvPr/>
        </p:nvSpPr>
        <p:spPr>
          <a:xfrm>
            <a:off x="3446348" y="1771752"/>
            <a:ext cx="649255" cy="517045"/>
          </a:xfrm>
          <a:prstGeom prst="flowChartDecisi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a:t>
            </a:r>
            <a:endParaRPr lang="en-IN" sz="800" dirty="0"/>
          </a:p>
        </p:txBody>
      </p:sp>
      <p:cxnSp>
        <p:nvCxnSpPr>
          <p:cNvPr id="25" name="Elbow Connector 24"/>
          <p:cNvCxnSpPr>
            <a:stCxn id="3" idx="0"/>
          </p:cNvCxnSpPr>
          <p:nvPr/>
        </p:nvCxnSpPr>
        <p:spPr>
          <a:xfrm rot="16200000" flipV="1">
            <a:off x="2878048" y="878823"/>
            <a:ext cx="428764" cy="135709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3" idx="2"/>
            <a:endCxn id="22" idx="0"/>
          </p:cNvCxnSpPr>
          <p:nvPr/>
        </p:nvCxnSpPr>
        <p:spPr>
          <a:xfrm rot="5400000">
            <a:off x="2908569" y="1962236"/>
            <a:ext cx="535846" cy="118896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755078" y="1387316"/>
            <a:ext cx="1260657" cy="369332"/>
          </a:xfrm>
          <a:prstGeom prst="rect">
            <a:avLst/>
          </a:prstGeom>
          <a:noFill/>
        </p:spPr>
        <p:txBody>
          <a:bodyPr wrap="square" rtlCol="0">
            <a:spAutoFit/>
          </a:bodyPr>
          <a:lstStyle/>
          <a:p>
            <a:pPr algn="ctr"/>
            <a:r>
              <a:rPr lang="en-US" sz="900" b="1" dirty="0"/>
              <a:t>Default  delete Handler</a:t>
            </a:r>
            <a:endParaRPr lang="en-IN" sz="900" b="1" dirty="0"/>
          </a:p>
        </p:txBody>
      </p:sp>
      <p:sp>
        <p:nvSpPr>
          <p:cNvPr id="35" name="TextBox 34"/>
          <p:cNvSpPr txBox="1"/>
          <p:nvPr/>
        </p:nvSpPr>
        <p:spPr>
          <a:xfrm>
            <a:off x="2755078" y="2428810"/>
            <a:ext cx="1260657" cy="369332"/>
          </a:xfrm>
          <a:prstGeom prst="rect">
            <a:avLst/>
          </a:prstGeom>
          <a:noFill/>
        </p:spPr>
        <p:txBody>
          <a:bodyPr wrap="square" rtlCol="0">
            <a:spAutoFit/>
          </a:bodyPr>
          <a:lstStyle/>
          <a:p>
            <a:pPr algn="ctr"/>
            <a:r>
              <a:rPr lang="en-US" sz="900" b="1" dirty="0"/>
              <a:t>Custom delete Handler</a:t>
            </a:r>
            <a:endParaRPr lang="en-IN" sz="900" b="1" dirty="0"/>
          </a:p>
        </p:txBody>
      </p:sp>
      <p:sp>
        <p:nvSpPr>
          <p:cNvPr id="44" name="Footer Placeholder 43"/>
          <p:cNvSpPr>
            <a:spLocks noGrp="1"/>
          </p:cNvSpPr>
          <p:nvPr>
            <p:ph type="ftr" sz="quarter" idx="11"/>
          </p:nvPr>
        </p:nvSpPr>
        <p:spPr/>
        <p:txBody>
          <a:bodyPr/>
          <a:lstStyle/>
          <a:p>
            <a:r>
              <a:rPr lang="en-IN"/>
              <a:t>Trainer: A.M.P.Ganesh Prabhu [ampganeshprabhu@gmail.com]</a:t>
            </a:r>
          </a:p>
        </p:txBody>
      </p:sp>
      <p:sp>
        <p:nvSpPr>
          <p:cNvPr id="45" name="Slide Number Placeholder 44"/>
          <p:cNvSpPr>
            <a:spLocks noGrp="1"/>
          </p:cNvSpPr>
          <p:nvPr>
            <p:ph type="sldNum" sz="quarter" idx="12"/>
          </p:nvPr>
        </p:nvSpPr>
        <p:spPr/>
        <p:txBody>
          <a:bodyPr/>
          <a:lstStyle/>
          <a:p>
            <a:fld id="{655AD4A9-8CA1-4D98-8B5C-B111F93BCC3A}" type="slidenum">
              <a:rPr lang="en-IN" smtClean="0"/>
              <a:t>107</a:t>
            </a:fld>
            <a:endParaRPr lang="en-IN"/>
          </a:p>
        </p:txBody>
      </p:sp>
      <p:sp>
        <p:nvSpPr>
          <p:cNvPr id="2" name="Rectangle 1"/>
          <p:cNvSpPr/>
          <p:nvPr/>
        </p:nvSpPr>
        <p:spPr>
          <a:xfrm>
            <a:off x="4521701" y="1156558"/>
            <a:ext cx="2996197" cy="523220"/>
          </a:xfrm>
          <a:prstGeom prst="rect">
            <a:avLst/>
          </a:prstGeom>
          <a:solidFill>
            <a:schemeClr val="tx1"/>
          </a:solidFill>
        </p:spPr>
        <p:txBody>
          <a:bodyPr wrap="square">
            <a:spAutoFit/>
          </a:bodyPr>
          <a:lstStyle/>
          <a:p>
            <a:r>
              <a:rPr lang="en-IN" sz="1400" dirty="0" err="1">
                <a:solidFill>
                  <a:srgbClr val="4EC9B0"/>
                </a:solidFill>
                <a:latin typeface="Consolas" panose="020B0609020204030204" pitchFamily="49" charset="0"/>
              </a:rPr>
              <a:t>unique_ptr</a:t>
            </a:r>
            <a:r>
              <a:rPr lang="en-IN" sz="1400" dirty="0">
                <a:solidFill>
                  <a:srgbClr val="D4D4D4"/>
                </a:solidFill>
                <a:latin typeface="Consolas" panose="020B0609020204030204" pitchFamily="49" charset="0"/>
              </a:rPr>
              <a:t>&lt;</a:t>
            </a:r>
            <a:r>
              <a:rPr lang="en-IN" sz="1400" dirty="0" err="1">
                <a:solidFill>
                  <a:srgbClr val="4EC9B0"/>
                </a:solidFill>
                <a:latin typeface="Consolas" panose="020B0609020204030204" pitchFamily="49" charset="0"/>
              </a:rPr>
              <a:t>IData</a:t>
            </a:r>
            <a:r>
              <a:rPr lang="en-IN" sz="1400" dirty="0">
                <a:solidFill>
                  <a:srgbClr val="D4D4D4"/>
                </a:solidFill>
                <a:latin typeface="Consolas" panose="020B0609020204030204" pitchFamily="49" charset="0"/>
              </a:rPr>
              <a:t>&gt; </a:t>
            </a:r>
            <a:r>
              <a:rPr lang="en-IN" sz="1400" dirty="0" err="1">
                <a:solidFill>
                  <a:srgbClr val="9CDCFE"/>
                </a:solidFill>
                <a:latin typeface="Consolas" panose="020B0609020204030204" pitchFamily="49" charset="0"/>
              </a:rPr>
              <a:t>ptr</a:t>
            </a:r>
            <a:r>
              <a:rPr lang="en-IN" sz="1400" dirty="0">
                <a:solidFill>
                  <a:srgbClr val="D4D4D4"/>
                </a:solidFill>
                <a:latin typeface="Consolas" panose="020B0609020204030204" pitchFamily="49" charset="0"/>
              </a:rPr>
              <a:t>;  </a:t>
            </a:r>
          </a:p>
          <a:p>
            <a:r>
              <a:rPr lang="en-IN" sz="1400" dirty="0" err="1">
                <a:solidFill>
                  <a:srgbClr val="9CDCFE"/>
                </a:solidFill>
                <a:latin typeface="Consolas" panose="020B0609020204030204" pitchFamily="49" charset="0"/>
              </a:rPr>
              <a:t>ptr</a:t>
            </a:r>
            <a:r>
              <a:rPr lang="en-IN" sz="1400" dirty="0">
                <a:solidFill>
                  <a:srgbClr val="D4D4D4"/>
                </a:solidFill>
                <a:latin typeface="Consolas" panose="020B0609020204030204" pitchFamily="49" charset="0"/>
              </a:rPr>
              <a:t> </a:t>
            </a:r>
            <a:r>
              <a:rPr lang="en-IN" sz="1400" dirty="0">
                <a:solidFill>
                  <a:srgbClr val="DCDCAA"/>
                </a:solidFill>
                <a:latin typeface="Consolas" panose="020B0609020204030204" pitchFamily="49" charset="0"/>
              </a:rPr>
              <a:t>=</a:t>
            </a:r>
            <a:r>
              <a:rPr lang="en-IN" sz="1400" dirty="0">
                <a:solidFill>
                  <a:srgbClr val="D4D4D4"/>
                </a:solidFill>
                <a:latin typeface="Consolas" panose="020B0609020204030204" pitchFamily="49" charset="0"/>
              </a:rPr>
              <a:t> </a:t>
            </a:r>
            <a:r>
              <a:rPr lang="en-IN" sz="1400" dirty="0" err="1">
                <a:solidFill>
                  <a:srgbClr val="DCDCAA"/>
                </a:solidFill>
                <a:latin typeface="Consolas" panose="020B0609020204030204" pitchFamily="49" charset="0"/>
              </a:rPr>
              <a:t>make_unique</a:t>
            </a:r>
            <a:r>
              <a:rPr lang="en-IN" sz="1400" dirty="0">
                <a:solidFill>
                  <a:srgbClr val="D4D4D4"/>
                </a:solidFill>
                <a:latin typeface="Consolas" panose="020B0609020204030204" pitchFamily="49" charset="0"/>
              </a:rPr>
              <a:t>&lt;</a:t>
            </a:r>
            <a:r>
              <a:rPr lang="en-IN" sz="1400" dirty="0" err="1">
                <a:solidFill>
                  <a:srgbClr val="4EC9B0"/>
                </a:solidFill>
                <a:latin typeface="Consolas" panose="020B0609020204030204" pitchFamily="49" charset="0"/>
              </a:rPr>
              <a:t>DataA</a:t>
            </a:r>
            <a:r>
              <a:rPr lang="en-IN" sz="1400" dirty="0">
                <a:solidFill>
                  <a:srgbClr val="D4D4D4"/>
                </a:solidFill>
                <a:latin typeface="Consolas" panose="020B0609020204030204" pitchFamily="49" charset="0"/>
              </a:rPr>
              <a:t>&gt;();</a:t>
            </a:r>
            <a:endParaRPr lang="en-IN" sz="1400" b="0" dirty="0">
              <a:solidFill>
                <a:srgbClr val="D4D4D4"/>
              </a:solidFill>
              <a:effectLst/>
              <a:latin typeface="Consolas" panose="020B0609020204030204" pitchFamily="49" charset="0"/>
            </a:endParaRPr>
          </a:p>
        </p:txBody>
      </p:sp>
      <p:cxnSp>
        <p:nvCxnSpPr>
          <p:cNvPr id="39" name="Elbow Connector 38"/>
          <p:cNvCxnSpPr>
            <a:stCxn id="13" idx="1"/>
            <a:endCxn id="3" idx="3"/>
          </p:cNvCxnSpPr>
          <p:nvPr/>
        </p:nvCxnSpPr>
        <p:spPr>
          <a:xfrm rot="10800000">
            <a:off x="4095603" y="2030275"/>
            <a:ext cx="548880" cy="1355428"/>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97392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3501067" y="4766388"/>
            <a:ext cx="552674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054579" y="3670806"/>
            <a:ext cx="847163" cy="300082"/>
          </a:xfrm>
          <a:prstGeom prst="rect">
            <a:avLst/>
          </a:prstGeom>
          <a:noFill/>
        </p:spPr>
        <p:txBody>
          <a:bodyPr wrap="square" rtlCol="0">
            <a:spAutoFit/>
          </a:bodyPr>
          <a:lstStyle/>
          <a:p>
            <a:pPr algn="ctr"/>
            <a:r>
              <a:rPr lang="en-US" sz="1350" b="1" dirty="0"/>
              <a:t>STACK</a:t>
            </a:r>
            <a:endParaRPr lang="en-IN" sz="1350" b="1" dirty="0"/>
          </a:p>
        </p:txBody>
      </p:sp>
      <p:sp>
        <p:nvSpPr>
          <p:cNvPr id="8" name="TextBox 7"/>
          <p:cNvSpPr txBox="1"/>
          <p:nvPr/>
        </p:nvSpPr>
        <p:spPr>
          <a:xfrm>
            <a:off x="8180645" y="5711930"/>
            <a:ext cx="595032" cy="300082"/>
          </a:xfrm>
          <a:prstGeom prst="rect">
            <a:avLst/>
          </a:prstGeom>
          <a:noFill/>
        </p:spPr>
        <p:txBody>
          <a:bodyPr wrap="square" rtlCol="0">
            <a:spAutoFit/>
          </a:bodyPr>
          <a:lstStyle/>
          <a:p>
            <a:pPr algn="ctr"/>
            <a:r>
              <a:rPr lang="en-US" sz="1350" b="1" dirty="0"/>
              <a:t>HEAP</a:t>
            </a:r>
            <a:endParaRPr lang="en-IN" sz="1350" b="1" dirty="0"/>
          </a:p>
        </p:txBody>
      </p:sp>
      <p:sp>
        <p:nvSpPr>
          <p:cNvPr id="9" name="Rectangle 8"/>
          <p:cNvSpPr/>
          <p:nvPr/>
        </p:nvSpPr>
        <p:spPr>
          <a:xfrm>
            <a:off x="6478742" y="3202820"/>
            <a:ext cx="887505" cy="36576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chemeClr val="tx1"/>
                </a:solidFill>
              </a:rPr>
              <a:t>IData</a:t>
            </a:r>
            <a:r>
              <a:rPr lang="en-US" sz="1350" dirty="0">
                <a:solidFill>
                  <a:schemeClr val="tx1"/>
                </a:solidFill>
              </a:rPr>
              <a:t>* p</a:t>
            </a:r>
            <a:endParaRPr lang="en-IN" sz="1350" dirty="0">
              <a:solidFill>
                <a:schemeClr val="tx1"/>
              </a:solidFill>
            </a:endParaRPr>
          </a:p>
        </p:txBody>
      </p:sp>
      <p:sp>
        <p:nvSpPr>
          <p:cNvPr id="13" name="Rectangle 12"/>
          <p:cNvSpPr/>
          <p:nvPr/>
        </p:nvSpPr>
        <p:spPr>
          <a:xfrm>
            <a:off x="4644483" y="3202820"/>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 </a:t>
            </a:r>
            <a:r>
              <a:rPr lang="en-US" sz="1200" dirty="0"/>
              <a:t>handlers</a:t>
            </a:r>
            <a:endParaRPr lang="en-IN" sz="1200" dirty="0"/>
          </a:p>
        </p:txBody>
      </p:sp>
      <p:sp>
        <p:nvSpPr>
          <p:cNvPr id="14" name="Rounded Rectangle 13"/>
          <p:cNvSpPr/>
          <p:nvPr/>
        </p:nvSpPr>
        <p:spPr>
          <a:xfrm>
            <a:off x="4533545" y="5353683"/>
            <a:ext cx="998444" cy="40407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DataA</a:t>
            </a:r>
            <a:endParaRPr lang="en-IN" sz="1350" dirty="0"/>
          </a:p>
        </p:txBody>
      </p:sp>
      <p:sp>
        <p:nvSpPr>
          <p:cNvPr id="16" name="Rectangle 15"/>
          <p:cNvSpPr/>
          <p:nvPr/>
        </p:nvSpPr>
        <p:spPr>
          <a:xfrm>
            <a:off x="4644483" y="2837055"/>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IData</a:t>
            </a:r>
            <a:r>
              <a:rPr lang="en-US" sz="1350" dirty="0"/>
              <a:t>* p</a:t>
            </a:r>
            <a:endParaRPr lang="en-IN" sz="1350" dirty="0"/>
          </a:p>
        </p:txBody>
      </p:sp>
      <p:sp>
        <p:nvSpPr>
          <p:cNvPr id="17" name="TextBox 16"/>
          <p:cNvSpPr txBox="1"/>
          <p:nvPr/>
        </p:nvSpPr>
        <p:spPr>
          <a:xfrm>
            <a:off x="4682304" y="2540232"/>
            <a:ext cx="680756" cy="300082"/>
          </a:xfrm>
          <a:prstGeom prst="rect">
            <a:avLst/>
          </a:prstGeom>
          <a:noFill/>
        </p:spPr>
        <p:txBody>
          <a:bodyPr wrap="square" rtlCol="0">
            <a:spAutoFit/>
          </a:bodyPr>
          <a:lstStyle/>
          <a:p>
            <a:pPr algn="ctr"/>
            <a:r>
              <a:rPr lang="en-US" sz="1350" b="1" dirty="0" err="1"/>
              <a:t>ptr</a:t>
            </a:r>
            <a:endParaRPr lang="en-IN" sz="1350" b="1" dirty="0"/>
          </a:p>
        </p:txBody>
      </p:sp>
      <p:cxnSp>
        <p:nvCxnSpPr>
          <p:cNvPr id="19" name="Elbow Connector 18"/>
          <p:cNvCxnSpPr>
            <a:stCxn id="16" idx="3"/>
            <a:endCxn id="14" idx="0"/>
          </p:cNvCxnSpPr>
          <p:nvPr/>
        </p:nvCxnSpPr>
        <p:spPr>
          <a:xfrm flipH="1">
            <a:off x="5032767" y="3019938"/>
            <a:ext cx="388283" cy="2333745"/>
          </a:xfrm>
          <a:prstGeom prst="bentConnector4">
            <a:avLst>
              <a:gd name="adj1" fmla="val -58875"/>
              <a:gd name="adj2" fmla="val 53918"/>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656313" y="60837"/>
            <a:ext cx="1929317" cy="461665"/>
          </a:xfrm>
          <a:prstGeom prst="rect">
            <a:avLst/>
          </a:prstGeom>
          <a:noFill/>
        </p:spPr>
        <p:txBody>
          <a:bodyPr wrap="square" rtlCol="0">
            <a:spAutoFit/>
          </a:bodyPr>
          <a:lstStyle/>
          <a:p>
            <a:pPr algn="ctr"/>
            <a:r>
              <a:rPr lang="en-US" sz="2400" b="1" dirty="0" err="1"/>
              <a:t>unique_ptr</a:t>
            </a:r>
            <a:endParaRPr lang="en-IN" sz="2400" b="1" dirty="0"/>
          </a:p>
        </p:txBody>
      </p:sp>
      <p:sp>
        <p:nvSpPr>
          <p:cNvPr id="20" name="Cloud 19"/>
          <p:cNvSpPr/>
          <p:nvPr/>
        </p:nvSpPr>
        <p:spPr>
          <a:xfrm>
            <a:off x="208358" y="657493"/>
            <a:ext cx="2254064" cy="118738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Default </a:t>
            </a:r>
            <a:r>
              <a:rPr lang="en-US" sz="1050" b="1" dirty="0" err="1">
                <a:solidFill>
                  <a:schemeClr val="tx1"/>
                </a:solidFill>
              </a:rPr>
              <a:t>delete_handler</a:t>
            </a:r>
            <a:r>
              <a:rPr lang="en-US" sz="1050" b="1" dirty="0">
                <a:solidFill>
                  <a:schemeClr val="tx1"/>
                </a:solidFill>
              </a:rPr>
              <a:t> to de-allocate heap memory</a:t>
            </a:r>
          </a:p>
          <a:p>
            <a:pPr algn="ctr"/>
            <a:r>
              <a:rPr lang="en-US" sz="1050" b="1" dirty="0">
                <a:solidFill>
                  <a:schemeClr val="tx1"/>
                </a:solidFill>
              </a:rPr>
              <a:t> </a:t>
            </a: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22" name="Cloud 21"/>
          <p:cNvSpPr/>
          <p:nvPr/>
        </p:nvSpPr>
        <p:spPr>
          <a:xfrm>
            <a:off x="91117" y="1914121"/>
            <a:ext cx="2478464" cy="1338649"/>
          </a:xfrm>
          <a:prstGeom prst="cloud">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CUSTOM </a:t>
            </a:r>
            <a:r>
              <a:rPr lang="en-US" sz="1050" b="1" dirty="0" err="1">
                <a:solidFill>
                  <a:schemeClr val="tx1"/>
                </a:solidFill>
              </a:rPr>
              <a:t>delete_handler</a:t>
            </a:r>
            <a:r>
              <a:rPr lang="en-US" sz="1050" b="1" dirty="0">
                <a:solidFill>
                  <a:schemeClr val="tx1"/>
                </a:solidFill>
              </a:rPr>
              <a:t> </a:t>
            </a:r>
            <a:r>
              <a:rPr lang="en-US" sz="1050" b="1" dirty="0">
                <a:solidFill>
                  <a:srgbClr val="FF0000"/>
                </a:solidFill>
              </a:rPr>
              <a:t>…</a:t>
            </a:r>
            <a:endParaRPr lang="en-US" sz="1050" b="1" dirty="0">
              <a:solidFill>
                <a:schemeClr val="tx1"/>
              </a:solidFill>
            </a:endParaRPr>
          </a:p>
          <a:p>
            <a:pPr algn="ctr"/>
            <a:r>
              <a:rPr lang="en-US" sz="1050" b="1" dirty="0">
                <a:solidFill>
                  <a:schemeClr val="tx1"/>
                </a:solidFill>
              </a:rPr>
              <a:t>To de-allocate heap memory</a:t>
            </a:r>
          </a:p>
          <a:p>
            <a:pPr algn="ct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3" name="Flowchart: Decision 2"/>
          <p:cNvSpPr/>
          <p:nvPr/>
        </p:nvSpPr>
        <p:spPr>
          <a:xfrm>
            <a:off x="3431857" y="1530555"/>
            <a:ext cx="649255" cy="517045"/>
          </a:xfrm>
          <a:prstGeom prst="flowChartDecisi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a:t>
            </a:r>
            <a:endParaRPr lang="en-IN" sz="800" dirty="0"/>
          </a:p>
        </p:txBody>
      </p:sp>
      <p:cxnSp>
        <p:nvCxnSpPr>
          <p:cNvPr id="25" name="Elbow Connector 24"/>
          <p:cNvCxnSpPr>
            <a:stCxn id="3" idx="0"/>
          </p:cNvCxnSpPr>
          <p:nvPr/>
        </p:nvCxnSpPr>
        <p:spPr>
          <a:xfrm rot="16200000" flipV="1">
            <a:off x="2863557" y="637626"/>
            <a:ext cx="428764" cy="135709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3" idx="2"/>
            <a:endCxn id="22" idx="0"/>
          </p:cNvCxnSpPr>
          <p:nvPr/>
        </p:nvCxnSpPr>
        <p:spPr>
          <a:xfrm rot="5400000">
            <a:off x="2894078" y="1721039"/>
            <a:ext cx="535846" cy="118896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740587" y="1146119"/>
            <a:ext cx="1260657" cy="369332"/>
          </a:xfrm>
          <a:prstGeom prst="rect">
            <a:avLst/>
          </a:prstGeom>
          <a:noFill/>
        </p:spPr>
        <p:txBody>
          <a:bodyPr wrap="square" rtlCol="0">
            <a:spAutoFit/>
          </a:bodyPr>
          <a:lstStyle/>
          <a:p>
            <a:pPr algn="ctr"/>
            <a:r>
              <a:rPr lang="en-US" sz="900" b="1" dirty="0"/>
              <a:t>Default  delete Handler</a:t>
            </a:r>
            <a:endParaRPr lang="en-IN" sz="900" b="1" dirty="0"/>
          </a:p>
        </p:txBody>
      </p:sp>
      <p:sp>
        <p:nvSpPr>
          <p:cNvPr id="35" name="TextBox 34"/>
          <p:cNvSpPr txBox="1"/>
          <p:nvPr/>
        </p:nvSpPr>
        <p:spPr>
          <a:xfrm>
            <a:off x="2740587" y="2187613"/>
            <a:ext cx="1260657" cy="369332"/>
          </a:xfrm>
          <a:prstGeom prst="rect">
            <a:avLst/>
          </a:prstGeom>
          <a:noFill/>
        </p:spPr>
        <p:txBody>
          <a:bodyPr wrap="square" rtlCol="0">
            <a:spAutoFit/>
          </a:bodyPr>
          <a:lstStyle/>
          <a:p>
            <a:pPr algn="ctr"/>
            <a:r>
              <a:rPr lang="en-US" sz="900" b="1" dirty="0"/>
              <a:t>Custom delete Handler</a:t>
            </a:r>
            <a:endParaRPr lang="en-IN" sz="900" b="1" dirty="0"/>
          </a:p>
        </p:txBody>
      </p:sp>
      <p:sp>
        <p:nvSpPr>
          <p:cNvPr id="44" name="Footer Placeholder 43"/>
          <p:cNvSpPr>
            <a:spLocks noGrp="1"/>
          </p:cNvSpPr>
          <p:nvPr>
            <p:ph type="ftr" sz="quarter" idx="11"/>
          </p:nvPr>
        </p:nvSpPr>
        <p:spPr/>
        <p:txBody>
          <a:bodyPr/>
          <a:lstStyle/>
          <a:p>
            <a:r>
              <a:rPr lang="en-IN"/>
              <a:t>Trainer: A.M.P.Ganesh Prabhu [ampganeshprabhu@gmail.com]</a:t>
            </a:r>
          </a:p>
        </p:txBody>
      </p:sp>
      <p:sp>
        <p:nvSpPr>
          <p:cNvPr id="45" name="Slide Number Placeholder 44"/>
          <p:cNvSpPr>
            <a:spLocks noGrp="1"/>
          </p:cNvSpPr>
          <p:nvPr>
            <p:ph type="sldNum" sz="quarter" idx="12"/>
          </p:nvPr>
        </p:nvSpPr>
        <p:spPr/>
        <p:txBody>
          <a:bodyPr/>
          <a:lstStyle/>
          <a:p>
            <a:fld id="{655AD4A9-8CA1-4D98-8B5C-B111F93BCC3A}" type="slidenum">
              <a:rPr lang="en-IN" smtClean="0"/>
              <a:t>108</a:t>
            </a:fld>
            <a:endParaRPr lang="en-IN"/>
          </a:p>
        </p:txBody>
      </p:sp>
      <p:sp>
        <p:nvSpPr>
          <p:cNvPr id="11" name="Rectangle 10"/>
          <p:cNvSpPr/>
          <p:nvPr/>
        </p:nvSpPr>
        <p:spPr>
          <a:xfrm>
            <a:off x="2106419" y="4407837"/>
            <a:ext cx="2308645" cy="276999"/>
          </a:xfrm>
          <a:prstGeom prst="rect">
            <a:avLst/>
          </a:prstGeom>
          <a:solidFill>
            <a:schemeClr val="tx1"/>
          </a:solidFill>
        </p:spPr>
        <p:txBody>
          <a:bodyPr wrap="none">
            <a:spAutoFit/>
          </a:bodyPr>
          <a:lstStyle/>
          <a:p>
            <a:r>
              <a:rPr lang="en-IN" sz="1200" dirty="0" err="1">
                <a:solidFill>
                  <a:srgbClr val="DCDCAA"/>
                </a:solidFill>
                <a:latin typeface="Consolas" panose="020B0609020204030204" pitchFamily="49" charset="0"/>
              </a:rPr>
              <a:t>Some_Business</a:t>
            </a:r>
            <a:r>
              <a:rPr lang="en-IN" sz="1200" dirty="0">
                <a:solidFill>
                  <a:srgbClr val="D4D4D4"/>
                </a:solidFill>
                <a:latin typeface="Consolas" panose="020B0609020204030204" pitchFamily="49" charset="0"/>
              </a:rPr>
              <a:t>(</a:t>
            </a:r>
            <a:r>
              <a:rPr lang="en-IN" sz="1200" dirty="0" err="1">
                <a:solidFill>
                  <a:srgbClr val="9CDCFE"/>
                </a:solidFill>
                <a:latin typeface="Consolas" panose="020B0609020204030204" pitchFamily="49" charset="0"/>
              </a:rPr>
              <a:t>ptr</a:t>
            </a:r>
            <a:r>
              <a:rPr lang="en-IN" sz="1200" dirty="0" err="1">
                <a:solidFill>
                  <a:srgbClr val="D4D4D4"/>
                </a:solidFill>
                <a:latin typeface="Consolas" panose="020B0609020204030204" pitchFamily="49" charset="0"/>
              </a:rPr>
              <a:t>.</a:t>
            </a:r>
            <a:r>
              <a:rPr lang="en-IN" sz="1200" dirty="0" err="1">
                <a:solidFill>
                  <a:srgbClr val="DCDCAA"/>
                </a:solidFill>
                <a:latin typeface="Consolas" panose="020B0609020204030204" pitchFamily="49" charset="0"/>
              </a:rPr>
              <a:t>get</a:t>
            </a:r>
            <a:r>
              <a:rPr lang="en-IN" sz="1200" dirty="0">
                <a:solidFill>
                  <a:srgbClr val="D4D4D4"/>
                </a:solidFill>
                <a:latin typeface="Consolas" panose="020B0609020204030204" pitchFamily="49" charset="0"/>
              </a:rPr>
              <a:t>());</a:t>
            </a:r>
            <a:endParaRPr lang="en-IN" sz="1200" b="0" dirty="0">
              <a:solidFill>
                <a:srgbClr val="D4D4D4"/>
              </a:solidFill>
              <a:effectLst/>
              <a:latin typeface="Consolas" panose="020B0609020204030204" pitchFamily="49" charset="0"/>
            </a:endParaRPr>
          </a:p>
        </p:txBody>
      </p:sp>
      <p:cxnSp>
        <p:nvCxnSpPr>
          <p:cNvPr id="27" name="Elbow Connector 26"/>
          <p:cNvCxnSpPr>
            <a:stCxn id="9" idx="2"/>
            <a:endCxn id="14" idx="3"/>
          </p:cNvCxnSpPr>
          <p:nvPr/>
        </p:nvCxnSpPr>
        <p:spPr>
          <a:xfrm rot="5400000">
            <a:off x="5233673" y="3866901"/>
            <a:ext cx="1987138" cy="139050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13" idx="1"/>
            <a:endCxn id="3" idx="3"/>
          </p:cNvCxnSpPr>
          <p:nvPr/>
        </p:nvCxnSpPr>
        <p:spPr>
          <a:xfrm rot="10800000">
            <a:off x="4081113" y="1789079"/>
            <a:ext cx="563371" cy="1596625"/>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144928" y="609958"/>
            <a:ext cx="3333232" cy="954107"/>
          </a:xfrm>
          <a:prstGeom prst="rect">
            <a:avLst/>
          </a:prstGeom>
          <a:solidFill>
            <a:schemeClr val="tx1"/>
          </a:solidFill>
          <a:ln>
            <a:solidFill>
              <a:schemeClr val="tx1"/>
            </a:solidFill>
          </a:ln>
        </p:spPr>
        <p:txBody>
          <a:bodyPr wrap="square">
            <a:spAutoFit/>
          </a:bodyPr>
          <a:lstStyle/>
          <a:p>
            <a:r>
              <a:rPr lang="en-IN" sz="1400" b="1" dirty="0">
                <a:solidFill>
                  <a:srgbClr val="569CD6"/>
                </a:solidFill>
                <a:latin typeface="Consolas" panose="020B0609020204030204" pitchFamily="49" charset="0"/>
              </a:rPr>
              <a:t>void</a:t>
            </a:r>
            <a:r>
              <a:rPr lang="en-IN" sz="1400" b="1" dirty="0">
                <a:solidFill>
                  <a:srgbClr val="D4D4D4"/>
                </a:solidFill>
                <a:latin typeface="Consolas" panose="020B0609020204030204" pitchFamily="49" charset="0"/>
              </a:rPr>
              <a:t> </a:t>
            </a:r>
            <a:r>
              <a:rPr lang="en-IN" sz="1400" b="1" dirty="0" err="1">
                <a:solidFill>
                  <a:srgbClr val="DCDCAA"/>
                </a:solidFill>
                <a:latin typeface="Consolas" panose="020B0609020204030204" pitchFamily="49" charset="0"/>
              </a:rPr>
              <a:t>Some_Business</a:t>
            </a:r>
            <a:r>
              <a:rPr lang="en-IN" sz="1400" b="1" dirty="0">
                <a:solidFill>
                  <a:srgbClr val="D4D4D4"/>
                </a:solidFill>
                <a:latin typeface="Consolas" panose="020B0609020204030204" pitchFamily="49" charset="0"/>
              </a:rPr>
              <a:t>(</a:t>
            </a:r>
            <a:r>
              <a:rPr lang="en-IN" sz="1400" b="1" dirty="0" err="1">
                <a:solidFill>
                  <a:srgbClr val="4EC9B0"/>
                </a:solidFill>
                <a:latin typeface="Consolas" panose="020B0609020204030204" pitchFamily="49" charset="0"/>
              </a:rPr>
              <a:t>IData</a:t>
            </a:r>
            <a:r>
              <a:rPr lang="en-IN" sz="1400" b="1" dirty="0">
                <a:solidFill>
                  <a:srgbClr val="569CD6"/>
                </a:solidFill>
                <a:latin typeface="Consolas" panose="020B0609020204030204" pitchFamily="49" charset="0"/>
              </a:rPr>
              <a:t>*</a:t>
            </a:r>
            <a:r>
              <a:rPr lang="en-IN" sz="1400" b="1" dirty="0">
                <a:solidFill>
                  <a:srgbClr val="D4D4D4"/>
                </a:solidFill>
                <a:latin typeface="Consolas" panose="020B0609020204030204" pitchFamily="49" charset="0"/>
              </a:rPr>
              <a:t> </a:t>
            </a:r>
            <a:r>
              <a:rPr lang="en-IN" sz="1400" b="1" dirty="0">
                <a:solidFill>
                  <a:srgbClr val="9CDCFE"/>
                </a:solidFill>
                <a:latin typeface="Consolas" panose="020B0609020204030204" pitchFamily="49" charset="0"/>
              </a:rPr>
              <a:t>p</a:t>
            </a:r>
            <a:r>
              <a:rPr lang="en-IN" sz="1400" b="1" dirty="0">
                <a:solidFill>
                  <a:srgbClr val="D4D4D4"/>
                </a:solidFill>
                <a:latin typeface="Consolas" panose="020B0609020204030204" pitchFamily="49" charset="0"/>
              </a:rPr>
              <a:t>)</a:t>
            </a:r>
          </a:p>
          <a:p>
            <a:r>
              <a:rPr lang="en-IN" sz="1400" b="1" dirty="0">
                <a:solidFill>
                  <a:srgbClr val="D4D4D4"/>
                </a:solidFill>
                <a:latin typeface="Consolas" panose="020B0609020204030204" pitchFamily="49" charset="0"/>
              </a:rPr>
              <a:t>{</a:t>
            </a:r>
          </a:p>
          <a:p>
            <a:r>
              <a:rPr lang="en-IN" sz="1400" b="1" dirty="0">
                <a:solidFill>
                  <a:srgbClr val="6A9955"/>
                </a:solidFill>
                <a:latin typeface="Consolas" panose="020B0609020204030204" pitchFamily="49" charset="0"/>
              </a:rPr>
              <a:t>    //....</a:t>
            </a:r>
            <a:endParaRPr lang="en-IN" sz="1400" b="1" dirty="0">
              <a:solidFill>
                <a:srgbClr val="D4D4D4"/>
              </a:solidFill>
              <a:latin typeface="Consolas" panose="020B0609020204030204" pitchFamily="49" charset="0"/>
            </a:endParaRPr>
          </a:p>
          <a:p>
            <a:r>
              <a:rPr lang="en-IN" sz="1400" b="1" dirty="0">
                <a:solidFill>
                  <a:srgbClr val="D4D4D4"/>
                </a:solidFill>
                <a:latin typeface="Consolas" panose="020B0609020204030204" pitchFamily="49" charset="0"/>
              </a:rPr>
              <a:t>}</a:t>
            </a:r>
            <a:endParaRPr lang="en-IN" sz="1400"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7884516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3501067" y="4766388"/>
            <a:ext cx="552674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054579" y="3670806"/>
            <a:ext cx="847163" cy="300082"/>
          </a:xfrm>
          <a:prstGeom prst="rect">
            <a:avLst/>
          </a:prstGeom>
          <a:noFill/>
        </p:spPr>
        <p:txBody>
          <a:bodyPr wrap="square" rtlCol="0">
            <a:spAutoFit/>
          </a:bodyPr>
          <a:lstStyle/>
          <a:p>
            <a:pPr algn="ctr"/>
            <a:r>
              <a:rPr lang="en-US" sz="1350" b="1" dirty="0"/>
              <a:t>STACK</a:t>
            </a:r>
            <a:endParaRPr lang="en-IN" sz="1350" b="1" dirty="0"/>
          </a:p>
        </p:txBody>
      </p:sp>
      <p:sp>
        <p:nvSpPr>
          <p:cNvPr id="8" name="TextBox 7"/>
          <p:cNvSpPr txBox="1"/>
          <p:nvPr/>
        </p:nvSpPr>
        <p:spPr>
          <a:xfrm>
            <a:off x="8180645" y="5711930"/>
            <a:ext cx="595032" cy="300082"/>
          </a:xfrm>
          <a:prstGeom prst="rect">
            <a:avLst/>
          </a:prstGeom>
          <a:noFill/>
        </p:spPr>
        <p:txBody>
          <a:bodyPr wrap="square" rtlCol="0">
            <a:spAutoFit/>
          </a:bodyPr>
          <a:lstStyle/>
          <a:p>
            <a:pPr algn="ctr"/>
            <a:r>
              <a:rPr lang="en-US" sz="1350" b="1" dirty="0"/>
              <a:t>HEAP</a:t>
            </a:r>
            <a:endParaRPr lang="en-IN" sz="1350" b="1" dirty="0"/>
          </a:p>
        </p:txBody>
      </p:sp>
      <p:sp>
        <p:nvSpPr>
          <p:cNvPr id="13" name="Rectangle 12"/>
          <p:cNvSpPr/>
          <p:nvPr/>
        </p:nvSpPr>
        <p:spPr>
          <a:xfrm>
            <a:off x="4644483" y="3202820"/>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 </a:t>
            </a:r>
            <a:r>
              <a:rPr lang="en-US" sz="1200" dirty="0"/>
              <a:t>handlers</a:t>
            </a:r>
            <a:endParaRPr lang="en-IN" sz="1200" dirty="0"/>
          </a:p>
        </p:txBody>
      </p:sp>
      <p:sp>
        <p:nvSpPr>
          <p:cNvPr id="16" name="Rectangle 15"/>
          <p:cNvSpPr/>
          <p:nvPr/>
        </p:nvSpPr>
        <p:spPr>
          <a:xfrm>
            <a:off x="4644483" y="2837055"/>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IData</a:t>
            </a:r>
            <a:r>
              <a:rPr lang="en-US" sz="1350" dirty="0"/>
              <a:t>* p</a:t>
            </a:r>
            <a:endParaRPr lang="en-IN" sz="1350" dirty="0"/>
          </a:p>
        </p:txBody>
      </p:sp>
      <p:sp>
        <p:nvSpPr>
          <p:cNvPr id="17" name="TextBox 16"/>
          <p:cNvSpPr txBox="1"/>
          <p:nvPr/>
        </p:nvSpPr>
        <p:spPr>
          <a:xfrm>
            <a:off x="4682304" y="2540232"/>
            <a:ext cx="680756" cy="300082"/>
          </a:xfrm>
          <a:prstGeom prst="rect">
            <a:avLst/>
          </a:prstGeom>
          <a:noFill/>
        </p:spPr>
        <p:txBody>
          <a:bodyPr wrap="square" rtlCol="0">
            <a:spAutoFit/>
          </a:bodyPr>
          <a:lstStyle/>
          <a:p>
            <a:pPr algn="ctr"/>
            <a:r>
              <a:rPr lang="en-US" sz="1350" b="1" dirty="0" err="1"/>
              <a:t>ptr</a:t>
            </a:r>
            <a:endParaRPr lang="en-IN" sz="1350" b="1" dirty="0"/>
          </a:p>
        </p:txBody>
      </p:sp>
      <p:cxnSp>
        <p:nvCxnSpPr>
          <p:cNvPr id="19" name="Elbow Connector 18"/>
          <p:cNvCxnSpPr>
            <a:stCxn id="13" idx="2"/>
            <a:endCxn id="30" idx="0"/>
          </p:cNvCxnSpPr>
          <p:nvPr/>
        </p:nvCxnSpPr>
        <p:spPr>
          <a:xfrm rot="16200000" flipH="1">
            <a:off x="4485798" y="4115553"/>
            <a:ext cx="1769743" cy="67580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656313" y="60837"/>
            <a:ext cx="1929317" cy="461665"/>
          </a:xfrm>
          <a:prstGeom prst="rect">
            <a:avLst/>
          </a:prstGeom>
          <a:noFill/>
        </p:spPr>
        <p:txBody>
          <a:bodyPr wrap="square" rtlCol="0">
            <a:spAutoFit/>
          </a:bodyPr>
          <a:lstStyle/>
          <a:p>
            <a:pPr algn="ctr"/>
            <a:r>
              <a:rPr lang="en-US" sz="2400" b="1" dirty="0" err="1"/>
              <a:t>unique_ptr</a:t>
            </a:r>
            <a:endParaRPr lang="en-IN" sz="2400" b="1" dirty="0"/>
          </a:p>
        </p:txBody>
      </p:sp>
      <p:sp>
        <p:nvSpPr>
          <p:cNvPr id="20" name="Cloud 19"/>
          <p:cNvSpPr/>
          <p:nvPr/>
        </p:nvSpPr>
        <p:spPr>
          <a:xfrm>
            <a:off x="208358" y="657493"/>
            <a:ext cx="2254064" cy="118738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Default </a:t>
            </a:r>
            <a:r>
              <a:rPr lang="en-US" sz="1050" b="1" dirty="0" err="1">
                <a:solidFill>
                  <a:schemeClr val="tx1"/>
                </a:solidFill>
              </a:rPr>
              <a:t>delete_handler</a:t>
            </a:r>
            <a:r>
              <a:rPr lang="en-US" sz="1050" b="1" dirty="0">
                <a:solidFill>
                  <a:schemeClr val="tx1"/>
                </a:solidFill>
              </a:rPr>
              <a:t> to de-allocate heap memory</a:t>
            </a:r>
          </a:p>
          <a:p>
            <a:pPr algn="ctr"/>
            <a:r>
              <a:rPr lang="en-US" sz="1050" b="1" dirty="0">
                <a:solidFill>
                  <a:schemeClr val="tx1"/>
                </a:solidFill>
              </a:rPr>
              <a:t> </a:t>
            </a: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22" name="Cloud 21"/>
          <p:cNvSpPr/>
          <p:nvPr/>
        </p:nvSpPr>
        <p:spPr>
          <a:xfrm>
            <a:off x="91117" y="1914121"/>
            <a:ext cx="2478464" cy="1338649"/>
          </a:xfrm>
          <a:prstGeom prst="cloud">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CUSTOM </a:t>
            </a:r>
            <a:r>
              <a:rPr lang="en-US" sz="1050" b="1" dirty="0" err="1">
                <a:solidFill>
                  <a:schemeClr val="tx1"/>
                </a:solidFill>
              </a:rPr>
              <a:t>delete_handler</a:t>
            </a:r>
            <a:r>
              <a:rPr lang="en-US" sz="1050" b="1" dirty="0">
                <a:solidFill>
                  <a:schemeClr val="tx1"/>
                </a:solidFill>
              </a:rPr>
              <a:t> </a:t>
            </a:r>
            <a:r>
              <a:rPr lang="en-US" sz="1050" b="1" dirty="0">
                <a:solidFill>
                  <a:srgbClr val="FF0000"/>
                </a:solidFill>
              </a:rPr>
              <a:t>…</a:t>
            </a:r>
            <a:endParaRPr lang="en-US" sz="1050" b="1" dirty="0">
              <a:solidFill>
                <a:schemeClr val="tx1"/>
              </a:solidFill>
            </a:endParaRPr>
          </a:p>
          <a:p>
            <a:pPr algn="ctr"/>
            <a:r>
              <a:rPr lang="en-US" sz="1050" b="1" dirty="0">
                <a:solidFill>
                  <a:schemeClr val="tx1"/>
                </a:solidFill>
              </a:rPr>
              <a:t>To de-allocate heap memory</a:t>
            </a:r>
          </a:p>
          <a:p>
            <a:pPr algn="ct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3" name="Flowchart: Decision 2"/>
          <p:cNvSpPr/>
          <p:nvPr/>
        </p:nvSpPr>
        <p:spPr>
          <a:xfrm>
            <a:off x="3431857" y="1530555"/>
            <a:ext cx="649255" cy="517045"/>
          </a:xfrm>
          <a:prstGeom prst="flowChartDecisi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a:t>
            </a:r>
            <a:endParaRPr lang="en-IN" sz="800" dirty="0"/>
          </a:p>
        </p:txBody>
      </p:sp>
      <p:cxnSp>
        <p:nvCxnSpPr>
          <p:cNvPr id="25" name="Elbow Connector 24"/>
          <p:cNvCxnSpPr>
            <a:stCxn id="3" idx="0"/>
          </p:cNvCxnSpPr>
          <p:nvPr/>
        </p:nvCxnSpPr>
        <p:spPr>
          <a:xfrm rot="16200000" flipV="1">
            <a:off x="2863557" y="637626"/>
            <a:ext cx="428764" cy="135709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3" idx="2"/>
            <a:endCxn id="22" idx="0"/>
          </p:cNvCxnSpPr>
          <p:nvPr/>
        </p:nvCxnSpPr>
        <p:spPr>
          <a:xfrm rot="5400000">
            <a:off x="2894078" y="1721039"/>
            <a:ext cx="535846" cy="118896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740587" y="1146119"/>
            <a:ext cx="1260657" cy="369332"/>
          </a:xfrm>
          <a:prstGeom prst="rect">
            <a:avLst/>
          </a:prstGeom>
          <a:noFill/>
        </p:spPr>
        <p:txBody>
          <a:bodyPr wrap="square" rtlCol="0">
            <a:spAutoFit/>
          </a:bodyPr>
          <a:lstStyle/>
          <a:p>
            <a:pPr algn="ctr"/>
            <a:r>
              <a:rPr lang="en-US" sz="900" b="1" dirty="0"/>
              <a:t>Default  delete Handler</a:t>
            </a:r>
            <a:endParaRPr lang="en-IN" sz="900" b="1" dirty="0"/>
          </a:p>
        </p:txBody>
      </p:sp>
      <p:sp>
        <p:nvSpPr>
          <p:cNvPr id="35" name="TextBox 34"/>
          <p:cNvSpPr txBox="1"/>
          <p:nvPr/>
        </p:nvSpPr>
        <p:spPr>
          <a:xfrm>
            <a:off x="2740587" y="2187613"/>
            <a:ext cx="1260657" cy="369332"/>
          </a:xfrm>
          <a:prstGeom prst="rect">
            <a:avLst/>
          </a:prstGeom>
          <a:noFill/>
        </p:spPr>
        <p:txBody>
          <a:bodyPr wrap="square" rtlCol="0">
            <a:spAutoFit/>
          </a:bodyPr>
          <a:lstStyle/>
          <a:p>
            <a:pPr algn="ctr"/>
            <a:r>
              <a:rPr lang="en-US" sz="900" b="1" dirty="0"/>
              <a:t>Custom delete Handler</a:t>
            </a:r>
            <a:endParaRPr lang="en-IN" sz="900" b="1" dirty="0"/>
          </a:p>
        </p:txBody>
      </p:sp>
      <p:sp>
        <p:nvSpPr>
          <p:cNvPr id="44" name="Footer Placeholder 43"/>
          <p:cNvSpPr>
            <a:spLocks noGrp="1"/>
          </p:cNvSpPr>
          <p:nvPr>
            <p:ph type="ftr" sz="quarter" idx="11"/>
          </p:nvPr>
        </p:nvSpPr>
        <p:spPr/>
        <p:txBody>
          <a:bodyPr/>
          <a:lstStyle/>
          <a:p>
            <a:r>
              <a:rPr lang="en-IN"/>
              <a:t>Trainer: A.M.P.Ganesh Prabhu [ampganeshprabhu@gmail.com]</a:t>
            </a:r>
          </a:p>
        </p:txBody>
      </p:sp>
      <p:sp>
        <p:nvSpPr>
          <p:cNvPr id="45" name="Slide Number Placeholder 44"/>
          <p:cNvSpPr>
            <a:spLocks noGrp="1"/>
          </p:cNvSpPr>
          <p:nvPr>
            <p:ph type="sldNum" sz="quarter" idx="12"/>
          </p:nvPr>
        </p:nvSpPr>
        <p:spPr/>
        <p:txBody>
          <a:bodyPr/>
          <a:lstStyle/>
          <a:p>
            <a:fld id="{655AD4A9-8CA1-4D98-8B5C-B111F93BCC3A}" type="slidenum">
              <a:rPr lang="en-IN" smtClean="0"/>
              <a:t>109</a:t>
            </a:fld>
            <a:endParaRPr lang="en-IN"/>
          </a:p>
        </p:txBody>
      </p:sp>
      <p:sp>
        <p:nvSpPr>
          <p:cNvPr id="5" name="Rectangle 4"/>
          <p:cNvSpPr/>
          <p:nvPr/>
        </p:nvSpPr>
        <p:spPr>
          <a:xfrm>
            <a:off x="5585630" y="579774"/>
            <a:ext cx="3135050" cy="830997"/>
          </a:xfrm>
          <a:prstGeom prst="rect">
            <a:avLst/>
          </a:prstGeom>
          <a:solidFill>
            <a:schemeClr val="tx1"/>
          </a:solidFill>
        </p:spPr>
        <p:txBody>
          <a:bodyPr wrap="square">
            <a:spAutoFit/>
          </a:bodyPr>
          <a:lstStyle/>
          <a:p>
            <a:r>
              <a:rPr lang="en-IN" sz="1200" dirty="0">
                <a:solidFill>
                  <a:srgbClr val="569CD6"/>
                </a:solidFill>
                <a:latin typeface="Consolas" panose="020B0609020204030204" pitchFamily="49" charset="0"/>
              </a:rPr>
              <a:t>void</a:t>
            </a:r>
            <a:r>
              <a:rPr lang="en-IN" sz="1200" dirty="0">
                <a:solidFill>
                  <a:srgbClr val="D4D4D4"/>
                </a:solidFill>
                <a:latin typeface="Consolas" panose="020B0609020204030204" pitchFamily="49" charset="0"/>
              </a:rPr>
              <a:t> </a:t>
            </a:r>
            <a:r>
              <a:rPr lang="en-IN" sz="1200" dirty="0" err="1">
                <a:solidFill>
                  <a:srgbClr val="DCDCAA"/>
                </a:solidFill>
                <a:latin typeface="Consolas" panose="020B0609020204030204" pitchFamily="49" charset="0"/>
              </a:rPr>
              <a:t>Some_Business</a:t>
            </a:r>
            <a:r>
              <a:rPr lang="en-IN" sz="1200" dirty="0">
                <a:solidFill>
                  <a:srgbClr val="D4D4D4"/>
                </a:solidFill>
                <a:latin typeface="Consolas" panose="020B0609020204030204" pitchFamily="49" charset="0"/>
              </a:rPr>
              <a:t>(</a:t>
            </a:r>
            <a:r>
              <a:rPr lang="en-IN" sz="1200" dirty="0" err="1">
                <a:solidFill>
                  <a:srgbClr val="4EC9B0"/>
                </a:solidFill>
                <a:latin typeface="Consolas" panose="020B0609020204030204" pitchFamily="49" charset="0"/>
              </a:rPr>
              <a:t>IData</a:t>
            </a:r>
            <a:r>
              <a:rPr lang="en-IN" sz="1200" dirty="0">
                <a:solidFill>
                  <a:srgbClr val="569CD6"/>
                </a:solidFill>
                <a:latin typeface="Consolas" panose="020B0609020204030204" pitchFamily="49" charset="0"/>
              </a:rPr>
              <a:t>*</a:t>
            </a:r>
            <a:r>
              <a:rPr lang="en-IN" sz="1200" dirty="0">
                <a:solidFill>
                  <a:srgbClr val="D4D4D4"/>
                </a:solidFill>
                <a:latin typeface="Consolas" panose="020B0609020204030204" pitchFamily="49" charset="0"/>
              </a:rPr>
              <a:t> </a:t>
            </a:r>
            <a:r>
              <a:rPr lang="en-IN" sz="1200" dirty="0">
                <a:solidFill>
                  <a:srgbClr val="9CDCFE"/>
                </a:solidFill>
                <a:latin typeface="Consolas" panose="020B0609020204030204" pitchFamily="49" charset="0"/>
              </a:rPr>
              <a:t>p</a:t>
            </a:r>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    </a:t>
            </a:r>
            <a:r>
              <a:rPr lang="en-IN" sz="1200" dirty="0">
                <a:solidFill>
                  <a:srgbClr val="6A9955"/>
                </a:solidFill>
                <a:latin typeface="Consolas" panose="020B0609020204030204" pitchFamily="49" charset="0"/>
              </a:rPr>
              <a:t>//..</a:t>
            </a:r>
          </a:p>
          <a:p>
            <a:r>
              <a:rPr lang="en-IN" sz="1200" dirty="0">
                <a:solidFill>
                  <a:srgbClr val="D4D4D4"/>
                </a:solidFill>
                <a:latin typeface="Consolas" panose="020B0609020204030204" pitchFamily="49" charset="0"/>
              </a:rPr>
              <a:t>}</a:t>
            </a:r>
            <a:endParaRPr lang="en-IN" sz="1200" b="0" dirty="0">
              <a:solidFill>
                <a:srgbClr val="D4D4D4"/>
              </a:solidFill>
              <a:effectLst/>
              <a:latin typeface="Consolas" panose="020B0609020204030204" pitchFamily="49" charset="0"/>
            </a:endParaRPr>
          </a:p>
        </p:txBody>
      </p:sp>
      <p:cxnSp>
        <p:nvCxnSpPr>
          <p:cNvPr id="10" name="Elbow Connector 9"/>
          <p:cNvCxnSpPr>
            <a:stCxn id="13" idx="1"/>
            <a:endCxn id="3" idx="3"/>
          </p:cNvCxnSpPr>
          <p:nvPr/>
        </p:nvCxnSpPr>
        <p:spPr>
          <a:xfrm rot="10800000">
            <a:off x="4081113" y="1789079"/>
            <a:ext cx="563371" cy="1596625"/>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478742" y="3202820"/>
            <a:ext cx="887505" cy="36576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chemeClr val="tx1"/>
                </a:solidFill>
              </a:rPr>
              <a:t>IData</a:t>
            </a:r>
            <a:r>
              <a:rPr lang="en-US" sz="1350" dirty="0">
                <a:solidFill>
                  <a:schemeClr val="tx1"/>
                </a:solidFill>
              </a:rPr>
              <a:t>* p</a:t>
            </a:r>
            <a:endParaRPr lang="en-IN" sz="1350" dirty="0">
              <a:solidFill>
                <a:schemeClr val="tx1"/>
              </a:solidFill>
            </a:endParaRPr>
          </a:p>
        </p:txBody>
      </p:sp>
      <p:sp>
        <p:nvSpPr>
          <p:cNvPr id="30" name="Rounded Rectangle 29"/>
          <p:cNvSpPr/>
          <p:nvPr/>
        </p:nvSpPr>
        <p:spPr>
          <a:xfrm>
            <a:off x="5209350" y="5338328"/>
            <a:ext cx="998444" cy="40407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DataA</a:t>
            </a:r>
            <a:endParaRPr lang="en-IN" sz="1350" dirty="0"/>
          </a:p>
        </p:txBody>
      </p:sp>
      <p:cxnSp>
        <p:nvCxnSpPr>
          <p:cNvPr id="31" name="Elbow Connector 30"/>
          <p:cNvCxnSpPr>
            <a:stCxn id="26" idx="2"/>
            <a:endCxn id="30" idx="3"/>
          </p:cNvCxnSpPr>
          <p:nvPr/>
        </p:nvCxnSpPr>
        <p:spPr>
          <a:xfrm rot="5400000">
            <a:off x="5579254" y="4197126"/>
            <a:ext cx="1971783" cy="71470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Multiply 35"/>
          <p:cNvSpPr/>
          <p:nvPr/>
        </p:nvSpPr>
        <p:spPr>
          <a:xfrm>
            <a:off x="6119948" y="3067436"/>
            <a:ext cx="623223" cy="488755"/>
          </a:xfrm>
          <a:prstGeom prst="mathMultiply">
            <a:avLst/>
          </a:prstGeom>
          <a:solidFill>
            <a:srgbClr val="FF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p:cNvSpPr txBox="1"/>
          <p:nvPr/>
        </p:nvSpPr>
        <p:spPr>
          <a:xfrm>
            <a:off x="6236496" y="2510648"/>
            <a:ext cx="2202788" cy="523220"/>
          </a:xfrm>
          <a:prstGeom prst="rect">
            <a:avLst/>
          </a:prstGeom>
          <a:noFill/>
        </p:spPr>
        <p:txBody>
          <a:bodyPr wrap="square" rtlCol="0">
            <a:spAutoFit/>
          </a:bodyPr>
          <a:lstStyle/>
          <a:p>
            <a:r>
              <a:rPr lang="en-US" sz="1400" b="1" i="1" dirty="0"/>
              <a:t>When </a:t>
            </a:r>
            <a:r>
              <a:rPr lang="en-US" sz="1400" b="1" i="1" dirty="0" err="1">
                <a:solidFill>
                  <a:schemeClr val="tx2"/>
                </a:solidFill>
              </a:rPr>
              <a:t>Some_Business</a:t>
            </a:r>
            <a:r>
              <a:rPr lang="en-US" sz="1400" b="1" i="1" dirty="0"/>
              <a:t> terminates</a:t>
            </a:r>
            <a:endParaRPr lang="en-IN" sz="1400" b="1" i="1" dirty="0"/>
          </a:p>
        </p:txBody>
      </p:sp>
      <p:sp>
        <p:nvSpPr>
          <p:cNvPr id="38" name="Rectangle 37"/>
          <p:cNvSpPr/>
          <p:nvPr/>
        </p:nvSpPr>
        <p:spPr>
          <a:xfrm>
            <a:off x="2101163" y="4148015"/>
            <a:ext cx="2308645" cy="276999"/>
          </a:xfrm>
          <a:prstGeom prst="rect">
            <a:avLst/>
          </a:prstGeom>
          <a:solidFill>
            <a:schemeClr val="tx1"/>
          </a:solidFill>
        </p:spPr>
        <p:txBody>
          <a:bodyPr wrap="none">
            <a:spAutoFit/>
          </a:bodyPr>
          <a:lstStyle/>
          <a:p>
            <a:r>
              <a:rPr lang="en-IN" sz="1200" dirty="0" err="1">
                <a:solidFill>
                  <a:srgbClr val="DCDCAA"/>
                </a:solidFill>
                <a:latin typeface="Consolas" panose="020B0609020204030204" pitchFamily="49" charset="0"/>
              </a:rPr>
              <a:t>Some_Business</a:t>
            </a:r>
            <a:r>
              <a:rPr lang="en-IN" sz="1200" dirty="0">
                <a:solidFill>
                  <a:srgbClr val="D4D4D4"/>
                </a:solidFill>
                <a:latin typeface="Consolas" panose="020B0609020204030204" pitchFamily="49" charset="0"/>
              </a:rPr>
              <a:t>(</a:t>
            </a:r>
            <a:r>
              <a:rPr lang="en-IN" sz="1200" dirty="0" err="1">
                <a:solidFill>
                  <a:srgbClr val="9CDCFE"/>
                </a:solidFill>
                <a:latin typeface="Consolas" panose="020B0609020204030204" pitchFamily="49" charset="0"/>
              </a:rPr>
              <a:t>ptr</a:t>
            </a:r>
            <a:r>
              <a:rPr lang="en-IN" sz="1200" dirty="0" err="1">
                <a:solidFill>
                  <a:srgbClr val="D4D4D4"/>
                </a:solidFill>
                <a:latin typeface="Consolas" panose="020B0609020204030204" pitchFamily="49" charset="0"/>
              </a:rPr>
              <a:t>.</a:t>
            </a:r>
            <a:r>
              <a:rPr lang="en-IN" sz="1200" dirty="0" err="1">
                <a:solidFill>
                  <a:srgbClr val="DCDCAA"/>
                </a:solidFill>
                <a:latin typeface="Consolas" panose="020B0609020204030204" pitchFamily="49" charset="0"/>
              </a:rPr>
              <a:t>get</a:t>
            </a:r>
            <a:r>
              <a:rPr lang="en-IN" sz="1200" dirty="0">
                <a:solidFill>
                  <a:srgbClr val="D4D4D4"/>
                </a:solidFill>
                <a:latin typeface="Consolas" panose="020B0609020204030204" pitchFamily="49" charset="0"/>
              </a:rPr>
              <a:t>());</a:t>
            </a:r>
            <a:endParaRPr lang="en-IN" sz="1200" b="0" dirty="0">
              <a:solidFill>
                <a:srgbClr val="D4D4D4"/>
              </a:solidFill>
              <a:effectLst/>
              <a:latin typeface="Consolas" panose="020B0609020204030204" pitchFamily="49" charset="0"/>
            </a:endParaRPr>
          </a:p>
        </p:txBody>
      </p:sp>
      <p:sp>
        <p:nvSpPr>
          <p:cNvPr id="40" name="Multiply 39"/>
          <p:cNvSpPr/>
          <p:nvPr/>
        </p:nvSpPr>
        <p:spPr>
          <a:xfrm>
            <a:off x="6725864" y="5302141"/>
            <a:ext cx="361068" cy="395834"/>
          </a:xfrm>
          <a:prstGeom prst="mathMultiply">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63883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17352"/>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rtlCol="0">
            <a:spAutoFit/>
          </a:bodyPr>
          <a:lstStyle/>
          <a:p>
            <a:r>
              <a:rPr lang="en-US" b="1" dirty="0"/>
              <a:t>Properties of Lambda Expressions:-</a:t>
            </a:r>
            <a:endParaRPr lang="en-IN" b="1" dirty="0"/>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6" name="TextBox 5"/>
          <p:cNvSpPr txBox="1"/>
          <p:nvPr/>
        </p:nvSpPr>
        <p:spPr>
          <a:xfrm>
            <a:off x="539552" y="4221088"/>
            <a:ext cx="8136904" cy="2585323"/>
          </a:xfrm>
          <a:prstGeom prst="rect">
            <a:avLst/>
          </a:prstGeom>
          <a:noFill/>
        </p:spPr>
        <p:txBody>
          <a:bodyPr wrap="square" rtlCol="0">
            <a:spAutoFit/>
          </a:bodyPr>
          <a:lstStyle/>
          <a:p>
            <a:pPr>
              <a:lnSpc>
                <a:spcPct val="150000"/>
              </a:lnSpc>
              <a:buFont typeface="Wingdings" pitchFamily="2" charset="2"/>
              <a:buChar char="§"/>
            </a:pPr>
            <a:r>
              <a:rPr lang="en-US" b="1" dirty="0"/>
              <a:t> The parameters of a Lambda expression cannot take default arguments in C++11, Now allowed in C++14</a:t>
            </a:r>
          </a:p>
          <a:p>
            <a:pPr>
              <a:lnSpc>
                <a:spcPct val="150000"/>
              </a:lnSpc>
              <a:buFont typeface="Wingdings" pitchFamily="2" charset="2"/>
              <a:buChar char="§"/>
            </a:pPr>
            <a:r>
              <a:rPr lang="en-US" b="1" dirty="0"/>
              <a:t>No variable length arguments in C++11, Now allowed in C++14</a:t>
            </a:r>
          </a:p>
          <a:p>
            <a:pPr>
              <a:lnSpc>
                <a:spcPct val="150000"/>
              </a:lnSpc>
              <a:buFont typeface="Wingdings" pitchFamily="2" charset="2"/>
              <a:buChar char="§"/>
            </a:pPr>
            <a:r>
              <a:rPr lang="en-US" b="1" dirty="0"/>
              <a:t>No un-named parameters</a:t>
            </a:r>
          </a:p>
          <a:p>
            <a:pPr>
              <a:lnSpc>
                <a:spcPct val="150000"/>
              </a:lnSpc>
              <a:buFont typeface="Wingdings" pitchFamily="2" charset="2"/>
              <a:buChar char="§"/>
            </a:pPr>
            <a:r>
              <a:rPr lang="en-US" b="1" dirty="0"/>
              <a:t>Cannot use ‘auto’ specifier for a class data member if it’s a lambda handle.</a:t>
            </a:r>
            <a:r>
              <a:rPr lang="en-IN" b="1" dirty="0"/>
              <a:t> Use    			‘functional’ header to define function objects.</a:t>
            </a:r>
            <a:endParaRPr lang="en-US" b="1" dirty="0"/>
          </a:p>
        </p:txBody>
      </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11</a:t>
            </a:fld>
            <a:endParaRPr lang="en-IN"/>
          </a:p>
        </p:txBody>
      </p:sp>
      <p:pic>
        <p:nvPicPr>
          <p:cNvPr id="8" name="Picture 2"/>
          <p:cNvPicPr>
            <a:picLocks noChangeAspect="1" noChangeArrowheads="1"/>
          </p:cNvPicPr>
          <p:nvPr/>
        </p:nvPicPr>
        <p:blipFill>
          <a:blip r:embed="rId2" cstate="print"/>
          <a:srcRect/>
          <a:stretch>
            <a:fillRect/>
          </a:stretch>
        </p:blipFill>
        <p:spPr bwMode="auto">
          <a:xfrm>
            <a:off x="323528" y="1052736"/>
            <a:ext cx="7313587" cy="3096344"/>
          </a:xfrm>
          <a:prstGeom prst="rect">
            <a:avLst/>
          </a:prstGeom>
          <a:noFill/>
          <a:ln w="9525">
            <a:noFill/>
            <a:miter lim="800000"/>
            <a:headEnd/>
            <a:tailEnd/>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3501067" y="4766388"/>
            <a:ext cx="552674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054579" y="3670806"/>
            <a:ext cx="847163" cy="300082"/>
          </a:xfrm>
          <a:prstGeom prst="rect">
            <a:avLst/>
          </a:prstGeom>
          <a:noFill/>
        </p:spPr>
        <p:txBody>
          <a:bodyPr wrap="square" rtlCol="0">
            <a:spAutoFit/>
          </a:bodyPr>
          <a:lstStyle/>
          <a:p>
            <a:pPr algn="ctr"/>
            <a:r>
              <a:rPr lang="en-US" sz="1350" b="1" dirty="0"/>
              <a:t>STACK</a:t>
            </a:r>
            <a:endParaRPr lang="en-IN" sz="1350" b="1" dirty="0"/>
          </a:p>
        </p:txBody>
      </p:sp>
      <p:sp>
        <p:nvSpPr>
          <p:cNvPr id="8" name="TextBox 7"/>
          <p:cNvSpPr txBox="1"/>
          <p:nvPr/>
        </p:nvSpPr>
        <p:spPr>
          <a:xfrm>
            <a:off x="8180645" y="5711930"/>
            <a:ext cx="595032" cy="300082"/>
          </a:xfrm>
          <a:prstGeom prst="rect">
            <a:avLst/>
          </a:prstGeom>
          <a:noFill/>
        </p:spPr>
        <p:txBody>
          <a:bodyPr wrap="square" rtlCol="0">
            <a:spAutoFit/>
          </a:bodyPr>
          <a:lstStyle/>
          <a:p>
            <a:pPr algn="ctr"/>
            <a:r>
              <a:rPr lang="en-US" sz="1350" b="1" dirty="0"/>
              <a:t>HEAP</a:t>
            </a:r>
            <a:endParaRPr lang="en-IN" sz="1350" b="1" dirty="0"/>
          </a:p>
        </p:txBody>
      </p:sp>
      <p:sp>
        <p:nvSpPr>
          <p:cNvPr id="13" name="Rectangle 12"/>
          <p:cNvSpPr/>
          <p:nvPr/>
        </p:nvSpPr>
        <p:spPr>
          <a:xfrm>
            <a:off x="4644483" y="3202820"/>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 </a:t>
            </a:r>
            <a:r>
              <a:rPr lang="en-US" sz="1200" dirty="0"/>
              <a:t>handlers</a:t>
            </a:r>
            <a:endParaRPr lang="en-IN" sz="1200" dirty="0"/>
          </a:p>
        </p:txBody>
      </p:sp>
      <p:sp>
        <p:nvSpPr>
          <p:cNvPr id="16" name="Rectangle 15"/>
          <p:cNvSpPr/>
          <p:nvPr/>
        </p:nvSpPr>
        <p:spPr>
          <a:xfrm>
            <a:off x="4644483" y="2837055"/>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IData</a:t>
            </a:r>
            <a:r>
              <a:rPr lang="en-US" sz="1350" dirty="0"/>
              <a:t>* p</a:t>
            </a:r>
            <a:endParaRPr lang="en-IN" sz="1350" dirty="0"/>
          </a:p>
        </p:txBody>
      </p:sp>
      <p:sp>
        <p:nvSpPr>
          <p:cNvPr id="17" name="TextBox 16"/>
          <p:cNvSpPr txBox="1"/>
          <p:nvPr/>
        </p:nvSpPr>
        <p:spPr>
          <a:xfrm>
            <a:off x="4682304" y="2540232"/>
            <a:ext cx="680756" cy="300082"/>
          </a:xfrm>
          <a:prstGeom prst="rect">
            <a:avLst/>
          </a:prstGeom>
          <a:noFill/>
        </p:spPr>
        <p:txBody>
          <a:bodyPr wrap="square" rtlCol="0">
            <a:spAutoFit/>
          </a:bodyPr>
          <a:lstStyle/>
          <a:p>
            <a:pPr algn="ctr"/>
            <a:r>
              <a:rPr lang="en-US" sz="1350" b="1" dirty="0" err="1"/>
              <a:t>ptr</a:t>
            </a:r>
            <a:endParaRPr lang="en-IN" sz="1350" b="1" dirty="0"/>
          </a:p>
        </p:txBody>
      </p:sp>
      <p:cxnSp>
        <p:nvCxnSpPr>
          <p:cNvPr id="19" name="Elbow Connector 18"/>
          <p:cNvCxnSpPr>
            <a:stCxn id="16" idx="3"/>
            <a:endCxn id="43" idx="0"/>
          </p:cNvCxnSpPr>
          <p:nvPr/>
        </p:nvCxnSpPr>
        <p:spPr>
          <a:xfrm>
            <a:off x="5421050" y="3019938"/>
            <a:ext cx="317216" cy="2157861"/>
          </a:xfrm>
          <a:prstGeom prst="bent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656313" y="60837"/>
            <a:ext cx="1929317" cy="461665"/>
          </a:xfrm>
          <a:prstGeom prst="rect">
            <a:avLst/>
          </a:prstGeom>
          <a:noFill/>
        </p:spPr>
        <p:txBody>
          <a:bodyPr wrap="square" rtlCol="0">
            <a:spAutoFit/>
          </a:bodyPr>
          <a:lstStyle/>
          <a:p>
            <a:pPr algn="ctr"/>
            <a:r>
              <a:rPr lang="en-US" sz="2400" b="1" dirty="0" err="1"/>
              <a:t>unique_ptr</a:t>
            </a:r>
            <a:endParaRPr lang="en-IN" sz="2400" b="1" dirty="0"/>
          </a:p>
        </p:txBody>
      </p:sp>
      <p:sp>
        <p:nvSpPr>
          <p:cNvPr id="20" name="Cloud 19"/>
          <p:cNvSpPr/>
          <p:nvPr/>
        </p:nvSpPr>
        <p:spPr>
          <a:xfrm>
            <a:off x="208358" y="657493"/>
            <a:ext cx="2254064" cy="118738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Default </a:t>
            </a:r>
            <a:r>
              <a:rPr lang="en-US" sz="1050" b="1" dirty="0" err="1">
                <a:solidFill>
                  <a:schemeClr val="tx1"/>
                </a:solidFill>
              </a:rPr>
              <a:t>delete_handler</a:t>
            </a:r>
            <a:r>
              <a:rPr lang="en-US" sz="1050" b="1" dirty="0">
                <a:solidFill>
                  <a:schemeClr val="tx1"/>
                </a:solidFill>
              </a:rPr>
              <a:t> to de-allocate heap memory</a:t>
            </a:r>
          </a:p>
          <a:p>
            <a:pPr algn="ctr"/>
            <a:r>
              <a:rPr lang="en-US" sz="1050" b="1" dirty="0">
                <a:solidFill>
                  <a:schemeClr val="tx1"/>
                </a:solidFill>
              </a:rPr>
              <a:t> </a:t>
            </a: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22" name="Cloud 21"/>
          <p:cNvSpPr/>
          <p:nvPr/>
        </p:nvSpPr>
        <p:spPr>
          <a:xfrm>
            <a:off x="91117" y="1914121"/>
            <a:ext cx="2478464" cy="1338649"/>
          </a:xfrm>
          <a:prstGeom prst="cloud">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CUSTOM </a:t>
            </a:r>
            <a:r>
              <a:rPr lang="en-US" sz="1050" b="1" dirty="0" err="1">
                <a:solidFill>
                  <a:schemeClr val="tx1"/>
                </a:solidFill>
              </a:rPr>
              <a:t>delete_handler</a:t>
            </a:r>
            <a:r>
              <a:rPr lang="en-US" sz="1050" b="1" dirty="0">
                <a:solidFill>
                  <a:schemeClr val="tx1"/>
                </a:solidFill>
              </a:rPr>
              <a:t> </a:t>
            </a:r>
            <a:r>
              <a:rPr lang="en-US" sz="1050" b="1" dirty="0">
                <a:solidFill>
                  <a:srgbClr val="FF0000"/>
                </a:solidFill>
              </a:rPr>
              <a:t>…</a:t>
            </a:r>
            <a:endParaRPr lang="en-US" sz="1050" b="1" dirty="0">
              <a:solidFill>
                <a:schemeClr val="tx1"/>
              </a:solidFill>
            </a:endParaRPr>
          </a:p>
          <a:p>
            <a:pPr algn="ctr"/>
            <a:r>
              <a:rPr lang="en-US" sz="1050" b="1" dirty="0">
                <a:solidFill>
                  <a:schemeClr val="tx1"/>
                </a:solidFill>
              </a:rPr>
              <a:t>To de-allocate heap memory</a:t>
            </a:r>
          </a:p>
          <a:p>
            <a:pPr algn="ct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3" name="Flowchart: Decision 2"/>
          <p:cNvSpPr/>
          <p:nvPr/>
        </p:nvSpPr>
        <p:spPr>
          <a:xfrm>
            <a:off x="3431857" y="1530555"/>
            <a:ext cx="649255" cy="517045"/>
          </a:xfrm>
          <a:prstGeom prst="flowChartDecisi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a:t>
            </a:r>
            <a:endParaRPr lang="en-IN" sz="800" dirty="0"/>
          </a:p>
        </p:txBody>
      </p:sp>
      <p:cxnSp>
        <p:nvCxnSpPr>
          <p:cNvPr id="25" name="Elbow Connector 24"/>
          <p:cNvCxnSpPr>
            <a:stCxn id="3" idx="0"/>
          </p:cNvCxnSpPr>
          <p:nvPr/>
        </p:nvCxnSpPr>
        <p:spPr>
          <a:xfrm rot="16200000" flipV="1">
            <a:off x="2863557" y="637626"/>
            <a:ext cx="428764" cy="135709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3" idx="2"/>
            <a:endCxn id="22" idx="0"/>
          </p:cNvCxnSpPr>
          <p:nvPr/>
        </p:nvCxnSpPr>
        <p:spPr>
          <a:xfrm rot="5400000">
            <a:off x="2894078" y="1721039"/>
            <a:ext cx="535846" cy="118896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740587" y="1146119"/>
            <a:ext cx="1260657" cy="369332"/>
          </a:xfrm>
          <a:prstGeom prst="rect">
            <a:avLst/>
          </a:prstGeom>
          <a:noFill/>
        </p:spPr>
        <p:txBody>
          <a:bodyPr wrap="square" rtlCol="0">
            <a:spAutoFit/>
          </a:bodyPr>
          <a:lstStyle/>
          <a:p>
            <a:pPr algn="ctr"/>
            <a:r>
              <a:rPr lang="en-US" sz="900" b="1" dirty="0"/>
              <a:t>Default  delete Handler</a:t>
            </a:r>
            <a:endParaRPr lang="en-IN" sz="900" b="1" dirty="0"/>
          </a:p>
        </p:txBody>
      </p:sp>
      <p:sp>
        <p:nvSpPr>
          <p:cNvPr id="35" name="TextBox 34"/>
          <p:cNvSpPr txBox="1"/>
          <p:nvPr/>
        </p:nvSpPr>
        <p:spPr>
          <a:xfrm>
            <a:off x="2740587" y="2187613"/>
            <a:ext cx="1260657" cy="369332"/>
          </a:xfrm>
          <a:prstGeom prst="rect">
            <a:avLst/>
          </a:prstGeom>
          <a:noFill/>
        </p:spPr>
        <p:txBody>
          <a:bodyPr wrap="square" rtlCol="0">
            <a:spAutoFit/>
          </a:bodyPr>
          <a:lstStyle/>
          <a:p>
            <a:pPr algn="ctr"/>
            <a:r>
              <a:rPr lang="en-US" sz="900" b="1" dirty="0"/>
              <a:t>Custom delete Handler</a:t>
            </a:r>
            <a:endParaRPr lang="en-IN" sz="900" b="1" dirty="0"/>
          </a:p>
        </p:txBody>
      </p:sp>
      <p:sp>
        <p:nvSpPr>
          <p:cNvPr id="44" name="Footer Placeholder 43"/>
          <p:cNvSpPr>
            <a:spLocks noGrp="1"/>
          </p:cNvSpPr>
          <p:nvPr>
            <p:ph type="ftr" sz="quarter" idx="11"/>
          </p:nvPr>
        </p:nvSpPr>
        <p:spPr/>
        <p:txBody>
          <a:bodyPr/>
          <a:lstStyle/>
          <a:p>
            <a:r>
              <a:rPr lang="en-IN"/>
              <a:t>Trainer: A.M.P.Ganesh Prabhu [ampganeshprabhu@gmail.com]</a:t>
            </a:r>
          </a:p>
        </p:txBody>
      </p:sp>
      <p:sp>
        <p:nvSpPr>
          <p:cNvPr id="45" name="Slide Number Placeholder 44"/>
          <p:cNvSpPr>
            <a:spLocks noGrp="1"/>
          </p:cNvSpPr>
          <p:nvPr>
            <p:ph type="sldNum" sz="quarter" idx="12"/>
          </p:nvPr>
        </p:nvSpPr>
        <p:spPr/>
        <p:txBody>
          <a:bodyPr/>
          <a:lstStyle/>
          <a:p>
            <a:fld id="{655AD4A9-8CA1-4D98-8B5C-B111F93BCC3A}" type="slidenum">
              <a:rPr lang="en-IN" smtClean="0"/>
              <a:t>110</a:t>
            </a:fld>
            <a:endParaRPr lang="en-IN"/>
          </a:p>
        </p:txBody>
      </p:sp>
      <p:sp>
        <p:nvSpPr>
          <p:cNvPr id="5" name="Rectangle 4"/>
          <p:cNvSpPr/>
          <p:nvPr/>
        </p:nvSpPr>
        <p:spPr>
          <a:xfrm>
            <a:off x="5585630" y="579774"/>
            <a:ext cx="3135050" cy="830997"/>
          </a:xfrm>
          <a:prstGeom prst="rect">
            <a:avLst/>
          </a:prstGeom>
          <a:solidFill>
            <a:schemeClr val="tx1"/>
          </a:solidFill>
        </p:spPr>
        <p:txBody>
          <a:bodyPr wrap="square">
            <a:spAutoFit/>
          </a:bodyPr>
          <a:lstStyle/>
          <a:p>
            <a:r>
              <a:rPr lang="en-IN" sz="1200" dirty="0">
                <a:solidFill>
                  <a:srgbClr val="569CD6"/>
                </a:solidFill>
                <a:latin typeface="Consolas" panose="020B0609020204030204" pitchFamily="49" charset="0"/>
              </a:rPr>
              <a:t>void</a:t>
            </a:r>
            <a:r>
              <a:rPr lang="en-IN" sz="1200" dirty="0">
                <a:solidFill>
                  <a:srgbClr val="D4D4D4"/>
                </a:solidFill>
                <a:latin typeface="Consolas" panose="020B0609020204030204" pitchFamily="49" charset="0"/>
              </a:rPr>
              <a:t> </a:t>
            </a:r>
            <a:r>
              <a:rPr lang="en-IN" sz="1200" dirty="0" err="1">
                <a:solidFill>
                  <a:srgbClr val="DCDCAA"/>
                </a:solidFill>
                <a:latin typeface="Consolas" panose="020B0609020204030204" pitchFamily="49" charset="0"/>
              </a:rPr>
              <a:t>Some_Business</a:t>
            </a:r>
            <a:r>
              <a:rPr lang="en-IN" sz="1200" dirty="0">
                <a:solidFill>
                  <a:srgbClr val="D4D4D4"/>
                </a:solidFill>
                <a:latin typeface="Consolas" panose="020B0609020204030204" pitchFamily="49" charset="0"/>
              </a:rPr>
              <a:t>(</a:t>
            </a:r>
            <a:r>
              <a:rPr lang="en-IN" sz="1200" dirty="0" err="1">
                <a:solidFill>
                  <a:srgbClr val="4EC9B0"/>
                </a:solidFill>
                <a:latin typeface="Consolas" panose="020B0609020204030204" pitchFamily="49" charset="0"/>
              </a:rPr>
              <a:t>IData</a:t>
            </a:r>
            <a:r>
              <a:rPr lang="en-IN" sz="1200" dirty="0">
                <a:solidFill>
                  <a:srgbClr val="569CD6"/>
                </a:solidFill>
                <a:latin typeface="Consolas" panose="020B0609020204030204" pitchFamily="49" charset="0"/>
              </a:rPr>
              <a:t>*</a:t>
            </a:r>
            <a:r>
              <a:rPr lang="en-IN" sz="1200" dirty="0">
                <a:solidFill>
                  <a:srgbClr val="D4D4D4"/>
                </a:solidFill>
                <a:latin typeface="Consolas" panose="020B0609020204030204" pitchFamily="49" charset="0"/>
              </a:rPr>
              <a:t> </a:t>
            </a:r>
            <a:r>
              <a:rPr lang="en-IN" sz="1200" dirty="0">
                <a:solidFill>
                  <a:srgbClr val="9CDCFE"/>
                </a:solidFill>
                <a:latin typeface="Consolas" panose="020B0609020204030204" pitchFamily="49" charset="0"/>
              </a:rPr>
              <a:t>p</a:t>
            </a:r>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    </a:t>
            </a:r>
            <a:r>
              <a:rPr lang="en-IN" sz="1200" dirty="0">
                <a:solidFill>
                  <a:srgbClr val="6A9955"/>
                </a:solidFill>
                <a:latin typeface="Consolas" panose="020B0609020204030204" pitchFamily="49" charset="0"/>
              </a:rPr>
              <a:t>//..</a:t>
            </a:r>
          </a:p>
          <a:p>
            <a:r>
              <a:rPr lang="en-IN" sz="1200" dirty="0">
                <a:solidFill>
                  <a:srgbClr val="D4D4D4"/>
                </a:solidFill>
                <a:latin typeface="Consolas" panose="020B0609020204030204" pitchFamily="49" charset="0"/>
              </a:rPr>
              <a:t>}</a:t>
            </a:r>
            <a:endParaRPr lang="en-IN" sz="1200" b="0" dirty="0">
              <a:solidFill>
                <a:srgbClr val="D4D4D4"/>
              </a:solidFill>
              <a:effectLst/>
              <a:latin typeface="Consolas" panose="020B0609020204030204" pitchFamily="49" charset="0"/>
            </a:endParaRPr>
          </a:p>
        </p:txBody>
      </p:sp>
      <p:cxnSp>
        <p:nvCxnSpPr>
          <p:cNvPr id="10" name="Elbow Connector 9"/>
          <p:cNvCxnSpPr>
            <a:endCxn id="3" idx="3"/>
          </p:cNvCxnSpPr>
          <p:nvPr/>
        </p:nvCxnSpPr>
        <p:spPr>
          <a:xfrm rot="10800000">
            <a:off x="4081113" y="1789078"/>
            <a:ext cx="595425" cy="1600202"/>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478742" y="3202820"/>
            <a:ext cx="887505" cy="36576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chemeClr val="tx1"/>
                </a:solidFill>
              </a:rPr>
              <a:t>IData</a:t>
            </a:r>
            <a:r>
              <a:rPr lang="en-US" sz="1350" dirty="0">
                <a:solidFill>
                  <a:schemeClr val="tx1"/>
                </a:solidFill>
              </a:rPr>
              <a:t>* p</a:t>
            </a:r>
            <a:endParaRPr lang="en-IN" sz="1350" dirty="0">
              <a:solidFill>
                <a:schemeClr val="tx1"/>
              </a:solidFill>
            </a:endParaRPr>
          </a:p>
        </p:txBody>
      </p:sp>
      <p:sp>
        <p:nvSpPr>
          <p:cNvPr id="30" name="Rounded Rectangle 29"/>
          <p:cNvSpPr/>
          <p:nvPr/>
        </p:nvSpPr>
        <p:spPr>
          <a:xfrm>
            <a:off x="3777564" y="5261317"/>
            <a:ext cx="998444" cy="40407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DataA</a:t>
            </a:r>
            <a:endParaRPr lang="en-IN" sz="1350" dirty="0"/>
          </a:p>
        </p:txBody>
      </p:sp>
      <p:cxnSp>
        <p:nvCxnSpPr>
          <p:cNvPr id="31" name="Elbow Connector 30"/>
          <p:cNvCxnSpPr>
            <a:endCxn id="43" idx="3"/>
          </p:cNvCxnSpPr>
          <p:nvPr/>
        </p:nvCxnSpPr>
        <p:spPr>
          <a:xfrm rot="5400000">
            <a:off x="5666103" y="4123447"/>
            <a:ext cx="1827777" cy="68500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Multiply 32"/>
          <p:cNvSpPr/>
          <p:nvPr/>
        </p:nvSpPr>
        <p:spPr>
          <a:xfrm>
            <a:off x="3578980" y="5243181"/>
            <a:ext cx="623223" cy="48875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p:cNvSpPr/>
          <p:nvPr/>
        </p:nvSpPr>
        <p:spPr>
          <a:xfrm>
            <a:off x="873826" y="4148013"/>
            <a:ext cx="2308645" cy="276999"/>
          </a:xfrm>
          <a:prstGeom prst="rect">
            <a:avLst/>
          </a:prstGeom>
          <a:solidFill>
            <a:schemeClr val="tx1"/>
          </a:solidFill>
        </p:spPr>
        <p:txBody>
          <a:bodyPr wrap="none">
            <a:spAutoFit/>
          </a:bodyPr>
          <a:lstStyle/>
          <a:p>
            <a:r>
              <a:rPr lang="en-IN" sz="1200" dirty="0" err="1">
                <a:solidFill>
                  <a:srgbClr val="DCDCAA"/>
                </a:solidFill>
                <a:latin typeface="Consolas" panose="020B0609020204030204" pitchFamily="49" charset="0"/>
              </a:rPr>
              <a:t>Some_Business</a:t>
            </a:r>
            <a:r>
              <a:rPr lang="en-IN" sz="1200" dirty="0">
                <a:solidFill>
                  <a:srgbClr val="D4D4D4"/>
                </a:solidFill>
                <a:latin typeface="Consolas" panose="020B0609020204030204" pitchFamily="49" charset="0"/>
              </a:rPr>
              <a:t>(</a:t>
            </a:r>
            <a:r>
              <a:rPr lang="en-IN" sz="1200" dirty="0" err="1">
                <a:solidFill>
                  <a:srgbClr val="9CDCFE"/>
                </a:solidFill>
                <a:latin typeface="Consolas" panose="020B0609020204030204" pitchFamily="49" charset="0"/>
              </a:rPr>
              <a:t>ptr</a:t>
            </a:r>
            <a:r>
              <a:rPr lang="en-IN" sz="1200" dirty="0" err="1">
                <a:solidFill>
                  <a:srgbClr val="D4D4D4"/>
                </a:solidFill>
                <a:latin typeface="Consolas" panose="020B0609020204030204" pitchFamily="49" charset="0"/>
              </a:rPr>
              <a:t>.</a:t>
            </a:r>
            <a:r>
              <a:rPr lang="en-IN" sz="1200" dirty="0" err="1">
                <a:solidFill>
                  <a:srgbClr val="DCDCAA"/>
                </a:solidFill>
                <a:latin typeface="Consolas" panose="020B0609020204030204" pitchFamily="49" charset="0"/>
              </a:rPr>
              <a:t>get</a:t>
            </a:r>
            <a:r>
              <a:rPr lang="en-IN" sz="1200" dirty="0">
                <a:solidFill>
                  <a:srgbClr val="D4D4D4"/>
                </a:solidFill>
                <a:latin typeface="Consolas" panose="020B0609020204030204" pitchFamily="49" charset="0"/>
              </a:rPr>
              <a:t>());</a:t>
            </a:r>
            <a:endParaRPr lang="en-IN" sz="1200" b="0" dirty="0">
              <a:solidFill>
                <a:srgbClr val="D4D4D4"/>
              </a:solidFill>
              <a:effectLst/>
              <a:latin typeface="Consolas" panose="020B0609020204030204" pitchFamily="49" charset="0"/>
            </a:endParaRPr>
          </a:p>
        </p:txBody>
      </p:sp>
      <p:sp>
        <p:nvSpPr>
          <p:cNvPr id="42" name="Rectangle 41"/>
          <p:cNvSpPr/>
          <p:nvPr/>
        </p:nvSpPr>
        <p:spPr>
          <a:xfrm>
            <a:off x="888390" y="3645129"/>
            <a:ext cx="2868093" cy="307777"/>
          </a:xfrm>
          <a:prstGeom prst="rect">
            <a:avLst/>
          </a:prstGeom>
          <a:solidFill>
            <a:schemeClr val="tx1"/>
          </a:solidFill>
        </p:spPr>
        <p:txBody>
          <a:bodyPr wrap="none">
            <a:spAutoFit/>
          </a:bodyPr>
          <a:lstStyle/>
          <a:p>
            <a:r>
              <a:rPr lang="en-IN" sz="1400" dirty="0" err="1">
                <a:solidFill>
                  <a:srgbClr val="9CDCFE"/>
                </a:solidFill>
                <a:latin typeface="Consolas" panose="020B0609020204030204" pitchFamily="49" charset="0"/>
              </a:rPr>
              <a:t>ptr</a:t>
            </a:r>
            <a:r>
              <a:rPr lang="en-IN" sz="1400" dirty="0">
                <a:solidFill>
                  <a:srgbClr val="D4D4D4"/>
                </a:solidFill>
                <a:latin typeface="Consolas" panose="020B0609020204030204" pitchFamily="49" charset="0"/>
              </a:rPr>
              <a:t> </a:t>
            </a:r>
            <a:r>
              <a:rPr lang="en-IN" sz="1400" dirty="0">
                <a:solidFill>
                  <a:srgbClr val="DCDCAA"/>
                </a:solidFill>
                <a:latin typeface="Consolas" panose="020B0609020204030204" pitchFamily="49" charset="0"/>
              </a:rPr>
              <a:t>=</a:t>
            </a:r>
            <a:r>
              <a:rPr lang="en-IN" sz="1400" dirty="0">
                <a:solidFill>
                  <a:srgbClr val="D4D4D4"/>
                </a:solidFill>
                <a:latin typeface="Consolas" panose="020B0609020204030204" pitchFamily="49" charset="0"/>
              </a:rPr>
              <a:t> </a:t>
            </a:r>
            <a:r>
              <a:rPr lang="en-IN" sz="1400" dirty="0" err="1">
                <a:solidFill>
                  <a:srgbClr val="DCDCAA"/>
                </a:solidFill>
                <a:latin typeface="Consolas" panose="020B0609020204030204" pitchFamily="49" charset="0"/>
              </a:rPr>
              <a:t>make_unique</a:t>
            </a:r>
            <a:r>
              <a:rPr lang="en-IN" sz="1400" dirty="0">
                <a:solidFill>
                  <a:srgbClr val="D4D4D4"/>
                </a:solidFill>
                <a:latin typeface="Consolas" panose="020B0609020204030204" pitchFamily="49" charset="0"/>
              </a:rPr>
              <a:t>&lt;</a:t>
            </a:r>
            <a:r>
              <a:rPr lang="en-IN" sz="1400" dirty="0" err="1">
                <a:solidFill>
                  <a:srgbClr val="4EC9B0"/>
                </a:solidFill>
                <a:latin typeface="Consolas" panose="020B0609020204030204" pitchFamily="49" charset="0"/>
              </a:rPr>
              <a:t>DataB</a:t>
            </a:r>
            <a:r>
              <a:rPr lang="en-IN" sz="1400" dirty="0">
                <a:solidFill>
                  <a:srgbClr val="D4D4D4"/>
                </a:solidFill>
                <a:latin typeface="Consolas" panose="020B0609020204030204" pitchFamily="49" charset="0"/>
              </a:rPr>
              <a:t>&gt;();</a:t>
            </a:r>
            <a:endParaRPr lang="en-IN" sz="1400" b="0" dirty="0">
              <a:solidFill>
                <a:srgbClr val="D4D4D4"/>
              </a:solidFill>
              <a:effectLst/>
              <a:latin typeface="Consolas" panose="020B0609020204030204" pitchFamily="49" charset="0"/>
            </a:endParaRPr>
          </a:p>
        </p:txBody>
      </p:sp>
      <p:sp>
        <p:nvSpPr>
          <p:cNvPr id="43" name="Rounded Rectangle 42"/>
          <p:cNvSpPr/>
          <p:nvPr/>
        </p:nvSpPr>
        <p:spPr>
          <a:xfrm>
            <a:off x="5239044" y="5177799"/>
            <a:ext cx="998444" cy="40407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chemeClr val="tx1"/>
                </a:solidFill>
              </a:rPr>
              <a:t>DataB</a:t>
            </a:r>
            <a:endParaRPr lang="en-IN" sz="1350" dirty="0">
              <a:solidFill>
                <a:schemeClr val="tx1"/>
              </a:solidFill>
            </a:endParaRPr>
          </a:p>
        </p:txBody>
      </p:sp>
      <p:cxnSp>
        <p:nvCxnSpPr>
          <p:cNvPr id="46" name="Elbow Connector 45"/>
          <p:cNvCxnSpPr>
            <a:stCxn id="13" idx="2"/>
          </p:cNvCxnSpPr>
          <p:nvPr/>
        </p:nvCxnSpPr>
        <p:spPr>
          <a:xfrm rot="5400000">
            <a:off x="3889765" y="4034799"/>
            <a:ext cx="1609216" cy="676789"/>
          </a:xfrm>
          <a:prstGeom prst="bentConnector3">
            <a:avLst>
              <a:gd name="adj1" fmla="val 50000"/>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Multiply 46"/>
          <p:cNvSpPr/>
          <p:nvPr/>
        </p:nvSpPr>
        <p:spPr>
          <a:xfrm>
            <a:off x="4168397" y="4724519"/>
            <a:ext cx="365177" cy="44410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2709838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3501067" y="4766388"/>
            <a:ext cx="552674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054579" y="3670806"/>
            <a:ext cx="847163" cy="300082"/>
          </a:xfrm>
          <a:prstGeom prst="rect">
            <a:avLst/>
          </a:prstGeom>
          <a:noFill/>
        </p:spPr>
        <p:txBody>
          <a:bodyPr wrap="square" rtlCol="0">
            <a:spAutoFit/>
          </a:bodyPr>
          <a:lstStyle/>
          <a:p>
            <a:pPr algn="ctr"/>
            <a:r>
              <a:rPr lang="en-US" sz="1350" b="1" dirty="0"/>
              <a:t>STACK</a:t>
            </a:r>
            <a:endParaRPr lang="en-IN" sz="1350" b="1" dirty="0"/>
          </a:p>
        </p:txBody>
      </p:sp>
      <p:sp>
        <p:nvSpPr>
          <p:cNvPr id="8" name="TextBox 7"/>
          <p:cNvSpPr txBox="1"/>
          <p:nvPr/>
        </p:nvSpPr>
        <p:spPr>
          <a:xfrm>
            <a:off x="8180645" y="5711930"/>
            <a:ext cx="595032" cy="300082"/>
          </a:xfrm>
          <a:prstGeom prst="rect">
            <a:avLst/>
          </a:prstGeom>
          <a:noFill/>
        </p:spPr>
        <p:txBody>
          <a:bodyPr wrap="square" rtlCol="0">
            <a:spAutoFit/>
          </a:bodyPr>
          <a:lstStyle/>
          <a:p>
            <a:pPr algn="ctr"/>
            <a:r>
              <a:rPr lang="en-US" sz="1350" b="1" dirty="0"/>
              <a:t>HEAP</a:t>
            </a:r>
            <a:endParaRPr lang="en-IN" sz="1350" b="1" dirty="0"/>
          </a:p>
        </p:txBody>
      </p:sp>
      <p:sp>
        <p:nvSpPr>
          <p:cNvPr id="13" name="Rectangle 12"/>
          <p:cNvSpPr/>
          <p:nvPr/>
        </p:nvSpPr>
        <p:spPr>
          <a:xfrm>
            <a:off x="4644483" y="3202820"/>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 </a:t>
            </a:r>
            <a:r>
              <a:rPr lang="en-US" sz="1200" dirty="0"/>
              <a:t>handlers</a:t>
            </a:r>
            <a:endParaRPr lang="en-IN" sz="1200" dirty="0"/>
          </a:p>
        </p:txBody>
      </p:sp>
      <p:sp>
        <p:nvSpPr>
          <p:cNvPr id="16" name="Rectangle 15"/>
          <p:cNvSpPr/>
          <p:nvPr/>
        </p:nvSpPr>
        <p:spPr>
          <a:xfrm>
            <a:off x="4644483" y="2837055"/>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IData</a:t>
            </a:r>
            <a:r>
              <a:rPr lang="en-US" sz="1350" dirty="0"/>
              <a:t>* p</a:t>
            </a:r>
            <a:endParaRPr lang="en-IN" sz="1350" dirty="0"/>
          </a:p>
        </p:txBody>
      </p:sp>
      <p:sp>
        <p:nvSpPr>
          <p:cNvPr id="17" name="TextBox 16"/>
          <p:cNvSpPr txBox="1"/>
          <p:nvPr/>
        </p:nvSpPr>
        <p:spPr>
          <a:xfrm>
            <a:off x="4682304" y="2540232"/>
            <a:ext cx="680756" cy="300082"/>
          </a:xfrm>
          <a:prstGeom prst="rect">
            <a:avLst/>
          </a:prstGeom>
          <a:noFill/>
        </p:spPr>
        <p:txBody>
          <a:bodyPr wrap="square" rtlCol="0">
            <a:spAutoFit/>
          </a:bodyPr>
          <a:lstStyle/>
          <a:p>
            <a:pPr algn="ctr"/>
            <a:r>
              <a:rPr lang="en-US" sz="1350" b="1" dirty="0" err="1"/>
              <a:t>ptr</a:t>
            </a:r>
            <a:endParaRPr lang="en-IN" sz="1350" b="1" dirty="0"/>
          </a:p>
        </p:txBody>
      </p:sp>
      <p:sp>
        <p:nvSpPr>
          <p:cNvPr id="32" name="TextBox 31"/>
          <p:cNvSpPr txBox="1"/>
          <p:nvPr/>
        </p:nvSpPr>
        <p:spPr>
          <a:xfrm>
            <a:off x="3656313" y="60837"/>
            <a:ext cx="1929317" cy="461665"/>
          </a:xfrm>
          <a:prstGeom prst="rect">
            <a:avLst/>
          </a:prstGeom>
          <a:noFill/>
        </p:spPr>
        <p:txBody>
          <a:bodyPr wrap="square" rtlCol="0">
            <a:spAutoFit/>
          </a:bodyPr>
          <a:lstStyle/>
          <a:p>
            <a:pPr algn="ctr"/>
            <a:r>
              <a:rPr lang="en-US" sz="2400" b="1" dirty="0" err="1"/>
              <a:t>unique_ptr</a:t>
            </a:r>
            <a:endParaRPr lang="en-IN" sz="2400" b="1" dirty="0"/>
          </a:p>
        </p:txBody>
      </p:sp>
      <p:sp>
        <p:nvSpPr>
          <p:cNvPr id="20" name="Cloud 19"/>
          <p:cNvSpPr/>
          <p:nvPr/>
        </p:nvSpPr>
        <p:spPr>
          <a:xfrm>
            <a:off x="208358" y="657493"/>
            <a:ext cx="2254064" cy="118738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Default </a:t>
            </a:r>
            <a:r>
              <a:rPr lang="en-US" sz="1050" b="1" dirty="0" err="1">
                <a:solidFill>
                  <a:schemeClr val="tx1"/>
                </a:solidFill>
              </a:rPr>
              <a:t>delete_handler</a:t>
            </a:r>
            <a:r>
              <a:rPr lang="en-US" sz="1050" b="1" dirty="0">
                <a:solidFill>
                  <a:schemeClr val="tx1"/>
                </a:solidFill>
              </a:rPr>
              <a:t> to de-allocate heap memory</a:t>
            </a:r>
          </a:p>
          <a:p>
            <a:pPr algn="ctr"/>
            <a:r>
              <a:rPr lang="en-US" sz="1050" b="1" dirty="0">
                <a:solidFill>
                  <a:schemeClr val="tx1"/>
                </a:solidFill>
              </a:rPr>
              <a:t> </a:t>
            </a: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22" name="Cloud 21"/>
          <p:cNvSpPr/>
          <p:nvPr/>
        </p:nvSpPr>
        <p:spPr>
          <a:xfrm>
            <a:off x="91117" y="1914121"/>
            <a:ext cx="2478464" cy="1338649"/>
          </a:xfrm>
          <a:prstGeom prst="cloud">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CUSTOM </a:t>
            </a:r>
            <a:r>
              <a:rPr lang="en-US" sz="1050" b="1" dirty="0" err="1">
                <a:solidFill>
                  <a:schemeClr val="tx1"/>
                </a:solidFill>
              </a:rPr>
              <a:t>delete_handler</a:t>
            </a:r>
            <a:r>
              <a:rPr lang="en-US" sz="1050" b="1" dirty="0">
                <a:solidFill>
                  <a:schemeClr val="tx1"/>
                </a:solidFill>
              </a:rPr>
              <a:t> </a:t>
            </a:r>
            <a:r>
              <a:rPr lang="en-US" sz="1050" b="1" dirty="0">
                <a:solidFill>
                  <a:srgbClr val="FF0000"/>
                </a:solidFill>
              </a:rPr>
              <a:t>…</a:t>
            </a:r>
            <a:endParaRPr lang="en-US" sz="1050" b="1" dirty="0">
              <a:solidFill>
                <a:schemeClr val="tx1"/>
              </a:solidFill>
            </a:endParaRPr>
          </a:p>
          <a:p>
            <a:pPr algn="ctr"/>
            <a:r>
              <a:rPr lang="en-US" sz="1050" b="1" dirty="0">
                <a:solidFill>
                  <a:schemeClr val="tx1"/>
                </a:solidFill>
              </a:rPr>
              <a:t>To de-allocate heap memory</a:t>
            </a:r>
          </a:p>
          <a:p>
            <a:pPr algn="ct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3" name="Flowchart: Decision 2"/>
          <p:cNvSpPr/>
          <p:nvPr/>
        </p:nvSpPr>
        <p:spPr>
          <a:xfrm>
            <a:off x="3431857" y="1530555"/>
            <a:ext cx="649255" cy="517045"/>
          </a:xfrm>
          <a:prstGeom prst="flowChartDecisi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a:t>
            </a:r>
            <a:endParaRPr lang="en-IN" sz="800" dirty="0"/>
          </a:p>
        </p:txBody>
      </p:sp>
      <p:cxnSp>
        <p:nvCxnSpPr>
          <p:cNvPr id="25" name="Elbow Connector 24"/>
          <p:cNvCxnSpPr>
            <a:stCxn id="3" idx="0"/>
          </p:cNvCxnSpPr>
          <p:nvPr/>
        </p:nvCxnSpPr>
        <p:spPr>
          <a:xfrm rot="16200000" flipV="1">
            <a:off x="2863557" y="637626"/>
            <a:ext cx="428764" cy="135709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3" idx="2"/>
            <a:endCxn id="22" idx="0"/>
          </p:cNvCxnSpPr>
          <p:nvPr/>
        </p:nvCxnSpPr>
        <p:spPr>
          <a:xfrm rot="5400000">
            <a:off x="2894078" y="1721039"/>
            <a:ext cx="535846" cy="118896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740587" y="1146119"/>
            <a:ext cx="1260657" cy="369332"/>
          </a:xfrm>
          <a:prstGeom prst="rect">
            <a:avLst/>
          </a:prstGeom>
          <a:noFill/>
        </p:spPr>
        <p:txBody>
          <a:bodyPr wrap="square" rtlCol="0">
            <a:spAutoFit/>
          </a:bodyPr>
          <a:lstStyle/>
          <a:p>
            <a:pPr algn="ctr"/>
            <a:r>
              <a:rPr lang="en-US" sz="900" b="1" dirty="0"/>
              <a:t>Default  delete Handler</a:t>
            </a:r>
            <a:endParaRPr lang="en-IN" sz="900" b="1" dirty="0"/>
          </a:p>
        </p:txBody>
      </p:sp>
      <p:sp>
        <p:nvSpPr>
          <p:cNvPr id="35" name="TextBox 34"/>
          <p:cNvSpPr txBox="1"/>
          <p:nvPr/>
        </p:nvSpPr>
        <p:spPr>
          <a:xfrm>
            <a:off x="2740587" y="2187613"/>
            <a:ext cx="1260657" cy="369332"/>
          </a:xfrm>
          <a:prstGeom prst="rect">
            <a:avLst/>
          </a:prstGeom>
          <a:noFill/>
        </p:spPr>
        <p:txBody>
          <a:bodyPr wrap="square" rtlCol="0">
            <a:spAutoFit/>
          </a:bodyPr>
          <a:lstStyle/>
          <a:p>
            <a:pPr algn="ctr"/>
            <a:r>
              <a:rPr lang="en-US" sz="900" b="1" dirty="0"/>
              <a:t>Custom delete Handler</a:t>
            </a:r>
            <a:endParaRPr lang="en-IN" sz="900" b="1" dirty="0"/>
          </a:p>
        </p:txBody>
      </p:sp>
      <p:sp>
        <p:nvSpPr>
          <p:cNvPr id="44" name="Footer Placeholder 43"/>
          <p:cNvSpPr>
            <a:spLocks noGrp="1"/>
          </p:cNvSpPr>
          <p:nvPr>
            <p:ph type="ftr" sz="quarter" idx="11"/>
          </p:nvPr>
        </p:nvSpPr>
        <p:spPr/>
        <p:txBody>
          <a:bodyPr/>
          <a:lstStyle/>
          <a:p>
            <a:r>
              <a:rPr lang="en-IN"/>
              <a:t>Trainer: A.M.P.Ganesh Prabhu [ampganeshprabhu@gmail.com]</a:t>
            </a:r>
          </a:p>
        </p:txBody>
      </p:sp>
      <p:sp>
        <p:nvSpPr>
          <p:cNvPr id="45" name="Slide Number Placeholder 44"/>
          <p:cNvSpPr>
            <a:spLocks noGrp="1"/>
          </p:cNvSpPr>
          <p:nvPr>
            <p:ph type="sldNum" sz="quarter" idx="12"/>
          </p:nvPr>
        </p:nvSpPr>
        <p:spPr/>
        <p:txBody>
          <a:bodyPr/>
          <a:lstStyle/>
          <a:p>
            <a:fld id="{655AD4A9-8CA1-4D98-8B5C-B111F93BCC3A}" type="slidenum">
              <a:rPr lang="en-IN" smtClean="0"/>
              <a:t>111</a:t>
            </a:fld>
            <a:endParaRPr lang="en-IN"/>
          </a:p>
        </p:txBody>
      </p:sp>
      <p:cxnSp>
        <p:nvCxnSpPr>
          <p:cNvPr id="10" name="Elbow Connector 9"/>
          <p:cNvCxnSpPr>
            <a:stCxn id="13" idx="1"/>
            <a:endCxn id="3" idx="3"/>
          </p:cNvCxnSpPr>
          <p:nvPr/>
        </p:nvCxnSpPr>
        <p:spPr>
          <a:xfrm rot="10800000">
            <a:off x="4081113" y="1789079"/>
            <a:ext cx="563371" cy="1596625"/>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811598" y="3687408"/>
            <a:ext cx="2868093" cy="307777"/>
          </a:xfrm>
          <a:prstGeom prst="rect">
            <a:avLst/>
          </a:prstGeom>
          <a:solidFill>
            <a:schemeClr val="tx1"/>
          </a:solidFill>
        </p:spPr>
        <p:txBody>
          <a:bodyPr wrap="none">
            <a:spAutoFit/>
          </a:bodyPr>
          <a:lstStyle/>
          <a:p>
            <a:r>
              <a:rPr lang="en-IN" sz="1400" dirty="0" err="1">
                <a:solidFill>
                  <a:srgbClr val="9CDCFE"/>
                </a:solidFill>
                <a:latin typeface="Consolas" panose="020B0609020204030204" pitchFamily="49" charset="0"/>
              </a:rPr>
              <a:t>ptr</a:t>
            </a:r>
            <a:r>
              <a:rPr lang="en-IN" sz="1400" dirty="0">
                <a:solidFill>
                  <a:srgbClr val="D4D4D4"/>
                </a:solidFill>
                <a:latin typeface="Consolas" panose="020B0609020204030204" pitchFamily="49" charset="0"/>
              </a:rPr>
              <a:t> </a:t>
            </a:r>
            <a:r>
              <a:rPr lang="en-IN" sz="1400" dirty="0">
                <a:solidFill>
                  <a:srgbClr val="DCDCAA"/>
                </a:solidFill>
                <a:latin typeface="Consolas" panose="020B0609020204030204" pitchFamily="49" charset="0"/>
              </a:rPr>
              <a:t>=</a:t>
            </a:r>
            <a:r>
              <a:rPr lang="en-IN" sz="1400" dirty="0">
                <a:solidFill>
                  <a:srgbClr val="D4D4D4"/>
                </a:solidFill>
                <a:latin typeface="Consolas" panose="020B0609020204030204" pitchFamily="49" charset="0"/>
              </a:rPr>
              <a:t> </a:t>
            </a:r>
            <a:r>
              <a:rPr lang="en-IN" sz="1400" dirty="0" err="1">
                <a:solidFill>
                  <a:srgbClr val="DCDCAA"/>
                </a:solidFill>
                <a:latin typeface="Consolas" panose="020B0609020204030204" pitchFamily="49" charset="0"/>
              </a:rPr>
              <a:t>make_unique</a:t>
            </a:r>
            <a:r>
              <a:rPr lang="en-IN" sz="1400" dirty="0">
                <a:solidFill>
                  <a:srgbClr val="D4D4D4"/>
                </a:solidFill>
                <a:latin typeface="Consolas" panose="020B0609020204030204" pitchFamily="49" charset="0"/>
              </a:rPr>
              <a:t>&lt;</a:t>
            </a:r>
            <a:r>
              <a:rPr lang="en-IN" sz="1400" dirty="0" err="1">
                <a:solidFill>
                  <a:srgbClr val="4EC9B0"/>
                </a:solidFill>
                <a:latin typeface="Consolas" panose="020B0609020204030204" pitchFamily="49" charset="0"/>
              </a:rPr>
              <a:t>DataB</a:t>
            </a:r>
            <a:r>
              <a:rPr lang="en-IN" sz="1400" dirty="0">
                <a:solidFill>
                  <a:srgbClr val="D4D4D4"/>
                </a:solidFill>
                <a:latin typeface="Consolas" panose="020B0609020204030204" pitchFamily="49" charset="0"/>
              </a:rPr>
              <a:t>&gt;();</a:t>
            </a:r>
            <a:endParaRPr lang="en-IN" sz="1400" b="0" dirty="0">
              <a:solidFill>
                <a:srgbClr val="D4D4D4"/>
              </a:solidFill>
              <a:effectLst/>
              <a:latin typeface="Consolas" panose="020B0609020204030204" pitchFamily="49" charset="0"/>
            </a:endParaRPr>
          </a:p>
        </p:txBody>
      </p:sp>
      <p:sp>
        <p:nvSpPr>
          <p:cNvPr id="30" name="Rounded Rectangle 29"/>
          <p:cNvSpPr/>
          <p:nvPr/>
        </p:nvSpPr>
        <p:spPr>
          <a:xfrm>
            <a:off x="4615248" y="5192988"/>
            <a:ext cx="998444" cy="40407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chemeClr val="tx1"/>
                </a:solidFill>
              </a:rPr>
              <a:t>DataB</a:t>
            </a:r>
            <a:endParaRPr lang="en-IN" sz="1350" dirty="0">
              <a:solidFill>
                <a:schemeClr val="tx1"/>
              </a:solidFill>
            </a:endParaRPr>
          </a:p>
        </p:txBody>
      </p:sp>
      <p:cxnSp>
        <p:nvCxnSpPr>
          <p:cNvPr id="21" name="Elbow Connector 20"/>
          <p:cNvCxnSpPr>
            <a:stCxn id="16" idx="3"/>
            <a:endCxn id="30" idx="0"/>
          </p:cNvCxnSpPr>
          <p:nvPr/>
        </p:nvCxnSpPr>
        <p:spPr>
          <a:xfrm flipH="1">
            <a:off x="5114470" y="3019938"/>
            <a:ext cx="306580" cy="2173050"/>
          </a:xfrm>
          <a:prstGeom prst="bentConnector4">
            <a:avLst>
              <a:gd name="adj1" fmla="val -74565"/>
              <a:gd name="adj2" fmla="val 5420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8587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3501067" y="4766388"/>
            <a:ext cx="552674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054579" y="3670806"/>
            <a:ext cx="847163" cy="300082"/>
          </a:xfrm>
          <a:prstGeom prst="rect">
            <a:avLst/>
          </a:prstGeom>
          <a:noFill/>
        </p:spPr>
        <p:txBody>
          <a:bodyPr wrap="square" rtlCol="0">
            <a:spAutoFit/>
          </a:bodyPr>
          <a:lstStyle/>
          <a:p>
            <a:pPr algn="ctr"/>
            <a:r>
              <a:rPr lang="en-US" sz="1350" b="1" dirty="0"/>
              <a:t>STACK</a:t>
            </a:r>
            <a:endParaRPr lang="en-IN" sz="1350" b="1" dirty="0"/>
          </a:p>
        </p:txBody>
      </p:sp>
      <p:sp>
        <p:nvSpPr>
          <p:cNvPr id="8" name="TextBox 7"/>
          <p:cNvSpPr txBox="1"/>
          <p:nvPr/>
        </p:nvSpPr>
        <p:spPr>
          <a:xfrm>
            <a:off x="8180645" y="5711930"/>
            <a:ext cx="595032" cy="300082"/>
          </a:xfrm>
          <a:prstGeom prst="rect">
            <a:avLst/>
          </a:prstGeom>
          <a:noFill/>
        </p:spPr>
        <p:txBody>
          <a:bodyPr wrap="square" rtlCol="0">
            <a:spAutoFit/>
          </a:bodyPr>
          <a:lstStyle/>
          <a:p>
            <a:pPr algn="ctr"/>
            <a:r>
              <a:rPr lang="en-US" sz="1350" b="1" dirty="0"/>
              <a:t>HEAP</a:t>
            </a:r>
            <a:endParaRPr lang="en-IN" sz="1350" b="1" dirty="0"/>
          </a:p>
        </p:txBody>
      </p:sp>
      <p:sp>
        <p:nvSpPr>
          <p:cNvPr id="9" name="Rectangle 8"/>
          <p:cNvSpPr/>
          <p:nvPr/>
        </p:nvSpPr>
        <p:spPr>
          <a:xfrm>
            <a:off x="6478742" y="3202820"/>
            <a:ext cx="887505" cy="36576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chemeClr val="tx1"/>
                </a:solidFill>
              </a:rPr>
              <a:t>IData</a:t>
            </a:r>
            <a:r>
              <a:rPr lang="en-US" sz="1350" dirty="0">
                <a:solidFill>
                  <a:schemeClr val="tx1"/>
                </a:solidFill>
              </a:rPr>
              <a:t>* p</a:t>
            </a:r>
            <a:endParaRPr lang="en-IN" sz="1350" dirty="0">
              <a:solidFill>
                <a:schemeClr val="tx1"/>
              </a:solidFill>
            </a:endParaRPr>
          </a:p>
        </p:txBody>
      </p:sp>
      <p:sp>
        <p:nvSpPr>
          <p:cNvPr id="13" name="Rectangle 12"/>
          <p:cNvSpPr/>
          <p:nvPr/>
        </p:nvSpPr>
        <p:spPr>
          <a:xfrm>
            <a:off x="4644483" y="3202820"/>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 </a:t>
            </a:r>
            <a:r>
              <a:rPr lang="en-US" sz="1200" dirty="0"/>
              <a:t>handlers</a:t>
            </a:r>
            <a:endParaRPr lang="en-IN" sz="1200" dirty="0"/>
          </a:p>
        </p:txBody>
      </p:sp>
      <p:sp>
        <p:nvSpPr>
          <p:cNvPr id="16" name="Rectangle 15"/>
          <p:cNvSpPr/>
          <p:nvPr/>
        </p:nvSpPr>
        <p:spPr>
          <a:xfrm>
            <a:off x="4644483" y="2837055"/>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IData</a:t>
            </a:r>
            <a:r>
              <a:rPr lang="en-US" sz="1350" dirty="0"/>
              <a:t>* p</a:t>
            </a:r>
            <a:endParaRPr lang="en-IN" sz="1350" dirty="0"/>
          </a:p>
        </p:txBody>
      </p:sp>
      <p:sp>
        <p:nvSpPr>
          <p:cNvPr id="17" name="TextBox 16"/>
          <p:cNvSpPr txBox="1"/>
          <p:nvPr/>
        </p:nvSpPr>
        <p:spPr>
          <a:xfrm>
            <a:off x="4682304" y="2540232"/>
            <a:ext cx="680756" cy="300082"/>
          </a:xfrm>
          <a:prstGeom prst="rect">
            <a:avLst/>
          </a:prstGeom>
          <a:noFill/>
        </p:spPr>
        <p:txBody>
          <a:bodyPr wrap="square" rtlCol="0">
            <a:spAutoFit/>
          </a:bodyPr>
          <a:lstStyle/>
          <a:p>
            <a:pPr algn="ctr"/>
            <a:r>
              <a:rPr lang="en-US" sz="1350" b="1" dirty="0" err="1"/>
              <a:t>ptr</a:t>
            </a:r>
            <a:endParaRPr lang="en-IN" sz="1350" b="1" dirty="0"/>
          </a:p>
        </p:txBody>
      </p:sp>
      <p:sp>
        <p:nvSpPr>
          <p:cNvPr id="32" name="TextBox 31"/>
          <p:cNvSpPr txBox="1"/>
          <p:nvPr/>
        </p:nvSpPr>
        <p:spPr>
          <a:xfrm>
            <a:off x="3656313" y="60837"/>
            <a:ext cx="1929317" cy="461665"/>
          </a:xfrm>
          <a:prstGeom prst="rect">
            <a:avLst/>
          </a:prstGeom>
          <a:noFill/>
        </p:spPr>
        <p:txBody>
          <a:bodyPr wrap="square" rtlCol="0">
            <a:spAutoFit/>
          </a:bodyPr>
          <a:lstStyle/>
          <a:p>
            <a:pPr algn="ctr"/>
            <a:r>
              <a:rPr lang="en-US" sz="2400" b="1" dirty="0" err="1"/>
              <a:t>unique_ptr</a:t>
            </a:r>
            <a:endParaRPr lang="en-IN" sz="2400" b="1" dirty="0"/>
          </a:p>
        </p:txBody>
      </p:sp>
      <p:sp>
        <p:nvSpPr>
          <p:cNvPr id="20" name="Cloud 19"/>
          <p:cNvSpPr/>
          <p:nvPr/>
        </p:nvSpPr>
        <p:spPr>
          <a:xfrm>
            <a:off x="208358" y="657493"/>
            <a:ext cx="2254064" cy="118738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Default </a:t>
            </a:r>
            <a:r>
              <a:rPr lang="en-US" sz="1050" b="1" dirty="0" err="1">
                <a:solidFill>
                  <a:schemeClr val="tx1"/>
                </a:solidFill>
              </a:rPr>
              <a:t>delete_handler</a:t>
            </a:r>
            <a:r>
              <a:rPr lang="en-US" sz="1050" b="1" dirty="0">
                <a:solidFill>
                  <a:schemeClr val="tx1"/>
                </a:solidFill>
              </a:rPr>
              <a:t> to de-allocate heap memory</a:t>
            </a:r>
          </a:p>
          <a:p>
            <a:pPr algn="ctr"/>
            <a:r>
              <a:rPr lang="en-US" sz="1050" b="1" dirty="0">
                <a:solidFill>
                  <a:schemeClr val="tx1"/>
                </a:solidFill>
              </a:rPr>
              <a:t> </a:t>
            </a: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22" name="Cloud 21"/>
          <p:cNvSpPr/>
          <p:nvPr/>
        </p:nvSpPr>
        <p:spPr>
          <a:xfrm>
            <a:off x="91117" y="1914121"/>
            <a:ext cx="2478464" cy="1338649"/>
          </a:xfrm>
          <a:prstGeom prst="cloud">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CUSTOM </a:t>
            </a:r>
            <a:r>
              <a:rPr lang="en-US" sz="1050" b="1" dirty="0" err="1">
                <a:solidFill>
                  <a:schemeClr val="tx1"/>
                </a:solidFill>
              </a:rPr>
              <a:t>delete_handler</a:t>
            </a:r>
            <a:r>
              <a:rPr lang="en-US" sz="1050" b="1" dirty="0">
                <a:solidFill>
                  <a:schemeClr val="tx1"/>
                </a:solidFill>
              </a:rPr>
              <a:t> </a:t>
            </a:r>
            <a:r>
              <a:rPr lang="en-US" sz="1050" b="1" dirty="0">
                <a:solidFill>
                  <a:srgbClr val="FF0000"/>
                </a:solidFill>
              </a:rPr>
              <a:t>…</a:t>
            </a:r>
            <a:endParaRPr lang="en-US" sz="1050" b="1" dirty="0">
              <a:solidFill>
                <a:schemeClr val="tx1"/>
              </a:solidFill>
            </a:endParaRPr>
          </a:p>
          <a:p>
            <a:pPr algn="ctr"/>
            <a:r>
              <a:rPr lang="en-US" sz="1050" b="1" dirty="0">
                <a:solidFill>
                  <a:schemeClr val="tx1"/>
                </a:solidFill>
              </a:rPr>
              <a:t>To de-allocate heap memory</a:t>
            </a:r>
          </a:p>
          <a:p>
            <a:pPr algn="ct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3" name="Flowchart: Decision 2"/>
          <p:cNvSpPr/>
          <p:nvPr/>
        </p:nvSpPr>
        <p:spPr>
          <a:xfrm>
            <a:off x="3431857" y="1530555"/>
            <a:ext cx="649255" cy="517045"/>
          </a:xfrm>
          <a:prstGeom prst="flowChartDecisi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a:t>
            </a:r>
            <a:endParaRPr lang="en-IN" sz="800" dirty="0"/>
          </a:p>
        </p:txBody>
      </p:sp>
      <p:cxnSp>
        <p:nvCxnSpPr>
          <p:cNvPr id="25" name="Elbow Connector 24"/>
          <p:cNvCxnSpPr>
            <a:stCxn id="3" idx="0"/>
          </p:cNvCxnSpPr>
          <p:nvPr/>
        </p:nvCxnSpPr>
        <p:spPr>
          <a:xfrm rot="16200000" flipV="1">
            <a:off x="2863557" y="637626"/>
            <a:ext cx="428764" cy="135709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3" idx="2"/>
            <a:endCxn id="22" idx="0"/>
          </p:cNvCxnSpPr>
          <p:nvPr/>
        </p:nvCxnSpPr>
        <p:spPr>
          <a:xfrm rot="5400000">
            <a:off x="2894078" y="1721039"/>
            <a:ext cx="535846" cy="118896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740587" y="1146119"/>
            <a:ext cx="1260657" cy="369332"/>
          </a:xfrm>
          <a:prstGeom prst="rect">
            <a:avLst/>
          </a:prstGeom>
          <a:noFill/>
        </p:spPr>
        <p:txBody>
          <a:bodyPr wrap="square" rtlCol="0">
            <a:spAutoFit/>
          </a:bodyPr>
          <a:lstStyle/>
          <a:p>
            <a:pPr algn="ctr"/>
            <a:r>
              <a:rPr lang="en-US" sz="900" b="1" dirty="0"/>
              <a:t>Default  delete Handler</a:t>
            </a:r>
            <a:endParaRPr lang="en-IN" sz="900" b="1" dirty="0"/>
          </a:p>
        </p:txBody>
      </p:sp>
      <p:sp>
        <p:nvSpPr>
          <p:cNvPr id="35" name="TextBox 34"/>
          <p:cNvSpPr txBox="1"/>
          <p:nvPr/>
        </p:nvSpPr>
        <p:spPr>
          <a:xfrm>
            <a:off x="2740587" y="2187613"/>
            <a:ext cx="1260657" cy="369332"/>
          </a:xfrm>
          <a:prstGeom prst="rect">
            <a:avLst/>
          </a:prstGeom>
          <a:noFill/>
        </p:spPr>
        <p:txBody>
          <a:bodyPr wrap="square" rtlCol="0">
            <a:spAutoFit/>
          </a:bodyPr>
          <a:lstStyle/>
          <a:p>
            <a:pPr algn="ctr"/>
            <a:r>
              <a:rPr lang="en-US" sz="900" b="1" dirty="0"/>
              <a:t>Custom delete Handler</a:t>
            </a:r>
            <a:endParaRPr lang="en-IN" sz="900" b="1" dirty="0"/>
          </a:p>
        </p:txBody>
      </p:sp>
      <p:sp>
        <p:nvSpPr>
          <p:cNvPr id="44" name="Footer Placeholder 43"/>
          <p:cNvSpPr>
            <a:spLocks noGrp="1"/>
          </p:cNvSpPr>
          <p:nvPr>
            <p:ph type="ftr" sz="quarter" idx="11"/>
          </p:nvPr>
        </p:nvSpPr>
        <p:spPr/>
        <p:txBody>
          <a:bodyPr/>
          <a:lstStyle/>
          <a:p>
            <a:r>
              <a:rPr lang="en-IN"/>
              <a:t>Trainer: A.M.P.Ganesh Prabhu [ampganeshprabhu@gmail.com]</a:t>
            </a:r>
          </a:p>
        </p:txBody>
      </p:sp>
      <p:sp>
        <p:nvSpPr>
          <p:cNvPr id="45" name="Slide Number Placeholder 44"/>
          <p:cNvSpPr>
            <a:spLocks noGrp="1"/>
          </p:cNvSpPr>
          <p:nvPr>
            <p:ph type="sldNum" sz="quarter" idx="12"/>
          </p:nvPr>
        </p:nvSpPr>
        <p:spPr/>
        <p:txBody>
          <a:bodyPr/>
          <a:lstStyle/>
          <a:p>
            <a:fld id="{655AD4A9-8CA1-4D98-8B5C-B111F93BCC3A}" type="slidenum">
              <a:rPr lang="en-IN" smtClean="0"/>
              <a:t>112</a:t>
            </a:fld>
            <a:endParaRPr lang="en-IN"/>
          </a:p>
        </p:txBody>
      </p:sp>
      <p:cxnSp>
        <p:nvCxnSpPr>
          <p:cNvPr id="27" name="Elbow Connector 26"/>
          <p:cNvCxnSpPr>
            <a:stCxn id="9" idx="2"/>
            <a:endCxn id="30" idx="3"/>
          </p:cNvCxnSpPr>
          <p:nvPr/>
        </p:nvCxnSpPr>
        <p:spPr>
          <a:xfrm rot="5400000">
            <a:off x="5354873" y="3827405"/>
            <a:ext cx="1826443" cy="130880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13" idx="1"/>
            <a:endCxn id="3" idx="3"/>
          </p:cNvCxnSpPr>
          <p:nvPr/>
        </p:nvCxnSpPr>
        <p:spPr>
          <a:xfrm rot="10800000">
            <a:off x="4081113" y="1789079"/>
            <a:ext cx="563371" cy="1596625"/>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4615248" y="5192988"/>
            <a:ext cx="998444" cy="40407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chemeClr val="tx1"/>
                </a:solidFill>
              </a:rPr>
              <a:t>DataB</a:t>
            </a:r>
            <a:endParaRPr lang="en-IN" sz="1350" dirty="0">
              <a:solidFill>
                <a:schemeClr val="tx1"/>
              </a:solidFill>
            </a:endParaRPr>
          </a:p>
        </p:txBody>
      </p:sp>
      <p:cxnSp>
        <p:nvCxnSpPr>
          <p:cNvPr id="21" name="Elbow Connector 20"/>
          <p:cNvCxnSpPr>
            <a:stCxn id="16" idx="3"/>
          </p:cNvCxnSpPr>
          <p:nvPr/>
        </p:nvCxnSpPr>
        <p:spPr>
          <a:xfrm flipH="1">
            <a:off x="5158446" y="3019938"/>
            <a:ext cx="262604" cy="1684844"/>
          </a:xfrm>
          <a:prstGeom prst="bentConnector4">
            <a:avLst>
              <a:gd name="adj1" fmla="val -87051"/>
              <a:gd name="adj2" fmla="val 55427"/>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Multiply 1"/>
          <p:cNvSpPr/>
          <p:nvPr/>
        </p:nvSpPr>
        <p:spPr>
          <a:xfrm>
            <a:off x="4846834" y="4164142"/>
            <a:ext cx="623223" cy="48875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p:cNvSpPr/>
          <p:nvPr/>
        </p:nvSpPr>
        <p:spPr>
          <a:xfrm>
            <a:off x="5255878" y="798900"/>
            <a:ext cx="3333232" cy="1169551"/>
          </a:xfrm>
          <a:prstGeom prst="rect">
            <a:avLst/>
          </a:prstGeom>
          <a:solidFill>
            <a:schemeClr val="tx1"/>
          </a:solidFill>
          <a:ln>
            <a:solidFill>
              <a:schemeClr val="tx1"/>
            </a:solidFill>
          </a:ln>
        </p:spPr>
        <p:txBody>
          <a:bodyPr wrap="square">
            <a:spAutoFit/>
          </a:bodyPr>
          <a:lstStyle/>
          <a:p>
            <a:r>
              <a:rPr lang="en-IN" sz="1400" b="1" dirty="0">
                <a:solidFill>
                  <a:srgbClr val="569CD6"/>
                </a:solidFill>
                <a:latin typeface="Consolas" panose="020B0609020204030204" pitchFamily="49" charset="0"/>
              </a:rPr>
              <a:t>void</a:t>
            </a:r>
            <a:r>
              <a:rPr lang="en-IN" sz="1400" b="1" dirty="0">
                <a:solidFill>
                  <a:srgbClr val="D4D4D4"/>
                </a:solidFill>
                <a:latin typeface="Consolas" panose="020B0609020204030204" pitchFamily="49" charset="0"/>
              </a:rPr>
              <a:t> </a:t>
            </a:r>
            <a:r>
              <a:rPr lang="en-IN" sz="1400" b="1" dirty="0" err="1">
                <a:solidFill>
                  <a:srgbClr val="DCDCAA"/>
                </a:solidFill>
                <a:latin typeface="Consolas" panose="020B0609020204030204" pitchFamily="49" charset="0"/>
              </a:rPr>
              <a:t>Some_Business</a:t>
            </a:r>
            <a:r>
              <a:rPr lang="en-IN" sz="1400" b="1" dirty="0">
                <a:solidFill>
                  <a:srgbClr val="D4D4D4"/>
                </a:solidFill>
                <a:latin typeface="Consolas" panose="020B0609020204030204" pitchFamily="49" charset="0"/>
              </a:rPr>
              <a:t>(</a:t>
            </a:r>
            <a:r>
              <a:rPr lang="en-IN" sz="1400" b="1" dirty="0" err="1">
                <a:solidFill>
                  <a:srgbClr val="4EC9B0"/>
                </a:solidFill>
                <a:latin typeface="Consolas" panose="020B0609020204030204" pitchFamily="49" charset="0"/>
              </a:rPr>
              <a:t>IData</a:t>
            </a:r>
            <a:r>
              <a:rPr lang="en-IN" sz="1400" b="1" dirty="0">
                <a:solidFill>
                  <a:srgbClr val="569CD6"/>
                </a:solidFill>
                <a:latin typeface="Consolas" panose="020B0609020204030204" pitchFamily="49" charset="0"/>
              </a:rPr>
              <a:t>*</a:t>
            </a:r>
            <a:r>
              <a:rPr lang="en-IN" sz="1400" b="1" dirty="0">
                <a:solidFill>
                  <a:srgbClr val="D4D4D4"/>
                </a:solidFill>
                <a:latin typeface="Consolas" panose="020B0609020204030204" pitchFamily="49" charset="0"/>
              </a:rPr>
              <a:t> </a:t>
            </a:r>
            <a:r>
              <a:rPr lang="en-IN" sz="1400" b="1" dirty="0">
                <a:solidFill>
                  <a:srgbClr val="9CDCFE"/>
                </a:solidFill>
                <a:latin typeface="Consolas" panose="020B0609020204030204" pitchFamily="49" charset="0"/>
              </a:rPr>
              <a:t>p</a:t>
            </a:r>
            <a:r>
              <a:rPr lang="en-IN" sz="1400" b="1" dirty="0">
                <a:solidFill>
                  <a:srgbClr val="D4D4D4"/>
                </a:solidFill>
                <a:latin typeface="Consolas" panose="020B0609020204030204" pitchFamily="49" charset="0"/>
              </a:rPr>
              <a:t>)</a:t>
            </a:r>
          </a:p>
          <a:p>
            <a:r>
              <a:rPr lang="en-IN" sz="1400" b="1" dirty="0">
                <a:solidFill>
                  <a:srgbClr val="D4D4D4"/>
                </a:solidFill>
                <a:latin typeface="Consolas" panose="020B0609020204030204" pitchFamily="49" charset="0"/>
              </a:rPr>
              <a:t>{</a:t>
            </a:r>
          </a:p>
          <a:p>
            <a:r>
              <a:rPr lang="en-IN" sz="1400" b="1" dirty="0">
                <a:solidFill>
                  <a:srgbClr val="6A9955"/>
                </a:solidFill>
                <a:latin typeface="Consolas" panose="020B0609020204030204" pitchFamily="49" charset="0"/>
              </a:rPr>
              <a:t>    //....</a:t>
            </a:r>
            <a:endParaRPr lang="en-IN" sz="1400" b="1" dirty="0">
              <a:solidFill>
                <a:srgbClr val="D4D4D4"/>
              </a:solidFill>
              <a:latin typeface="Consolas" panose="020B0609020204030204" pitchFamily="49" charset="0"/>
            </a:endParaRPr>
          </a:p>
          <a:p>
            <a:r>
              <a:rPr lang="en-IN" sz="1400" b="1" dirty="0">
                <a:solidFill>
                  <a:srgbClr val="D4D4D4"/>
                </a:solidFill>
                <a:latin typeface="Consolas" panose="020B0609020204030204" pitchFamily="49" charset="0"/>
              </a:rPr>
              <a:t>    </a:t>
            </a:r>
            <a:r>
              <a:rPr lang="en-IN" sz="1400" b="1" dirty="0">
                <a:solidFill>
                  <a:srgbClr val="C586C0"/>
                </a:solidFill>
                <a:latin typeface="Consolas" panose="020B0609020204030204" pitchFamily="49" charset="0"/>
              </a:rPr>
              <a:t>delete</a:t>
            </a:r>
            <a:r>
              <a:rPr lang="en-IN" sz="1400" b="1" dirty="0">
                <a:solidFill>
                  <a:srgbClr val="D4D4D4"/>
                </a:solidFill>
                <a:latin typeface="Consolas" panose="020B0609020204030204" pitchFamily="49" charset="0"/>
              </a:rPr>
              <a:t> p;</a:t>
            </a:r>
          </a:p>
          <a:p>
            <a:r>
              <a:rPr lang="en-IN" sz="1400" b="1" dirty="0">
                <a:solidFill>
                  <a:srgbClr val="D4D4D4"/>
                </a:solidFill>
                <a:latin typeface="Consolas" panose="020B0609020204030204" pitchFamily="49" charset="0"/>
              </a:rPr>
              <a:t>}</a:t>
            </a:r>
            <a:endParaRPr lang="en-IN" sz="1400" b="1" dirty="0">
              <a:solidFill>
                <a:srgbClr val="D4D4D4"/>
              </a:solidFill>
              <a:effectLst/>
              <a:latin typeface="Consolas" panose="020B0609020204030204" pitchFamily="49" charset="0"/>
            </a:endParaRPr>
          </a:p>
        </p:txBody>
      </p:sp>
      <p:sp>
        <p:nvSpPr>
          <p:cNvPr id="37" name="Rectangle 36"/>
          <p:cNvSpPr/>
          <p:nvPr/>
        </p:nvSpPr>
        <p:spPr>
          <a:xfrm>
            <a:off x="1845703" y="4164894"/>
            <a:ext cx="2648482" cy="276999"/>
          </a:xfrm>
          <a:prstGeom prst="rect">
            <a:avLst/>
          </a:prstGeom>
          <a:solidFill>
            <a:schemeClr val="tx1"/>
          </a:solidFill>
        </p:spPr>
        <p:txBody>
          <a:bodyPr wrap="none">
            <a:spAutoFit/>
          </a:bodyPr>
          <a:lstStyle/>
          <a:p>
            <a:r>
              <a:rPr lang="en-IN" sz="1200" dirty="0" err="1">
                <a:solidFill>
                  <a:srgbClr val="DCDCAA"/>
                </a:solidFill>
                <a:latin typeface="Consolas" panose="020B0609020204030204" pitchFamily="49" charset="0"/>
              </a:rPr>
              <a:t>Some_Business</a:t>
            </a:r>
            <a:r>
              <a:rPr lang="en-IN" sz="1200" dirty="0">
                <a:solidFill>
                  <a:srgbClr val="D4D4D4"/>
                </a:solidFill>
                <a:latin typeface="Consolas" panose="020B0609020204030204" pitchFamily="49" charset="0"/>
              </a:rPr>
              <a:t>(</a:t>
            </a:r>
            <a:r>
              <a:rPr lang="en-IN" sz="1200" dirty="0" err="1">
                <a:solidFill>
                  <a:srgbClr val="9CDCFE"/>
                </a:solidFill>
                <a:latin typeface="Consolas" panose="020B0609020204030204" pitchFamily="49" charset="0"/>
              </a:rPr>
              <a:t>ptr</a:t>
            </a:r>
            <a:r>
              <a:rPr lang="en-IN" sz="1200" dirty="0" err="1">
                <a:solidFill>
                  <a:srgbClr val="D4D4D4"/>
                </a:solidFill>
                <a:latin typeface="Consolas" panose="020B0609020204030204" pitchFamily="49" charset="0"/>
              </a:rPr>
              <a:t>.</a:t>
            </a:r>
            <a:r>
              <a:rPr lang="en-IN" sz="1200" dirty="0" err="1">
                <a:solidFill>
                  <a:srgbClr val="DCDCAA"/>
                </a:solidFill>
                <a:latin typeface="Consolas" panose="020B0609020204030204" pitchFamily="49" charset="0"/>
              </a:rPr>
              <a:t>release</a:t>
            </a:r>
            <a:r>
              <a:rPr lang="en-IN" sz="1200" dirty="0">
                <a:solidFill>
                  <a:srgbClr val="D4D4D4"/>
                </a:solidFill>
                <a:latin typeface="Consolas" panose="020B0609020204030204" pitchFamily="49" charset="0"/>
              </a:rPr>
              <a:t>());</a:t>
            </a:r>
            <a:endParaRPr lang="en-IN"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7985632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3501067" y="4766388"/>
            <a:ext cx="552674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054579" y="3670806"/>
            <a:ext cx="847163" cy="300082"/>
          </a:xfrm>
          <a:prstGeom prst="rect">
            <a:avLst/>
          </a:prstGeom>
          <a:noFill/>
        </p:spPr>
        <p:txBody>
          <a:bodyPr wrap="square" rtlCol="0">
            <a:spAutoFit/>
          </a:bodyPr>
          <a:lstStyle/>
          <a:p>
            <a:pPr algn="ctr"/>
            <a:r>
              <a:rPr lang="en-US" sz="1350" b="1" dirty="0"/>
              <a:t>STACK</a:t>
            </a:r>
            <a:endParaRPr lang="en-IN" sz="1350" b="1" dirty="0"/>
          </a:p>
        </p:txBody>
      </p:sp>
      <p:sp>
        <p:nvSpPr>
          <p:cNvPr id="8" name="TextBox 7"/>
          <p:cNvSpPr txBox="1"/>
          <p:nvPr/>
        </p:nvSpPr>
        <p:spPr>
          <a:xfrm>
            <a:off x="8180645" y="5711930"/>
            <a:ext cx="595032" cy="300082"/>
          </a:xfrm>
          <a:prstGeom prst="rect">
            <a:avLst/>
          </a:prstGeom>
          <a:noFill/>
        </p:spPr>
        <p:txBody>
          <a:bodyPr wrap="square" rtlCol="0">
            <a:spAutoFit/>
          </a:bodyPr>
          <a:lstStyle/>
          <a:p>
            <a:pPr algn="ctr"/>
            <a:r>
              <a:rPr lang="en-US" sz="1350" b="1" dirty="0"/>
              <a:t>HEAP</a:t>
            </a:r>
            <a:endParaRPr lang="en-IN" sz="1350" b="1" dirty="0"/>
          </a:p>
        </p:txBody>
      </p:sp>
      <p:sp>
        <p:nvSpPr>
          <p:cNvPr id="9" name="Rectangle 8"/>
          <p:cNvSpPr/>
          <p:nvPr/>
        </p:nvSpPr>
        <p:spPr>
          <a:xfrm>
            <a:off x="6478742" y="3202820"/>
            <a:ext cx="887505" cy="36576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chemeClr val="tx1"/>
                </a:solidFill>
              </a:rPr>
              <a:t>IData</a:t>
            </a:r>
            <a:r>
              <a:rPr lang="en-US" sz="1350" dirty="0">
                <a:solidFill>
                  <a:schemeClr val="tx1"/>
                </a:solidFill>
              </a:rPr>
              <a:t>* p</a:t>
            </a:r>
            <a:endParaRPr lang="en-IN" sz="1350" dirty="0">
              <a:solidFill>
                <a:schemeClr val="tx1"/>
              </a:solidFill>
            </a:endParaRPr>
          </a:p>
        </p:txBody>
      </p:sp>
      <p:sp>
        <p:nvSpPr>
          <p:cNvPr id="13" name="Rectangle 12"/>
          <p:cNvSpPr/>
          <p:nvPr/>
        </p:nvSpPr>
        <p:spPr>
          <a:xfrm>
            <a:off x="4644483" y="3202820"/>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 </a:t>
            </a:r>
            <a:r>
              <a:rPr lang="en-US" sz="1200" dirty="0"/>
              <a:t>handlers</a:t>
            </a:r>
            <a:endParaRPr lang="en-IN" sz="1200" dirty="0"/>
          </a:p>
        </p:txBody>
      </p:sp>
      <p:sp>
        <p:nvSpPr>
          <p:cNvPr id="16" name="Rectangle 15"/>
          <p:cNvSpPr/>
          <p:nvPr/>
        </p:nvSpPr>
        <p:spPr>
          <a:xfrm>
            <a:off x="4644483" y="2837055"/>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IData</a:t>
            </a:r>
            <a:r>
              <a:rPr lang="en-US" sz="1350" dirty="0"/>
              <a:t>* p</a:t>
            </a:r>
            <a:endParaRPr lang="en-IN" sz="1350" dirty="0"/>
          </a:p>
        </p:txBody>
      </p:sp>
      <p:sp>
        <p:nvSpPr>
          <p:cNvPr id="17" name="TextBox 16"/>
          <p:cNvSpPr txBox="1"/>
          <p:nvPr/>
        </p:nvSpPr>
        <p:spPr>
          <a:xfrm>
            <a:off x="4682304" y="2540232"/>
            <a:ext cx="680756" cy="300082"/>
          </a:xfrm>
          <a:prstGeom prst="rect">
            <a:avLst/>
          </a:prstGeom>
          <a:noFill/>
        </p:spPr>
        <p:txBody>
          <a:bodyPr wrap="square" rtlCol="0">
            <a:spAutoFit/>
          </a:bodyPr>
          <a:lstStyle/>
          <a:p>
            <a:pPr algn="ctr"/>
            <a:r>
              <a:rPr lang="en-US" sz="1350" b="1" dirty="0" err="1"/>
              <a:t>ptr</a:t>
            </a:r>
            <a:endParaRPr lang="en-IN" sz="1350" b="1" dirty="0"/>
          </a:p>
        </p:txBody>
      </p:sp>
      <p:sp>
        <p:nvSpPr>
          <p:cNvPr id="32" name="TextBox 31"/>
          <p:cNvSpPr txBox="1"/>
          <p:nvPr/>
        </p:nvSpPr>
        <p:spPr>
          <a:xfrm>
            <a:off x="3656313" y="60837"/>
            <a:ext cx="1929317" cy="461665"/>
          </a:xfrm>
          <a:prstGeom prst="rect">
            <a:avLst/>
          </a:prstGeom>
          <a:noFill/>
        </p:spPr>
        <p:txBody>
          <a:bodyPr wrap="square" rtlCol="0">
            <a:spAutoFit/>
          </a:bodyPr>
          <a:lstStyle/>
          <a:p>
            <a:pPr algn="ctr"/>
            <a:r>
              <a:rPr lang="en-US" sz="2400" b="1" dirty="0" err="1"/>
              <a:t>unique_ptr</a:t>
            </a:r>
            <a:endParaRPr lang="en-IN" sz="2400" b="1" dirty="0"/>
          </a:p>
        </p:txBody>
      </p:sp>
      <p:sp>
        <p:nvSpPr>
          <p:cNvPr id="20" name="Cloud 19"/>
          <p:cNvSpPr/>
          <p:nvPr/>
        </p:nvSpPr>
        <p:spPr>
          <a:xfrm>
            <a:off x="208358" y="657493"/>
            <a:ext cx="2254064" cy="118738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Default </a:t>
            </a:r>
            <a:r>
              <a:rPr lang="en-US" sz="1050" b="1" dirty="0" err="1">
                <a:solidFill>
                  <a:schemeClr val="tx1"/>
                </a:solidFill>
              </a:rPr>
              <a:t>delete_handler</a:t>
            </a:r>
            <a:r>
              <a:rPr lang="en-US" sz="1050" b="1" dirty="0">
                <a:solidFill>
                  <a:schemeClr val="tx1"/>
                </a:solidFill>
              </a:rPr>
              <a:t> to de-allocate heap memory</a:t>
            </a:r>
          </a:p>
          <a:p>
            <a:pPr algn="ctr"/>
            <a:r>
              <a:rPr lang="en-US" sz="1050" b="1" dirty="0">
                <a:solidFill>
                  <a:schemeClr val="tx1"/>
                </a:solidFill>
              </a:rPr>
              <a:t> </a:t>
            </a: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22" name="Cloud 21"/>
          <p:cNvSpPr/>
          <p:nvPr/>
        </p:nvSpPr>
        <p:spPr>
          <a:xfrm>
            <a:off x="91117" y="1914121"/>
            <a:ext cx="2478464" cy="1338649"/>
          </a:xfrm>
          <a:prstGeom prst="cloud">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CUSTOM </a:t>
            </a:r>
            <a:r>
              <a:rPr lang="en-US" sz="1050" b="1" dirty="0" err="1">
                <a:solidFill>
                  <a:schemeClr val="tx1"/>
                </a:solidFill>
              </a:rPr>
              <a:t>delete_handler</a:t>
            </a:r>
            <a:r>
              <a:rPr lang="en-US" sz="1050" b="1" dirty="0">
                <a:solidFill>
                  <a:schemeClr val="tx1"/>
                </a:solidFill>
              </a:rPr>
              <a:t> </a:t>
            </a:r>
            <a:r>
              <a:rPr lang="en-US" sz="1050" b="1" dirty="0">
                <a:solidFill>
                  <a:srgbClr val="FF0000"/>
                </a:solidFill>
              </a:rPr>
              <a:t>…</a:t>
            </a:r>
            <a:endParaRPr lang="en-US" sz="1050" b="1" dirty="0">
              <a:solidFill>
                <a:schemeClr val="tx1"/>
              </a:solidFill>
            </a:endParaRPr>
          </a:p>
          <a:p>
            <a:pPr algn="ctr"/>
            <a:r>
              <a:rPr lang="en-US" sz="1050" b="1" dirty="0">
                <a:solidFill>
                  <a:schemeClr val="tx1"/>
                </a:solidFill>
              </a:rPr>
              <a:t>To de-allocate heap memory</a:t>
            </a:r>
          </a:p>
          <a:p>
            <a:pPr algn="ct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3" name="Flowchart: Decision 2"/>
          <p:cNvSpPr/>
          <p:nvPr/>
        </p:nvSpPr>
        <p:spPr>
          <a:xfrm>
            <a:off x="3431857" y="1530555"/>
            <a:ext cx="649255" cy="517045"/>
          </a:xfrm>
          <a:prstGeom prst="flowChartDecisi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a:t>
            </a:r>
            <a:endParaRPr lang="en-IN" sz="800" dirty="0"/>
          </a:p>
        </p:txBody>
      </p:sp>
      <p:cxnSp>
        <p:nvCxnSpPr>
          <p:cNvPr id="25" name="Elbow Connector 24"/>
          <p:cNvCxnSpPr>
            <a:stCxn id="3" idx="0"/>
          </p:cNvCxnSpPr>
          <p:nvPr/>
        </p:nvCxnSpPr>
        <p:spPr>
          <a:xfrm rot="16200000" flipV="1">
            <a:off x="2863557" y="637626"/>
            <a:ext cx="428764" cy="135709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3" idx="2"/>
            <a:endCxn id="22" idx="0"/>
          </p:cNvCxnSpPr>
          <p:nvPr/>
        </p:nvCxnSpPr>
        <p:spPr>
          <a:xfrm rot="5400000">
            <a:off x="2894078" y="1721039"/>
            <a:ext cx="535846" cy="118896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740587" y="1146119"/>
            <a:ext cx="1260657" cy="369332"/>
          </a:xfrm>
          <a:prstGeom prst="rect">
            <a:avLst/>
          </a:prstGeom>
          <a:noFill/>
        </p:spPr>
        <p:txBody>
          <a:bodyPr wrap="square" rtlCol="0">
            <a:spAutoFit/>
          </a:bodyPr>
          <a:lstStyle/>
          <a:p>
            <a:pPr algn="ctr"/>
            <a:r>
              <a:rPr lang="en-US" sz="900" b="1" dirty="0"/>
              <a:t>Default  delete Handler</a:t>
            </a:r>
            <a:endParaRPr lang="en-IN" sz="900" b="1" dirty="0"/>
          </a:p>
        </p:txBody>
      </p:sp>
      <p:sp>
        <p:nvSpPr>
          <p:cNvPr id="35" name="TextBox 34"/>
          <p:cNvSpPr txBox="1"/>
          <p:nvPr/>
        </p:nvSpPr>
        <p:spPr>
          <a:xfrm>
            <a:off x="2740587" y="2187613"/>
            <a:ext cx="1260657" cy="369332"/>
          </a:xfrm>
          <a:prstGeom prst="rect">
            <a:avLst/>
          </a:prstGeom>
          <a:noFill/>
        </p:spPr>
        <p:txBody>
          <a:bodyPr wrap="square" rtlCol="0">
            <a:spAutoFit/>
          </a:bodyPr>
          <a:lstStyle/>
          <a:p>
            <a:pPr algn="ctr"/>
            <a:r>
              <a:rPr lang="en-US" sz="900" b="1" dirty="0"/>
              <a:t>Custom delete Handler</a:t>
            </a:r>
            <a:endParaRPr lang="en-IN" sz="900" b="1" dirty="0"/>
          </a:p>
        </p:txBody>
      </p:sp>
      <p:sp>
        <p:nvSpPr>
          <p:cNvPr id="44" name="Footer Placeholder 43"/>
          <p:cNvSpPr>
            <a:spLocks noGrp="1"/>
          </p:cNvSpPr>
          <p:nvPr>
            <p:ph type="ftr" sz="quarter" idx="11"/>
          </p:nvPr>
        </p:nvSpPr>
        <p:spPr/>
        <p:txBody>
          <a:bodyPr/>
          <a:lstStyle/>
          <a:p>
            <a:r>
              <a:rPr lang="en-IN"/>
              <a:t>Trainer: A.M.P.Ganesh Prabhu [ampganeshprabhu@gmail.com]</a:t>
            </a:r>
          </a:p>
        </p:txBody>
      </p:sp>
      <p:sp>
        <p:nvSpPr>
          <p:cNvPr id="45" name="Slide Number Placeholder 44"/>
          <p:cNvSpPr>
            <a:spLocks noGrp="1"/>
          </p:cNvSpPr>
          <p:nvPr>
            <p:ph type="sldNum" sz="quarter" idx="12"/>
          </p:nvPr>
        </p:nvSpPr>
        <p:spPr/>
        <p:txBody>
          <a:bodyPr/>
          <a:lstStyle/>
          <a:p>
            <a:fld id="{655AD4A9-8CA1-4D98-8B5C-B111F93BCC3A}" type="slidenum">
              <a:rPr lang="en-IN" smtClean="0"/>
              <a:t>113</a:t>
            </a:fld>
            <a:endParaRPr lang="en-IN"/>
          </a:p>
        </p:txBody>
      </p:sp>
      <p:cxnSp>
        <p:nvCxnSpPr>
          <p:cNvPr id="27" name="Elbow Connector 26"/>
          <p:cNvCxnSpPr>
            <a:stCxn id="9" idx="2"/>
            <a:endCxn id="30" idx="3"/>
          </p:cNvCxnSpPr>
          <p:nvPr/>
        </p:nvCxnSpPr>
        <p:spPr>
          <a:xfrm rot="5400000">
            <a:off x="5354873" y="3827405"/>
            <a:ext cx="1826443" cy="130880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13" idx="1"/>
            <a:endCxn id="3" idx="3"/>
          </p:cNvCxnSpPr>
          <p:nvPr/>
        </p:nvCxnSpPr>
        <p:spPr>
          <a:xfrm rot="10800000">
            <a:off x="4081113" y="1789079"/>
            <a:ext cx="563371" cy="1596625"/>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4615248" y="5192988"/>
            <a:ext cx="998444" cy="40407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chemeClr val="tx1"/>
                </a:solidFill>
              </a:rPr>
              <a:t>DataB</a:t>
            </a:r>
            <a:endParaRPr lang="en-IN" sz="1350" dirty="0">
              <a:solidFill>
                <a:schemeClr val="tx1"/>
              </a:solidFill>
            </a:endParaRPr>
          </a:p>
        </p:txBody>
      </p:sp>
      <p:cxnSp>
        <p:nvCxnSpPr>
          <p:cNvPr id="21" name="Elbow Connector 20"/>
          <p:cNvCxnSpPr>
            <a:stCxn id="16" idx="3"/>
          </p:cNvCxnSpPr>
          <p:nvPr/>
        </p:nvCxnSpPr>
        <p:spPr>
          <a:xfrm flipH="1">
            <a:off x="5158446" y="3019938"/>
            <a:ext cx="262604" cy="1684844"/>
          </a:xfrm>
          <a:prstGeom prst="bentConnector4">
            <a:avLst>
              <a:gd name="adj1" fmla="val -87051"/>
              <a:gd name="adj2" fmla="val 55427"/>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Multiply 1"/>
          <p:cNvSpPr/>
          <p:nvPr/>
        </p:nvSpPr>
        <p:spPr>
          <a:xfrm>
            <a:off x="4846834" y="4164142"/>
            <a:ext cx="623223" cy="48875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p:cNvSpPr txBox="1"/>
          <p:nvPr/>
        </p:nvSpPr>
        <p:spPr>
          <a:xfrm>
            <a:off x="6218186" y="2162331"/>
            <a:ext cx="2202788" cy="523220"/>
          </a:xfrm>
          <a:prstGeom prst="rect">
            <a:avLst/>
          </a:prstGeom>
          <a:noFill/>
        </p:spPr>
        <p:txBody>
          <a:bodyPr wrap="square" rtlCol="0">
            <a:spAutoFit/>
          </a:bodyPr>
          <a:lstStyle/>
          <a:p>
            <a:r>
              <a:rPr lang="en-US" sz="1400" i="1" dirty="0"/>
              <a:t>When a call to </a:t>
            </a:r>
            <a:r>
              <a:rPr lang="en-US" sz="1400" i="1" dirty="0" err="1">
                <a:solidFill>
                  <a:schemeClr val="tx2"/>
                </a:solidFill>
              </a:rPr>
              <a:t>Some_Business</a:t>
            </a:r>
            <a:r>
              <a:rPr lang="en-US" sz="1400" i="1" dirty="0"/>
              <a:t> terminates</a:t>
            </a:r>
            <a:endParaRPr lang="en-IN" sz="1400" i="1" dirty="0"/>
          </a:p>
        </p:txBody>
      </p:sp>
      <p:sp>
        <p:nvSpPr>
          <p:cNvPr id="23" name="Multiply 22"/>
          <p:cNvSpPr/>
          <p:nvPr/>
        </p:nvSpPr>
        <p:spPr>
          <a:xfrm>
            <a:off x="5363060" y="5247996"/>
            <a:ext cx="434380" cy="626746"/>
          </a:xfrm>
          <a:prstGeom prst="mathMultiply">
            <a:avLst/>
          </a:prstGeom>
          <a:solidFill>
            <a:srgbClr val="FF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Multiply 35"/>
          <p:cNvSpPr/>
          <p:nvPr/>
        </p:nvSpPr>
        <p:spPr>
          <a:xfrm>
            <a:off x="7102390" y="3048370"/>
            <a:ext cx="434380" cy="626746"/>
          </a:xfrm>
          <a:prstGeom prst="mathMultiply">
            <a:avLst/>
          </a:prstGeom>
          <a:solidFill>
            <a:srgbClr val="FF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p:cNvSpPr/>
          <p:nvPr/>
        </p:nvSpPr>
        <p:spPr>
          <a:xfrm>
            <a:off x="5255878" y="798900"/>
            <a:ext cx="3333232" cy="1169551"/>
          </a:xfrm>
          <a:prstGeom prst="rect">
            <a:avLst/>
          </a:prstGeom>
          <a:solidFill>
            <a:schemeClr val="tx1"/>
          </a:solidFill>
          <a:ln>
            <a:solidFill>
              <a:schemeClr val="tx1"/>
            </a:solidFill>
          </a:ln>
        </p:spPr>
        <p:txBody>
          <a:bodyPr wrap="square">
            <a:spAutoFit/>
          </a:bodyPr>
          <a:lstStyle/>
          <a:p>
            <a:r>
              <a:rPr lang="en-IN" sz="1400" b="1" dirty="0">
                <a:solidFill>
                  <a:srgbClr val="569CD6"/>
                </a:solidFill>
                <a:latin typeface="Consolas" panose="020B0609020204030204" pitchFamily="49" charset="0"/>
              </a:rPr>
              <a:t>void</a:t>
            </a:r>
            <a:r>
              <a:rPr lang="en-IN" sz="1400" b="1" dirty="0">
                <a:solidFill>
                  <a:srgbClr val="D4D4D4"/>
                </a:solidFill>
                <a:latin typeface="Consolas" panose="020B0609020204030204" pitchFamily="49" charset="0"/>
              </a:rPr>
              <a:t> </a:t>
            </a:r>
            <a:r>
              <a:rPr lang="en-IN" sz="1400" b="1" dirty="0" err="1">
                <a:solidFill>
                  <a:srgbClr val="DCDCAA"/>
                </a:solidFill>
                <a:latin typeface="Consolas" panose="020B0609020204030204" pitchFamily="49" charset="0"/>
              </a:rPr>
              <a:t>Some_Business</a:t>
            </a:r>
            <a:r>
              <a:rPr lang="en-IN" sz="1400" b="1" dirty="0">
                <a:solidFill>
                  <a:srgbClr val="D4D4D4"/>
                </a:solidFill>
                <a:latin typeface="Consolas" panose="020B0609020204030204" pitchFamily="49" charset="0"/>
              </a:rPr>
              <a:t>(</a:t>
            </a:r>
            <a:r>
              <a:rPr lang="en-IN" sz="1400" b="1" dirty="0" err="1">
                <a:solidFill>
                  <a:srgbClr val="4EC9B0"/>
                </a:solidFill>
                <a:latin typeface="Consolas" panose="020B0609020204030204" pitchFamily="49" charset="0"/>
              </a:rPr>
              <a:t>IData</a:t>
            </a:r>
            <a:r>
              <a:rPr lang="en-IN" sz="1400" b="1" dirty="0">
                <a:solidFill>
                  <a:srgbClr val="569CD6"/>
                </a:solidFill>
                <a:latin typeface="Consolas" panose="020B0609020204030204" pitchFamily="49" charset="0"/>
              </a:rPr>
              <a:t>*</a:t>
            </a:r>
            <a:r>
              <a:rPr lang="en-IN" sz="1400" b="1" dirty="0">
                <a:solidFill>
                  <a:srgbClr val="D4D4D4"/>
                </a:solidFill>
                <a:latin typeface="Consolas" panose="020B0609020204030204" pitchFamily="49" charset="0"/>
              </a:rPr>
              <a:t> </a:t>
            </a:r>
            <a:r>
              <a:rPr lang="en-IN" sz="1400" b="1" dirty="0">
                <a:solidFill>
                  <a:srgbClr val="9CDCFE"/>
                </a:solidFill>
                <a:latin typeface="Consolas" panose="020B0609020204030204" pitchFamily="49" charset="0"/>
              </a:rPr>
              <a:t>p</a:t>
            </a:r>
            <a:r>
              <a:rPr lang="en-IN" sz="1400" b="1" dirty="0">
                <a:solidFill>
                  <a:srgbClr val="D4D4D4"/>
                </a:solidFill>
                <a:latin typeface="Consolas" panose="020B0609020204030204" pitchFamily="49" charset="0"/>
              </a:rPr>
              <a:t>)</a:t>
            </a:r>
          </a:p>
          <a:p>
            <a:r>
              <a:rPr lang="en-IN" sz="1400" b="1" dirty="0">
                <a:solidFill>
                  <a:srgbClr val="D4D4D4"/>
                </a:solidFill>
                <a:latin typeface="Consolas" panose="020B0609020204030204" pitchFamily="49" charset="0"/>
              </a:rPr>
              <a:t>{</a:t>
            </a:r>
          </a:p>
          <a:p>
            <a:r>
              <a:rPr lang="en-IN" sz="1400" b="1" dirty="0">
                <a:solidFill>
                  <a:srgbClr val="6A9955"/>
                </a:solidFill>
                <a:latin typeface="Consolas" panose="020B0609020204030204" pitchFamily="49" charset="0"/>
              </a:rPr>
              <a:t>    //....</a:t>
            </a:r>
            <a:endParaRPr lang="en-IN" sz="1400" b="1" dirty="0">
              <a:solidFill>
                <a:srgbClr val="D4D4D4"/>
              </a:solidFill>
              <a:latin typeface="Consolas" panose="020B0609020204030204" pitchFamily="49" charset="0"/>
            </a:endParaRPr>
          </a:p>
          <a:p>
            <a:r>
              <a:rPr lang="en-IN" sz="1400" b="1" dirty="0">
                <a:solidFill>
                  <a:srgbClr val="D4D4D4"/>
                </a:solidFill>
                <a:latin typeface="Consolas" panose="020B0609020204030204" pitchFamily="49" charset="0"/>
              </a:rPr>
              <a:t>    </a:t>
            </a:r>
            <a:r>
              <a:rPr lang="en-IN" sz="1400" b="1" dirty="0">
                <a:solidFill>
                  <a:srgbClr val="C586C0"/>
                </a:solidFill>
                <a:latin typeface="Consolas" panose="020B0609020204030204" pitchFamily="49" charset="0"/>
              </a:rPr>
              <a:t>delete</a:t>
            </a:r>
            <a:r>
              <a:rPr lang="en-IN" sz="1400" b="1" dirty="0">
                <a:solidFill>
                  <a:srgbClr val="D4D4D4"/>
                </a:solidFill>
                <a:latin typeface="Consolas" panose="020B0609020204030204" pitchFamily="49" charset="0"/>
              </a:rPr>
              <a:t> p;</a:t>
            </a:r>
          </a:p>
          <a:p>
            <a:r>
              <a:rPr lang="en-IN" sz="1400" b="1" dirty="0">
                <a:solidFill>
                  <a:srgbClr val="D4D4D4"/>
                </a:solidFill>
                <a:latin typeface="Consolas" panose="020B0609020204030204" pitchFamily="49" charset="0"/>
              </a:rPr>
              <a:t>}</a:t>
            </a:r>
            <a:endParaRPr lang="en-IN" sz="1400" b="1" dirty="0">
              <a:solidFill>
                <a:srgbClr val="D4D4D4"/>
              </a:solidFill>
              <a:effectLst/>
              <a:latin typeface="Consolas" panose="020B0609020204030204" pitchFamily="49" charset="0"/>
            </a:endParaRPr>
          </a:p>
        </p:txBody>
      </p:sp>
      <p:sp>
        <p:nvSpPr>
          <p:cNvPr id="37" name="Rectangle 36"/>
          <p:cNvSpPr/>
          <p:nvPr/>
        </p:nvSpPr>
        <p:spPr>
          <a:xfrm>
            <a:off x="1845703" y="4164894"/>
            <a:ext cx="2648482" cy="276999"/>
          </a:xfrm>
          <a:prstGeom prst="rect">
            <a:avLst/>
          </a:prstGeom>
          <a:solidFill>
            <a:schemeClr val="tx1"/>
          </a:solidFill>
        </p:spPr>
        <p:txBody>
          <a:bodyPr wrap="none">
            <a:spAutoFit/>
          </a:bodyPr>
          <a:lstStyle/>
          <a:p>
            <a:r>
              <a:rPr lang="en-IN" sz="1200" dirty="0" err="1">
                <a:solidFill>
                  <a:srgbClr val="DCDCAA"/>
                </a:solidFill>
                <a:latin typeface="Consolas" panose="020B0609020204030204" pitchFamily="49" charset="0"/>
              </a:rPr>
              <a:t>Some_Business</a:t>
            </a:r>
            <a:r>
              <a:rPr lang="en-IN" sz="1200" dirty="0">
                <a:solidFill>
                  <a:srgbClr val="D4D4D4"/>
                </a:solidFill>
                <a:latin typeface="Consolas" panose="020B0609020204030204" pitchFamily="49" charset="0"/>
              </a:rPr>
              <a:t>(</a:t>
            </a:r>
            <a:r>
              <a:rPr lang="en-IN" sz="1200" dirty="0" err="1">
                <a:solidFill>
                  <a:srgbClr val="9CDCFE"/>
                </a:solidFill>
                <a:latin typeface="Consolas" panose="020B0609020204030204" pitchFamily="49" charset="0"/>
              </a:rPr>
              <a:t>ptr</a:t>
            </a:r>
            <a:r>
              <a:rPr lang="en-IN" sz="1200" dirty="0" err="1">
                <a:solidFill>
                  <a:srgbClr val="D4D4D4"/>
                </a:solidFill>
                <a:latin typeface="Consolas" panose="020B0609020204030204" pitchFamily="49" charset="0"/>
              </a:rPr>
              <a:t>.</a:t>
            </a:r>
            <a:r>
              <a:rPr lang="en-IN" sz="1200" dirty="0" err="1">
                <a:solidFill>
                  <a:srgbClr val="DCDCAA"/>
                </a:solidFill>
                <a:latin typeface="Consolas" panose="020B0609020204030204" pitchFamily="49" charset="0"/>
              </a:rPr>
              <a:t>release</a:t>
            </a:r>
            <a:r>
              <a:rPr lang="en-IN" sz="1200" dirty="0">
                <a:solidFill>
                  <a:srgbClr val="D4D4D4"/>
                </a:solidFill>
                <a:latin typeface="Consolas" panose="020B0609020204030204" pitchFamily="49" charset="0"/>
              </a:rPr>
              <a:t>());</a:t>
            </a:r>
            <a:endParaRPr lang="en-IN"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8419136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3501067" y="4766388"/>
            <a:ext cx="552674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054579" y="3670806"/>
            <a:ext cx="847163" cy="300082"/>
          </a:xfrm>
          <a:prstGeom prst="rect">
            <a:avLst/>
          </a:prstGeom>
          <a:noFill/>
        </p:spPr>
        <p:txBody>
          <a:bodyPr wrap="square" rtlCol="0">
            <a:spAutoFit/>
          </a:bodyPr>
          <a:lstStyle/>
          <a:p>
            <a:pPr algn="ctr"/>
            <a:r>
              <a:rPr lang="en-US" sz="1350" b="1" dirty="0"/>
              <a:t>STACK</a:t>
            </a:r>
            <a:endParaRPr lang="en-IN" sz="1350" b="1" dirty="0"/>
          </a:p>
        </p:txBody>
      </p:sp>
      <p:sp>
        <p:nvSpPr>
          <p:cNvPr id="8" name="TextBox 7"/>
          <p:cNvSpPr txBox="1"/>
          <p:nvPr/>
        </p:nvSpPr>
        <p:spPr>
          <a:xfrm>
            <a:off x="8180645" y="5711930"/>
            <a:ext cx="595032" cy="300082"/>
          </a:xfrm>
          <a:prstGeom prst="rect">
            <a:avLst/>
          </a:prstGeom>
          <a:noFill/>
        </p:spPr>
        <p:txBody>
          <a:bodyPr wrap="square" rtlCol="0">
            <a:spAutoFit/>
          </a:bodyPr>
          <a:lstStyle/>
          <a:p>
            <a:pPr algn="ctr"/>
            <a:r>
              <a:rPr lang="en-US" sz="1350" b="1" dirty="0"/>
              <a:t>HEAP</a:t>
            </a:r>
            <a:endParaRPr lang="en-IN" sz="1350" b="1" dirty="0"/>
          </a:p>
        </p:txBody>
      </p:sp>
      <p:sp>
        <p:nvSpPr>
          <p:cNvPr id="13" name="Rectangle 12"/>
          <p:cNvSpPr/>
          <p:nvPr/>
        </p:nvSpPr>
        <p:spPr>
          <a:xfrm>
            <a:off x="4644483" y="3202820"/>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 </a:t>
            </a:r>
            <a:r>
              <a:rPr lang="en-US" sz="1200" dirty="0"/>
              <a:t>handlers</a:t>
            </a:r>
            <a:endParaRPr lang="en-IN" sz="1200" dirty="0"/>
          </a:p>
        </p:txBody>
      </p:sp>
      <p:sp>
        <p:nvSpPr>
          <p:cNvPr id="16" name="Rectangle 15"/>
          <p:cNvSpPr/>
          <p:nvPr/>
        </p:nvSpPr>
        <p:spPr>
          <a:xfrm>
            <a:off x="4644483" y="2837055"/>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IData</a:t>
            </a:r>
            <a:r>
              <a:rPr lang="en-US" sz="1350" dirty="0"/>
              <a:t>* p</a:t>
            </a:r>
            <a:endParaRPr lang="en-IN" sz="1350" dirty="0"/>
          </a:p>
        </p:txBody>
      </p:sp>
      <p:sp>
        <p:nvSpPr>
          <p:cNvPr id="17" name="TextBox 16"/>
          <p:cNvSpPr txBox="1"/>
          <p:nvPr/>
        </p:nvSpPr>
        <p:spPr>
          <a:xfrm>
            <a:off x="4682304" y="2540232"/>
            <a:ext cx="680756" cy="300082"/>
          </a:xfrm>
          <a:prstGeom prst="rect">
            <a:avLst/>
          </a:prstGeom>
          <a:noFill/>
        </p:spPr>
        <p:txBody>
          <a:bodyPr wrap="square" rtlCol="0">
            <a:spAutoFit/>
          </a:bodyPr>
          <a:lstStyle/>
          <a:p>
            <a:pPr algn="ctr"/>
            <a:r>
              <a:rPr lang="en-US" sz="1350" b="1" dirty="0"/>
              <a:t>Aptr1</a:t>
            </a:r>
            <a:endParaRPr lang="en-IN" sz="1350" b="1" dirty="0"/>
          </a:p>
        </p:txBody>
      </p:sp>
      <p:sp>
        <p:nvSpPr>
          <p:cNvPr id="32" name="TextBox 31"/>
          <p:cNvSpPr txBox="1"/>
          <p:nvPr/>
        </p:nvSpPr>
        <p:spPr>
          <a:xfrm>
            <a:off x="3656313" y="60837"/>
            <a:ext cx="1929317" cy="461665"/>
          </a:xfrm>
          <a:prstGeom prst="rect">
            <a:avLst/>
          </a:prstGeom>
          <a:noFill/>
        </p:spPr>
        <p:txBody>
          <a:bodyPr wrap="square" rtlCol="0">
            <a:spAutoFit/>
          </a:bodyPr>
          <a:lstStyle/>
          <a:p>
            <a:pPr algn="ctr"/>
            <a:r>
              <a:rPr lang="en-US" sz="2400" b="1" dirty="0" err="1"/>
              <a:t>unique_ptr</a:t>
            </a:r>
            <a:endParaRPr lang="en-IN" sz="2400" b="1" dirty="0"/>
          </a:p>
        </p:txBody>
      </p:sp>
      <p:sp>
        <p:nvSpPr>
          <p:cNvPr id="3" name="Flowchart: Decision 2"/>
          <p:cNvSpPr/>
          <p:nvPr/>
        </p:nvSpPr>
        <p:spPr>
          <a:xfrm>
            <a:off x="3431857" y="1530555"/>
            <a:ext cx="649255" cy="517045"/>
          </a:xfrm>
          <a:prstGeom prst="flowChartDecisi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a:t>
            </a:r>
            <a:endParaRPr lang="en-IN" sz="800" dirty="0"/>
          </a:p>
        </p:txBody>
      </p:sp>
      <p:sp>
        <p:nvSpPr>
          <p:cNvPr id="44" name="Footer Placeholder 43"/>
          <p:cNvSpPr>
            <a:spLocks noGrp="1"/>
          </p:cNvSpPr>
          <p:nvPr>
            <p:ph type="ftr" sz="quarter" idx="11"/>
          </p:nvPr>
        </p:nvSpPr>
        <p:spPr/>
        <p:txBody>
          <a:bodyPr/>
          <a:lstStyle/>
          <a:p>
            <a:r>
              <a:rPr lang="en-IN"/>
              <a:t>Trainer: A.M.P.Ganesh Prabhu [ampganeshprabhu@gmail.com]</a:t>
            </a:r>
          </a:p>
        </p:txBody>
      </p:sp>
      <p:sp>
        <p:nvSpPr>
          <p:cNvPr id="45" name="Slide Number Placeholder 44"/>
          <p:cNvSpPr>
            <a:spLocks noGrp="1"/>
          </p:cNvSpPr>
          <p:nvPr>
            <p:ph type="sldNum" sz="quarter" idx="12"/>
          </p:nvPr>
        </p:nvSpPr>
        <p:spPr/>
        <p:txBody>
          <a:bodyPr/>
          <a:lstStyle/>
          <a:p>
            <a:fld id="{655AD4A9-8CA1-4D98-8B5C-B111F93BCC3A}" type="slidenum">
              <a:rPr lang="en-IN" smtClean="0"/>
              <a:t>114</a:t>
            </a:fld>
            <a:endParaRPr lang="en-IN"/>
          </a:p>
        </p:txBody>
      </p:sp>
      <p:cxnSp>
        <p:nvCxnSpPr>
          <p:cNvPr id="10" name="Elbow Connector 9"/>
          <p:cNvCxnSpPr>
            <a:stCxn id="13" idx="1"/>
            <a:endCxn id="3" idx="3"/>
          </p:cNvCxnSpPr>
          <p:nvPr/>
        </p:nvCxnSpPr>
        <p:spPr>
          <a:xfrm rot="10800000">
            <a:off x="4081113" y="1789079"/>
            <a:ext cx="563371" cy="1596625"/>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4615248" y="5192988"/>
            <a:ext cx="998444" cy="40407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chemeClr val="tx1"/>
                </a:solidFill>
              </a:rPr>
              <a:t>DataA</a:t>
            </a:r>
            <a:endParaRPr lang="en-IN" sz="1350" dirty="0">
              <a:solidFill>
                <a:schemeClr val="tx1"/>
              </a:solidFill>
            </a:endParaRPr>
          </a:p>
        </p:txBody>
      </p:sp>
      <p:cxnSp>
        <p:nvCxnSpPr>
          <p:cNvPr id="21" name="Elbow Connector 20"/>
          <p:cNvCxnSpPr>
            <a:stCxn id="16" idx="3"/>
            <a:endCxn id="30" idx="0"/>
          </p:cNvCxnSpPr>
          <p:nvPr/>
        </p:nvCxnSpPr>
        <p:spPr>
          <a:xfrm flipH="1">
            <a:off x="5114470" y="3019938"/>
            <a:ext cx="306580" cy="2173050"/>
          </a:xfrm>
          <a:prstGeom prst="bentConnector4">
            <a:avLst>
              <a:gd name="adj1" fmla="val -74565"/>
              <a:gd name="adj2" fmla="val 54208"/>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853572" y="676379"/>
            <a:ext cx="6199424" cy="276999"/>
          </a:xfrm>
          <a:prstGeom prst="rect">
            <a:avLst/>
          </a:prstGeom>
          <a:solidFill>
            <a:schemeClr val="tx1"/>
          </a:solidFill>
        </p:spPr>
        <p:txBody>
          <a:bodyPr wrap="square">
            <a:spAutoFit/>
          </a:bodyPr>
          <a:lstStyle/>
          <a:p>
            <a:r>
              <a:rPr lang="en-IN" sz="1200" dirty="0" err="1">
                <a:solidFill>
                  <a:srgbClr val="D4D4D4"/>
                </a:solidFill>
                <a:latin typeface="Consolas" panose="020B0609020204030204" pitchFamily="49" charset="0"/>
              </a:rPr>
              <a:t>unique_ptr</a:t>
            </a:r>
            <a:r>
              <a:rPr lang="en-IN" sz="1200" dirty="0">
                <a:solidFill>
                  <a:srgbClr val="D4D4D4"/>
                </a:solidFill>
                <a:latin typeface="Consolas" panose="020B0609020204030204" pitchFamily="49" charset="0"/>
              </a:rPr>
              <a:t>&lt;</a:t>
            </a:r>
            <a:r>
              <a:rPr lang="en-IN" sz="1200" dirty="0" err="1">
                <a:solidFill>
                  <a:srgbClr val="D4D4D4"/>
                </a:solidFill>
                <a:latin typeface="Consolas" panose="020B0609020204030204" pitchFamily="49" charset="0"/>
              </a:rPr>
              <a:t>DataA</a:t>
            </a:r>
            <a:r>
              <a:rPr lang="en-IN" sz="1200" dirty="0">
                <a:solidFill>
                  <a:srgbClr val="D4D4D4"/>
                </a:solidFill>
                <a:latin typeface="Consolas" panose="020B0609020204030204" pitchFamily="49" charset="0"/>
              </a:rPr>
              <a:t>, function&lt;</a:t>
            </a:r>
            <a:r>
              <a:rPr lang="en-IN" sz="1200" dirty="0">
                <a:solidFill>
                  <a:srgbClr val="569CD6"/>
                </a:solidFill>
                <a:latin typeface="Consolas" panose="020B0609020204030204" pitchFamily="49" charset="0"/>
              </a:rPr>
              <a:t>void</a:t>
            </a:r>
            <a:r>
              <a:rPr lang="en-IN" sz="1200" dirty="0">
                <a:solidFill>
                  <a:srgbClr val="D4D4D4"/>
                </a:solidFill>
                <a:latin typeface="Consolas" panose="020B0609020204030204" pitchFamily="49" charset="0"/>
              </a:rPr>
              <a:t>(</a:t>
            </a:r>
            <a:r>
              <a:rPr lang="en-IN" sz="1200" dirty="0" err="1">
                <a:solidFill>
                  <a:srgbClr val="D4D4D4"/>
                </a:solidFill>
                <a:latin typeface="Consolas" panose="020B0609020204030204" pitchFamily="49" charset="0"/>
              </a:rPr>
              <a:t>DataA</a:t>
            </a:r>
            <a:r>
              <a:rPr lang="en-IN" sz="1200" dirty="0">
                <a:solidFill>
                  <a:srgbClr val="D4D4D4"/>
                </a:solidFill>
                <a:latin typeface="Consolas" panose="020B0609020204030204" pitchFamily="49" charset="0"/>
              </a:rPr>
              <a:t>*)&gt;&gt; Aptr1 = </a:t>
            </a:r>
            <a:r>
              <a:rPr lang="en-IN" sz="1200" dirty="0" err="1">
                <a:solidFill>
                  <a:srgbClr val="DCDCAA"/>
                </a:solidFill>
                <a:latin typeface="Consolas" panose="020B0609020204030204" pitchFamily="49" charset="0"/>
              </a:rPr>
              <a:t>make_unique</a:t>
            </a:r>
            <a:r>
              <a:rPr lang="en-IN" sz="1200" dirty="0">
                <a:solidFill>
                  <a:srgbClr val="D4D4D4"/>
                </a:solidFill>
                <a:latin typeface="Consolas" panose="020B0609020204030204" pitchFamily="49" charset="0"/>
              </a:rPr>
              <a:t>&lt;</a:t>
            </a:r>
            <a:r>
              <a:rPr lang="en-IN" sz="1200" dirty="0" err="1">
                <a:solidFill>
                  <a:srgbClr val="4EC9B0"/>
                </a:solidFill>
                <a:latin typeface="Consolas" panose="020B0609020204030204" pitchFamily="49" charset="0"/>
              </a:rPr>
              <a:t>DataA</a:t>
            </a:r>
            <a:r>
              <a:rPr lang="en-IN" sz="1200" dirty="0">
                <a:solidFill>
                  <a:srgbClr val="D4D4D4"/>
                </a:solidFill>
                <a:latin typeface="Consolas" panose="020B0609020204030204" pitchFamily="49" charset="0"/>
              </a:rPr>
              <a:t>&gt;();</a:t>
            </a:r>
            <a:endParaRPr lang="en-IN" sz="1200" b="0" dirty="0">
              <a:solidFill>
                <a:srgbClr val="D4D4D4"/>
              </a:solidFill>
              <a:effectLst/>
              <a:latin typeface="Consolas" panose="020B0609020204030204" pitchFamily="49" charset="0"/>
            </a:endParaRPr>
          </a:p>
        </p:txBody>
      </p:sp>
      <p:sp>
        <p:nvSpPr>
          <p:cNvPr id="24" name="Cloud 23"/>
          <p:cNvSpPr/>
          <p:nvPr/>
        </p:nvSpPr>
        <p:spPr>
          <a:xfrm>
            <a:off x="208358" y="657493"/>
            <a:ext cx="2254064" cy="118738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Default </a:t>
            </a:r>
            <a:r>
              <a:rPr lang="en-US" sz="1050" b="1" dirty="0" err="1">
                <a:solidFill>
                  <a:schemeClr val="tx1"/>
                </a:solidFill>
              </a:rPr>
              <a:t>delete_handler</a:t>
            </a:r>
            <a:r>
              <a:rPr lang="en-US" sz="1050" b="1" dirty="0">
                <a:solidFill>
                  <a:schemeClr val="tx1"/>
                </a:solidFill>
              </a:rPr>
              <a:t> to de-allocate heap memory</a:t>
            </a:r>
          </a:p>
          <a:p>
            <a:pPr algn="ctr"/>
            <a:r>
              <a:rPr lang="en-US" sz="1050" b="1" dirty="0">
                <a:solidFill>
                  <a:schemeClr val="tx1"/>
                </a:solidFill>
              </a:rPr>
              <a:t> </a:t>
            </a: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cxnSp>
        <p:nvCxnSpPr>
          <p:cNvPr id="26" name="Elbow Connector 25"/>
          <p:cNvCxnSpPr/>
          <p:nvPr/>
        </p:nvCxnSpPr>
        <p:spPr>
          <a:xfrm rot="16200000" flipV="1">
            <a:off x="2863557" y="637626"/>
            <a:ext cx="428764" cy="135709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70950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959999" y="4435036"/>
            <a:ext cx="4092997"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054579" y="3670806"/>
            <a:ext cx="847163" cy="300082"/>
          </a:xfrm>
          <a:prstGeom prst="rect">
            <a:avLst/>
          </a:prstGeom>
          <a:noFill/>
        </p:spPr>
        <p:txBody>
          <a:bodyPr wrap="square" rtlCol="0">
            <a:spAutoFit/>
          </a:bodyPr>
          <a:lstStyle/>
          <a:p>
            <a:pPr algn="ctr"/>
            <a:r>
              <a:rPr lang="en-US" sz="1350" b="1" dirty="0"/>
              <a:t>STACK</a:t>
            </a:r>
            <a:endParaRPr lang="en-IN" sz="1350" b="1" dirty="0"/>
          </a:p>
        </p:txBody>
      </p:sp>
      <p:sp>
        <p:nvSpPr>
          <p:cNvPr id="8" name="TextBox 7"/>
          <p:cNvSpPr txBox="1"/>
          <p:nvPr/>
        </p:nvSpPr>
        <p:spPr>
          <a:xfrm>
            <a:off x="8180645" y="5711930"/>
            <a:ext cx="595032" cy="300082"/>
          </a:xfrm>
          <a:prstGeom prst="rect">
            <a:avLst/>
          </a:prstGeom>
          <a:noFill/>
        </p:spPr>
        <p:txBody>
          <a:bodyPr wrap="square" rtlCol="0">
            <a:spAutoFit/>
          </a:bodyPr>
          <a:lstStyle/>
          <a:p>
            <a:pPr algn="ctr"/>
            <a:r>
              <a:rPr lang="en-US" sz="1350" b="1" dirty="0"/>
              <a:t>HEAP</a:t>
            </a:r>
            <a:endParaRPr lang="en-IN" sz="1350" b="1" dirty="0"/>
          </a:p>
        </p:txBody>
      </p:sp>
      <p:sp>
        <p:nvSpPr>
          <p:cNvPr id="13" name="Rectangle 12"/>
          <p:cNvSpPr/>
          <p:nvPr/>
        </p:nvSpPr>
        <p:spPr>
          <a:xfrm>
            <a:off x="4644483" y="3202820"/>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 </a:t>
            </a:r>
            <a:r>
              <a:rPr lang="en-US" sz="1200" dirty="0"/>
              <a:t>handlers</a:t>
            </a:r>
            <a:endParaRPr lang="en-IN" sz="1200" dirty="0"/>
          </a:p>
        </p:txBody>
      </p:sp>
      <p:sp>
        <p:nvSpPr>
          <p:cNvPr id="16" name="Rectangle 15"/>
          <p:cNvSpPr/>
          <p:nvPr/>
        </p:nvSpPr>
        <p:spPr>
          <a:xfrm>
            <a:off x="4644483" y="2837055"/>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IData</a:t>
            </a:r>
            <a:r>
              <a:rPr lang="en-US" sz="1350" dirty="0"/>
              <a:t>* p</a:t>
            </a:r>
            <a:endParaRPr lang="en-IN" sz="1350" dirty="0"/>
          </a:p>
        </p:txBody>
      </p:sp>
      <p:sp>
        <p:nvSpPr>
          <p:cNvPr id="17" name="TextBox 16"/>
          <p:cNvSpPr txBox="1"/>
          <p:nvPr/>
        </p:nvSpPr>
        <p:spPr>
          <a:xfrm>
            <a:off x="4682304" y="2540232"/>
            <a:ext cx="680756" cy="300082"/>
          </a:xfrm>
          <a:prstGeom prst="rect">
            <a:avLst/>
          </a:prstGeom>
          <a:noFill/>
        </p:spPr>
        <p:txBody>
          <a:bodyPr wrap="square" rtlCol="0">
            <a:spAutoFit/>
          </a:bodyPr>
          <a:lstStyle/>
          <a:p>
            <a:pPr algn="ctr"/>
            <a:r>
              <a:rPr lang="en-US" sz="1350" b="1" dirty="0"/>
              <a:t>Aptr1</a:t>
            </a:r>
            <a:endParaRPr lang="en-IN" sz="1350" b="1" dirty="0"/>
          </a:p>
        </p:txBody>
      </p:sp>
      <p:sp>
        <p:nvSpPr>
          <p:cNvPr id="32" name="TextBox 31"/>
          <p:cNvSpPr txBox="1"/>
          <p:nvPr/>
        </p:nvSpPr>
        <p:spPr>
          <a:xfrm>
            <a:off x="3656313" y="60837"/>
            <a:ext cx="1929317" cy="461665"/>
          </a:xfrm>
          <a:prstGeom prst="rect">
            <a:avLst/>
          </a:prstGeom>
          <a:noFill/>
        </p:spPr>
        <p:txBody>
          <a:bodyPr wrap="square" rtlCol="0">
            <a:spAutoFit/>
          </a:bodyPr>
          <a:lstStyle/>
          <a:p>
            <a:pPr algn="ctr"/>
            <a:r>
              <a:rPr lang="en-US" sz="2400" b="1" dirty="0" err="1"/>
              <a:t>unique_ptr</a:t>
            </a:r>
            <a:endParaRPr lang="en-IN" sz="2400" b="1" dirty="0"/>
          </a:p>
        </p:txBody>
      </p:sp>
      <p:sp>
        <p:nvSpPr>
          <p:cNvPr id="20" name="Cloud 19"/>
          <p:cNvSpPr/>
          <p:nvPr/>
        </p:nvSpPr>
        <p:spPr>
          <a:xfrm>
            <a:off x="208358" y="657493"/>
            <a:ext cx="2254064" cy="118738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Default </a:t>
            </a:r>
            <a:r>
              <a:rPr lang="en-US" sz="1050" b="1" dirty="0" err="1">
                <a:solidFill>
                  <a:schemeClr val="tx1"/>
                </a:solidFill>
              </a:rPr>
              <a:t>delete_handler</a:t>
            </a:r>
            <a:r>
              <a:rPr lang="en-US" sz="1050" b="1" dirty="0">
                <a:solidFill>
                  <a:schemeClr val="tx1"/>
                </a:solidFill>
              </a:rPr>
              <a:t> to de-allocate heap memory</a:t>
            </a:r>
          </a:p>
          <a:p>
            <a:pPr algn="ctr"/>
            <a:r>
              <a:rPr lang="en-US" sz="1050" b="1" dirty="0">
                <a:solidFill>
                  <a:schemeClr val="tx1"/>
                </a:solidFill>
              </a:rPr>
              <a:t> </a:t>
            </a: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3" name="Flowchart: Decision 2"/>
          <p:cNvSpPr/>
          <p:nvPr/>
        </p:nvSpPr>
        <p:spPr>
          <a:xfrm>
            <a:off x="3431857" y="1530555"/>
            <a:ext cx="649255" cy="517045"/>
          </a:xfrm>
          <a:prstGeom prst="flowChartDecisi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a:t>
            </a:r>
            <a:endParaRPr lang="en-IN" sz="800" dirty="0"/>
          </a:p>
        </p:txBody>
      </p:sp>
      <p:cxnSp>
        <p:nvCxnSpPr>
          <p:cNvPr id="25" name="Elbow Connector 24"/>
          <p:cNvCxnSpPr>
            <a:stCxn id="3" idx="0"/>
          </p:cNvCxnSpPr>
          <p:nvPr/>
        </p:nvCxnSpPr>
        <p:spPr>
          <a:xfrm rot="16200000" flipV="1">
            <a:off x="2863557" y="637626"/>
            <a:ext cx="428764" cy="135709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447610" y="1213009"/>
            <a:ext cx="1260657" cy="369332"/>
          </a:xfrm>
          <a:prstGeom prst="rect">
            <a:avLst/>
          </a:prstGeom>
          <a:noFill/>
        </p:spPr>
        <p:txBody>
          <a:bodyPr wrap="square" rtlCol="0">
            <a:spAutoFit/>
          </a:bodyPr>
          <a:lstStyle/>
          <a:p>
            <a:pPr algn="ctr"/>
            <a:r>
              <a:rPr lang="en-US" sz="900" b="1" dirty="0"/>
              <a:t>Default  delete Handler</a:t>
            </a:r>
            <a:endParaRPr lang="en-IN" sz="900" b="1" dirty="0"/>
          </a:p>
        </p:txBody>
      </p:sp>
      <p:sp>
        <p:nvSpPr>
          <p:cNvPr id="35" name="TextBox 34"/>
          <p:cNvSpPr txBox="1"/>
          <p:nvPr/>
        </p:nvSpPr>
        <p:spPr>
          <a:xfrm>
            <a:off x="2740587" y="2187613"/>
            <a:ext cx="1260657" cy="369332"/>
          </a:xfrm>
          <a:prstGeom prst="rect">
            <a:avLst/>
          </a:prstGeom>
          <a:noFill/>
        </p:spPr>
        <p:txBody>
          <a:bodyPr wrap="square" rtlCol="0">
            <a:spAutoFit/>
          </a:bodyPr>
          <a:lstStyle/>
          <a:p>
            <a:pPr algn="ctr"/>
            <a:r>
              <a:rPr lang="en-US" sz="900" b="1" dirty="0"/>
              <a:t>Custom delete Handler</a:t>
            </a:r>
            <a:endParaRPr lang="en-IN" sz="900" b="1" dirty="0"/>
          </a:p>
        </p:txBody>
      </p:sp>
      <p:sp>
        <p:nvSpPr>
          <p:cNvPr id="44" name="Footer Placeholder 43"/>
          <p:cNvSpPr>
            <a:spLocks noGrp="1"/>
          </p:cNvSpPr>
          <p:nvPr>
            <p:ph type="ftr" sz="quarter" idx="11"/>
          </p:nvPr>
        </p:nvSpPr>
        <p:spPr/>
        <p:txBody>
          <a:bodyPr/>
          <a:lstStyle/>
          <a:p>
            <a:r>
              <a:rPr lang="en-IN"/>
              <a:t>Trainer: A.M.P.Ganesh Prabhu [ampganeshprabhu@gmail.com]</a:t>
            </a:r>
          </a:p>
        </p:txBody>
      </p:sp>
      <p:sp>
        <p:nvSpPr>
          <p:cNvPr id="45" name="Slide Number Placeholder 44"/>
          <p:cNvSpPr>
            <a:spLocks noGrp="1"/>
          </p:cNvSpPr>
          <p:nvPr>
            <p:ph type="sldNum" sz="quarter" idx="12"/>
          </p:nvPr>
        </p:nvSpPr>
        <p:spPr/>
        <p:txBody>
          <a:bodyPr/>
          <a:lstStyle/>
          <a:p>
            <a:fld id="{655AD4A9-8CA1-4D98-8B5C-B111F93BCC3A}" type="slidenum">
              <a:rPr lang="en-IN" smtClean="0"/>
              <a:t>115</a:t>
            </a:fld>
            <a:endParaRPr lang="en-IN"/>
          </a:p>
        </p:txBody>
      </p:sp>
      <p:cxnSp>
        <p:nvCxnSpPr>
          <p:cNvPr id="10" name="Elbow Connector 9"/>
          <p:cNvCxnSpPr>
            <a:stCxn id="13" idx="1"/>
            <a:endCxn id="3" idx="3"/>
          </p:cNvCxnSpPr>
          <p:nvPr/>
        </p:nvCxnSpPr>
        <p:spPr>
          <a:xfrm rot="10800000">
            <a:off x="4081113" y="1789079"/>
            <a:ext cx="563371" cy="1596625"/>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6550884" y="5157810"/>
            <a:ext cx="998444" cy="40407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chemeClr val="tx1"/>
                </a:solidFill>
              </a:rPr>
              <a:t>DataA</a:t>
            </a:r>
            <a:endParaRPr lang="en-IN" sz="1350" dirty="0">
              <a:solidFill>
                <a:schemeClr val="tx1"/>
              </a:solidFill>
            </a:endParaRPr>
          </a:p>
        </p:txBody>
      </p:sp>
      <p:cxnSp>
        <p:nvCxnSpPr>
          <p:cNvPr id="21" name="Elbow Connector 20"/>
          <p:cNvCxnSpPr>
            <a:stCxn id="16" idx="3"/>
            <a:endCxn id="30" idx="0"/>
          </p:cNvCxnSpPr>
          <p:nvPr/>
        </p:nvCxnSpPr>
        <p:spPr>
          <a:xfrm>
            <a:off x="5421050" y="3019938"/>
            <a:ext cx="1629056" cy="21378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853572" y="676379"/>
            <a:ext cx="6199424" cy="276999"/>
          </a:xfrm>
          <a:prstGeom prst="rect">
            <a:avLst/>
          </a:prstGeom>
          <a:solidFill>
            <a:schemeClr val="tx1"/>
          </a:solidFill>
        </p:spPr>
        <p:txBody>
          <a:bodyPr wrap="square">
            <a:spAutoFit/>
          </a:bodyPr>
          <a:lstStyle/>
          <a:p>
            <a:r>
              <a:rPr lang="en-IN" sz="1200" dirty="0" err="1">
                <a:solidFill>
                  <a:srgbClr val="D4D4D4"/>
                </a:solidFill>
                <a:latin typeface="Consolas" panose="020B0609020204030204" pitchFamily="49" charset="0"/>
              </a:rPr>
              <a:t>unique_ptr</a:t>
            </a:r>
            <a:r>
              <a:rPr lang="en-IN" sz="1200" dirty="0">
                <a:solidFill>
                  <a:srgbClr val="D4D4D4"/>
                </a:solidFill>
                <a:latin typeface="Consolas" panose="020B0609020204030204" pitchFamily="49" charset="0"/>
              </a:rPr>
              <a:t>&lt;</a:t>
            </a:r>
            <a:r>
              <a:rPr lang="en-IN" sz="1200" dirty="0" err="1">
                <a:solidFill>
                  <a:srgbClr val="D4D4D4"/>
                </a:solidFill>
                <a:latin typeface="Consolas" panose="020B0609020204030204" pitchFamily="49" charset="0"/>
              </a:rPr>
              <a:t>DataA</a:t>
            </a:r>
            <a:r>
              <a:rPr lang="en-IN" sz="1200" dirty="0">
                <a:solidFill>
                  <a:srgbClr val="D4D4D4"/>
                </a:solidFill>
                <a:latin typeface="Consolas" panose="020B0609020204030204" pitchFamily="49" charset="0"/>
              </a:rPr>
              <a:t>, function&lt;</a:t>
            </a:r>
            <a:r>
              <a:rPr lang="en-IN" sz="1200" dirty="0">
                <a:solidFill>
                  <a:srgbClr val="569CD6"/>
                </a:solidFill>
                <a:latin typeface="Consolas" panose="020B0609020204030204" pitchFamily="49" charset="0"/>
              </a:rPr>
              <a:t>void</a:t>
            </a:r>
            <a:r>
              <a:rPr lang="en-IN" sz="1200" dirty="0">
                <a:solidFill>
                  <a:srgbClr val="D4D4D4"/>
                </a:solidFill>
                <a:latin typeface="Consolas" panose="020B0609020204030204" pitchFamily="49" charset="0"/>
              </a:rPr>
              <a:t>(</a:t>
            </a:r>
            <a:r>
              <a:rPr lang="en-IN" sz="1200" dirty="0" err="1">
                <a:solidFill>
                  <a:srgbClr val="D4D4D4"/>
                </a:solidFill>
                <a:latin typeface="Consolas" panose="020B0609020204030204" pitchFamily="49" charset="0"/>
              </a:rPr>
              <a:t>DataA</a:t>
            </a:r>
            <a:r>
              <a:rPr lang="en-IN" sz="1200" dirty="0">
                <a:solidFill>
                  <a:srgbClr val="D4D4D4"/>
                </a:solidFill>
                <a:latin typeface="Consolas" panose="020B0609020204030204" pitchFamily="49" charset="0"/>
              </a:rPr>
              <a:t>*)&gt;&gt; Aptr1 = </a:t>
            </a:r>
            <a:r>
              <a:rPr lang="en-IN" sz="1200" dirty="0" err="1">
                <a:solidFill>
                  <a:srgbClr val="DCDCAA"/>
                </a:solidFill>
                <a:latin typeface="Consolas" panose="020B0609020204030204" pitchFamily="49" charset="0"/>
              </a:rPr>
              <a:t>make_unique</a:t>
            </a:r>
            <a:r>
              <a:rPr lang="en-IN" sz="1200" dirty="0">
                <a:solidFill>
                  <a:srgbClr val="D4D4D4"/>
                </a:solidFill>
                <a:latin typeface="Consolas" panose="020B0609020204030204" pitchFamily="49" charset="0"/>
              </a:rPr>
              <a:t>&lt;</a:t>
            </a:r>
            <a:r>
              <a:rPr lang="en-IN" sz="1200" dirty="0" err="1">
                <a:solidFill>
                  <a:srgbClr val="4EC9B0"/>
                </a:solidFill>
                <a:latin typeface="Consolas" panose="020B0609020204030204" pitchFamily="49" charset="0"/>
              </a:rPr>
              <a:t>DataA</a:t>
            </a:r>
            <a:r>
              <a:rPr lang="en-IN" sz="1200" dirty="0">
                <a:solidFill>
                  <a:srgbClr val="D4D4D4"/>
                </a:solidFill>
                <a:latin typeface="Consolas" panose="020B0609020204030204" pitchFamily="49" charset="0"/>
              </a:rPr>
              <a:t>&gt;();</a:t>
            </a:r>
            <a:endParaRPr lang="en-IN" sz="1200" b="0" dirty="0">
              <a:solidFill>
                <a:srgbClr val="D4D4D4"/>
              </a:solidFill>
              <a:effectLst/>
              <a:latin typeface="Consolas" panose="020B0609020204030204" pitchFamily="49" charset="0"/>
            </a:endParaRPr>
          </a:p>
        </p:txBody>
      </p:sp>
      <p:sp>
        <p:nvSpPr>
          <p:cNvPr id="22" name="Cloud 21"/>
          <p:cNvSpPr/>
          <p:nvPr/>
        </p:nvSpPr>
        <p:spPr>
          <a:xfrm>
            <a:off x="243517" y="2066521"/>
            <a:ext cx="2478464" cy="1338649"/>
          </a:xfrm>
          <a:prstGeom prst="cloud">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CUSTOM </a:t>
            </a:r>
            <a:r>
              <a:rPr lang="en-US" sz="1050" b="1" dirty="0" err="1">
                <a:solidFill>
                  <a:schemeClr val="tx1"/>
                </a:solidFill>
              </a:rPr>
              <a:t>delete_handler</a:t>
            </a:r>
            <a:r>
              <a:rPr lang="en-US" sz="1050" b="1" dirty="0">
                <a:solidFill>
                  <a:schemeClr val="tx1"/>
                </a:solidFill>
              </a:rPr>
              <a:t> </a:t>
            </a:r>
            <a:r>
              <a:rPr lang="en-US" sz="1050" b="1" dirty="0">
                <a:solidFill>
                  <a:srgbClr val="FF0000"/>
                </a:solidFill>
              </a:rPr>
              <a:t>…</a:t>
            </a:r>
            <a:endParaRPr lang="en-US" sz="1050" b="1" dirty="0">
              <a:solidFill>
                <a:schemeClr val="tx1"/>
              </a:solidFill>
            </a:endParaRPr>
          </a:p>
          <a:p>
            <a:pPr algn="ctr"/>
            <a:r>
              <a:rPr lang="en-US" sz="1050" b="1" dirty="0">
                <a:solidFill>
                  <a:schemeClr val="tx1"/>
                </a:solidFill>
              </a:rPr>
              <a:t>To de-allocate heap memory</a:t>
            </a:r>
          </a:p>
          <a:p>
            <a:pPr algn="ct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cxnSp>
        <p:nvCxnSpPr>
          <p:cNvPr id="23" name="Elbow Connector 22"/>
          <p:cNvCxnSpPr/>
          <p:nvPr/>
        </p:nvCxnSpPr>
        <p:spPr>
          <a:xfrm rot="5400000">
            <a:off x="2894076" y="1695897"/>
            <a:ext cx="535846" cy="118896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 name="Multiply 1"/>
          <p:cNvSpPr/>
          <p:nvPr/>
        </p:nvSpPr>
        <p:spPr>
          <a:xfrm>
            <a:off x="3454747" y="1118533"/>
            <a:ext cx="569387" cy="41226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p:cNvSpPr/>
          <p:nvPr/>
        </p:nvSpPr>
        <p:spPr>
          <a:xfrm>
            <a:off x="4457732" y="1905898"/>
            <a:ext cx="3265638" cy="307777"/>
          </a:xfrm>
          <a:prstGeom prst="rect">
            <a:avLst/>
          </a:prstGeom>
          <a:solidFill>
            <a:schemeClr val="tx1"/>
          </a:solidFill>
        </p:spPr>
        <p:txBody>
          <a:bodyPr wrap="none">
            <a:spAutoFit/>
          </a:bodyPr>
          <a:lstStyle/>
          <a:p>
            <a:r>
              <a:rPr lang="en-IN" sz="1400" dirty="0">
                <a:solidFill>
                  <a:srgbClr val="9CDCFE"/>
                </a:solidFill>
                <a:latin typeface="Consolas" panose="020B0609020204030204" pitchFamily="49" charset="0"/>
              </a:rPr>
              <a:t>Aptr1</a:t>
            </a:r>
            <a:r>
              <a:rPr lang="en-IN" sz="1400" dirty="0">
                <a:solidFill>
                  <a:srgbClr val="D4D4D4"/>
                </a:solidFill>
                <a:latin typeface="Consolas" panose="020B0609020204030204" pitchFamily="49" charset="0"/>
              </a:rPr>
              <a:t>.</a:t>
            </a:r>
            <a:r>
              <a:rPr lang="en-IN" sz="1400" dirty="0">
                <a:solidFill>
                  <a:srgbClr val="DCDCAA"/>
                </a:solidFill>
                <a:latin typeface="Consolas" panose="020B0609020204030204" pitchFamily="49" charset="0"/>
              </a:rPr>
              <a:t>get_deleter</a:t>
            </a:r>
            <a:r>
              <a:rPr lang="en-IN" sz="1400" dirty="0">
                <a:solidFill>
                  <a:srgbClr val="D4D4D4"/>
                </a:solidFill>
                <a:latin typeface="Consolas" panose="020B0609020204030204" pitchFamily="49" charset="0"/>
              </a:rPr>
              <a:t>() = deleter1;</a:t>
            </a:r>
            <a:endParaRPr lang="en-IN" sz="1400" b="0" dirty="0">
              <a:solidFill>
                <a:srgbClr val="D4D4D4"/>
              </a:solidFill>
              <a:effectLst/>
              <a:latin typeface="Consolas" panose="020B0609020204030204" pitchFamily="49" charset="0"/>
            </a:endParaRPr>
          </a:p>
        </p:txBody>
      </p:sp>
      <p:sp>
        <p:nvSpPr>
          <p:cNvPr id="4" name="Rectangle 3"/>
          <p:cNvSpPr/>
          <p:nvPr/>
        </p:nvSpPr>
        <p:spPr>
          <a:xfrm>
            <a:off x="128362" y="3968913"/>
            <a:ext cx="5292688" cy="1446550"/>
          </a:xfrm>
          <a:prstGeom prst="rect">
            <a:avLst/>
          </a:prstGeom>
          <a:solidFill>
            <a:schemeClr val="tx1"/>
          </a:solidFill>
        </p:spPr>
        <p:txBody>
          <a:bodyPr wrap="square">
            <a:spAutoFit/>
          </a:bodyPr>
          <a:lstStyle/>
          <a:p>
            <a:r>
              <a:rPr lang="en-IN" sz="1100" dirty="0">
                <a:solidFill>
                  <a:srgbClr val="6A9955"/>
                </a:solidFill>
                <a:latin typeface="Consolas" panose="020B0609020204030204" pitchFamily="49" charset="0"/>
              </a:rPr>
              <a:t>//DELETER-1</a:t>
            </a:r>
            <a:endParaRPr lang="en-IN" sz="1100" dirty="0">
              <a:solidFill>
                <a:srgbClr val="D4D4D4"/>
              </a:solidFill>
              <a:latin typeface="Consolas" panose="020B0609020204030204" pitchFamily="49" charset="0"/>
            </a:endParaRPr>
          </a:p>
          <a:p>
            <a:r>
              <a:rPr lang="en-IN" sz="1100" dirty="0">
                <a:solidFill>
                  <a:srgbClr val="569CD6"/>
                </a:solidFill>
                <a:latin typeface="Consolas" panose="020B0609020204030204" pitchFamily="49" charset="0"/>
              </a:rPr>
              <a:t>auto</a:t>
            </a:r>
            <a:r>
              <a:rPr lang="en-IN" sz="1100" dirty="0">
                <a:solidFill>
                  <a:srgbClr val="D4D4D4"/>
                </a:solidFill>
                <a:latin typeface="Consolas" panose="020B0609020204030204" pitchFamily="49" charset="0"/>
              </a:rPr>
              <a:t> deleter1 = [](</a:t>
            </a:r>
            <a:r>
              <a:rPr lang="en-IN" sz="1100" dirty="0" err="1">
                <a:solidFill>
                  <a:srgbClr val="4EC9B0"/>
                </a:solidFill>
                <a:latin typeface="Consolas" panose="020B0609020204030204" pitchFamily="49" charset="0"/>
              </a:rPr>
              <a:t>DataA</a:t>
            </a:r>
            <a:r>
              <a:rPr lang="en-IN" sz="1100" dirty="0">
                <a:solidFill>
                  <a:srgbClr val="D4D4D4"/>
                </a:solidFill>
                <a:latin typeface="Consolas" panose="020B0609020204030204" pitchFamily="49" charset="0"/>
              </a:rPr>
              <a:t> </a:t>
            </a:r>
            <a:r>
              <a:rPr lang="en-IN" sz="1100" dirty="0">
                <a:solidFill>
                  <a:srgbClr val="569CD6"/>
                </a:solidFill>
                <a:latin typeface="Consolas" panose="020B0609020204030204" pitchFamily="49" charset="0"/>
              </a:rPr>
              <a:t>*</a:t>
            </a:r>
            <a:r>
              <a:rPr lang="en-IN" sz="1100" dirty="0">
                <a:solidFill>
                  <a:srgbClr val="9CDCFE"/>
                </a:solidFill>
                <a:latin typeface="Consolas" panose="020B0609020204030204" pitchFamily="49" charset="0"/>
              </a:rPr>
              <a:t>p</a:t>
            </a:r>
            <a:r>
              <a:rPr lang="en-IN" sz="1100" dirty="0">
                <a:solidFill>
                  <a:srgbClr val="D4D4D4"/>
                </a:solidFill>
                <a:latin typeface="Consolas" panose="020B0609020204030204" pitchFamily="49" charset="0"/>
              </a:rPr>
              <a:t>) </a:t>
            </a:r>
          </a:p>
          <a:p>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r>
              <a:rPr lang="en-IN" sz="1100" dirty="0" err="1">
                <a:solidFill>
                  <a:srgbClr val="D4D4D4"/>
                </a:solidFill>
                <a:latin typeface="Consolas" panose="020B0609020204030204" pitchFamily="49" charset="0"/>
              </a:rPr>
              <a:t>cout</a:t>
            </a:r>
            <a:r>
              <a:rPr lang="en-IN" sz="1100" dirty="0">
                <a:solidFill>
                  <a:srgbClr val="D4D4D4"/>
                </a:solidFill>
                <a:latin typeface="Consolas" panose="020B0609020204030204" pitchFamily="49" charset="0"/>
              </a:rPr>
              <a:t> &lt;&lt; </a:t>
            </a:r>
            <a:r>
              <a:rPr lang="en-IN" sz="1100" dirty="0">
                <a:solidFill>
                  <a:srgbClr val="CE9178"/>
                </a:solidFill>
                <a:latin typeface="Consolas" panose="020B0609020204030204" pitchFamily="49" charset="0"/>
              </a:rPr>
              <a:t>"deleter1 execution started..."</a:t>
            </a:r>
            <a:r>
              <a:rPr lang="en-IN" sz="1100" dirty="0">
                <a:solidFill>
                  <a:srgbClr val="D4D4D4"/>
                </a:solidFill>
                <a:latin typeface="Consolas" panose="020B0609020204030204" pitchFamily="49" charset="0"/>
              </a:rPr>
              <a:t> &lt;&lt; </a:t>
            </a:r>
            <a:r>
              <a:rPr lang="en-IN" sz="1100" dirty="0" err="1">
                <a:solidFill>
                  <a:srgbClr val="D4D4D4"/>
                </a:solidFill>
                <a:latin typeface="Consolas" panose="020B0609020204030204" pitchFamily="49" charset="0"/>
              </a:rPr>
              <a:t>endl</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r>
              <a:rPr lang="en-IN" sz="1100" dirty="0" err="1">
                <a:solidFill>
                  <a:srgbClr val="D4D4D4"/>
                </a:solidFill>
                <a:latin typeface="Consolas" panose="020B0609020204030204" pitchFamily="49" charset="0"/>
              </a:rPr>
              <a:t>cout</a:t>
            </a:r>
            <a:r>
              <a:rPr lang="en-IN" sz="1100" dirty="0">
                <a:solidFill>
                  <a:srgbClr val="D4D4D4"/>
                </a:solidFill>
                <a:latin typeface="Consolas" panose="020B0609020204030204" pitchFamily="49" charset="0"/>
              </a:rPr>
              <a:t> &lt;&lt; </a:t>
            </a:r>
            <a:r>
              <a:rPr lang="en-IN" sz="1100" dirty="0">
                <a:solidFill>
                  <a:srgbClr val="CE9178"/>
                </a:solidFill>
                <a:latin typeface="Consolas" panose="020B0609020204030204" pitchFamily="49" charset="0"/>
              </a:rPr>
              <a:t>"Handling Custom deletion for </a:t>
            </a:r>
            <a:r>
              <a:rPr lang="en-IN" sz="1100" dirty="0" err="1">
                <a:solidFill>
                  <a:srgbClr val="CE9178"/>
                </a:solidFill>
                <a:latin typeface="Consolas" panose="020B0609020204030204" pitchFamily="49" charset="0"/>
              </a:rPr>
              <a:t>DataA</a:t>
            </a:r>
            <a:r>
              <a:rPr lang="en-IN" sz="1100" dirty="0">
                <a:solidFill>
                  <a:srgbClr val="CE9178"/>
                </a:solidFill>
                <a:latin typeface="Consolas" panose="020B0609020204030204" pitchFamily="49" charset="0"/>
              </a:rPr>
              <a:t> type..."</a:t>
            </a:r>
            <a:r>
              <a:rPr lang="en-IN" sz="1100" dirty="0">
                <a:solidFill>
                  <a:srgbClr val="D4D4D4"/>
                </a:solidFill>
                <a:latin typeface="Consolas" panose="020B0609020204030204" pitchFamily="49" charset="0"/>
              </a:rPr>
              <a:t> &lt;&lt; </a:t>
            </a:r>
            <a:r>
              <a:rPr lang="en-IN" sz="1100" dirty="0" err="1">
                <a:solidFill>
                  <a:srgbClr val="D4D4D4"/>
                </a:solidFill>
                <a:latin typeface="Consolas" panose="020B0609020204030204" pitchFamily="49" charset="0"/>
              </a:rPr>
              <a:t>endl</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r>
              <a:rPr lang="en-IN" sz="1100" dirty="0">
                <a:solidFill>
                  <a:srgbClr val="C586C0"/>
                </a:solidFill>
                <a:latin typeface="Consolas" panose="020B0609020204030204" pitchFamily="49" charset="0"/>
              </a:rPr>
              <a:t>delete</a:t>
            </a:r>
            <a:r>
              <a:rPr lang="en-IN" sz="1100" dirty="0">
                <a:solidFill>
                  <a:srgbClr val="D4D4D4"/>
                </a:solidFill>
                <a:latin typeface="Consolas" panose="020B0609020204030204" pitchFamily="49" charset="0"/>
              </a:rPr>
              <a:t> p;</a:t>
            </a:r>
          </a:p>
          <a:p>
            <a:r>
              <a:rPr lang="en-IN" sz="1100" dirty="0">
                <a:solidFill>
                  <a:srgbClr val="D4D4D4"/>
                </a:solidFill>
                <a:latin typeface="Consolas" panose="020B0609020204030204" pitchFamily="49" charset="0"/>
              </a:rPr>
              <a:t>    </a:t>
            </a:r>
            <a:r>
              <a:rPr lang="en-IN" sz="1100" dirty="0" err="1">
                <a:solidFill>
                  <a:srgbClr val="D4D4D4"/>
                </a:solidFill>
                <a:latin typeface="Consolas" panose="020B0609020204030204" pitchFamily="49" charset="0"/>
              </a:rPr>
              <a:t>cout</a:t>
            </a:r>
            <a:r>
              <a:rPr lang="en-IN" sz="1100" dirty="0">
                <a:solidFill>
                  <a:srgbClr val="D4D4D4"/>
                </a:solidFill>
                <a:latin typeface="Consolas" panose="020B0609020204030204" pitchFamily="49" charset="0"/>
              </a:rPr>
              <a:t> &lt;&lt; </a:t>
            </a:r>
            <a:r>
              <a:rPr lang="en-IN" sz="1100" dirty="0">
                <a:solidFill>
                  <a:srgbClr val="CE9178"/>
                </a:solidFill>
                <a:latin typeface="Consolas" panose="020B0609020204030204" pitchFamily="49" charset="0"/>
              </a:rPr>
              <a:t>"deleter1 execution completed..."</a:t>
            </a:r>
            <a:r>
              <a:rPr lang="en-IN" sz="1100" dirty="0">
                <a:solidFill>
                  <a:srgbClr val="D4D4D4"/>
                </a:solidFill>
                <a:latin typeface="Consolas" panose="020B0609020204030204" pitchFamily="49" charset="0"/>
              </a:rPr>
              <a:t> &lt;&lt; </a:t>
            </a:r>
            <a:r>
              <a:rPr lang="en-IN" sz="1100" dirty="0" err="1">
                <a:solidFill>
                  <a:srgbClr val="D4D4D4"/>
                </a:solidFill>
                <a:latin typeface="Consolas" panose="020B0609020204030204" pitchFamily="49" charset="0"/>
              </a:rPr>
              <a:t>endl</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a:t>
            </a:r>
            <a:endParaRPr lang="en-IN" sz="11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7817138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flipV="1">
            <a:off x="2771800" y="3806098"/>
            <a:ext cx="6152870" cy="4366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80620" y="1761634"/>
            <a:ext cx="651463" cy="300082"/>
          </a:xfrm>
          <a:prstGeom prst="rect">
            <a:avLst/>
          </a:prstGeom>
          <a:noFill/>
        </p:spPr>
        <p:txBody>
          <a:bodyPr wrap="square" rtlCol="0">
            <a:spAutoFit/>
          </a:bodyPr>
          <a:lstStyle/>
          <a:p>
            <a:r>
              <a:rPr lang="en-US" sz="1350" b="1" dirty="0"/>
              <a:t>STACK</a:t>
            </a:r>
            <a:endParaRPr lang="en-IN" sz="1350" b="1" dirty="0"/>
          </a:p>
        </p:txBody>
      </p:sp>
      <p:sp>
        <p:nvSpPr>
          <p:cNvPr id="8" name="TextBox 7"/>
          <p:cNvSpPr txBox="1"/>
          <p:nvPr/>
        </p:nvSpPr>
        <p:spPr>
          <a:xfrm>
            <a:off x="280620" y="4271825"/>
            <a:ext cx="595032" cy="300082"/>
          </a:xfrm>
          <a:prstGeom prst="rect">
            <a:avLst/>
          </a:prstGeom>
          <a:noFill/>
        </p:spPr>
        <p:txBody>
          <a:bodyPr wrap="square" rtlCol="0">
            <a:spAutoFit/>
          </a:bodyPr>
          <a:lstStyle/>
          <a:p>
            <a:r>
              <a:rPr lang="en-US" sz="1350" b="1" dirty="0"/>
              <a:t>HEAP</a:t>
            </a:r>
            <a:endParaRPr lang="en-IN" sz="1350" b="1" dirty="0"/>
          </a:p>
        </p:txBody>
      </p:sp>
      <p:sp>
        <p:nvSpPr>
          <p:cNvPr id="13" name="Rectangle 12"/>
          <p:cNvSpPr/>
          <p:nvPr/>
        </p:nvSpPr>
        <p:spPr>
          <a:xfrm>
            <a:off x="4092108" y="2307178"/>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 ] handlers</a:t>
            </a:r>
            <a:endParaRPr lang="en-IN" sz="1200" dirty="0"/>
          </a:p>
        </p:txBody>
      </p:sp>
      <p:sp>
        <p:nvSpPr>
          <p:cNvPr id="16" name="Rectangle 15"/>
          <p:cNvSpPr/>
          <p:nvPr/>
        </p:nvSpPr>
        <p:spPr>
          <a:xfrm>
            <a:off x="4092108" y="1941413"/>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Resource* p</a:t>
            </a:r>
            <a:endParaRPr lang="en-IN" sz="1000" dirty="0"/>
          </a:p>
        </p:txBody>
      </p:sp>
      <p:sp>
        <p:nvSpPr>
          <p:cNvPr id="17" name="TextBox 16"/>
          <p:cNvSpPr txBox="1"/>
          <p:nvPr/>
        </p:nvSpPr>
        <p:spPr>
          <a:xfrm>
            <a:off x="4112278" y="1644244"/>
            <a:ext cx="680756" cy="300082"/>
          </a:xfrm>
          <a:prstGeom prst="rect">
            <a:avLst/>
          </a:prstGeom>
          <a:noFill/>
        </p:spPr>
        <p:txBody>
          <a:bodyPr wrap="square" rtlCol="0">
            <a:spAutoFit/>
          </a:bodyPr>
          <a:lstStyle/>
          <a:p>
            <a:pPr algn="ctr"/>
            <a:r>
              <a:rPr lang="en-US" sz="1350" b="1" dirty="0"/>
              <a:t>ptr1</a:t>
            </a:r>
            <a:endParaRPr lang="en-IN" sz="1350" b="1" dirty="0"/>
          </a:p>
        </p:txBody>
      </p:sp>
      <p:sp>
        <p:nvSpPr>
          <p:cNvPr id="21" name="Cloud 20"/>
          <p:cNvSpPr/>
          <p:nvPr/>
        </p:nvSpPr>
        <p:spPr>
          <a:xfrm>
            <a:off x="5702918" y="914357"/>
            <a:ext cx="2254064" cy="118738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Default </a:t>
            </a:r>
            <a:r>
              <a:rPr lang="en-US" sz="1050" b="1" dirty="0" err="1">
                <a:solidFill>
                  <a:schemeClr val="tx1"/>
                </a:solidFill>
              </a:rPr>
              <a:t>delete_handler</a:t>
            </a:r>
            <a:r>
              <a:rPr lang="en-US" sz="1050" b="1" dirty="0">
                <a:solidFill>
                  <a:schemeClr val="tx1"/>
                </a:solidFill>
              </a:rPr>
              <a:t> to de-allocate heap memory</a:t>
            </a:r>
          </a:p>
          <a:p>
            <a:pPr algn="ctr"/>
            <a:r>
              <a:rPr lang="en-US" sz="1050" b="1" dirty="0">
                <a:solidFill>
                  <a:schemeClr val="tx1"/>
                </a:solidFill>
              </a:rPr>
              <a:t> </a:t>
            </a: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27" name="Cloud 26"/>
          <p:cNvSpPr/>
          <p:nvPr/>
        </p:nvSpPr>
        <p:spPr>
          <a:xfrm>
            <a:off x="6312762" y="2072861"/>
            <a:ext cx="2478463" cy="1338649"/>
          </a:xfrm>
          <a:prstGeom prst="cloud">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CUSTOM </a:t>
            </a:r>
            <a:r>
              <a:rPr lang="en-US" sz="1050" b="1" dirty="0" err="1">
                <a:solidFill>
                  <a:schemeClr val="tx1"/>
                </a:solidFill>
              </a:rPr>
              <a:t>delete_handler</a:t>
            </a:r>
            <a:r>
              <a:rPr lang="en-US" sz="1050" b="1" dirty="0">
                <a:solidFill>
                  <a:schemeClr val="tx1"/>
                </a:solidFill>
              </a:rPr>
              <a:t> </a:t>
            </a:r>
            <a:r>
              <a:rPr lang="en-US" sz="1050" b="1" dirty="0" err="1">
                <a:solidFill>
                  <a:srgbClr val="FF0000"/>
                </a:solidFill>
              </a:rPr>
              <a:t>Arr_deleter</a:t>
            </a:r>
            <a:r>
              <a:rPr lang="en-US" sz="1050" b="1" dirty="0">
                <a:solidFill>
                  <a:srgbClr val="FF0000"/>
                </a:solidFill>
              </a:rPr>
              <a:t>[ ]</a:t>
            </a:r>
            <a:r>
              <a:rPr lang="en-US" sz="1050" b="1" dirty="0">
                <a:solidFill>
                  <a:schemeClr val="tx1"/>
                </a:solidFill>
              </a:rPr>
              <a:t> </a:t>
            </a:r>
          </a:p>
          <a:p>
            <a:pPr algn="ctr"/>
            <a:r>
              <a:rPr lang="en-US" sz="1050" b="1" dirty="0">
                <a:solidFill>
                  <a:schemeClr val="tx1"/>
                </a:solidFill>
              </a:rPr>
              <a:t>To de-allocate heap memory</a:t>
            </a:r>
          </a:p>
          <a:p>
            <a:pPr algn="ct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cxnSp>
        <p:nvCxnSpPr>
          <p:cNvPr id="15" name="Elbow Connector 14"/>
          <p:cNvCxnSpPr>
            <a:stCxn id="13" idx="3"/>
            <a:endCxn id="21" idx="2"/>
          </p:cNvCxnSpPr>
          <p:nvPr/>
        </p:nvCxnSpPr>
        <p:spPr>
          <a:xfrm flipV="1">
            <a:off x="4868675" y="1508047"/>
            <a:ext cx="841235" cy="982014"/>
          </a:xfrm>
          <a:prstGeom prst="bentConnector3">
            <a:avLst>
              <a:gd name="adj1" fmla="val 50000"/>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3008442" y="4470745"/>
            <a:ext cx="743791" cy="22722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Resource1</a:t>
            </a:r>
            <a:endParaRPr lang="en-IN" sz="900" dirty="0"/>
          </a:p>
        </p:txBody>
      </p:sp>
      <p:sp>
        <p:nvSpPr>
          <p:cNvPr id="30" name="Rounded Rectangle 29"/>
          <p:cNvSpPr/>
          <p:nvPr/>
        </p:nvSpPr>
        <p:spPr>
          <a:xfrm>
            <a:off x="3752233" y="4470744"/>
            <a:ext cx="903895" cy="23331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Resource2</a:t>
            </a:r>
            <a:endParaRPr lang="en-IN" sz="900" dirty="0"/>
          </a:p>
        </p:txBody>
      </p:sp>
      <p:sp>
        <p:nvSpPr>
          <p:cNvPr id="33" name="Rounded Rectangle 32"/>
          <p:cNvSpPr/>
          <p:nvPr/>
        </p:nvSpPr>
        <p:spPr>
          <a:xfrm>
            <a:off x="4904477" y="4445841"/>
            <a:ext cx="743791" cy="25213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Resource5</a:t>
            </a:r>
            <a:endParaRPr lang="en-IN" sz="900" dirty="0"/>
          </a:p>
        </p:txBody>
      </p:sp>
      <p:sp>
        <p:nvSpPr>
          <p:cNvPr id="34" name="TextBox 33"/>
          <p:cNvSpPr txBox="1"/>
          <p:nvPr/>
        </p:nvSpPr>
        <p:spPr>
          <a:xfrm>
            <a:off x="4629652" y="4420973"/>
            <a:ext cx="245197" cy="300082"/>
          </a:xfrm>
          <a:prstGeom prst="rect">
            <a:avLst/>
          </a:prstGeom>
          <a:noFill/>
        </p:spPr>
        <p:txBody>
          <a:bodyPr wrap="square" rtlCol="0">
            <a:spAutoFit/>
          </a:bodyPr>
          <a:lstStyle/>
          <a:p>
            <a:r>
              <a:rPr lang="en-US" sz="1350" b="1" dirty="0">
                <a:solidFill>
                  <a:srgbClr val="FF0000"/>
                </a:solidFill>
              </a:rPr>
              <a:t>…</a:t>
            </a:r>
            <a:endParaRPr lang="en-IN" sz="1350" b="1" dirty="0">
              <a:solidFill>
                <a:srgbClr val="FF0000"/>
              </a:solidFill>
            </a:endParaRPr>
          </a:p>
        </p:txBody>
      </p:sp>
      <p:cxnSp>
        <p:nvCxnSpPr>
          <p:cNvPr id="20" name="Elbow Connector 19"/>
          <p:cNvCxnSpPr>
            <a:stCxn id="16" idx="1"/>
            <a:endCxn id="28" idx="0"/>
          </p:cNvCxnSpPr>
          <p:nvPr/>
        </p:nvCxnSpPr>
        <p:spPr>
          <a:xfrm rot="10800000" flipV="1">
            <a:off x="3380338" y="2124295"/>
            <a:ext cx="711770" cy="2346449"/>
          </a:xfrm>
          <a:prstGeom prst="bentConnector2">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550530" y="19654"/>
            <a:ext cx="1708530" cy="461665"/>
          </a:xfrm>
          <a:prstGeom prst="rect">
            <a:avLst/>
          </a:prstGeom>
          <a:noFill/>
        </p:spPr>
        <p:txBody>
          <a:bodyPr wrap="square" rtlCol="0">
            <a:spAutoFit/>
          </a:bodyPr>
          <a:lstStyle/>
          <a:p>
            <a:pPr algn="ctr"/>
            <a:r>
              <a:rPr lang="en-US" sz="2400" b="1" dirty="0" err="1"/>
              <a:t>unique_ptr</a:t>
            </a:r>
            <a:endParaRPr lang="en-IN" sz="2400" b="1" dirty="0"/>
          </a:p>
        </p:txBody>
      </p:sp>
      <p:sp>
        <p:nvSpPr>
          <p:cNvPr id="37" name="Footer Placeholder 36"/>
          <p:cNvSpPr>
            <a:spLocks noGrp="1"/>
          </p:cNvSpPr>
          <p:nvPr>
            <p:ph type="ftr" sz="quarter" idx="11"/>
          </p:nvPr>
        </p:nvSpPr>
        <p:spPr>
          <a:xfrm>
            <a:off x="3124200" y="6265923"/>
            <a:ext cx="2895600" cy="365125"/>
          </a:xfrm>
        </p:spPr>
        <p:txBody>
          <a:bodyPr/>
          <a:lstStyle/>
          <a:p>
            <a:r>
              <a:rPr lang="en-IN"/>
              <a:t>Trainer: A.M.P.Ganesh Prabhu [ampganeshprabhu@gmail.com]</a:t>
            </a:r>
          </a:p>
        </p:txBody>
      </p:sp>
      <p:sp>
        <p:nvSpPr>
          <p:cNvPr id="38" name="Slide Number Placeholder 37"/>
          <p:cNvSpPr>
            <a:spLocks noGrp="1"/>
          </p:cNvSpPr>
          <p:nvPr>
            <p:ph type="sldNum" sz="quarter" idx="12"/>
          </p:nvPr>
        </p:nvSpPr>
        <p:spPr>
          <a:xfrm>
            <a:off x="6553200" y="6265923"/>
            <a:ext cx="2133600" cy="365125"/>
          </a:xfrm>
        </p:spPr>
        <p:txBody>
          <a:bodyPr/>
          <a:lstStyle/>
          <a:p>
            <a:fld id="{655AD4A9-8CA1-4D98-8B5C-B111F93BCC3A}" type="slidenum">
              <a:rPr lang="en-IN" smtClean="0"/>
              <a:t>116</a:t>
            </a:fld>
            <a:endParaRPr lang="en-IN"/>
          </a:p>
        </p:txBody>
      </p:sp>
      <p:sp>
        <p:nvSpPr>
          <p:cNvPr id="4" name="Rectangle 3"/>
          <p:cNvSpPr/>
          <p:nvPr/>
        </p:nvSpPr>
        <p:spPr>
          <a:xfrm>
            <a:off x="1691680" y="443913"/>
            <a:ext cx="6951712" cy="276999"/>
          </a:xfrm>
          <a:prstGeom prst="rect">
            <a:avLst/>
          </a:prstGeom>
          <a:solidFill>
            <a:schemeClr val="tx1"/>
          </a:solidFill>
          <a:ln>
            <a:solidFill>
              <a:schemeClr val="tx1"/>
            </a:solidFill>
          </a:ln>
        </p:spPr>
        <p:txBody>
          <a:bodyPr wrap="square">
            <a:spAutoFit/>
          </a:bodyPr>
          <a:lstStyle/>
          <a:p>
            <a:r>
              <a:rPr lang="en-IN" sz="1200" dirty="0" err="1">
                <a:solidFill>
                  <a:srgbClr val="4EC9B0"/>
                </a:solidFill>
                <a:latin typeface="Consolas" panose="020B0609020204030204" pitchFamily="49" charset="0"/>
              </a:rPr>
              <a:t>unique_ptr</a:t>
            </a:r>
            <a:r>
              <a:rPr lang="en-IN" sz="1200" dirty="0">
                <a:solidFill>
                  <a:srgbClr val="D4D4D4"/>
                </a:solidFill>
                <a:latin typeface="Consolas" panose="020B0609020204030204" pitchFamily="49" charset="0"/>
              </a:rPr>
              <a:t>&lt;</a:t>
            </a:r>
            <a:r>
              <a:rPr lang="en-IN" sz="1200" dirty="0" err="1">
                <a:solidFill>
                  <a:srgbClr val="4EC9B0"/>
                </a:solidFill>
                <a:latin typeface="Consolas" panose="020B0609020204030204" pitchFamily="49" charset="0"/>
              </a:rPr>
              <a:t>DataA</a:t>
            </a:r>
            <a:r>
              <a:rPr lang="en-IN" sz="1200" dirty="0">
                <a:solidFill>
                  <a:srgbClr val="D4D4D4"/>
                </a:solidFill>
                <a:latin typeface="Consolas" panose="020B0609020204030204" pitchFamily="49" charset="0"/>
              </a:rPr>
              <a:t>[], </a:t>
            </a:r>
            <a:r>
              <a:rPr lang="en-IN" sz="1200" dirty="0">
                <a:solidFill>
                  <a:srgbClr val="4EC9B0"/>
                </a:solidFill>
                <a:latin typeface="Consolas" panose="020B0609020204030204" pitchFamily="49" charset="0"/>
              </a:rPr>
              <a:t>function</a:t>
            </a:r>
            <a:r>
              <a:rPr lang="en-IN" sz="1200" dirty="0">
                <a:solidFill>
                  <a:srgbClr val="D4D4D4"/>
                </a:solidFill>
                <a:latin typeface="Consolas" panose="020B0609020204030204" pitchFamily="49" charset="0"/>
              </a:rPr>
              <a:t>&lt;</a:t>
            </a:r>
            <a:r>
              <a:rPr lang="en-IN" sz="1200" dirty="0">
                <a:solidFill>
                  <a:srgbClr val="569CD6"/>
                </a:solidFill>
                <a:latin typeface="Consolas" panose="020B0609020204030204" pitchFamily="49" charset="0"/>
              </a:rPr>
              <a:t>void</a:t>
            </a:r>
            <a:r>
              <a:rPr lang="en-IN" sz="1200" dirty="0">
                <a:solidFill>
                  <a:srgbClr val="D4D4D4"/>
                </a:solidFill>
                <a:latin typeface="Consolas" panose="020B0609020204030204" pitchFamily="49" charset="0"/>
              </a:rPr>
              <a:t>(</a:t>
            </a:r>
            <a:r>
              <a:rPr lang="en-IN" sz="1200" dirty="0" err="1">
                <a:solidFill>
                  <a:srgbClr val="4EC9B0"/>
                </a:solidFill>
                <a:latin typeface="Consolas" panose="020B0609020204030204" pitchFamily="49" charset="0"/>
              </a:rPr>
              <a:t>DataA</a:t>
            </a:r>
            <a:r>
              <a:rPr lang="en-IN" sz="1200" dirty="0">
                <a:solidFill>
                  <a:srgbClr val="D4D4D4"/>
                </a:solidFill>
                <a:latin typeface="Consolas" panose="020B0609020204030204" pitchFamily="49" charset="0"/>
              </a:rPr>
              <a:t>*)&gt;&gt; </a:t>
            </a:r>
            <a:r>
              <a:rPr lang="en-IN" sz="1200" dirty="0">
                <a:solidFill>
                  <a:srgbClr val="9CDCFE"/>
                </a:solidFill>
                <a:latin typeface="Consolas" panose="020B0609020204030204" pitchFamily="49" charset="0"/>
              </a:rPr>
              <a:t>ptr1</a:t>
            </a:r>
            <a:r>
              <a:rPr lang="en-IN" sz="1200" dirty="0">
                <a:solidFill>
                  <a:srgbClr val="D4D4D4"/>
                </a:solidFill>
                <a:latin typeface="Consolas" panose="020B0609020204030204" pitchFamily="49" charset="0"/>
              </a:rPr>
              <a:t> = </a:t>
            </a:r>
            <a:r>
              <a:rPr lang="en-IN" sz="1200" dirty="0" err="1">
                <a:solidFill>
                  <a:srgbClr val="DCDCAA"/>
                </a:solidFill>
                <a:latin typeface="Consolas" panose="020B0609020204030204" pitchFamily="49" charset="0"/>
              </a:rPr>
              <a:t>make_unique</a:t>
            </a:r>
            <a:r>
              <a:rPr lang="en-IN" sz="1200" dirty="0">
                <a:solidFill>
                  <a:srgbClr val="D4D4D4"/>
                </a:solidFill>
                <a:latin typeface="Consolas" panose="020B0609020204030204" pitchFamily="49" charset="0"/>
              </a:rPr>
              <a:t>&lt;</a:t>
            </a:r>
            <a:r>
              <a:rPr lang="en-IN" sz="1200" dirty="0" err="1">
                <a:solidFill>
                  <a:srgbClr val="4EC9B0"/>
                </a:solidFill>
                <a:latin typeface="Consolas" panose="020B0609020204030204" pitchFamily="49" charset="0"/>
              </a:rPr>
              <a:t>DataA</a:t>
            </a:r>
            <a:r>
              <a:rPr lang="en-IN" sz="1200" dirty="0">
                <a:solidFill>
                  <a:srgbClr val="D4D4D4"/>
                </a:solidFill>
                <a:latin typeface="Consolas" panose="020B0609020204030204" pitchFamily="49" charset="0"/>
              </a:rPr>
              <a:t>[]&gt;(</a:t>
            </a:r>
            <a:r>
              <a:rPr lang="en-IN" sz="1200" dirty="0">
                <a:solidFill>
                  <a:srgbClr val="B5CEA8"/>
                </a:solidFill>
                <a:latin typeface="Consolas" panose="020B0609020204030204" pitchFamily="49" charset="0"/>
              </a:rPr>
              <a:t>5</a:t>
            </a:r>
            <a:r>
              <a:rPr lang="en-IN"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71874754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flipV="1">
            <a:off x="2771800" y="3806098"/>
            <a:ext cx="6152870" cy="4366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80620" y="1761634"/>
            <a:ext cx="651463" cy="300082"/>
          </a:xfrm>
          <a:prstGeom prst="rect">
            <a:avLst/>
          </a:prstGeom>
          <a:noFill/>
        </p:spPr>
        <p:txBody>
          <a:bodyPr wrap="square" rtlCol="0">
            <a:spAutoFit/>
          </a:bodyPr>
          <a:lstStyle/>
          <a:p>
            <a:r>
              <a:rPr lang="en-US" sz="1350" b="1" dirty="0"/>
              <a:t>STACK</a:t>
            </a:r>
            <a:endParaRPr lang="en-IN" sz="1350" b="1" dirty="0"/>
          </a:p>
        </p:txBody>
      </p:sp>
      <p:sp>
        <p:nvSpPr>
          <p:cNvPr id="8" name="TextBox 7"/>
          <p:cNvSpPr txBox="1"/>
          <p:nvPr/>
        </p:nvSpPr>
        <p:spPr>
          <a:xfrm>
            <a:off x="280620" y="4271825"/>
            <a:ext cx="595032" cy="300082"/>
          </a:xfrm>
          <a:prstGeom prst="rect">
            <a:avLst/>
          </a:prstGeom>
          <a:noFill/>
        </p:spPr>
        <p:txBody>
          <a:bodyPr wrap="square" rtlCol="0">
            <a:spAutoFit/>
          </a:bodyPr>
          <a:lstStyle/>
          <a:p>
            <a:r>
              <a:rPr lang="en-US" sz="1350" b="1" dirty="0"/>
              <a:t>HEAP</a:t>
            </a:r>
            <a:endParaRPr lang="en-IN" sz="1350" b="1" dirty="0"/>
          </a:p>
        </p:txBody>
      </p:sp>
      <p:sp>
        <p:nvSpPr>
          <p:cNvPr id="13" name="Rectangle 12"/>
          <p:cNvSpPr/>
          <p:nvPr/>
        </p:nvSpPr>
        <p:spPr>
          <a:xfrm>
            <a:off x="4092108" y="2307178"/>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 ] handlers</a:t>
            </a:r>
            <a:endParaRPr lang="en-IN" sz="1200" dirty="0"/>
          </a:p>
        </p:txBody>
      </p:sp>
      <p:sp>
        <p:nvSpPr>
          <p:cNvPr id="16" name="Rectangle 15"/>
          <p:cNvSpPr/>
          <p:nvPr/>
        </p:nvSpPr>
        <p:spPr>
          <a:xfrm>
            <a:off x="4092108" y="1941413"/>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Resource* p</a:t>
            </a:r>
            <a:endParaRPr lang="en-IN" sz="1000" dirty="0"/>
          </a:p>
        </p:txBody>
      </p:sp>
      <p:sp>
        <p:nvSpPr>
          <p:cNvPr id="17" name="TextBox 16"/>
          <p:cNvSpPr txBox="1"/>
          <p:nvPr/>
        </p:nvSpPr>
        <p:spPr>
          <a:xfrm>
            <a:off x="4112278" y="1644244"/>
            <a:ext cx="680756" cy="300082"/>
          </a:xfrm>
          <a:prstGeom prst="rect">
            <a:avLst/>
          </a:prstGeom>
          <a:noFill/>
        </p:spPr>
        <p:txBody>
          <a:bodyPr wrap="square" rtlCol="0">
            <a:spAutoFit/>
          </a:bodyPr>
          <a:lstStyle/>
          <a:p>
            <a:pPr algn="ctr"/>
            <a:r>
              <a:rPr lang="en-US" sz="1350" b="1" dirty="0"/>
              <a:t>Aptr2</a:t>
            </a:r>
            <a:endParaRPr lang="en-IN" sz="1350" b="1" dirty="0"/>
          </a:p>
        </p:txBody>
      </p:sp>
      <p:sp>
        <p:nvSpPr>
          <p:cNvPr id="21" name="Cloud 20"/>
          <p:cNvSpPr/>
          <p:nvPr/>
        </p:nvSpPr>
        <p:spPr>
          <a:xfrm>
            <a:off x="5702918" y="914357"/>
            <a:ext cx="2254064" cy="118738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Default </a:t>
            </a:r>
            <a:r>
              <a:rPr lang="en-US" sz="1050" b="1" dirty="0" err="1">
                <a:solidFill>
                  <a:schemeClr val="tx1"/>
                </a:solidFill>
              </a:rPr>
              <a:t>delete_handler</a:t>
            </a:r>
            <a:r>
              <a:rPr lang="en-US" sz="1050" b="1" dirty="0">
                <a:solidFill>
                  <a:schemeClr val="tx1"/>
                </a:solidFill>
              </a:rPr>
              <a:t> to de-allocate heap memory</a:t>
            </a:r>
          </a:p>
          <a:p>
            <a:pPr algn="ctr"/>
            <a:r>
              <a:rPr lang="en-US" sz="1050" b="1" dirty="0">
                <a:solidFill>
                  <a:schemeClr val="tx1"/>
                </a:solidFill>
              </a:rPr>
              <a:t> </a:t>
            </a: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27" name="Cloud 26"/>
          <p:cNvSpPr/>
          <p:nvPr/>
        </p:nvSpPr>
        <p:spPr>
          <a:xfrm>
            <a:off x="6312762" y="2072861"/>
            <a:ext cx="2478463" cy="1338649"/>
          </a:xfrm>
          <a:prstGeom prst="cloud">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CUSTOM </a:t>
            </a:r>
            <a:r>
              <a:rPr lang="en-US" sz="1050" b="1" dirty="0" err="1">
                <a:solidFill>
                  <a:schemeClr val="tx1"/>
                </a:solidFill>
              </a:rPr>
              <a:t>delete_handler</a:t>
            </a:r>
            <a:r>
              <a:rPr lang="en-US" sz="1050" b="1" dirty="0">
                <a:solidFill>
                  <a:schemeClr val="tx1"/>
                </a:solidFill>
              </a:rPr>
              <a:t> </a:t>
            </a:r>
            <a:r>
              <a:rPr lang="en-US" sz="1050" b="1" dirty="0">
                <a:solidFill>
                  <a:srgbClr val="FF0000"/>
                </a:solidFill>
              </a:rPr>
              <a:t>deleter3[ ]</a:t>
            </a:r>
            <a:r>
              <a:rPr lang="en-US" sz="1050" b="1" dirty="0">
                <a:solidFill>
                  <a:schemeClr val="tx1"/>
                </a:solidFill>
              </a:rPr>
              <a:t> </a:t>
            </a:r>
          </a:p>
          <a:p>
            <a:pPr algn="ctr"/>
            <a:r>
              <a:rPr lang="en-US" sz="1050" b="1" dirty="0">
                <a:solidFill>
                  <a:schemeClr val="tx1"/>
                </a:solidFill>
              </a:rPr>
              <a:t>To de-allocate heap memory</a:t>
            </a:r>
          </a:p>
          <a:p>
            <a:pPr algn="ct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cxnSp>
        <p:nvCxnSpPr>
          <p:cNvPr id="15" name="Elbow Connector 14"/>
          <p:cNvCxnSpPr>
            <a:stCxn id="13" idx="3"/>
            <a:endCxn id="21" idx="2"/>
          </p:cNvCxnSpPr>
          <p:nvPr/>
        </p:nvCxnSpPr>
        <p:spPr>
          <a:xfrm flipV="1">
            <a:off x="4868675" y="1508047"/>
            <a:ext cx="841235" cy="982014"/>
          </a:xfrm>
          <a:prstGeom prst="bentConnector3">
            <a:avLst>
              <a:gd name="adj1" fmla="val 50000"/>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3008442" y="4470745"/>
            <a:ext cx="743791" cy="22722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Resource1</a:t>
            </a:r>
            <a:endParaRPr lang="en-IN" sz="900" dirty="0"/>
          </a:p>
        </p:txBody>
      </p:sp>
      <p:sp>
        <p:nvSpPr>
          <p:cNvPr id="30" name="Rounded Rectangle 29"/>
          <p:cNvSpPr/>
          <p:nvPr/>
        </p:nvSpPr>
        <p:spPr>
          <a:xfrm>
            <a:off x="3752233" y="4470744"/>
            <a:ext cx="903895" cy="23331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Resource2</a:t>
            </a:r>
            <a:endParaRPr lang="en-IN" sz="900" dirty="0"/>
          </a:p>
        </p:txBody>
      </p:sp>
      <p:sp>
        <p:nvSpPr>
          <p:cNvPr id="33" name="Rounded Rectangle 32"/>
          <p:cNvSpPr/>
          <p:nvPr/>
        </p:nvSpPr>
        <p:spPr>
          <a:xfrm>
            <a:off x="4904477" y="4445841"/>
            <a:ext cx="743791" cy="25213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Resource5</a:t>
            </a:r>
            <a:endParaRPr lang="en-IN" sz="900" dirty="0"/>
          </a:p>
        </p:txBody>
      </p:sp>
      <p:sp>
        <p:nvSpPr>
          <p:cNvPr id="34" name="TextBox 33"/>
          <p:cNvSpPr txBox="1"/>
          <p:nvPr/>
        </p:nvSpPr>
        <p:spPr>
          <a:xfrm>
            <a:off x="4629652" y="4420973"/>
            <a:ext cx="245197" cy="300082"/>
          </a:xfrm>
          <a:prstGeom prst="rect">
            <a:avLst/>
          </a:prstGeom>
          <a:noFill/>
        </p:spPr>
        <p:txBody>
          <a:bodyPr wrap="square" rtlCol="0">
            <a:spAutoFit/>
          </a:bodyPr>
          <a:lstStyle/>
          <a:p>
            <a:r>
              <a:rPr lang="en-US" sz="1350" b="1" dirty="0">
                <a:solidFill>
                  <a:srgbClr val="FF0000"/>
                </a:solidFill>
              </a:rPr>
              <a:t>…</a:t>
            </a:r>
            <a:endParaRPr lang="en-IN" sz="1350" b="1" dirty="0">
              <a:solidFill>
                <a:srgbClr val="FF0000"/>
              </a:solidFill>
            </a:endParaRPr>
          </a:p>
        </p:txBody>
      </p:sp>
      <p:cxnSp>
        <p:nvCxnSpPr>
          <p:cNvPr id="20" name="Elbow Connector 19"/>
          <p:cNvCxnSpPr>
            <a:stCxn id="16" idx="1"/>
            <a:endCxn id="28" idx="0"/>
          </p:cNvCxnSpPr>
          <p:nvPr/>
        </p:nvCxnSpPr>
        <p:spPr>
          <a:xfrm rot="10800000" flipV="1">
            <a:off x="3380338" y="2124295"/>
            <a:ext cx="711770" cy="2346449"/>
          </a:xfrm>
          <a:prstGeom prst="bentConnector2">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550530" y="19654"/>
            <a:ext cx="1708530" cy="461665"/>
          </a:xfrm>
          <a:prstGeom prst="rect">
            <a:avLst/>
          </a:prstGeom>
          <a:noFill/>
        </p:spPr>
        <p:txBody>
          <a:bodyPr wrap="square" rtlCol="0">
            <a:spAutoFit/>
          </a:bodyPr>
          <a:lstStyle/>
          <a:p>
            <a:pPr algn="ctr"/>
            <a:r>
              <a:rPr lang="en-US" sz="2400" b="1" dirty="0" err="1"/>
              <a:t>unique_ptr</a:t>
            </a:r>
            <a:endParaRPr lang="en-IN" sz="2400" b="1" dirty="0"/>
          </a:p>
        </p:txBody>
      </p:sp>
      <p:sp>
        <p:nvSpPr>
          <p:cNvPr id="37" name="Footer Placeholder 36"/>
          <p:cNvSpPr>
            <a:spLocks noGrp="1"/>
          </p:cNvSpPr>
          <p:nvPr>
            <p:ph type="ftr" sz="quarter" idx="11"/>
          </p:nvPr>
        </p:nvSpPr>
        <p:spPr>
          <a:xfrm>
            <a:off x="3124200" y="6265923"/>
            <a:ext cx="2895600" cy="365125"/>
          </a:xfrm>
        </p:spPr>
        <p:txBody>
          <a:bodyPr/>
          <a:lstStyle/>
          <a:p>
            <a:r>
              <a:rPr lang="en-IN"/>
              <a:t>Trainer: A.M.P.Ganesh Prabhu [ampganeshprabhu@gmail.com]</a:t>
            </a:r>
          </a:p>
        </p:txBody>
      </p:sp>
      <p:sp>
        <p:nvSpPr>
          <p:cNvPr id="38" name="Slide Number Placeholder 37"/>
          <p:cNvSpPr>
            <a:spLocks noGrp="1"/>
          </p:cNvSpPr>
          <p:nvPr>
            <p:ph type="sldNum" sz="quarter" idx="12"/>
          </p:nvPr>
        </p:nvSpPr>
        <p:spPr>
          <a:xfrm>
            <a:off x="6553200" y="6265923"/>
            <a:ext cx="2133600" cy="365125"/>
          </a:xfrm>
        </p:spPr>
        <p:txBody>
          <a:bodyPr/>
          <a:lstStyle/>
          <a:p>
            <a:fld id="{655AD4A9-8CA1-4D98-8B5C-B111F93BCC3A}" type="slidenum">
              <a:rPr lang="en-IN" smtClean="0"/>
              <a:t>117</a:t>
            </a:fld>
            <a:endParaRPr lang="en-IN"/>
          </a:p>
        </p:txBody>
      </p:sp>
      <p:sp>
        <p:nvSpPr>
          <p:cNvPr id="4" name="Rectangle 3"/>
          <p:cNvSpPr/>
          <p:nvPr/>
        </p:nvSpPr>
        <p:spPr>
          <a:xfrm>
            <a:off x="1691680" y="443913"/>
            <a:ext cx="6951712" cy="276999"/>
          </a:xfrm>
          <a:prstGeom prst="rect">
            <a:avLst/>
          </a:prstGeom>
          <a:solidFill>
            <a:schemeClr val="tx1"/>
          </a:solidFill>
          <a:ln>
            <a:solidFill>
              <a:schemeClr val="tx1"/>
            </a:solidFill>
          </a:ln>
        </p:spPr>
        <p:txBody>
          <a:bodyPr wrap="square">
            <a:spAutoFit/>
          </a:bodyPr>
          <a:lstStyle/>
          <a:p>
            <a:r>
              <a:rPr lang="en-IN" sz="1200" dirty="0" err="1">
                <a:solidFill>
                  <a:srgbClr val="4EC9B0"/>
                </a:solidFill>
                <a:latin typeface="Consolas" panose="020B0609020204030204" pitchFamily="49" charset="0"/>
              </a:rPr>
              <a:t>unique_ptr</a:t>
            </a:r>
            <a:r>
              <a:rPr lang="en-IN" sz="1200" dirty="0">
                <a:solidFill>
                  <a:srgbClr val="D4D4D4"/>
                </a:solidFill>
                <a:latin typeface="Consolas" panose="020B0609020204030204" pitchFamily="49" charset="0"/>
              </a:rPr>
              <a:t>&lt;</a:t>
            </a:r>
            <a:r>
              <a:rPr lang="en-IN" sz="1200" dirty="0" err="1">
                <a:solidFill>
                  <a:srgbClr val="4EC9B0"/>
                </a:solidFill>
                <a:latin typeface="Consolas" panose="020B0609020204030204" pitchFamily="49" charset="0"/>
              </a:rPr>
              <a:t>DataA</a:t>
            </a:r>
            <a:r>
              <a:rPr lang="en-IN" sz="1200" dirty="0">
                <a:solidFill>
                  <a:srgbClr val="D4D4D4"/>
                </a:solidFill>
                <a:latin typeface="Consolas" panose="020B0609020204030204" pitchFamily="49" charset="0"/>
              </a:rPr>
              <a:t>[], </a:t>
            </a:r>
            <a:r>
              <a:rPr lang="en-IN" sz="1200" dirty="0">
                <a:solidFill>
                  <a:srgbClr val="4EC9B0"/>
                </a:solidFill>
                <a:latin typeface="Consolas" panose="020B0609020204030204" pitchFamily="49" charset="0"/>
              </a:rPr>
              <a:t>function</a:t>
            </a:r>
            <a:r>
              <a:rPr lang="en-IN" sz="1200" dirty="0">
                <a:solidFill>
                  <a:srgbClr val="D4D4D4"/>
                </a:solidFill>
                <a:latin typeface="Consolas" panose="020B0609020204030204" pitchFamily="49" charset="0"/>
              </a:rPr>
              <a:t>&lt;</a:t>
            </a:r>
            <a:r>
              <a:rPr lang="en-IN" sz="1200" dirty="0">
                <a:solidFill>
                  <a:srgbClr val="569CD6"/>
                </a:solidFill>
                <a:latin typeface="Consolas" panose="020B0609020204030204" pitchFamily="49" charset="0"/>
              </a:rPr>
              <a:t>void</a:t>
            </a:r>
            <a:r>
              <a:rPr lang="en-IN" sz="1200" dirty="0">
                <a:solidFill>
                  <a:srgbClr val="D4D4D4"/>
                </a:solidFill>
                <a:latin typeface="Consolas" panose="020B0609020204030204" pitchFamily="49" charset="0"/>
              </a:rPr>
              <a:t>(</a:t>
            </a:r>
            <a:r>
              <a:rPr lang="en-IN" sz="1200" dirty="0" err="1">
                <a:solidFill>
                  <a:srgbClr val="4EC9B0"/>
                </a:solidFill>
                <a:latin typeface="Consolas" panose="020B0609020204030204" pitchFamily="49" charset="0"/>
              </a:rPr>
              <a:t>DataA</a:t>
            </a:r>
            <a:r>
              <a:rPr lang="en-IN" sz="1200" dirty="0">
                <a:solidFill>
                  <a:srgbClr val="D4D4D4"/>
                </a:solidFill>
                <a:latin typeface="Consolas" panose="020B0609020204030204" pitchFamily="49" charset="0"/>
              </a:rPr>
              <a:t>*)&gt;&gt; </a:t>
            </a:r>
            <a:r>
              <a:rPr lang="en-IN" sz="1200" dirty="0">
                <a:solidFill>
                  <a:srgbClr val="9CDCFE"/>
                </a:solidFill>
                <a:latin typeface="Consolas" panose="020B0609020204030204" pitchFamily="49" charset="0"/>
              </a:rPr>
              <a:t>ptr1</a:t>
            </a:r>
            <a:r>
              <a:rPr lang="en-IN" sz="1200" dirty="0">
                <a:solidFill>
                  <a:srgbClr val="D4D4D4"/>
                </a:solidFill>
                <a:latin typeface="Consolas" panose="020B0609020204030204" pitchFamily="49" charset="0"/>
              </a:rPr>
              <a:t> = </a:t>
            </a:r>
            <a:r>
              <a:rPr lang="en-IN" sz="1200" dirty="0" err="1">
                <a:solidFill>
                  <a:srgbClr val="DCDCAA"/>
                </a:solidFill>
                <a:latin typeface="Consolas" panose="020B0609020204030204" pitchFamily="49" charset="0"/>
              </a:rPr>
              <a:t>make_unique</a:t>
            </a:r>
            <a:r>
              <a:rPr lang="en-IN" sz="1200" dirty="0">
                <a:solidFill>
                  <a:srgbClr val="D4D4D4"/>
                </a:solidFill>
                <a:latin typeface="Consolas" panose="020B0609020204030204" pitchFamily="49" charset="0"/>
              </a:rPr>
              <a:t>&lt;</a:t>
            </a:r>
            <a:r>
              <a:rPr lang="en-IN" sz="1200" dirty="0" err="1">
                <a:solidFill>
                  <a:srgbClr val="4EC9B0"/>
                </a:solidFill>
                <a:latin typeface="Consolas" panose="020B0609020204030204" pitchFamily="49" charset="0"/>
              </a:rPr>
              <a:t>DataA</a:t>
            </a:r>
            <a:r>
              <a:rPr lang="en-IN" sz="1200" dirty="0">
                <a:solidFill>
                  <a:srgbClr val="D4D4D4"/>
                </a:solidFill>
                <a:latin typeface="Consolas" panose="020B0609020204030204" pitchFamily="49" charset="0"/>
              </a:rPr>
              <a:t>[]&gt;(</a:t>
            </a:r>
            <a:r>
              <a:rPr lang="en-IN" sz="1200" dirty="0">
                <a:solidFill>
                  <a:srgbClr val="B5CEA8"/>
                </a:solidFill>
                <a:latin typeface="Consolas" panose="020B0609020204030204" pitchFamily="49" charset="0"/>
              </a:rPr>
              <a:t>5</a:t>
            </a:r>
            <a:r>
              <a:rPr lang="en-IN" sz="1200" dirty="0">
                <a:solidFill>
                  <a:srgbClr val="D4D4D4"/>
                </a:solidFill>
                <a:latin typeface="Consolas" panose="020B0609020204030204" pitchFamily="49" charset="0"/>
              </a:rPr>
              <a:t>);</a:t>
            </a:r>
          </a:p>
        </p:txBody>
      </p:sp>
      <p:sp>
        <p:nvSpPr>
          <p:cNvPr id="2" name="Rectangle 1"/>
          <p:cNvSpPr/>
          <p:nvPr/>
        </p:nvSpPr>
        <p:spPr>
          <a:xfrm>
            <a:off x="3560278" y="3421081"/>
            <a:ext cx="3775393" cy="338554"/>
          </a:xfrm>
          <a:prstGeom prst="rect">
            <a:avLst/>
          </a:prstGeom>
          <a:solidFill>
            <a:schemeClr val="tx1"/>
          </a:solidFill>
        </p:spPr>
        <p:txBody>
          <a:bodyPr wrap="none">
            <a:spAutoFit/>
          </a:bodyPr>
          <a:lstStyle/>
          <a:p>
            <a:r>
              <a:rPr lang="en-IN" sz="1600" dirty="0">
                <a:solidFill>
                  <a:srgbClr val="D4D4D4"/>
                </a:solidFill>
                <a:latin typeface="Consolas" panose="020B0609020204030204" pitchFamily="49" charset="0"/>
              </a:rPr>
              <a:t> </a:t>
            </a:r>
            <a:r>
              <a:rPr lang="en-IN" sz="1600" dirty="0">
                <a:solidFill>
                  <a:srgbClr val="9CDCFE"/>
                </a:solidFill>
                <a:latin typeface="Consolas" panose="020B0609020204030204" pitchFamily="49" charset="0"/>
              </a:rPr>
              <a:t>Aptr2</a:t>
            </a:r>
            <a:r>
              <a:rPr lang="en-IN" sz="1600" dirty="0">
                <a:solidFill>
                  <a:srgbClr val="D4D4D4"/>
                </a:solidFill>
                <a:latin typeface="Consolas" panose="020B0609020204030204" pitchFamily="49" charset="0"/>
              </a:rPr>
              <a:t>.</a:t>
            </a:r>
            <a:r>
              <a:rPr lang="en-IN" sz="1600" dirty="0">
                <a:solidFill>
                  <a:srgbClr val="DCDCAA"/>
                </a:solidFill>
                <a:latin typeface="Consolas" panose="020B0609020204030204" pitchFamily="49" charset="0"/>
              </a:rPr>
              <a:t>get_deleter</a:t>
            </a:r>
            <a:r>
              <a:rPr lang="en-IN" sz="1600" dirty="0">
                <a:solidFill>
                  <a:srgbClr val="D4D4D4"/>
                </a:solidFill>
                <a:latin typeface="Consolas" panose="020B0609020204030204" pitchFamily="49" charset="0"/>
              </a:rPr>
              <a:t>() </a:t>
            </a:r>
            <a:r>
              <a:rPr lang="en-IN" sz="1600" dirty="0">
                <a:solidFill>
                  <a:srgbClr val="DCDCAA"/>
                </a:solidFill>
                <a:latin typeface="Consolas" panose="020B0609020204030204" pitchFamily="49" charset="0"/>
              </a:rPr>
              <a:t>=</a:t>
            </a:r>
            <a:r>
              <a:rPr lang="en-IN" sz="1600" dirty="0">
                <a:solidFill>
                  <a:srgbClr val="D4D4D4"/>
                </a:solidFill>
                <a:latin typeface="Consolas" panose="020B0609020204030204" pitchFamily="49" charset="0"/>
              </a:rPr>
              <a:t> </a:t>
            </a:r>
            <a:r>
              <a:rPr lang="en-IN" sz="1600" dirty="0">
                <a:solidFill>
                  <a:srgbClr val="9CDCFE"/>
                </a:solidFill>
                <a:latin typeface="Consolas" panose="020B0609020204030204" pitchFamily="49" charset="0"/>
              </a:rPr>
              <a:t>deleter3</a:t>
            </a:r>
            <a:r>
              <a:rPr lang="en-IN" sz="1600" dirty="0">
                <a:solidFill>
                  <a:srgbClr val="D4D4D4"/>
                </a:solidFill>
                <a:latin typeface="Consolas" panose="020B0609020204030204" pitchFamily="49" charset="0"/>
              </a:rPr>
              <a:t>;</a:t>
            </a:r>
            <a:endParaRPr lang="en-IN" sz="1600" b="0" dirty="0">
              <a:solidFill>
                <a:srgbClr val="D4D4D4"/>
              </a:solidFill>
              <a:effectLst/>
              <a:latin typeface="Consolas" panose="020B0609020204030204" pitchFamily="49" charset="0"/>
            </a:endParaRPr>
          </a:p>
        </p:txBody>
      </p:sp>
      <p:cxnSp>
        <p:nvCxnSpPr>
          <p:cNvPr id="22" name="Elbow Connector 21"/>
          <p:cNvCxnSpPr>
            <a:endCxn id="27" idx="2"/>
          </p:cNvCxnSpPr>
          <p:nvPr/>
        </p:nvCxnSpPr>
        <p:spPr>
          <a:xfrm>
            <a:off x="4861683" y="2615303"/>
            <a:ext cx="1458767" cy="126883"/>
          </a:xfrm>
          <a:prstGeom prst="bentConnector3">
            <a:avLst>
              <a:gd name="adj1" fmla="val 50000"/>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 name="Multiply 4"/>
          <p:cNvSpPr/>
          <p:nvPr/>
        </p:nvSpPr>
        <p:spPr>
          <a:xfrm>
            <a:off x="5083466" y="2018514"/>
            <a:ext cx="371918" cy="457493"/>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1428913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3501067" y="4766388"/>
            <a:ext cx="552674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054579" y="3670806"/>
            <a:ext cx="847163" cy="300082"/>
          </a:xfrm>
          <a:prstGeom prst="rect">
            <a:avLst/>
          </a:prstGeom>
          <a:noFill/>
        </p:spPr>
        <p:txBody>
          <a:bodyPr wrap="square" rtlCol="0">
            <a:spAutoFit/>
          </a:bodyPr>
          <a:lstStyle/>
          <a:p>
            <a:pPr algn="ctr"/>
            <a:r>
              <a:rPr lang="en-US" sz="1350" b="1" dirty="0"/>
              <a:t>STACK</a:t>
            </a:r>
            <a:endParaRPr lang="en-IN" sz="1350" b="1" dirty="0"/>
          </a:p>
        </p:txBody>
      </p:sp>
      <p:sp>
        <p:nvSpPr>
          <p:cNvPr id="8" name="TextBox 7"/>
          <p:cNvSpPr txBox="1"/>
          <p:nvPr/>
        </p:nvSpPr>
        <p:spPr>
          <a:xfrm>
            <a:off x="8180645" y="5711930"/>
            <a:ext cx="595032" cy="300082"/>
          </a:xfrm>
          <a:prstGeom prst="rect">
            <a:avLst/>
          </a:prstGeom>
          <a:noFill/>
        </p:spPr>
        <p:txBody>
          <a:bodyPr wrap="square" rtlCol="0">
            <a:spAutoFit/>
          </a:bodyPr>
          <a:lstStyle/>
          <a:p>
            <a:pPr algn="ctr"/>
            <a:r>
              <a:rPr lang="en-US" sz="1350" b="1" dirty="0"/>
              <a:t>HEAP</a:t>
            </a:r>
            <a:endParaRPr lang="en-IN" sz="1350" b="1" dirty="0"/>
          </a:p>
        </p:txBody>
      </p:sp>
      <p:sp>
        <p:nvSpPr>
          <p:cNvPr id="13" name="Rectangle 12"/>
          <p:cNvSpPr/>
          <p:nvPr/>
        </p:nvSpPr>
        <p:spPr>
          <a:xfrm>
            <a:off x="4644483" y="3202820"/>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 </a:t>
            </a:r>
            <a:r>
              <a:rPr lang="en-US" sz="1200" dirty="0"/>
              <a:t>handlers</a:t>
            </a:r>
            <a:endParaRPr lang="en-IN" sz="1200" dirty="0"/>
          </a:p>
        </p:txBody>
      </p:sp>
      <p:sp>
        <p:nvSpPr>
          <p:cNvPr id="16" name="Rectangle 15"/>
          <p:cNvSpPr/>
          <p:nvPr/>
        </p:nvSpPr>
        <p:spPr>
          <a:xfrm>
            <a:off x="4644483" y="2837055"/>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IData</a:t>
            </a:r>
            <a:r>
              <a:rPr lang="en-US" sz="1350" dirty="0"/>
              <a:t>* p</a:t>
            </a:r>
            <a:endParaRPr lang="en-IN" sz="1350" dirty="0"/>
          </a:p>
        </p:txBody>
      </p:sp>
      <p:sp>
        <p:nvSpPr>
          <p:cNvPr id="17" name="TextBox 16"/>
          <p:cNvSpPr txBox="1"/>
          <p:nvPr/>
        </p:nvSpPr>
        <p:spPr>
          <a:xfrm>
            <a:off x="4682304" y="2540232"/>
            <a:ext cx="680756" cy="300082"/>
          </a:xfrm>
          <a:prstGeom prst="rect">
            <a:avLst/>
          </a:prstGeom>
          <a:noFill/>
        </p:spPr>
        <p:txBody>
          <a:bodyPr wrap="square" rtlCol="0">
            <a:spAutoFit/>
          </a:bodyPr>
          <a:lstStyle/>
          <a:p>
            <a:pPr algn="ctr"/>
            <a:r>
              <a:rPr lang="en-US" sz="1350" b="1" dirty="0"/>
              <a:t>ptr1</a:t>
            </a:r>
            <a:endParaRPr lang="en-IN" sz="1350" b="1" dirty="0"/>
          </a:p>
        </p:txBody>
      </p:sp>
      <p:sp>
        <p:nvSpPr>
          <p:cNvPr id="32" name="TextBox 31"/>
          <p:cNvSpPr txBox="1"/>
          <p:nvPr/>
        </p:nvSpPr>
        <p:spPr>
          <a:xfrm>
            <a:off x="3656313" y="60837"/>
            <a:ext cx="1929317" cy="461665"/>
          </a:xfrm>
          <a:prstGeom prst="rect">
            <a:avLst/>
          </a:prstGeom>
          <a:noFill/>
        </p:spPr>
        <p:txBody>
          <a:bodyPr wrap="square" rtlCol="0">
            <a:spAutoFit/>
          </a:bodyPr>
          <a:lstStyle/>
          <a:p>
            <a:pPr algn="ctr"/>
            <a:r>
              <a:rPr lang="en-US" sz="2400" b="1" dirty="0" err="1"/>
              <a:t>unique_ptr</a:t>
            </a:r>
            <a:endParaRPr lang="en-IN" sz="2400" b="1" dirty="0"/>
          </a:p>
        </p:txBody>
      </p:sp>
      <p:sp>
        <p:nvSpPr>
          <p:cNvPr id="20" name="Cloud 19"/>
          <p:cNvSpPr/>
          <p:nvPr/>
        </p:nvSpPr>
        <p:spPr>
          <a:xfrm>
            <a:off x="202553" y="1000233"/>
            <a:ext cx="2254064" cy="118738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Default </a:t>
            </a:r>
            <a:r>
              <a:rPr lang="en-US" sz="1050" b="1" dirty="0" err="1">
                <a:solidFill>
                  <a:schemeClr val="tx1"/>
                </a:solidFill>
              </a:rPr>
              <a:t>delete_handler</a:t>
            </a:r>
            <a:r>
              <a:rPr lang="en-US" sz="1050" b="1" dirty="0">
                <a:solidFill>
                  <a:schemeClr val="tx1"/>
                </a:solidFill>
              </a:rPr>
              <a:t> to de-allocate heap memory</a:t>
            </a:r>
          </a:p>
          <a:p>
            <a:pPr algn="ctr"/>
            <a:r>
              <a:rPr lang="en-US" sz="1050" b="1" dirty="0">
                <a:solidFill>
                  <a:schemeClr val="tx1"/>
                </a:solidFill>
              </a:rPr>
              <a:t> </a:t>
            </a: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3" name="Flowchart: Decision 2"/>
          <p:cNvSpPr/>
          <p:nvPr/>
        </p:nvSpPr>
        <p:spPr>
          <a:xfrm>
            <a:off x="3431857" y="1530555"/>
            <a:ext cx="649255" cy="517045"/>
          </a:xfrm>
          <a:prstGeom prst="flowChartDecisi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a:t>
            </a:r>
            <a:endParaRPr lang="en-IN" sz="800" dirty="0"/>
          </a:p>
        </p:txBody>
      </p:sp>
      <p:cxnSp>
        <p:nvCxnSpPr>
          <p:cNvPr id="25" name="Elbow Connector 24"/>
          <p:cNvCxnSpPr>
            <a:cxnSpLocks/>
            <a:stCxn id="3" idx="0"/>
            <a:endCxn id="20" idx="0"/>
          </p:cNvCxnSpPr>
          <p:nvPr/>
        </p:nvCxnSpPr>
        <p:spPr>
          <a:xfrm rot="16200000" flipH="1" flipV="1">
            <a:off x="3073928" y="911366"/>
            <a:ext cx="63368" cy="1301746"/>
          </a:xfrm>
          <a:prstGeom prst="bentConnector4">
            <a:avLst>
              <a:gd name="adj1" fmla="val -360750"/>
              <a:gd name="adj2" fmla="val 62397"/>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110258" y="998019"/>
            <a:ext cx="1260657" cy="369332"/>
          </a:xfrm>
          <a:prstGeom prst="rect">
            <a:avLst/>
          </a:prstGeom>
          <a:noFill/>
        </p:spPr>
        <p:txBody>
          <a:bodyPr wrap="square" rtlCol="0">
            <a:spAutoFit/>
          </a:bodyPr>
          <a:lstStyle/>
          <a:p>
            <a:pPr algn="ctr"/>
            <a:r>
              <a:rPr lang="en-US" sz="900" b="1" dirty="0"/>
              <a:t>Default  delete Handler</a:t>
            </a:r>
            <a:endParaRPr lang="en-IN" sz="900" b="1" dirty="0"/>
          </a:p>
        </p:txBody>
      </p:sp>
      <p:sp>
        <p:nvSpPr>
          <p:cNvPr id="35" name="TextBox 34"/>
          <p:cNvSpPr txBox="1"/>
          <p:nvPr/>
        </p:nvSpPr>
        <p:spPr>
          <a:xfrm>
            <a:off x="2386968" y="2252976"/>
            <a:ext cx="1260657" cy="369332"/>
          </a:xfrm>
          <a:prstGeom prst="rect">
            <a:avLst/>
          </a:prstGeom>
          <a:noFill/>
        </p:spPr>
        <p:txBody>
          <a:bodyPr wrap="square" rtlCol="0">
            <a:spAutoFit/>
          </a:bodyPr>
          <a:lstStyle/>
          <a:p>
            <a:pPr algn="ctr"/>
            <a:r>
              <a:rPr lang="en-US" sz="900" b="1" dirty="0"/>
              <a:t>Custom delete Handler</a:t>
            </a:r>
            <a:endParaRPr lang="en-IN" sz="900" b="1" dirty="0"/>
          </a:p>
        </p:txBody>
      </p:sp>
      <p:sp>
        <p:nvSpPr>
          <p:cNvPr id="44" name="Footer Placeholder 43"/>
          <p:cNvSpPr>
            <a:spLocks noGrp="1"/>
          </p:cNvSpPr>
          <p:nvPr>
            <p:ph type="ftr" sz="quarter" idx="11"/>
          </p:nvPr>
        </p:nvSpPr>
        <p:spPr/>
        <p:txBody>
          <a:bodyPr/>
          <a:lstStyle/>
          <a:p>
            <a:r>
              <a:rPr lang="en-IN"/>
              <a:t>Trainer: A.M.P.Ganesh Prabhu [ampganeshprabhu@gmail.com]</a:t>
            </a:r>
          </a:p>
        </p:txBody>
      </p:sp>
      <p:sp>
        <p:nvSpPr>
          <p:cNvPr id="45" name="Slide Number Placeholder 44"/>
          <p:cNvSpPr>
            <a:spLocks noGrp="1"/>
          </p:cNvSpPr>
          <p:nvPr>
            <p:ph type="sldNum" sz="quarter" idx="12"/>
          </p:nvPr>
        </p:nvSpPr>
        <p:spPr/>
        <p:txBody>
          <a:bodyPr/>
          <a:lstStyle/>
          <a:p>
            <a:fld id="{655AD4A9-8CA1-4D98-8B5C-B111F93BCC3A}" type="slidenum">
              <a:rPr lang="en-IN" smtClean="0"/>
              <a:t>118</a:t>
            </a:fld>
            <a:endParaRPr lang="en-IN"/>
          </a:p>
        </p:txBody>
      </p:sp>
      <p:cxnSp>
        <p:nvCxnSpPr>
          <p:cNvPr id="10" name="Elbow Connector 9"/>
          <p:cNvCxnSpPr>
            <a:stCxn id="13" idx="1"/>
            <a:endCxn id="3" idx="3"/>
          </p:cNvCxnSpPr>
          <p:nvPr/>
        </p:nvCxnSpPr>
        <p:spPr>
          <a:xfrm rot="10800000">
            <a:off x="4081113" y="1789079"/>
            <a:ext cx="563371" cy="1596625"/>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3756484" y="5201050"/>
            <a:ext cx="998444" cy="40407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0</a:t>
            </a:r>
            <a:endParaRPr lang="en-IN" sz="1350" dirty="0">
              <a:solidFill>
                <a:schemeClr val="tx1"/>
              </a:solidFill>
            </a:endParaRPr>
          </a:p>
        </p:txBody>
      </p:sp>
      <p:cxnSp>
        <p:nvCxnSpPr>
          <p:cNvPr id="21" name="Elbow Connector 20"/>
          <p:cNvCxnSpPr>
            <a:stCxn id="16" idx="3"/>
            <a:endCxn id="30" idx="0"/>
          </p:cNvCxnSpPr>
          <p:nvPr/>
        </p:nvCxnSpPr>
        <p:spPr>
          <a:xfrm flipH="1">
            <a:off x="4255706" y="3019938"/>
            <a:ext cx="1165344" cy="2181112"/>
          </a:xfrm>
          <a:prstGeom prst="bentConnector4">
            <a:avLst>
              <a:gd name="adj1" fmla="val -19617"/>
              <a:gd name="adj2" fmla="val 5419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Cloud 21"/>
          <p:cNvSpPr/>
          <p:nvPr/>
        </p:nvSpPr>
        <p:spPr>
          <a:xfrm>
            <a:off x="205354" y="2540232"/>
            <a:ext cx="2254064" cy="1187380"/>
          </a:xfrm>
          <a:prstGeom prst="cloud">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custom </a:t>
            </a:r>
            <a:r>
              <a:rPr lang="en-US" sz="1050" b="1" dirty="0" err="1">
                <a:solidFill>
                  <a:schemeClr val="tx1"/>
                </a:solidFill>
              </a:rPr>
              <a:t>delete_handler</a:t>
            </a:r>
            <a:r>
              <a:rPr lang="en-US" sz="1050" b="1" dirty="0">
                <a:solidFill>
                  <a:schemeClr val="tx1"/>
                </a:solidFill>
              </a:rPr>
              <a:t> to de-allocate heap memory</a:t>
            </a:r>
          </a:p>
          <a:p>
            <a:pPr algn="ctr"/>
            <a:r>
              <a:rPr lang="en-US" sz="1050" b="1" dirty="0">
                <a:solidFill>
                  <a:schemeClr val="tx1"/>
                </a:solidFill>
              </a:rPr>
              <a:t> </a:t>
            </a: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cxnSp>
        <p:nvCxnSpPr>
          <p:cNvPr id="23" name="Elbow Connector 22"/>
          <p:cNvCxnSpPr>
            <a:stCxn id="3" idx="2"/>
            <a:endCxn id="22" idx="0"/>
          </p:cNvCxnSpPr>
          <p:nvPr/>
        </p:nvCxnSpPr>
        <p:spPr>
          <a:xfrm rot="5400000">
            <a:off x="2563852" y="1941289"/>
            <a:ext cx="1086322" cy="1298945"/>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76294" y="3737131"/>
            <a:ext cx="1577676" cy="369332"/>
          </a:xfrm>
          <a:prstGeom prst="rect">
            <a:avLst/>
          </a:prstGeom>
        </p:spPr>
        <p:txBody>
          <a:bodyPr wrap="none">
            <a:spAutoFit/>
          </a:bodyPr>
          <a:lstStyle/>
          <a:p>
            <a:r>
              <a:rPr lang="en-IN" dirty="0" err="1">
                <a:solidFill>
                  <a:srgbClr val="000000"/>
                </a:solidFill>
                <a:latin typeface="Consolas" panose="020B0609020204030204" pitchFamily="49" charset="0"/>
              </a:rPr>
              <a:t>Arr_deleter</a:t>
            </a:r>
            <a:endParaRPr lang="en-IN" dirty="0"/>
          </a:p>
        </p:txBody>
      </p:sp>
      <p:sp>
        <p:nvSpPr>
          <p:cNvPr id="14" name="Multiply 13"/>
          <p:cNvSpPr/>
          <p:nvPr/>
        </p:nvSpPr>
        <p:spPr>
          <a:xfrm>
            <a:off x="3062661" y="2949556"/>
            <a:ext cx="483771" cy="41123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ounded Rectangle 30"/>
          <p:cNvSpPr/>
          <p:nvPr/>
        </p:nvSpPr>
        <p:spPr>
          <a:xfrm>
            <a:off x="4754928" y="5203745"/>
            <a:ext cx="998444" cy="40407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0</a:t>
            </a:r>
            <a:endParaRPr lang="en-IN" sz="1350" dirty="0">
              <a:solidFill>
                <a:schemeClr val="tx1"/>
              </a:solidFill>
            </a:endParaRPr>
          </a:p>
        </p:txBody>
      </p:sp>
      <p:sp>
        <p:nvSpPr>
          <p:cNvPr id="33" name="Rounded Rectangle 32"/>
          <p:cNvSpPr/>
          <p:nvPr/>
        </p:nvSpPr>
        <p:spPr>
          <a:xfrm>
            <a:off x="5751403" y="5212836"/>
            <a:ext cx="998444" cy="40407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0</a:t>
            </a:r>
            <a:endParaRPr lang="en-IN" sz="1350" dirty="0">
              <a:solidFill>
                <a:schemeClr val="tx1"/>
              </a:solidFill>
            </a:endParaRPr>
          </a:p>
        </p:txBody>
      </p:sp>
      <p:sp>
        <p:nvSpPr>
          <p:cNvPr id="36" name="Rounded Rectangle 35"/>
          <p:cNvSpPr/>
          <p:nvPr/>
        </p:nvSpPr>
        <p:spPr>
          <a:xfrm>
            <a:off x="6749847" y="5210962"/>
            <a:ext cx="998444" cy="40407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0</a:t>
            </a:r>
            <a:endParaRPr lang="en-IN" sz="1350" dirty="0">
              <a:solidFill>
                <a:schemeClr val="tx1"/>
              </a:solidFill>
            </a:endParaRPr>
          </a:p>
        </p:txBody>
      </p:sp>
      <p:sp>
        <p:nvSpPr>
          <p:cNvPr id="37" name="Rounded Rectangle 36"/>
          <p:cNvSpPr/>
          <p:nvPr/>
        </p:nvSpPr>
        <p:spPr>
          <a:xfrm>
            <a:off x="7748971" y="5212383"/>
            <a:ext cx="998444" cy="40407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0</a:t>
            </a:r>
            <a:endParaRPr lang="en-IN" sz="1350" dirty="0">
              <a:solidFill>
                <a:schemeClr val="tx1"/>
              </a:solidFill>
            </a:endParaRPr>
          </a:p>
        </p:txBody>
      </p:sp>
      <p:sp>
        <p:nvSpPr>
          <p:cNvPr id="5" name="TextBox 4">
            <a:extLst>
              <a:ext uri="{FF2B5EF4-FFF2-40B4-BE49-F238E27FC236}">
                <a16:creationId xmlns:a16="http://schemas.microsoft.com/office/drawing/2014/main" id="{FB81BC92-80CD-94DA-F0BD-9A60D395F859}"/>
              </a:ext>
            </a:extLst>
          </p:cNvPr>
          <p:cNvSpPr txBox="1"/>
          <p:nvPr/>
        </p:nvSpPr>
        <p:spPr>
          <a:xfrm>
            <a:off x="1760584" y="581685"/>
            <a:ext cx="6986831" cy="307777"/>
          </a:xfrm>
          <a:prstGeom prst="rect">
            <a:avLst/>
          </a:prstGeom>
          <a:noFill/>
        </p:spPr>
        <p:txBody>
          <a:bodyPr wrap="square">
            <a:spAutoFit/>
          </a:bodyPr>
          <a:lstStyle/>
          <a:p>
            <a:r>
              <a:rPr lang="fr-FR" sz="1400" b="0" dirty="0" err="1">
                <a:solidFill>
                  <a:srgbClr val="066555"/>
                </a:solidFill>
                <a:effectLst/>
                <a:latin typeface="Consolas" panose="020B0609020204030204" pitchFamily="49" charset="0"/>
              </a:rPr>
              <a:t>unique_ptr</a:t>
            </a:r>
            <a:r>
              <a:rPr lang="fr-FR" sz="1400" b="0" dirty="0">
                <a:solidFill>
                  <a:srgbClr val="000000"/>
                </a:solidFill>
                <a:effectLst/>
                <a:latin typeface="Consolas" panose="020B0609020204030204" pitchFamily="49" charset="0"/>
              </a:rPr>
              <a:t>&lt;</a:t>
            </a:r>
            <a:r>
              <a:rPr lang="fr-FR" sz="1400" b="0" dirty="0">
                <a:solidFill>
                  <a:srgbClr val="066555"/>
                </a:solidFill>
                <a:effectLst/>
                <a:latin typeface="Consolas" panose="020B0609020204030204" pitchFamily="49" charset="0"/>
              </a:rPr>
              <a:t>Resource</a:t>
            </a:r>
            <a:r>
              <a:rPr lang="fr-FR" sz="1400" b="0" dirty="0">
                <a:solidFill>
                  <a:srgbClr val="000000"/>
                </a:solidFill>
                <a:effectLst/>
                <a:latin typeface="Consolas" panose="020B0609020204030204" pitchFamily="49" charset="0"/>
              </a:rPr>
              <a:t>[]&gt; </a:t>
            </a:r>
            <a:r>
              <a:rPr lang="fr-FR" sz="1400" b="0" dirty="0">
                <a:solidFill>
                  <a:srgbClr val="001080"/>
                </a:solidFill>
                <a:effectLst/>
                <a:latin typeface="Consolas" panose="020B0609020204030204" pitchFamily="49" charset="0"/>
              </a:rPr>
              <a:t>ptr1</a:t>
            </a:r>
            <a:r>
              <a:rPr lang="fr-FR" sz="1400" b="0" dirty="0">
                <a:solidFill>
                  <a:srgbClr val="000000"/>
                </a:solidFill>
                <a:effectLst/>
                <a:latin typeface="Consolas" panose="020B0609020204030204" pitchFamily="49" charset="0"/>
              </a:rPr>
              <a:t> = </a:t>
            </a:r>
            <a:r>
              <a:rPr lang="fr-FR" sz="1400" b="0" dirty="0" err="1">
                <a:solidFill>
                  <a:srgbClr val="795E26"/>
                </a:solidFill>
                <a:effectLst/>
                <a:latin typeface="Consolas" panose="020B0609020204030204" pitchFamily="49" charset="0"/>
              </a:rPr>
              <a:t>make_unique</a:t>
            </a:r>
            <a:r>
              <a:rPr lang="fr-FR" sz="1400" b="0" dirty="0">
                <a:solidFill>
                  <a:srgbClr val="000000"/>
                </a:solidFill>
                <a:effectLst/>
                <a:latin typeface="Consolas" panose="020B0609020204030204" pitchFamily="49" charset="0"/>
              </a:rPr>
              <a:t>&lt;</a:t>
            </a:r>
            <a:r>
              <a:rPr lang="fr-FR" sz="1400" b="0" dirty="0">
                <a:solidFill>
                  <a:srgbClr val="066555"/>
                </a:solidFill>
                <a:effectLst/>
                <a:latin typeface="Consolas" panose="020B0609020204030204" pitchFamily="49" charset="0"/>
              </a:rPr>
              <a:t>Resource</a:t>
            </a:r>
            <a:r>
              <a:rPr lang="fr-FR" sz="1400" b="0" dirty="0">
                <a:solidFill>
                  <a:srgbClr val="000000"/>
                </a:solidFill>
                <a:effectLst/>
                <a:latin typeface="Consolas" panose="020B0609020204030204" pitchFamily="49" charset="0"/>
              </a:rPr>
              <a:t>[]&gt;(5);</a:t>
            </a:r>
          </a:p>
        </p:txBody>
      </p:sp>
      <p:sp>
        <p:nvSpPr>
          <p:cNvPr id="11" name="TextBox 10">
            <a:extLst>
              <a:ext uri="{FF2B5EF4-FFF2-40B4-BE49-F238E27FC236}">
                <a16:creationId xmlns:a16="http://schemas.microsoft.com/office/drawing/2014/main" id="{E31174DD-5A63-D855-12A6-09A52F9379E5}"/>
              </a:ext>
            </a:extLst>
          </p:cNvPr>
          <p:cNvSpPr txBox="1"/>
          <p:nvPr/>
        </p:nvSpPr>
        <p:spPr>
          <a:xfrm>
            <a:off x="5253999" y="5736942"/>
            <a:ext cx="1911469" cy="369332"/>
          </a:xfrm>
          <a:prstGeom prst="rect">
            <a:avLst/>
          </a:prstGeom>
          <a:noFill/>
        </p:spPr>
        <p:txBody>
          <a:bodyPr wrap="square" rtlCol="0">
            <a:spAutoFit/>
          </a:bodyPr>
          <a:lstStyle/>
          <a:p>
            <a:r>
              <a:rPr lang="en-IN" dirty="0"/>
              <a:t>Resource types</a:t>
            </a:r>
          </a:p>
        </p:txBody>
      </p:sp>
    </p:spTree>
    <p:extLst>
      <p:ext uri="{BB962C8B-B14F-4D97-AF65-F5344CB8AC3E}">
        <p14:creationId xmlns:p14="http://schemas.microsoft.com/office/powerpoint/2010/main" val="403748684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3501067" y="4766388"/>
            <a:ext cx="552674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054579" y="3670806"/>
            <a:ext cx="847163" cy="300082"/>
          </a:xfrm>
          <a:prstGeom prst="rect">
            <a:avLst/>
          </a:prstGeom>
          <a:noFill/>
        </p:spPr>
        <p:txBody>
          <a:bodyPr wrap="square" rtlCol="0">
            <a:spAutoFit/>
          </a:bodyPr>
          <a:lstStyle/>
          <a:p>
            <a:pPr algn="ctr"/>
            <a:r>
              <a:rPr lang="en-US" sz="1350" b="1" dirty="0"/>
              <a:t>STACK</a:t>
            </a:r>
            <a:endParaRPr lang="en-IN" sz="1350" b="1" dirty="0"/>
          </a:p>
        </p:txBody>
      </p:sp>
      <p:sp>
        <p:nvSpPr>
          <p:cNvPr id="8" name="TextBox 7"/>
          <p:cNvSpPr txBox="1"/>
          <p:nvPr/>
        </p:nvSpPr>
        <p:spPr>
          <a:xfrm>
            <a:off x="8180645" y="5711930"/>
            <a:ext cx="595032" cy="300082"/>
          </a:xfrm>
          <a:prstGeom prst="rect">
            <a:avLst/>
          </a:prstGeom>
          <a:noFill/>
        </p:spPr>
        <p:txBody>
          <a:bodyPr wrap="square" rtlCol="0">
            <a:spAutoFit/>
          </a:bodyPr>
          <a:lstStyle/>
          <a:p>
            <a:pPr algn="ctr"/>
            <a:r>
              <a:rPr lang="en-US" sz="1350" b="1" dirty="0"/>
              <a:t>HEAP</a:t>
            </a:r>
            <a:endParaRPr lang="en-IN" sz="1350" b="1" dirty="0"/>
          </a:p>
        </p:txBody>
      </p:sp>
      <p:sp>
        <p:nvSpPr>
          <p:cNvPr id="13" name="Rectangle 12"/>
          <p:cNvSpPr/>
          <p:nvPr/>
        </p:nvSpPr>
        <p:spPr>
          <a:xfrm>
            <a:off x="4644483" y="3202820"/>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 </a:t>
            </a:r>
            <a:r>
              <a:rPr lang="en-US" sz="1200" dirty="0"/>
              <a:t>handlers</a:t>
            </a:r>
            <a:endParaRPr lang="en-IN" sz="1200" dirty="0"/>
          </a:p>
        </p:txBody>
      </p:sp>
      <p:sp>
        <p:nvSpPr>
          <p:cNvPr id="16" name="Rectangle 15"/>
          <p:cNvSpPr/>
          <p:nvPr/>
        </p:nvSpPr>
        <p:spPr>
          <a:xfrm>
            <a:off x="4644483" y="2837055"/>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IData</a:t>
            </a:r>
            <a:r>
              <a:rPr lang="en-US" sz="1350" dirty="0"/>
              <a:t>* p</a:t>
            </a:r>
            <a:endParaRPr lang="en-IN" sz="1350" dirty="0"/>
          </a:p>
        </p:txBody>
      </p:sp>
      <p:sp>
        <p:nvSpPr>
          <p:cNvPr id="17" name="TextBox 16"/>
          <p:cNvSpPr txBox="1"/>
          <p:nvPr/>
        </p:nvSpPr>
        <p:spPr>
          <a:xfrm>
            <a:off x="4682304" y="2540232"/>
            <a:ext cx="680756" cy="300082"/>
          </a:xfrm>
          <a:prstGeom prst="rect">
            <a:avLst/>
          </a:prstGeom>
          <a:noFill/>
        </p:spPr>
        <p:txBody>
          <a:bodyPr wrap="square" rtlCol="0">
            <a:spAutoFit/>
          </a:bodyPr>
          <a:lstStyle/>
          <a:p>
            <a:pPr algn="ctr"/>
            <a:r>
              <a:rPr lang="en-US" sz="1350" b="1" dirty="0"/>
              <a:t>ptr2</a:t>
            </a:r>
            <a:endParaRPr lang="en-IN" sz="1350" b="1" dirty="0"/>
          </a:p>
        </p:txBody>
      </p:sp>
      <p:sp>
        <p:nvSpPr>
          <p:cNvPr id="32" name="TextBox 31"/>
          <p:cNvSpPr txBox="1"/>
          <p:nvPr/>
        </p:nvSpPr>
        <p:spPr>
          <a:xfrm>
            <a:off x="3656313" y="60837"/>
            <a:ext cx="1929317" cy="461665"/>
          </a:xfrm>
          <a:prstGeom prst="rect">
            <a:avLst/>
          </a:prstGeom>
          <a:noFill/>
        </p:spPr>
        <p:txBody>
          <a:bodyPr wrap="square" rtlCol="0">
            <a:spAutoFit/>
          </a:bodyPr>
          <a:lstStyle/>
          <a:p>
            <a:pPr algn="ctr"/>
            <a:r>
              <a:rPr lang="en-US" sz="2400" b="1" dirty="0" err="1"/>
              <a:t>unique_ptr</a:t>
            </a:r>
            <a:endParaRPr lang="en-IN" sz="2400" b="1" dirty="0"/>
          </a:p>
        </p:txBody>
      </p:sp>
      <p:sp>
        <p:nvSpPr>
          <p:cNvPr id="20" name="Cloud 19"/>
          <p:cNvSpPr/>
          <p:nvPr/>
        </p:nvSpPr>
        <p:spPr>
          <a:xfrm>
            <a:off x="202553" y="1000233"/>
            <a:ext cx="2254064" cy="118738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Default </a:t>
            </a:r>
            <a:r>
              <a:rPr lang="en-US" sz="1050" b="1" dirty="0" err="1">
                <a:solidFill>
                  <a:schemeClr val="tx1"/>
                </a:solidFill>
              </a:rPr>
              <a:t>delete_handler</a:t>
            </a:r>
            <a:r>
              <a:rPr lang="en-US" sz="1050" b="1" dirty="0">
                <a:solidFill>
                  <a:schemeClr val="tx1"/>
                </a:solidFill>
              </a:rPr>
              <a:t> to de-allocate heap memory</a:t>
            </a:r>
          </a:p>
          <a:p>
            <a:pPr algn="ctr"/>
            <a:r>
              <a:rPr lang="en-US" sz="1050" b="1" dirty="0">
                <a:solidFill>
                  <a:schemeClr val="tx1"/>
                </a:solidFill>
              </a:rPr>
              <a:t> </a:t>
            </a: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3" name="Flowchart: Decision 2"/>
          <p:cNvSpPr/>
          <p:nvPr/>
        </p:nvSpPr>
        <p:spPr>
          <a:xfrm>
            <a:off x="3431857" y="1530555"/>
            <a:ext cx="649255" cy="517045"/>
          </a:xfrm>
          <a:prstGeom prst="flowChartDecisi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a:t>
            </a:r>
            <a:endParaRPr lang="en-IN" sz="800" dirty="0"/>
          </a:p>
        </p:txBody>
      </p:sp>
      <p:cxnSp>
        <p:nvCxnSpPr>
          <p:cNvPr id="25" name="Elbow Connector 24"/>
          <p:cNvCxnSpPr>
            <a:cxnSpLocks/>
            <a:endCxn id="20" idx="0"/>
          </p:cNvCxnSpPr>
          <p:nvPr/>
        </p:nvCxnSpPr>
        <p:spPr>
          <a:xfrm rot="10800000" flipV="1">
            <a:off x="2454739" y="1501841"/>
            <a:ext cx="1301746" cy="92082"/>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110258" y="998019"/>
            <a:ext cx="1260657" cy="369332"/>
          </a:xfrm>
          <a:prstGeom prst="rect">
            <a:avLst/>
          </a:prstGeom>
          <a:noFill/>
        </p:spPr>
        <p:txBody>
          <a:bodyPr wrap="square" rtlCol="0">
            <a:spAutoFit/>
          </a:bodyPr>
          <a:lstStyle/>
          <a:p>
            <a:pPr algn="ctr"/>
            <a:r>
              <a:rPr lang="en-US" sz="900" b="1" dirty="0"/>
              <a:t>Default  delete Handler</a:t>
            </a:r>
            <a:endParaRPr lang="en-IN" sz="900" b="1" dirty="0"/>
          </a:p>
        </p:txBody>
      </p:sp>
      <p:sp>
        <p:nvSpPr>
          <p:cNvPr id="35" name="TextBox 34"/>
          <p:cNvSpPr txBox="1"/>
          <p:nvPr/>
        </p:nvSpPr>
        <p:spPr>
          <a:xfrm>
            <a:off x="2386968" y="2252976"/>
            <a:ext cx="1260657" cy="369332"/>
          </a:xfrm>
          <a:prstGeom prst="rect">
            <a:avLst/>
          </a:prstGeom>
          <a:noFill/>
        </p:spPr>
        <p:txBody>
          <a:bodyPr wrap="square" rtlCol="0">
            <a:spAutoFit/>
          </a:bodyPr>
          <a:lstStyle/>
          <a:p>
            <a:pPr algn="ctr"/>
            <a:r>
              <a:rPr lang="en-US" sz="900" b="1" dirty="0"/>
              <a:t>Custom delete Handler</a:t>
            </a:r>
            <a:endParaRPr lang="en-IN" sz="900" b="1" dirty="0"/>
          </a:p>
        </p:txBody>
      </p:sp>
      <p:sp>
        <p:nvSpPr>
          <p:cNvPr id="44" name="Footer Placeholder 43"/>
          <p:cNvSpPr>
            <a:spLocks noGrp="1"/>
          </p:cNvSpPr>
          <p:nvPr>
            <p:ph type="ftr" sz="quarter" idx="11"/>
          </p:nvPr>
        </p:nvSpPr>
        <p:spPr/>
        <p:txBody>
          <a:bodyPr/>
          <a:lstStyle/>
          <a:p>
            <a:r>
              <a:rPr lang="en-IN"/>
              <a:t>Trainer: A.M.P.Ganesh Prabhu [ampganeshprabhu@gmail.com]</a:t>
            </a:r>
          </a:p>
        </p:txBody>
      </p:sp>
      <p:sp>
        <p:nvSpPr>
          <p:cNvPr id="45" name="Slide Number Placeholder 44"/>
          <p:cNvSpPr>
            <a:spLocks noGrp="1"/>
          </p:cNvSpPr>
          <p:nvPr>
            <p:ph type="sldNum" sz="quarter" idx="12"/>
          </p:nvPr>
        </p:nvSpPr>
        <p:spPr/>
        <p:txBody>
          <a:bodyPr/>
          <a:lstStyle/>
          <a:p>
            <a:fld id="{655AD4A9-8CA1-4D98-8B5C-B111F93BCC3A}" type="slidenum">
              <a:rPr lang="en-IN" smtClean="0"/>
              <a:t>119</a:t>
            </a:fld>
            <a:endParaRPr lang="en-IN"/>
          </a:p>
        </p:txBody>
      </p:sp>
      <p:cxnSp>
        <p:nvCxnSpPr>
          <p:cNvPr id="10" name="Elbow Connector 9"/>
          <p:cNvCxnSpPr>
            <a:stCxn id="13" idx="1"/>
            <a:endCxn id="3" idx="3"/>
          </p:cNvCxnSpPr>
          <p:nvPr/>
        </p:nvCxnSpPr>
        <p:spPr>
          <a:xfrm rot="10800000">
            <a:off x="4081113" y="1789079"/>
            <a:ext cx="563371" cy="1596625"/>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3756484" y="5201050"/>
            <a:ext cx="998444" cy="40407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0</a:t>
            </a:r>
            <a:endParaRPr lang="en-IN" sz="1350" dirty="0">
              <a:solidFill>
                <a:schemeClr val="tx1"/>
              </a:solidFill>
            </a:endParaRPr>
          </a:p>
        </p:txBody>
      </p:sp>
      <p:cxnSp>
        <p:nvCxnSpPr>
          <p:cNvPr id="21" name="Elbow Connector 20"/>
          <p:cNvCxnSpPr>
            <a:stCxn id="16" idx="3"/>
            <a:endCxn id="30" idx="0"/>
          </p:cNvCxnSpPr>
          <p:nvPr/>
        </p:nvCxnSpPr>
        <p:spPr>
          <a:xfrm flipH="1">
            <a:off x="4255706" y="3019938"/>
            <a:ext cx="1165344" cy="2181112"/>
          </a:xfrm>
          <a:prstGeom prst="bentConnector4">
            <a:avLst>
              <a:gd name="adj1" fmla="val -19617"/>
              <a:gd name="adj2" fmla="val 5419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Cloud 21"/>
          <p:cNvSpPr/>
          <p:nvPr/>
        </p:nvSpPr>
        <p:spPr>
          <a:xfrm>
            <a:off x="205354" y="2540232"/>
            <a:ext cx="2254064" cy="1187380"/>
          </a:xfrm>
          <a:prstGeom prst="cloud">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custom </a:t>
            </a:r>
            <a:r>
              <a:rPr lang="en-US" sz="1050" b="1" dirty="0" err="1">
                <a:solidFill>
                  <a:schemeClr val="tx1"/>
                </a:solidFill>
              </a:rPr>
              <a:t>delete_handler</a:t>
            </a:r>
            <a:r>
              <a:rPr lang="en-US" sz="1050" b="1" dirty="0">
                <a:solidFill>
                  <a:schemeClr val="tx1"/>
                </a:solidFill>
              </a:rPr>
              <a:t> to de-allocate heap memory</a:t>
            </a:r>
          </a:p>
          <a:p>
            <a:pPr algn="ctr"/>
            <a:r>
              <a:rPr lang="en-US" sz="1050" b="1" dirty="0">
                <a:solidFill>
                  <a:schemeClr val="tx1"/>
                </a:solidFill>
              </a:rPr>
              <a:t> </a:t>
            </a: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cxnSp>
        <p:nvCxnSpPr>
          <p:cNvPr id="23" name="Elbow Connector 22"/>
          <p:cNvCxnSpPr>
            <a:stCxn id="3" idx="2"/>
            <a:endCxn id="22" idx="0"/>
          </p:cNvCxnSpPr>
          <p:nvPr/>
        </p:nvCxnSpPr>
        <p:spPr>
          <a:xfrm rot="5400000">
            <a:off x="2563852" y="1941289"/>
            <a:ext cx="1086322" cy="1298945"/>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76294" y="3737131"/>
            <a:ext cx="1577676" cy="369332"/>
          </a:xfrm>
          <a:prstGeom prst="rect">
            <a:avLst/>
          </a:prstGeom>
        </p:spPr>
        <p:txBody>
          <a:bodyPr wrap="none">
            <a:spAutoFit/>
          </a:bodyPr>
          <a:lstStyle/>
          <a:p>
            <a:r>
              <a:rPr lang="en-IN" dirty="0" err="1">
                <a:solidFill>
                  <a:srgbClr val="000000"/>
                </a:solidFill>
                <a:latin typeface="Consolas" panose="020B0609020204030204" pitchFamily="49" charset="0"/>
              </a:rPr>
              <a:t>Arr_deleter</a:t>
            </a:r>
            <a:endParaRPr lang="en-IN" dirty="0"/>
          </a:p>
        </p:txBody>
      </p:sp>
      <p:sp>
        <p:nvSpPr>
          <p:cNvPr id="14" name="Multiply 13"/>
          <p:cNvSpPr/>
          <p:nvPr/>
        </p:nvSpPr>
        <p:spPr>
          <a:xfrm>
            <a:off x="2928256" y="2959596"/>
            <a:ext cx="483771" cy="41123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ounded Rectangle 30"/>
          <p:cNvSpPr/>
          <p:nvPr/>
        </p:nvSpPr>
        <p:spPr>
          <a:xfrm>
            <a:off x="4754928" y="5203745"/>
            <a:ext cx="998444" cy="40407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200</a:t>
            </a:r>
            <a:endParaRPr lang="en-IN" sz="1350" dirty="0">
              <a:solidFill>
                <a:schemeClr val="tx1"/>
              </a:solidFill>
            </a:endParaRPr>
          </a:p>
        </p:txBody>
      </p:sp>
      <p:sp>
        <p:nvSpPr>
          <p:cNvPr id="33" name="Rounded Rectangle 32"/>
          <p:cNvSpPr/>
          <p:nvPr/>
        </p:nvSpPr>
        <p:spPr>
          <a:xfrm>
            <a:off x="5751403" y="5212836"/>
            <a:ext cx="998444" cy="40407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solidFill>
                  <a:schemeClr val="tx1"/>
                </a:solidFill>
              </a:rPr>
              <a:t>0</a:t>
            </a:r>
          </a:p>
        </p:txBody>
      </p:sp>
      <p:sp>
        <p:nvSpPr>
          <p:cNvPr id="36" name="Rounded Rectangle 35"/>
          <p:cNvSpPr/>
          <p:nvPr/>
        </p:nvSpPr>
        <p:spPr>
          <a:xfrm>
            <a:off x="6749847" y="5210962"/>
            <a:ext cx="998444" cy="40407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500</a:t>
            </a:r>
            <a:endParaRPr lang="en-IN" sz="1350" dirty="0">
              <a:solidFill>
                <a:schemeClr val="tx1"/>
              </a:solidFill>
            </a:endParaRPr>
          </a:p>
        </p:txBody>
      </p:sp>
      <p:sp>
        <p:nvSpPr>
          <p:cNvPr id="5" name="TextBox 4">
            <a:extLst>
              <a:ext uri="{FF2B5EF4-FFF2-40B4-BE49-F238E27FC236}">
                <a16:creationId xmlns:a16="http://schemas.microsoft.com/office/drawing/2014/main" id="{FB81BC92-80CD-94DA-F0BD-9A60D395F859}"/>
              </a:ext>
            </a:extLst>
          </p:cNvPr>
          <p:cNvSpPr txBox="1"/>
          <p:nvPr/>
        </p:nvSpPr>
        <p:spPr>
          <a:xfrm>
            <a:off x="1329585" y="653419"/>
            <a:ext cx="6986831" cy="307777"/>
          </a:xfrm>
          <a:prstGeom prst="rect">
            <a:avLst/>
          </a:prstGeom>
          <a:noFill/>
        </p:spPr>
        <p:txBody>
          <a:bodyPr wrap="square">
            <a:spAutoFit/>
          </a:bodyPr>
          <a:lstStyle/>
          <a:p>
            <a:r>
              <a:rPr lang="en-IN" sz="1400" b="0" dirty="0" err="1">
                <a:solidFill>
                  <a:srgbClr val="066555"/>
                </a:solidFill>
                <a:effectLst/>
                <a:latin typeface="Consolas" panose="020B0609020204030204" pitchFamily="49" charset="0"/>
              </a:rPr>
              <a:t>unique_ptr</a:t>
            </a:r>
            <a:r>
              <a:rPr lang="en-IN" sz="1400" b="0" dirty="0">
                <a:solidFill>
                  <a:srgbClr val="000000"/>
                </a:solidFill>
                <a:effectLst/>
                <a:latin typeface="Consolas" panose="020B0609020204030204" pitchFamily="49" charset="0"/>
              </a:rPr>
              <a:t>&lt;</a:t>
            </a:r>
            <a:r>
              <a:rPr lang="en-IN" sz="1400" b="0" dirty="0">
                <a:solidFill>
                  <a:srgbClr val="066555"/>
                </a:solidFill>
                <a:effectLst/>
                <a:latin typeface="Consolas" panose="020B0609020204030204" pitchFamily="49" charset="0"/>
              </a:rPr>
              <a:t>Resource</a:t>
            </a:r>
            <a:r>
              <a:rPr lang="en-IN" sz="1400" b="0" dirty="0">
                <a:solidFill>
                  <a:srgbClr val="000000"/>
                </a:solidFill>
                <a:effectLst/>
                <a:latin typeface="Consolas" panose="020B0609020204030204" pitchFamily="49" charset="0"/>
              </a:rPr>
              <a:t>[]&gt; </a:t>
            </a:r>
            <a:r>
              <a:rPr lang="en-IN" sz="1400" b="0" dirty="0">
                <a:solidFill>
                  <a:srgbClr val="001080"/>
                </a:solidFill>
                <a:effectLst/>
                <a:latin typeface="Consolas" panose="020B0609020204030204" pitchFamily="49" charset="0"/>
              </a:rPr>
              <a:t>ptr2</a:t>
            </a:r>
            <a:r>
              <a:rPr lang="en-IN" sz="1400" b="0" dirty="0">
                <a:solidFill>
                  <a:srgbClr val="000000"/>
                </a:solidFill>
                <a:effectLst/>
                <a:latin typeface="Consolas" panose="020B0609020204030204" pitchFamily="49" charset="0"/>
              </a:rPr>
              <a:t> (</a:t>
            </a:r>
            <a:r>
              <a:rPr lang="en-IN" sz="1400" b="0" dirty="0">
                <a:solidFill>
                  <a:srgbClr val="0000FF"/>
                </a:solidFill>
                <a:effectLst/>
                <a:latin typeface="Consolas" panose="020B0609020204030204" pitchFamily="49" charset="0"/>
              </a:rPr>
              <a:t>new</a:t>
            </a:r>
            <a:r>
              <a:rPr lang="en-IN" sz="1400" b="0" dirty="0">
                <a:solidFill>
                  <a:srgbClr val="000000"/>
                </a:solidFill>
                <a:effectLst/>
                <a:latin typeface="Consolas" panose="020B0609020204030204" pitchFamily="49" charset="0"/>
              </a:rPr>
              <a:t> </a:t>
            </a:r>
            <a:r>
              <a:rPr lang="en-IN" sz="1400" b="0" dirty="0">
                <a:solidFill>
                  <a:srgbClr val="066555"/>
                </a:solidFill>
                <a:effectLst/>
                <a:latin typeface="Consolas" panose="020B0609020204030204" pitchFamily="49" charset="0"/>
              </a:rPr>
              <a:t>Resource</a:t>
            </a:r>
            <a:r>
              <a:rPr lang="en-IN" sz="1400" b="0" dirty="0">
                <a:solidFill>
                  <a:srgbClr val="000000"/>
                </a:solidFill>
                <a:effectLst/>
                <a:latin typeface="Consolas" panose="020B0609020204030204" pitchFamily="49" charset="0"/>
              </a:rPr>
              <a:t>[4]{ {},{200},{},{500} } );</a:t>
            </a:r>
          </a:p>
        </p:txBody>
      </p:sp>
      <p:sp>
        <p:nvSpPr>
          <p:cNvPr id="4" name="TextBox 3">
            <a:extLst>
              <a:ext uri="{FF2B5EF4-FFF2-40B4-BE49-F238E27FC236}">
                <a16:creationId xmlns:a16="http://schemas.microsoft.com/office/drawing/2014/main" id="{3F983973-48C9-8825-2684-4BD36F8872CE}"/>
              </a:ext>
            </a:extLst>
          </p:cNvPr>
          <p:cNvSpPr txBox="1"/>
          <p:nvPr/>
        </p:nvSpPr>
        <p:spPr>
          <a:xfrm>
            <a:off x="4932040" y="5641164"/>
            <a:ext cx="1911469" cy="369332"/>
          </a:xfrm>
          <a:prstGeom prst="rect">
            <a:avLst/>
          </a:prstGeom>
          <a:noFill/>
        </p:spPr>
        <p:txBody>
          <a:bodyPr wrap="square" rtlCol="0">
            <a:spAutoFit/>
          </a:bodyPr>
          <a:lstStyle/>
          <a:p>
            <a:r>
              <a:rPr lang="en-IN" dirty="0"/>
              <a:t>Resource types</a:t>
            </a:r>
          </a:p>
        </p:txBody>
      </p:sp>
    </p:spTree>
    <p:extLst>
      <p:ext uri="{BB962C8B-B14F-4D97-AF65-F5344CB8AC3E}">
        <p14:creationId xmlns:p14="http://schemas.microsoft.com/office/powerpoint/2010/main" val="1508198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9037" y="0"/>
            <a:ext cx="9057088" cy="6829864"/>
            <a:chOff x="29037" y="0"/>
            <a:chExt cx="9057088" cy="6829864"/>
          </a:xfrm>
        </p:grpSpPr>
        <p:sp>
          <p:nvSpPr>
            <p:cNvPr id="4" name="TextBox 3"/>
            <p:cNvSpPr txBox="1"/>
            <p:nvPr/>
          </p:nvSpPr>
          <p:spPr>
            <a:xfrm>
              <a:off x="669948" y="1928802"/>
              <a:ext cx="7572428" cy="3970318"/>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solidFill>
                    <a:schemeClr val="tx1"/>
                  </a:solidFill>
                </a:rPr>
                <a:t>C++14 now allows the </a:t>
              </a:r>
              <a:r>
                <a:rPr lang="en-IN" b="1" dirty="0">
                  <a:solidFill>
                    <a:srgbClr val="0070C0"/>
                  </a:solidFill>
                  <a:latin typeface="Courier New" pitchFamily="49" charset="0"/>
                  <a:cs typeface="Courier New" pitchFamily="49" charset="0"/>
                </a:rPr>
                <a:t>`auto</a:t>
              </a:r>
              <a:r>
                <a:rPr lang="en-IN" dirty="0">
                  <a:solidFill>
                    <a:schemeClr val="tx1"/>
                  </a:solidFill>
                </a:rPr>
                <a:t>` type-</a:t>
              </a:r>
              <a:r>
                <a:rPr lang="en-IN" dirty="0" err="1">
                  <a:solidFill>
                    <a:schemeClr val="tx1"/>
                  </a:solidFill>
                </a:rPr>
                <a:t>specifier</a:t>
              </a:r>
              <a:r>
                <a:rPr lang="en-IN" dirty="0">
                  <a:solidFill>
                    <a:schemeClr val="tx1"/>
                  </a:solidFill>
                </a:rPr>
                <a:t> in the parameter list, enabling polymorphic lambdas.</a:t>
              </a:r>
            </a:p>
            <a:p>
              <a:endParaRPr lang="en-IN" dirty="0">
                <a:solidFill>
                  <a:schemeClr val="tx1"/>
                </a:solidFill>
              </a:endParaRPr>
            </a:p>
            <a:p>
              <a:r>
                <a:rPr lang="en-IN" b="1" dirty="0">
                  <a:solidFill>
                    <a:schemeClr val="tx1"/>
                  </a:solidFill>
                  <a:latin typeface="Courier New" pitchFamily="49" charset="0"/>
                  <a:cs typeface="Courier New" pitchFamily="49" charset="0"/>
                </a:rPr>
                <a:t>auto identity = [](auto x) { return x; };</a:t>
              </a:r>
            </a:p>
            <a:p>
              <a:endParaRPr lang="en-IN" dirty="0">
                <a:solidFill>
                  <a:schemeClr val="tx1"/>
                </a:solidFill>
              </a:endParaRPr>
            </a:p>
            <a:p>
              <a:r>
                <a:rPr lang="en-IN" b="1" dirty="0" err="1">
                  <a:solidFill>
                    <a:schemeClr val="tx1"/>
                  </a:solidFill>
                  <a:latin typeface="Courier New" pitchFamily="49" charset="0"/>
                  <a:cs typeface="Courier New" pitchFamily="49" charset="0"/>
                </a:rPr>
                <a:t>int</a:t>
              </a:r>
              <a:r>
                <a:rPr lang="en-IN" b="1" dirty="0">
                  <a:solidFill>
                    <a:schemeClr val="tx1"/>
                  </a:solidFill>
                  <a:latin typeface="Courier New" pitchFamily="49" charset="0"/>
                  <a:cs typeface="Courier New" pitchFamily="49" charset="0"/>
                </a:rPr>
                <a:t> three = identity(3);            </a:t>
              </a:r>
              <a:r>
                <a:rPr lang="en-IN" b="1" dirty="0">
                  <a:solidFill>
                    <a:srgbClr val="00B050"/>
                  </a:solidFill>
                  <a:latin typeface="Courier New" pitchFamily="49" charset="0"/>
                  <a:cs typeface="Courier New" pitchFamily="49" charset="0"/>
                </a:rPr>
                <a:t>// == 3</a:t>
              </a:r>
            </a:p>
            <a:p>
              <a:r>
                <a:rPr lang="en-IN" b="1" dirty="0">
                  <a:solidFill>
                    <a:schemeClr val="tx1"/>
                  </a:solidFill>
                  <a:latin typeface="Courier New" pitchFamily="49" charset="0"/>
                  <a:cs typeface="Courier New" pitchFamily="49" charset="0"/>
                </a:rPr>
                <a:t>std::string </a:t>
              </a:r>
              <a:r>
                <a:rPr lang="en-IN" b="1" dirty="0" err="1">
                  <a:solidFill>
                    <a:schemeClr val="tx1"/>
                  </a:solidFill>
                  <a:latin typeface="Courier New" pitchFamily="49" charset="0"/>
                  <a:cs typeface="Courier New" pitchFamily="49" charset="0"/>
                </a:rPr>
                <a:t>foo</a:t>
              </a:r>
              <a:r>
                <a:rPr lang="en-IN" b="1" dirty="0">
                  <a:solidFill>
                    <a:schemeClr val="tx1"/>
                  </a:solidFill>
                  <a:latin typeface="Courier New" pitchFamily="49" charset="0"/>
                  <a:cs typeface="Courier New" pitchFamily="49" charset="0"/>
                </a:rPr>
                <a:t> = identity("</a:t>
              </a:r>
              <a:r>
                <a:rPr lang="en-IN" b="1" dirty="0" err="1">
                  <a:solidFill>
                    <a:schemeClr val="tx1"/>
                  </a:solidFill>
                  <a:latin typeface="Courier New" pitchFamily="49" charset="0"/>
                  <a:cs typeface="Courier New" pitchFamily="49" charset="0"/>
                </a:rPr>
                <a:t>foo</a:t>
              </a:r>
              <a:r>
                <a:rPr lang="en-IN" b="1" dirty="0">
                  <a:solidFill>
                    <a:schemeClr val="tx1"/>
                  </a:solidFill>
                  <a:latin typeface="Courier New" pitchFamily="49" charset="0"/>
                  <a:cs typeface="Courier New" pitchFamily="49" charset="0"/>
                </a:rPr>
                <a:t>");  </a:t>
              </a:r>
              <a:r>
                <a:rPr lang="en-IN" b="1" dirty="0">
                  <a:solidFill>
                    <a:srgbClr val="00B050"/>
                  </a:solidFill>
                  <a:latin typeface="Courier New" pitchFamily="49" charset="0"/>
                  <a:cs typeface="Courier New" pitchFamily="49" charset="0"/>
                </a:rPr>
                <a:t>// == "</a:t>
              </a:r>
              <a:r>
                <a:rPr lang="en-IN" b="1" dirty="0" err="1">
                  <a:solidFill>
                    <a:srgbClr val="00B050"/>
                  </a:solidFill>
                  <a:latin typeface="Courier New" pitchFamily="49" charset="0"/>
                  <a:cs typeface="Courier New" pitchFamily="49" charset="0"/>
                </a:rPr>
                <a:t>foo</a:t>
              </a:r>
              <a:r>
                <a:rPr lang="en-IN" b="1" dirty="0">
                  <a:solidFill>
                    <a:srgbClr val="00B050"/>
                  </a:solidFill>
                  <a:latin typeface="Courier New" pitchFamily="49" charset="0"/>
                  <a:cs typeface="Courier New" pitchFamily="49" charset="0"/>
                </a:rPr>
                <a:t>“</a:t>
              </a:r>
            </a:p>
            <a:p>
              <a:endParaRPr lang="en-US" dirty="0">
                <a:solidFill>
                  <a:srgbClr val="00B050"/>
                </a:solidFill>
              </a:endParaRPr>
            </a:p>
            <a:p>
              <a:r>
                <a:rPr lang="en-IN" dirty="0"/>
                <a:t>an Identity function that takes an argument and returns the same argument.</a:t>
              </a:r>
            </a:p>
            <a:p>
              <a:br>
                <a:rPr lang="en-IN" dirty="0"/>
              </a:br>
              <a:r>
                <a:rPr lang="en-IN" b="1" dirty="0">
                  <a:latin typeface="Courier New" pitchFamily="49" charset="0"/>
                  <a:cs typeface="Courier New" pitchFamily="49" charset="0"/>
                </a:rPr>
                <a:t>auto Identity = [](auto x) { return x; }; </a:t>
              </a:r>
            </a:p>
            <a:p>
              <a:endParaRPr lang="en-IN" b="1" dirty="0">
                <a:latin typeface="Courier New" pitchFamily="49" charset="0"/>
                <a:cs typeface="Courier New" pitchFamily="49" charset="0"/>
              </a:endParaRPr>
            </a:p>
            <a:p>
              <a:r>
                <a:rPr lang="en-IN" b="1" dirty="0">
                  <a:latin typeface="Courier New" pitchFamily="49" charset="0"/>
                  <a:cs typeface="Courier New" pitchFamily="49" charset="0"/>
                </a:rPr>
                <a:t>Identity(3); </a:t>
              </a:r>
              <a:r>
                <a:rPr lang="en-IN" b="1" dirty="0">
                  <a:solidFill>
                    <a:srgbClr val="00B050"/>
                  </a:solidFill>
                  <a:latin typeface="Courier New" pitchFamily="49" charset="0"/>
                  <a:cs typeface="Courier New" pitchFamily="49" charset="0"/>
                </a:rPr>
                <a:t>// 3 </a:t>
              </a:r>
              <a:endParaRPr lang="en-US" b="1" dirty="0">
                <a:solidFill>
                  <a:srgbClr val="00B050"/>
                </a:solidFill>
                <a:latin typeface="Courier New" pitchFamily="49" charset="0"/>
                <a:cs typeface="Courier New" pitchFamily="49" charset="0"/>
              </a:endParaRPr>
            </a:p>
            <a:p>
              <a:endParaRPr lang="en-IN" dirty="0">
                <a:solidFill>
                  <a:srgbClr val="00B050"/>
                </a:solidFill>
              </a:endParaRPr>
            </a:p>
          </p:txBody>
        </p:sp>
        <p:sp>
          <p:nvSpPr>
            <p:cNvPr id="5" name="TextBox 4"/>
            <p:cNvSpPr txBox="1"/>
            <p:nvPr/>
          </p:nvSpPr>
          <p:spPr>
            <a:xfrm>
              <a:off x="642910" y="1071546"/>
              <a:ext cx="7643866"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lvl="0"/>
              <a:r>
                <a:rPr lang="en-IN" sz="2400" u="none" dirty="0"/>
                <a:t>Generic lambda expressions</a:t>
              </a:r>
            </a:p>
          </p:txBody>
        </p:sp>
        <p:grpSp>
          <p:nvGrpSpPr>
            <p:cNvPr id="6" name="Group 5"/>
            <p:cNvGrpSpPr/>
            <p:nvPr/>
          </p:nvGrpSpPr>
          <p:grpSpPr>
            <a:xfrm>
              <a:off x="29037" y="0"/>
              <a:ext cx="9057088" cy="785818"/>
              <a:chOff x="29037" y="0"/>
              <a:chExt cx="9057088" cy="785818"/>
            </a:xfrm>
          </p:grpSpPr>
          <p:sp>
            <p:nvSpPr>
              <p:cNvPr id="7" name="Snip and Round Single Corner Rectangle 6"/>
              <p:cNvSpPr/>
              <p:nvPr/>
            </p:nvSpPr>
            <p:spPr>
              <a:xfrm>
                <a:off x="29037" y="34724"/>
                <a:ext cx="9057088" cy="679631"/>
              </a:xfrm>
              <a:prstGeom prst="snipRoundRect">
                <a:avLst/>
              </a:prstGeom>
              <a:solidFill>
                <a:schemeClr val="bg2">
                  <a:lumMod val="75000"/>
                </a:schemeClr>
              </a:solidFill>
              <a:ln w="762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2800" b="1" dirty="0">
                  <a:solidFill>
                    <a:srgbClr val="FFFF00"/>
                  </a:solidFill>
                </a:endParaRPr>
              </a:p>
            </p:txBody>
          </p:sp>
          <p:graphicFrame>
            <p:nvGraphicFramePr>
              <p:cNvPr id="8" name="Diagram 7"/>
              <p:cNvGraphicFramePr/>
              <p:nvPr/>
            </p:nvGraphicFramePr>
            <p:xfrm>
              <a:off x="4988692" y="0"/>
              <a:ext cx="4000560"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sp>
          <p:nvSpPr>
            <p:cNvPr id="9" name="Rounded Rectangle 8"/>
            <p:cNvSpPr/>
            <p:nvPr/>
          </p:nvSpPr>
          <p:spPr>
            <a:xfrm>
              <a:off x="5774542" y="6401260"/>
              <a:ext cx="3214710" cy="428604"/>
            </a:xfrm>
            <a:prstGeom prst="roundRect">
              <a:avLst/>
            </a:prstGeom>
            <a:noFill/>
            <a:ln>
              <a:solidFill>
                <a:schemeClr val="bg1"/>
              </a:solidFill>
            </a:ln>
            <a:effectLst>
              <a:glow rad="228600">
                <a:schemeClr val="accent4">
                  <a:alpha val="40000"/>
                </a:schemeClr>
              </a:glow>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Trainer</a:t>
              </a:r>
              <a:r>
                <a:rPr lang="en-US" dirty="0">
                  <a:solidFill>
                    <a:schemeClr val="tx1">
                      <a:lumMod val="65000"/>
                      <a:lumOff val="35000"/>
                    </a:schemeClr>
                  </a:solidFill>
                </a:rPr>
                <a:t>:    </a:t>
              </a:r>
              <a:r>
                <a:rPr lang="en-US" dirty="0" err="1">
                  <a:solidFill>
                    <a:schemeClr val="tx1">
                      <a:lumMod val="65000"/>
                      <a:lumOff val="35000"/>
                    </a:schemeClr>
                  </a:solidFill>
                </a:rPr>
                <a:t>A.M.P.Ganesh</a:t>
              </a:r>
              <a:r>
                <a:rPr lang="en-US" dirty="0">
                  <a:solidFill>
                    <a:schemeClr val="tx1">
                      <a:lumMod val="65000"/>
                      <a:lumOff val="35000"/>
                    </a:schemeClr>
                  </a:solidFill>
                </a:rPr>
                <a:t> </a:t>
              </a:r>
              <a:r>
                <a:rPr lang="en-US" dirty="0" err="1">
                  <a:solidFill>
                    <a:schemeClr val="tx1">
                      <a:lumMod val="65000"/>
                      <a:lumOff val="35000"/>
                    </a:schemeClr>
                  </a:solidFill>
                </a:rPr>
                <a:t>Prabhu</a:t>
              </a:r>
              <a:endParaRPr lang="en-IN" dirty="0">
                <a:solidFill>
                  <a:schemeClr val="tx1">
                    <a:lumMod val="65000"/>
                    <a:lumOff val="35000"/>
                  </a:schemeClr>
                </a:solidFill>
              </a:endParaRPr>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12</a:t>
            </a:fld>
            <a:endParaRPr lang="en-IN"/>
          </a:p>
        </p:txBody>
      </p:sp>
    </p:spTree>
    <p:extLst>
      <p:ext uri="{BB962C8B-B14F-4D97-AF65-F5344CB8AC3E}">
        <p14:creationId xmlns:p14="http://schemas.microsoft.com/office/powerpoint/2010/main" val="94875682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3501067" y="4766388"/>
            <a:ext cx="552674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054579" y="3670806"/>
            <a:ext cx="847163" cy="300082"/>
          </a:xfrm>
          <a:prstGeom prst="rect">
            <a:avLst/>
          </a:prstGeom>
          <a:noFill/>
        </p:spPr>
        <p:txBody>
          <a:bodyPr wrap="square" rtlCol="0">
            <a:spAutoFit/>
          </a:bodyPr>
          <a:lstStyle/>
          <a:p>
            <a:pPr algn="ctr"/>
            <a:r>
              <a:rPr lang="en-US" sz="1350" b="1" dirty="0"/>
              <a:t>STACK</a:t>
            </a:r>
            <a:endParaRPr lang="en-IN" sz="1350" b="1" dirty="0"/>
          </a:p>
        </p:txBody>
      </p:sp>
      <p:sp>
        <p:nvSpPr>
          <p:cNvPr id="8" name="TextBox 7"/>
          <p:cNvSpPr txBox="1"/>
          <p:nvPr/>
        </p:nvSpPr>
        <p:spPr>
          <a:xfrm>
            <a:off x="8180645" y="5711930"/>
            <a:ext cx="595032" cy="300082"/>
          </a:xfrm>
          <a:prstGeom prst="rect">
            <a:avLst/>
          </a:prstGeom>
          <a:noFill/>
        </p:spPr>
        <p:txBody>
          <a:bodyPr wrap="square" rtlCol="0">
            <a:spAutoFit/>
          </a:bodyPr>
          <a:lstStyle/>
          <a:p>
            <a:pPr algn="ctr"/>
            <a:r>
              <a:rPr lang="en-US" sz="1350" b="1" dirty="0"/>
              <a:t>HEAP</a:t>
            </a:r>
            <a:endParaRPr lang="en-IN" sz="1350" b="1" dirty="0"/>
          </a:p>
        </p:txBody>
      </p:sp>
      <p:sp>
        <p:nvSpPr>
          <p:cNvPr id="13" name="Rectangle 12"/>
          <p:cNvSpPr/>
          <p:nvPr/>
        </p:nvSpPr>
        <p:spPr>
          <a:xfrm>
            <a:off x="4644483" y="3202820"/>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 </a:t>
            </a:r>
            <a:r>
              <a:rPr lang="en-US" sz="1200" dirty="0"/>
              <a:t>handlers</a:t>
            </a:r>
            <a:endParaRPr lang="en-IN" sz="1200" dirty="0"/>
          </a:p>
        </p:txBody>
      </p:sp>
      <p:sp>
        <p:nvSpPr>
          <p:cNvPr id="16" name="Rectangle 15"/>
          <p:cNvSpPr/>
          <p:nvPr/>
        </p:nvSpPr>
        <p:spPr>
          <a:xfrm>
            <a:off x="4644483" y="2837055"/>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IData</a:t>
            </a:r>
            <a:r>
              <a:rPr lang="en-US" sz="1350" dirty="0"/>
              <a:t>* p</a:t>
            </a:r>
            <a:endParaRPr lang="en-IN" sz="1350" dirty="0"/>
          </a:p>
        </p:txBody>
      </p:sp>
      <p:sp>
        <p:nvSpPr>
          <p:cNvPr id="17" name="TextBox 16"/>
          <p:cNvSpPr txBox="1"/>
          <p:nvPr/>
        </p:nvSpPr>
        <p:spPr>
          <a:xfrm>
            <a:off x="4682304" y="2540232"/>
            <a:ext cx="680756" cy="300082"/>
          </a:xfrm>
          <a:prstGeom prst="rect">
            <a:avLst/>
          </a:prstGeom>
          <a:noFill/>
        </p:spPr>
        <p:txBody>
          <a:bodyPr wrap="square" rtlCol="0">
            <a:spAutoFit/>
          </a:bodyPr>
          <a:lstStyle/>
          <a:p>
            <a:pPr algn="ctr"/>
            <a:r>
              <a:rPr lang="en-US" sz="1350" b="1" dirty="0"/>
              <a:t>ptr2</a:t>
            </a:r>
            <a:endParaRPr lang="en-IN" sz="1350" b="1" dirty="0"/>
          </a:p>
        </p:txBody>
      </p:sp>
      <p:sp>
        <p:nvSpPr>
          <p:cNvPr id="32" name="TextBox 31"/>
          <p:cNvSpPr txBox="1"/>
          <p:nvPr/>
        </p:nvSpPr>
        <p:spPr>
          <a:xfrm>
            <a:off x="3656313" y="60837"/>
            <a:ext cx="1929317" cy="461665"/>
          </a:xfrm>
          <a:prstGeom prst="rect">
            <a:avLst/>
          </a:prstGeom>
          <a:noFill/>
        </p:spPr>
        <p:txBody>
          <a:bodyPr wrap="square" rtlCol="0">
            <a:spAutoFit/>
          </a:bodyPr>
          <a:lstStyle/>
          <a:p>
            <a:pPr algn="ctr"/>
            <a:r>
              <a:rPr lang="en-US" sz="2400" b="1" dirty="0" err="1"/>
              <a:t>unique_ptr</a:t>
            </a:r>
            <a:endParaRPr lang="en-IN" sz="2400" b="1" dirty="0"/>
          </a:p>
        </p:txBody>
      </p:sp>
      <p:sp>
        <p:nvSpPr>
          <p:cNvPr id="20" name="Cloud 19"/>
          <p:cNvSpPr/>
          <p:nvPr/>
        </p:nvSpPr>
        <p:spPr>
          <a:xfrm>
            <a:off x="202553" y="1000233"/>
            <a:ext cx="2254064" cy="118738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Default </a:t>
            </a:r>
            <a:r>
              <a:rPr lang="en-US" sz="1050" b="1" dirty="0" err="1">
                <a:solidFill>
                  <a:schemeClr val="tx1"/>
                </a:solidFill>
              </a:rPr>
              <a:t>delete_handler</a:t>
            </a:r>
            <a:r>
              <a:rPr lang="en-US" sz="1050" b="1" dirty="0">
                <a:solidFill>
                  <a:schemeClr val="tx1"/>
                </a:solidFill>
              </a:rPr>
              <a:t> to de-allocate heap memory</a:t>
            </a:r>
          </a:p>
          <a:p>
            <a:pPr algn="ctr"/>
            <a:r>
              <a:rPr lang="en-US" sz="1050" b="1" dirty="0">
                <a:solidFill>
                  <a:schemeClr val="tx1"/>
                </a:solidFill>
              </a:rPr>
              <a:t> </a:t>
            </a: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3" name="Flowchart: Decision 2"/>
          <p:cNvSpPr/>
          <p:nvPr/>
        </p:nvSpPr>
        <p:spPr>
          <a:xfrm>
            <a:off x="3431857" y="1530555"/>
            <a:ext cx="649255" cy="517045"/>
          </a:xfrm>
          <a:prstGeom prst="flowChartDecisi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a:t>
            </a:r>
            <a:endParaRPr lang="en-IN" sz="800" dirty="0"/>
          </a:p>
        </p:txBody>
      </p:sp>
      <p:cxnSp>
        <p:nvCxnSpPr>
          <p:cNvPr id="25" name="Elbow Connector 24"/>
          <p:cNvCxnSpPr>
            <a:stCxn id="3" idx="0"/>
          </p:cNvCxnSpPr>
          <p:nvPr/>
        </p:nvCxnSpPr>
        <p:spPr>
          <a:xfrm rot="16200000" flipH="1" flipV="1">
            <a:off x="3190706" y="1080435"/>
            <a:ext cx="115660" cy="1015899"/>
          </a:xfrm>
          <a:prstGeom prst="bentConnector4">
            <a:avLst>
              <a:gd name="adj1" fmla="val -197648"/>
              <a:gd name="adj2" fmla="val 65977"/>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110258" y="998019"/>
            <a:ext cx="1260657" cy="369332"/>
          </a:xfrm>
          <a:prstGeom prst="rect">
            <a:avLst/>
          </a:prstGeom>
          <a:noFill/>
        </p:spPr>
        <p:txBody>
          <a:bodyPr wrap="square" rtlCol="0">
            <a:spAutoFit/>
          </a:bodyPr>
          <a:lstStyle/>
          <a:p>
            <a:pPr algn="ctr"/>
            <a:r>
              <a:rPr lang="en-US" sz="900" b="1" dirty="0"/>
              <a:t>Default  delete Handler</a:t>
            </a:r>
            <a:endParaRPr lang="en-IN" sz="900" b="1" dirty="0"/>
          </a:p>
        </p:txBody>
      </p:sp>
      <p:sp>
        <p:nvSpPr>
          <p:cNvPr id="35" name="TextBox 34"/>
          <p:cNvSpPr txBox="1"/>
          <p:nvPr/>
        </p:nvSpPr>
        <p:spPr>
          <a:xfrm>
            <a:off x="2386968" y="2252976"/>
            <a:ext cx="1260657" cy="369332"/>
          </a:xfrm>
          <a:prstGeom prst="rect">
            <a:avLst/>
          </a:prstGeom>
          <a:noFill/>
        </p:spPr>
        <p:txBody>
          <a:bodyPr wrap="square" rtlCol="0">
            <a:spAutoFit/>
          </a:bodyPr>
          <a:lstStyle/>
          <a:p>
            <a:pPr algn="ctr"/>
            <a:r>
              <a:rPr lang="en-US" sz="900" b="1" dirty="0"/>
              <a:t>Custom delete Handler</a:t>
            </a:r>
            <a:endParaRPr lang="en-IN" sz="900" b="1" dirty="0"/>
          </a:p>
        </p:txBody>
      </p:sp>
      <p:sp>
        <p:nvSpPr>
          <p:cNvPr id="44" name="Footer Placeholder 43"/>
          <p:cNvSpPr>
            <a:spLocks noGrp="1"/>
          </p:cNvSpPr>
          <p:nvPr>
            <p:ph type="ftr" sz="quarter" idx="11"/>
          </p:nvPr>
        </p:nvSpPr>
        <p:spPr/>
        <p:txBody>
          <a:bodyPr/>
          <a:lstStyle/>
          <a:p>
            <a:r>
              <a:rPr lang="en-IN"/>
              <a:t>Trainer: A.M.P.Ganesh Prabhu [ampganeshprabhu@gmail.com]</a:t>
            </a:r>
          </a:p>
        </p:txBody>
      </p:sp>
      <p:sp>
        <p:nvSpPr>
          <p:cNvPr id="45" name="Slide Number Placeholder 44"/>
          <p:cNvSpPr>
            <a:spLocks noGrp="1"/>
          </p:cNvSpPr>
          <p:nvPr>
            <p:ph type="sldNum" sz="quarter" idx="12"/>
          </p:nvPr>
        </p:nvSpPr>
        <p:spPr/>
        <p:txBody>
          <a:bodyPr/>
          <a:lstStyle/>
          <a:p>
            <a:fld id="{655AD4A9-8CA1-4D98-8B5C-B111F93BCC3A}" type="slidenum">
              <a:rPr lang="en-IN" smtClean="0"/>
              <a:t>120</a:t>
            </a:fld>
            <a:endParaRPr lang="en-IN"/>
          </a:p>
        </p:txBody>
      </p:sp>
      <p:cxnSp>
        <p:nvCxnSpPr>
          <p:cNvPr id="10" name="Elbow Connector 9"/>
          <p:cNvCxnSpPr>
            <a:stCxn id="13" idx="1"/>
            <a:endCxn id="3" idx="3"/>
          </p:cNvCxnSpPr>
          <p:nvPr/>
        </p:nvCxnSpPr>
        <p:spPr>
          <a:xfrm rot="10800000">
            <a:off x="4081113" y="1789079"/>
            <a:ext cx="563371" cy="1596625"/>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3756484" y="5201050"/>
            <a:ext cx="998444" cy="40407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10</a:t>
            </a:r>
            <a:endParaRPr lang="en-IN" sz="1350" dirty="0">
              <a:solidFill>
                <a:schemeClr val="tx1"/>
              </a:solidFill>
            </a:endParaRPr>
          </a:p>
        </p:txBody>
      </p:sp>
      <p:cxnSp>
        <p:nvCxnSpPr>
          <p:cNvPr id="21" name="Elbow Connector 20"/>
          <p:cNvCxnSpPr>
            <a:stCxn id="16" idx="3"/>
            <a:endCxn id="30" idx="0"/>
          </p:cNvCxnSpPr>
          <p:nvPr/>
        </p:nvCxnSpPr>
        <p:spPr>
          <a:xfrm flipH="1">
            <a:off x="4255706" y="3019938"/>
            <a:ext cx="1165344" cy="2181112"/>
          </a:xfrm>
          <a:prstGeom prst="bentConnector4">
            <a:avLst>
              <a:gd name="adj1" fmla="val -19617"/>
              <a:gd name="adj2" fmla="val 5419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Cloud 21"/>
          <p:cNvSpPr/>
          <p:nvPr/>
        </p:nvSpPr>
        <p:spPr>
          <a:xfrm>
            <a:off x="205354" y="2540232"/>
            <a:ext cx="2254064" cy="1187380"/>
          </a:xfrm>
          <a:prstGeom prst="cloud">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custom </a:t>
            </a:r>
            <a:r>
              <a:rPr lang="en-US" sz="1050" b="1" dirty="0" err="1">
                <a:solidFill>
                  <a:schemeClr val="tx1"/>
                </a:solidFill>
              </a:rPr>
              <a:t>delete_handler</a:t>
            </a:r>
            <a:r>
              <a:rPr lang="en-US" sz="1050" b="1" dirty="0">
                <a:solidFill>
                  <a:schemeClr val="tx1"/>
                </a:solidFill>
              </a:rPr>
              <a:t> to de-allocate heap memory</a:t>
            </a:r>
          </a:p>
          <a:p>
            <a:pPr algn="ctr"/>
            <a:r>
              <a:rPr lang="en-US" sz="1050" b="1" dirty="0">
                <a:solidFill>
                  <a:schemeClr val="tx1"/>
                </a:solidFill>
              </a:rPr>
              <a:t> </a:t>
            </a: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cxnSp>
        <p:nvCxnSpPr>
          <p:cNvPr id="23" name="Elbow Connector 22"/>
          <p:cNvCxnSpPr>
            <a:stCxn id="3" idx="2"/>
            <a:endCxn id="22" idx="0"/>
          </p:cNvCxnSpPr>
          <p:nvPr/>
        </p:nvCxnSpPr>
        <p:spPr>
          <a:xfrm rot="5400000">
            <a:off x="2563852" y="1941289"/>
            <a:ext cx="1086322" cy="1298945"/>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76294" y="3737131"/>
            <a:ext cx="1577676" cy="369332"/>
          </a:xfrm>
          <a:prstGeom prst="rect">
            <a:avLst/>
          </a:prstGeom>
        </p:spPr>
        <p:txBody>
          <a:bodyPr wrap="none">
            <a:spAutoFit/>
          </a:bodyPr>
          <a:lstStyle/>
          <a:p>
            <a:r>
              <a:rPr lang="en-IN" dirty="0" err="1">
                <a:solidFill>
                  <a:srgbClr val="000000"/>
                </a:solidFill>
                <a:latin typeface="Consolas" panose="020B0609020204030204" pitchFamily="49" charset="0"/>
              </a:rPr>
              <a:t>Arr_deleter</a:t>
            </a:r>
            <a:endParaRPr lang="en-IN" dirty="0"/>
          </a:p>
        </p:txBody>
      </p:sp>
      <p:sp>
        <p:nvSpPr>
          <p:cNvPr id="14" name="Multiply 13"/>
          <p:cNvSpPr/>
          <p:nvPr/>
        </p:nvSpPr>
        <p:spPr>
          <a:xfrm>
            <a:off x="2828571" y="1440596"/>
            <a:ext cx="483771" cy="41123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ounded Rectangle 30"/>
          <p:cNvSpPr/>
          <p:nvPr/>
        </p:nvSpPr>
        <p:spPr>
          <a:xfrm>
            <a:off x="4754928" y="5203745"/>
            <a:ext cx="998444" cy="40407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20</a:t>
            </a:r>
            <a:endParaRPr lang="en-IN" sz="1350" dirty="0">
              <a:solidFill>
                <a:schemeClr val="tx1"/>
              </a:solidFill>
            </a:endParaRPr>
          </a:p>
        </p:txBody>
      </p:sp>
      <p:sp>
        <p:nvSpPr>
          <p:cNvPr id="33" name="Rounded Rectangle 32"/>
          <p:cNvSpPr/>
          <p:nvPr/>
        </p:nvSpPr>
        <p:spPr>
          <a:xfrm>
            <a:off x="5751403" y="5212836"/>
            <a:ext cx="998444" cy="40407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0</a:t>
            </a:r>
            <a:endParaRPr lang="en-IN" sz="1350" dirty="0">
              <a:solidFill>
                <a:schemeClr val="tx1"/>
              </a:solidFill>
            </a:endParaRPr>
          </a:p>
        </p:txBody>
      </p:sp>
      <p:sp>
        <p:nvSpPr>
          <p:cNvPr id="36" name="Rounded Rectangle 35"/>
          <p:cNvSpPr/>
          <p:nvPr/>
        </p:nvSpPr>
        <p:spPr>
          <a:xfrm>
            <a:off x="6749847" y="5210962"/>
            <a:ext cx="998444" cy="40407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0</a:t>
            </a:r>
            <a:endParaRPr lang="en-IN" sz="1350" dirty="0">
              <a:solidFill>
                <a:schemeClr val="tx1"/>
              </a:solidFill>
            </a:endParaRPr>
          </a:p>
        </p:txBody>
      </p:sp>
      <p:sp>
        <p:nvSpPr>
          <p:cNvPr id="5" name="TextBox 4">
            <a:extLst>
              <a:ext uri="{FF2B5EF4-FFF2-40B4-BE49-F238E27FC236}">
                <a16:creationId xmlns:a16="http://schemas.microsoft.com/office/drawing/2014/main" id="{2C3F442D-C6B6-91FA-D505-E8F2E27BCFC5}"/>
              </a:ext>
            </a:extLst>
          </p:cNvPr>
          <p:cNvSpPr txBox="1"/>
          <p:nvPr/>
        </p:nvSpPr>
        <p:spPr>
          <a:xfrm>
            <a:off x="323528" y="577325"/>
            <a:ext cx="8140302" cy="285150"/>
          </a:xfrm>
          <a:prstGeom prst="rect">
            <a:avLst/>
          </a:prstGeom>
          <a:noFill/>
        </p:spPr>
        <p:txBody>
          <a:bodyPr wrap="square">
            <a:spAutoFit/>
          </a:bodyPr>
          <a:lstStyle/>
          <a:p>
            <a:r>
              <a:rPr lang="en-IN" sz="1200" b="1" dirty="0" err="1">
                <a:solidFill>
                  <a:srgbClr val="066555"/>
                </a:solidFill>
                <a:effectLst/>
                <a:latin typeface="Consolas" panose="020B0609020204030204" pitchFamily="49" charset="0"/>
              </a:rPr>
              <a:t>unique_ptr</a:t>
            </a:r>
            <a:r>
              <a:rPr lang="en-IN" sz="1200" b="1" dirty="0">
                <a:solidFill>
                  <a:srgbClr val="000000"/>
                </a:solidFill>
                <a:effectLst/>
                <a:latin typeface="Consolas" panose="020B0609020204030204" pitchFamily="49" charset="0"/>
              </a:rPr>
              <a:t>&lt;</a:t>
            </a:r>
            <a:r>
              <a:rPr lang="en-IN" sz="1200" b="1" dirty="0">
                <a:solidFill>
                  <a:srgbClr val="066555"/>
                </a:solidFill>
                <a:effectLst/>
                <a:latin typeface="Consolas" panose="020B0609020204030204" pitchFamily="49" charset="0"/>
              </a:rPr>
              <a:t>Resource</a:t>
            </a:r>
            <a:r>
              <a:rPr lang="en-IN" sz="1200" b="1" dirty="0">
                <a:solidFill>
                  <a:srgbClr val="000000"/>
                </a:solidFill>
                <a:effectLst/>
                <a:latin typeface="Consolas" panose="020B0609020204030204" pitchFamily="49" charset="0"/>
              </a:rPr>
              <a:t>[],</a:t>
            </a:r>
            <a:r>
              <a:rPr lang="en-IN" sz="1200" b="1" dirty="0">
                <a:solidFill>
                  <a:srgbClr val="066555"/>
                </a:solidFill>
                <a:effectLst/>
                <a:latin typeface="Consolas" panose="020B0609020204030204" pitchFamily="49" charset="0"/>
              </a:rPr>
              <a:t>function</a:t>
            </a:r>
            <a:r>
              <a:rPr lang="en-IN" sz="1200" b="1" dirty="0">
                <a:solidFill>
                  <a:srgbClr val="000000"/>
                </a:solidFill>
                <a:effectLst/>
                <a:latin typeface="Consolas" panose="020B0609020204030204" pitchFamily="49" charset="0"/>
              </a:rPr>
              <a:t>&lt;</a:t>
            </a:r>
            <a:r>
              <a:rPr lang="en-IN" sz="1200" b="1" dirty="0">
                <a:solidFill>
                  <a:srgbClr val="0000FF"/>
                </a:solidFill>
                <a:effectLst/>
                <a:latin typeface="Consolas" panose="020B0609020204030204" pitchFamily="49" charset="0"/>
              </a:rPr>
              <a:t>void</a:t>
            </a:r>
            <a:r>
              <a:rPr lang="en-IN" sz="1200" b="1" dirty="0">
                <a:solidFill>
                  <a:srgbClr val="000000"/>
                </a:solidFill>
                <a:effectLst/>
                <a:latin typeface="Consolas" panose="020B0609020204030204" pitchFamily="49" charset="0"/>
              </a:rPr>
              <a:t>(</a:t>
            </a:r>
            <a:r>
              <a:rPr lang="en-IN" sz="1200" b="1" dirty="0">
                <a:solidFill>
                  <a:srgbClr val="066555"/>
                </a:solidFill>
                <a:effectLst/>
                <a:latin typeface="Consolas" panose="020B0609020204030204" pitchFamily="49" charset="0"/>
              </a:rPr>
              <a:t>Resource</a:t>
            </a:r>
            <a:r>
              <a:rPr lang="en-IN" sz="1200" b="1" dirty="0">
                <a:solidFill>
                  <a:srgbClr val="000000"/>
                </a:solidFill>
                <a:effectLst/>
                <a:latin typeface="Consolas" panose="020B0609020204030204" pitchFamily="49" charset="0"/>
              </a:rPr>
              <a:t>*)&gt;&gt; </a:t>
            </a:r>
            <a:r>
              <a:rPr lang="en-IN" sz="1200" b="1" dirty="0">
                <a:solidFill>
                  <a:srgbClr val="001080"/>
                </a:solidFill>
                <a:effectLst/>
                <a:latin typeface="Consolas" panose="020B0609020204030204" pitchFamily="49" charset="0"/>
              </a:rPr>
              <a:t>ptr2</a:t>
            </a:r>
            <a:r>
              <a:rPr lang="en-IN" sz="1200" b="1" dirty="0">
                <a:solidFill>
                  <a:srgbClr val="000000"/>
                </a:solidFill>
                <a:effectLst/>
                <a:latin typeface="Consolas" panose="020B0609020204030204" pitchFamily="49" charset="0"/>
              </a:rPr>
              <a:t>(</a:t>
            </a:r>
            <a:r>
              <a:rPr lang="en-IN" sz="1200" b="1" dirty="0">
                <a:solidFill>
                  <a:srgbClr val="0000FF"/>
                </a:solidFill>
                <a:effectLst/>
                <a:latin typeface="Consolas" panose="020B0609020204030204" pitchFamily="49" charset="0"/>
              </a:rPr>
              <a:t>new</a:t>
            </a:r>
            <a:r>
              <a:rPr lang="en-IN" sz="1200" b="1" dirty="0">
                <a:solidFill>
                  <a:srgbClr val="000000"/>
                </a:solidFill>
                <a:effectLst/>
                <a:latin typeface="Consolas" panose="020B0609020204030204" pitchFamily="49" charset="0"/>
              </a:rPr>
              <a:t> </a:t>
            </a:r>
            <a:r>
              <a:rPr lang="en-IN" sz="1200" b="1" dirty="0">
                <a:solidFill>
                  <a:srgbClr val="066555"/>
                </a:solidFill>
                <a:effectLst/>
                <a:latin typeface="Consolas" panose="020B0609020204030204" pitchFamily="49" charset="0"/>
              </a:rPr>
              <a:t>Resource</a:t>
            </a:r>
            <a:r>
              <a:rPr lang="en-IN" sz="1200" b="1" dirty="0">
                <a:solidFill>
                  <a:srgbClr val="000000"/>
                </a:solidFill>
                <a:effectLst/>
                <a:latin typeface="Consolas" panose="020B0609020204030204" pitchFamily="49" charset="0"/>
              </a:rPr>
              <a:t>[4]{{10},{20}},</a:t>
            </a:r>
            <a:r>
              <a:rPr lang="en-IN" sz="1200" b="1" dirty="0" err="1">
                <a:solidFill>
                  <a:srgbClr val="001080"/>
                </a:solidFill>
                <a:effectLst/>
                <a:latin typeface="Consolas" panose="020B0609020204030204" pitchFamily="49" charset="0"/>
              </a:rPr>
              <a:t>Arr_deleter</a:t>
            </a:r>
            <a:r>
              <a:rPr lang="en-IN" sz="1200" b="1"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96C4AE12-B4F5-1085-E37F-5A12F10CC584}"/>
              </a:ext>
            </a:extLst>
          </p:cNvPr>
          <p:cNvSpPr txBox="1"/>
          <p:nvPr/>
        </p:nvSpPr>
        <p:spPr>
          <a:xfrm>
            <a:off x="4932040" y="5641164"/>
            <a:ext cx="1911469" cy="369332"/>
          </a:xfrm>
          <a:prstGeom prst="rect">
            <a:avLst/>
          </a:prstGeom>
          <a:noFill/>
        </p:spPr>
        <p:txBody>
          <a:bodyPr wrap="square" rtlCol="0">
            <a:spAutoFit/>
          </a:bodyPr>
          <a:lstStyle/>
          <a:p>
            <a:r>
              <a:rPr lang="en-IN" dirty="0"/>
              <a:t>Resource types</a:t>
            </a:r>
          </a:p>
        </p:txBody>
      </p:sp>
    </p:spTree>
    <p:extLst>
      <p:ext uri="{BB962C8B-B14F-4D97-AF65-F5344CB8AC3E}">
        <p14:creationId xmlns:p14="http://schemas.microsoft.com/office/powerpoint/2010/main" val="42868555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34725"/>
            <a:ext cx="9144000" cy="6227498"/>
            <a:chOff x="0" y="34725"/>
            <a:chExt cx="9144000" cy="6227498"/>
          </a:xfrm>
        </p:grpSpPr>
        <p:sp>
          <p:nvSpPr>
            <p:cNvPr id="5" name="Rectangle 4"/>
            <p:cNvSpPr/>
            <p:nvPr/>
          </p:nvSpPr>
          <p:spPr>
            <a:xfrm>
              <a:off x="70992" y="1052736"/>
              <a:ext cx="8893496" cy="1384995"/>
            </a:xfrm>
            <a:prstGeom prst="rect">
              <a:avLst/>
            </a:prstGeom>
          </p:spPr>
          <p:txBody>
            <a:bodyPr wrap="square">
              <a:spAutoFit/>
            </a:bodyPr>
            <a:lstStyle/>
            <a:p>
              <a:pPr algn="just"/>
              <a:r>
                <a:rPr lang="en-IN" dirty="0"/>
                <a:t>The following example shows how to create </a:t>
              </a:r>
              <a:r>
                <a:rPr lang="en-IN" b="1" dirty="0"/>
                <a:t>unique_ptr</a:t>
              </a:r>
              <a:r>
                <a:rPr lang="en-IN" dirty="0"/>
                <a:t> instances and use them in a vector.</a:t>
              </a:r>
            </a:p>
            <a:p>
              <a:pPr algn="just"/>
              <a:endParaRPr lang="en-US" sz="1200" dirty="0"/>
            </a:p>
            <a:p>
              <a:pPr algn="just"/>
              <a:r>
                <a:rPr lang="en-IN" dirty="0"/>
                <a:t>In the range for loop, notice that the </a:t>
              </a:r>
              <a:r>
                <a:rPr lang="en-IN" b="1" dirty="0"/>
                <a:t>unique_ptr</a:t>
              </a:r>
              <a:r>
                <a:rPr lang="en-IN" dirty="0"/>
                <a:t> is passed by reference. If you try to pass by value here, the compiler will throw an error because the </a:t>
              </a:r>
              <a:r>
                <a:rPr lang="en-IN" b="1" dirty="0"/>
                <a:t>unique_ptr</a:t>
              </a:r>
              <a:r>
                <a:rPr lang="en-IN" dirty="0"/>
                <a:t> copy constructor is deleted.</a:t>
              </a:r>
            </a:p>
          </p:txBody>
        </p:sp>
        <p:sp>
          <p:nvSpPr>
            <p:cNvPr id="6" name="Snip and Round Single Corner Rectangle 5"/>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7"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a:t>MEMORY MANAGEMENT unique_ptr</a:t>
              </a:r>
            </a:p>
          </p:txBody>
        </p:sp>
        <p:sp>
          <p:nvSpPr>
            <p:cNvPr id="8" name="Rectangle 7"/>
            <p:cNvSpPr/>
            <p:nvPr/>
          </p:nvSpPr>
          <p:spPr>
            <a:xfrm>
              <a:off x="179512" y="2507349"/>
              <a:ext cx="8964488" cy="3754874"/>
            </a:xfrm>
            <a:prstGeom prst="rect">
              <a:avLst/>
            </a:prstGeom>
          </p:spPr>
          <p:txBody>
            <a:bodyPr wrap="square">
              <a:spAutoFit/>
            </a:bodyPr>
            <a:lstStyle/>
            <a:p>
              <a:r>
                <a:rPr lang="en-IN" sz="1400" dirty="0">
                  <a:latin typeface="Courier New" pitchFamily="49" charset="0"/>
                  <a:cs typeface="Courier New" pitchFamily="49" charset="0"/>
                </a:rPr>
                <a:t>void </a:t>
              </a:r>
              <a:r>
                <a:rPr lang="en-IN" sz="1400" dirty="0" err="1">
                  <a:latin typeface="Courier New" pitchFamily="49" charset="0"/>
                  <a:cs typeface="Courier New" pitchFamily="49" charset="0"/>
                </a:rPr>
                <a:t>SongVector</a:t>
              </a:r>
              <a:r>
                <a:rPr lang="en-IN" sz="1400" dirty="0">
                  <a:latin typeface="Courier New" pitchFamily="49" charset="0"/>
                  <a:cs typeface="Courier New" pitchFamily="49" charset="0"/>
                </a:rPr>
                <a:t>()</a:t>
              </a:r>
            </a:p>
            <a:p>
              <a:r>
                <a:rPr lang="en-IN" sz="1400" dirty="0">
                  <a:latin typeface="Courier New" pitchFamily="49" charset="0"/>
                  <a:cs typeface="Courier New" pitchFamily="49" charset="0"/>
                </a:rPr>
                <a:t>{</a:t>
              </a:r>
            </a:p>
            <a:p>
              <a:r>
                <a:rPr lang="en-IN" sz="1400" dirty="0">
                  <a:latin typeface="Courier New" pitchFamily="49" charset="0"/>
                  <a:cs typeface="Courier New" pitchFamily="49" charset="0"/>
                </a:rPr>
                <a:t>    vector&lt;unique_ptr&lt;Song&gt;&gt; songs;</a:t>
              </a:r>
            </a:p>
            <a:p>
              <a:endParaRPr lang="en-IN" sz="1400" dirty="0">
                <a:latin typeface="Courier New" pitchFamily="49" charset="0"/>
                <a:cs typeface="Courier New" pitchFamily="49" charset="0"/>
              </a:endParaRPr>
            </a:p>
            <a:p>
              <a:r>
                <a:rPr lang="en-IN" sz="1400" dirty="0">
                  <a:latin typeface="Courier New" pitchFamily="49" charset="0"/>
                  <a:cs typeface="Courier New" pitchFamily="49" charset="0"/>
                </a:rPr>
                <a:t>    </a:t>
              </a:r>
              <a:r>
                <a:rPr lang="en-IN" sz="1400" dirty="0">
                  <a:solidFill>
                    <a:srgbClr val="00B050"/>
                  </a:solidFill>
                  <a:latin typeface="Courier New" pitchFamily="49" charset="0"/>
                  <a:cs typeface="Courier New" pitchFamily="49" charset="0"/>
                </a:rPr>
                <a:t>// Create a few new unique_ptr&lt;Song&gt; instances </a:t>
              </a:r>
            </a:p>
            <a:p>
              <a:r>
                <a:rPr lang="en-IN" sz="1400" dirty="0">
                  <a:solidFill>
                    <a:srgbClr val="00B050"/>
                  </a:solidFill>
                  <a:latin typeface="Courier New" pitchFamily="49" charset="0"/>
                  <a:cs typeface="Courier New" pitchFamily="49" charset="0"/>
                </a:rPr>
                <a:t>    // and add them to vector using implicit move semantics.</a:t>
              </a:r>
            </a:p>
            <a:p>
              <a:r>
                <a:rPr lang="en-IN" sz="1400" dirty="0">
                  <a:latin typeface="Courier New" pitchFamily="49" charset="0"/>
                  <a:cs typeface="Courier New" pitchFamily="49" charset="0"/>
                </a:rPr>
                <a:t>    </a:t>
              </a:r>
              <a:r>
                <a:rPr lang="en-IN" sz="1400" dirty="0" err="1">
                  <a:latin typeface="Courier New" pitchFamily="49" charset="0"/>
                  <a:cs typeface="Courier New" pitchFamily="49" charset="0"/>
                </a:rPr>
                <a:t>songs.push_back</a:t>
              </a:r>
              <a:r>
                <a:rPr lang="en-IN" sz="1400" dirty="0">
                  <a:latin typeface="Courier New" pitchFamily="49" charset="0"/>
                  <a:cs typeface="Courier New" pitchFamily="49" charset="0"/>
                </a:rPr>
                <a:t>(make_unique&lt;Song&gt;(</a:t>
              </a:r>
              <a:r>
                <a:rPr lang="en-IN" sz="1400" dirty="0" err="1">
                  <a:latin typeface="Courier New" pitchFamily="49" charset="0"/>
                  <a:cs typeface="Courier New" pitchFamily="49" charset="0"/>
                </a:rPr>
                <a:t>L"</a:t>
              </a:r>
              <a:r>
                <a:rPr lang="en-IN" sz="1400" dirty="0" err="1">
                  <a:solidFill>
                    <a:srgbClr val="C00000"/>
                  </a:solidFill>
                  <a:latin typeface="Courier New" pitchFamily="49" charset="0"/>
                  <a:cs typeface="Courier New" pitchFamily="49" charset="0"/>
                </a:rPr>
                <a:t>B'z</a:t>
              </a:r>
              <a:r>
                <a:rPr lang="en-IN" sz="1400" dirty="0">
                  <a:latin typeface="Courier New" pitchFamily="49" charset="0"/>
                  <a:cs typeface="Courier New" pitchFamily="49" charset="0"/>
                </a:rPr>
                <a:t>", </a:t>
              </a:r>
              <a:r>
                <a:rPr lang="en-IN" sz="1400" dirty="0" err="1">
                  <a:latin typeface="Courier New" pitchFamily="49" charset="0"/>
                  <a:cs typeface="Courier New" pitchFamily="49" charset="0"/>
                </a:rPr>
                <a:t>L"</a:t>
              </a:r>
              <a:r>
                <a:rPr lang="en-IN" sz="1400" dirty="0" err="1">
                  <a:solidFill>
                    <a:srgbClr val="C00000"/>
                  </a:solidFill>
                  <a:latin typeface="Courier New" pitchFamily="49" charset="0"/>
                  <a:cs typeface="Courier New" pitchFamily="49" charset="0"/>
                </a:rPr>
                <a:t>Juice</a:t>
              </a:r>
              <a:r>
                <a:rPr lang="en-IN" sz="1400" dirty="0">
                  <a:latin typeface="Courier New" pitchFamily="49" charset="0"/>
                  <a:cs typeface="Courier New" pitchFamily="49" charset="0"/>
                </a:rPr>
                <a:t>"));</a:t>
              </a:r>
            </a:p>
            <a:p>
              <a:r>
                <a:rPr lang="en-IN" sz="1400" dirty="0">
                  <a:latin typeface="Courier New" pitchFamily="49" charset="0"/>
                  <a:cs typeface="Courier New" pitchFamily="49" charset="0"/>
                </a:rPr>
                <a:t>    </a:t>
              </a:r>
              <a:r>
                <a:rPr lang="en-IN" sz="1400" dirty="0" err="1">
                  <a:latin typeface="Courier New" pitchFamily="49" charset="0"/>
                  <a:cs typeface="Courier New" pitchFamily="49" charset="0"/>
                </a:rPr>
                <a:t>songs.push_back</a:t>
              </a:r>
              <a:r>
                <a:rPr lang="en-IN" sz="1400" dirty="0">
                  <a:latin typeface="Courier New" pitchFamily="49" charset="0"/>
                  <a:cs typeface="Courier New" pitchFamily="49" charset="0"/>
                </a:rPr>
                <a:t>(make_unique&lt;Song&gt;(</a:t>
              </a:r>
              <a:r>
                <a:rPr lang="en-IN" sz="1400" dirty="0" err="1">
                  <a:latin typeface="Courier New" pitchFamily="49" charset="0"/>
                  <a:cs typeface="Courier New" pitchFamily="49" charset="0"/>
                </a:rPr>
                <a:t>L"</a:t>
              </a:r>
              <a:r>
                <a:rPr lang="en-IN" sz="1400" dirty="0" err="1">
                  <a:solidFill>
                    <a:srgbClr val="C00000"/>
                  </a:solidFill>
                  <a:latin typeface="Courier New" pitchFamily="49" charset="0"/>
                  <a:cs typeface="Courier New" pitchFamily="49" charset="0"/>
                </a:rPr>
                <a:t>Namie</a:t>
              </a:r>
              <a:r>
                <a:rPr lang="en-IN" sz="1400" dirty="0">
                  <a:solidFill>
                    <a:srgbClr val="C00000"/>
                  </a:solidFill>
                  <a:latin typeface="Courier New" pitchFamily="49" charset="0"/>
                  <a:cs typeface="Courier New" pitchFamily="49" charset="0"/>
                </a:rPr>
                <a:t> </a:t>
              </a:r>
              <a:r>
                <a:rPr lang="en-IN" sz="1400" dirty="0" err="1">
                  <a:solidFill>
                    <a:srgbClr val="C00000"/>
                  </a:solidFill>
                  <a:latin typeface="Courier New" pitchFamily="49" charset="0"/>
                  <a:cs typeface="Courier New" pitchFamily="49" charset="0"/>
                </a:rPr>
                <a:t>Amuro</a:t>
              </a:r>
              <a:r>
                <a:rPr lang="en-IN" sz="1400" dirty="0">
                  <a:latin typeface="Courier New" pitchFamily="49" charset="0"/>
                  <a:cs typeface="Courier New" pitchFamily="49" charset="0"/>
                </a:rPr>
                <a:t>", </a:t>
              </a:r>
              <a:r>
                <a:rPr lang="en-IN" sz="1400" dirty="0" err="1">
                  <a:latin typeface="Courier New" pitchFamily="49" charset="0"/>
                  <a:cs typeface="Courier New" pitchFamily="49" charset="0"/>
                </a:rPr>
                <a:t>L"</a:t>
              </a:r>
              <a:r>
                <a:rPr lang="en-IN" sz="1400" dirty="0" err="1">
                  <a:solidFill>
                    <a:srgbClr val="C00000"/>
                  </a:solidFill>
                  <a:latin typeface="Courier New" pitchFamily="49" charset="0"/>
                  <a:cs typeface="Courier New" pitchFamily="49" charset="0"/>
                </a:rPr>
                <a:t>Funky</a:t>
              </a:r>
              <a:r>
                <a:rPr lang="en-IN" sz="1400" dirty="0">
                  <a:solidFill>
                    <a:srgbClr val="C00000"/>
                  </a:solidFill>
                  <a:latin typeface="Courier New" pitchFamily="49" charset="0"/>
                  <a:cs typeface="Courier New" pitchFamily="49" charset="0"/>
                </a:rPr>
                <a:t> Town</a:t>
              </a:r>
              <a:r>
                <a:rPr lang="en-IN" sz="1400" dirty="0">
                  <a:latin typeface="Courier New" pitchFamily="49" charset="0"/>
                  <a:cs typeface="Courier New" pitchFamily="49" charset="0"/>
                </a:rPr>
                <a:t>"));</a:t>
              </a:r>
            </a:p>
            <a:p>
              <a:r>
                <a:rPr lang="en-IN" sz="1400" dirty="0">
                  <a:latin typeface="Courier New" pitchFamily="49" charset="0"/>
                  <a:cs typeface="Courier New" pitchFamily="49" charset="0"/>
                </a:rPr>
                <a:t>    </a:t>
              </a:r>
              <a:r>
                <a:rPr lang="en-IN" sz="1400" dirty="0" err="1">
                  <a:latin typeface="Courier New" pitchFamily="49" charset="0"/>
                  <a:cs typeface="Courier New" pitchFamily="49" charset="0"/>
                </a:rPr>
                <a:t>songs.push_back</a:t>
              </a:r>
              <a:r>
                <a:rPr lang="en-IN" sz="1400" dirty="0">
                  <a:latin typeface="Courier New" pitchFamily="49" charset="0"/>
                  <a:cs typeface="Courier New" pitchFamily="49" charset="0"/>
                </a:rPr>
                <a:t>(make_unique&lt;Song&gt;(</a:t>
              </a:r>
              <a:r>
                <a:rPr lang="en-IN" sz="1400" dirty="0" err="1">
                  <a:latin typeface="Courier New" pitchFamily="49" charset="0"/>
                  <a:cs typeface="Courier New" pitchFamily="49" charset="0"/>
                </a:rPr>
                <a:t>L"</a:t>
              </a:r>
              <a:r>
                <a:rPr lang="en-IN" sz="1400" dirty="0" err="1">
                  <a:solidFill>
                    <a:srgbClr val="C00000"/>
                  </a:solidFill>
                  <a:latin typeface="Courier New" pitchFamily="49" charset="0"/>
                  <a:cs typeface="Courier New" pitchFamily="49" charset="0"/>
                </a:rPr>
                <a:t>Kome</a:t>
              </a:r>
              <a:r>
                <a:rPr lang="en-IN" sz="1400" dirty="0">
                  <a:solidFill>
                    <a:srgbClr val="C00000"/>
                  </a:solidFill>
                  <a:latin typeface="Courier New" pitchFamily="49" charset="0"/>
                  <a:cs typeface="Courier New" pitchFamily="49" charset="0"/>
                </a:rPr>
                <a:t> </a:t>
              </a:r>
              <a:r>
                <a:rPr lang="en-IN" sz="1400" dirty="0" err="1">
                  <a:solidFill>
                    <a:srgbClr val="C00000"/>
                  </a:solidFill>
                  <a:latin typeface="Courier New" pitchFamily="49" charset="0"/>
                  <a:cs typeface="Courier New" pitchFamily="49" charset="0"/>
                </a:rPr>
                <a:t>Kome</a:t>
              </a:r>
              <a:r>
                <a:rPr lang="en-IN" sz="1400" dirty="0">
                  <a:solidFill>
                    <a:srgbClr val="C00000"/>
                  </a:solidFill>
                  <a:latin typeface="Courier New" pitchFamily="49" charset="0"/>
                  <a:cs typeface="Courier New" pitchFamily="49" charset="0"/>
                </a:rPr>
                <a:t> Club</a:t>
              </a:r>
              <a:r>
                <a:rPr lang="en-IN" sz="1400" dirty="0">
                  <a:latin typeface="Courier New" pitchFamily="49" charset="0"/>
                  <a:cs typeface="Courier New" pitchFamily="49" charset="0"/>
                </a:rPr>
                <a:t>", </a:t>
              </a:r>
              <a:r>
                <a:rPr lang="en-IN" sz="1400" dirty="0" err="1">
                  <a:latin typeface="Courier New" pitchFamily="49" charset="0"/>
                  <a:cs typeface="Courier New" pitchFamily="49" charset="0"/>
                </a:rPr>
                <a:t>L"</a:t>
              </a:r>
              <a:r>
                <a:rPr lang="en-IN" sz="1400" dirty="0" err="1">
                  <a:solidFill>
                    <a:srgbClr val="C00000"/>
                  </a:solidFill>
                  <a:latin typeface="Courier New" pitchFamily="49" charset="0"/>
                  <a:cs typeface="Courier New" pitchFamily="49" charset="0"/>
                </a:rPr>
                <a:t>Kimi</a:t>
              </a:r>
              <a:r>
                <a:rPr lang="en-IN" sz="1400" dirty="0">
                  <a:solidFill>
                    <a:srgbClr val="C00000"/>
                  </a:solidFill>
                  <a:latin typeface="Courier New" pitchFamily="49" charset="0"/>
                  <a:cs typeface="Courier New" pitchFamily="49" charset="0"/>
                </a:rPr>
                <a:t> </a:t>
              </a:r>
              <a:r>
                <a:rPr lang="en-IN" sz="1400" dirty="0" err="1">
                  <a:solidFill>
                    <a:srgbClr val="C00000"/>
                  </a:solidFill>
                  <a:latin typeface="Courier New" pitchFamily="49" charset="0"/>
                  <a:cs typeface="Courier New" pitchFamily="49" charset="0"/>
                </a:rPr>
                <a:t>ga</a:t>
              </a:r>
              <a:r>
                <a:rPr lang="en-IN" sz="1400" dirty="0">
                  <a:solidFill>
                    <a:srgbClr val="C00000"/>
                  </a:solidFill>
                  <a:latin typeface="Courier New" pitchFamily="49" charset="0"/>
                  <a:cs typeface="Courier New" pitchFamily="49" charset="0"/>
                </a:rPr>
                <a:t> </a:t>
              </a:r>
              <a:r>
                <a:rPr lang="en-IN" sz="1400" dirty="0" err="1">
                  <a:solidFill>
                    <a:srgbClr val="C00000"/>
                  </a:solidFill>
                  <a:latin typeface="Courier New" pitchFamily="49" charset="0"/>
                  <a:cs typeface="Courier New" pitchFamily="49" charset="0"/>
                </a:rPr>
                <a:t>Iru</a:t>
              </a:r>
              <a:r>
                <a:rPr lang="en-IN" sz="1400" dirty="0">
                  <a:solidFill>
                    <a:srgbClr val="C00000"/>
                  </a:solidFill>
                  <a:latin typeface="Courier New" pitchFamily="49" charset="0"/>
                  <a:cs typeface="Courier New" pitchFamily="49" charset="0"/>
                </a:rPr>
                <a:t> </a:t>
              </a:r>
              <a:r>
                <a:rPr lang="en-IN" sz="1400" dirty="0" err="1">
                  <a:solidFill>
                    <a:srgbClr val="C00000"/>
                  </a:solidFill>
                  <a:latin typeface="Courier New" pitchFamily="49" charset="0"/>
                  <a:cs typeface="Courier New" pitchFamily="49" charset="0"/>
                </a:rPr>
                <a:t>Dake</a:t>
              </a:r>
              <a:r>
                <a:rPr lang="en-IN" sz="1400" dirty="0">
                  <a:solidFill>
                    <a:srgbClr val="C00000"/>
                  </a:solidFill>
                  <a:latin typeface="Courier New" pitchFamily="49" charset="0"/>
                  <a:cs typeface="Courier New" pitchFamily="49" charset="0"/>
                </a:rPr>
                <a:t> de</a:t>
              </a:r>
              <a:r>
                <a:rPr lang="en-IN" sz="1400" dirty="0">
                  <a:latin typeface="Courier New" pitchFamily="49" charset="0"/>
                  <a:cs typeface="Courier New" pitchFamily="49" charset="0"/>
                </a:rPr>
                <a:t>"));</a:t>
              </a:r>
            </a:p>
            <a:p>
              <a:r>
                <a:rPr lang="en-IN" sz="1400" dirty="0">
                  <a:latin typeface="Courier New" pitchFamily="49" charset="0"/>
                  <a:cs typeface="Courier New" pitchFamily="49" charset="0"/>
                </a:rPr>
                <a:t>    </a:t>
              </a:r>
              <a:r>
                <a:rPr lang="en-IN" sz="1400" dirty="0" err="1">
                  <a:latin typeface="Courier New" pitchFamily="49" charset="0"/>
                  <a:cs typeface="Courier New" pitchFamily="49" charset="0"/>
                </a:rPr>
                <a:t>songs.push_back</a:t>
              </a:r>
              <a:r>
                <a:rPr lang="en-IN" sz="1400" dirty="0">
                  <a:latin typeface="Courier New" pitchFamily="49" charset="0"/>
                  <a:cs typeface="Courier New" pitchFamily="49" charset="0"/>
                </a:rPr>
                <a:t>(make_unique&lt;Song&gt;(</a:t>
              </a:r>
              <a:r>
                <a:rPr lang="en-IN" sz="1400" dirty="0" err="1">
                  <a:latin typeface="Courier New" pitchFamily="49" charset="0"/>
                  <a:cs typeface="Courier New" pitchFamily="49" charset="0"/>
                </a:rPr>
                <a:t>L"</a:t>
              </a:r>
              <a:r>
                <a:rPr lang="en-IN" sz="1400" dirty="0" err="1">
                  <a:solidFill>
                    <a:srgbClr val="C00000"/>
                  </a:solidFill>
                  <a:latin typeface="Courier New" pitchFamily="49" charset="0"/>
                  <a:cs typeface="Courier New" pitchFamily="49" charset="0"/>
                </a:rPr>
                <a:t>Ayumi</a:t>
              </a:r>
              <a:r>
                <a:rPr lang="en-IN" sz="1400" dirty="0">
                  <a:solidFill>
                    <a:srgbClr val="C00000"/>
                  </a:solidFill>
                  <a:latin typeface="Courier New" pitchFamily="49" charset="0"/>
                  <a:cs typeface="Courier New" pitchFamily="49" charset="0"/>
                </a:rPr>
                <a:t> </a:t>
              </a:r>
              <a:r>
                <a:rPr lang="en-IN" sz="1400" dirty="0" err="1">
                  <a:solidFill>
                    <a:srgbClr val="C00000"/>
                  </a:solidFill>
                  <a:latin typeface="Courier New" pitchFamily="49" charset="0"/>
                  <a:cs typeface="Courier New" pitchFamily="49" charset="0"/>
                </a:rPr>
                <a:t>Hamasaki</a:t>
              </a:r>
              <a:r>
                <a:rPr lang="en-IN" sz="1400" dirty="0">
                  <a:latin typeface="Courier New" pitchFamily="49" charset="0"/>
                  <a:cs typeface="Courier New" pitchFamily="49" charset="0"/>
                </a:rPr>
                <a:t>", </a:t>
              </a:r>
              <a:r>
                <a:rPr lang="en-IN" sz="1400" dirty="0" err="1">
                  <a:latin typeface="Courier New" pitchFamily="49" charset="0"/>
                  <a:cs typeface="Courier New" pitchFamily="49" charset="0"/>
                </a:rPr>
                <a:t>L"</a:t>
              </a:r>
              <a:r>
                <a:rPr lang="en-IN" sz="1400" dirty="0" err="1">
                  <a:solidFill>
                    <a:srgbClr val="C00000"/>
                  </a:solidFill>
                  <a:latin typeface="Courier New" pitchFamily="49" charset="0"/>
                  <a:cs typeface="Courier New" pitchFamily="49" charset="0"/>
                </a:rPr>
                <a:t>Poker</a:t>
              </a:r>
              <a:r>
                <a:rPr lang="en-IN" sz="1400" dirty="0">
                  <a:solidFill>
                    <a:srgbClr val="C00000"/>
                  </a:solidFill>
                  <a:latin typeface="Courier New" pitchFamily="49" charset="0"/>
                  <a:cs typeface="Courier New" pitchFamily="49" charset="0"/>
                </a:rPr>
                <a:t> Face</a:t>
              </a:r>
              <a:r>
                <a:rPr lang="en-IN" sz="1400" dirty="0">
                  <a:latin typeface="Courier New" pitchFamily="49" charset="0"/>
                  <a:cs typeface="Courier New" pitchFamily="49" charset="0"/>
                </a:rPr>
                <a:t>"));</a:t>
              </a:r>
            </a:p>
            <a:p>
              <a:endParaRPr lang="en-IN" sz="1400" dirty="0">
                <a:latin typeface="Courier New" pitchFamily="49" charset="0"/>
                <a:cs typeface="Courier New" pitchFamily="49" charset="0"/>
              </a:endParaRPr>
            </a:p>
            <a:p>
              <a:r>
                <a:rPr lang="en-IN" sz="1400" dirty="0">
                  <a:latin typeface="Courier New" pitchFamily="49" charset="0"/>
                  <a:cs typeface="Courier New" pitchFamily="49" charset="0"/>
                </a:rPr>
                <a:t>    </a:t>
              </a:r>
              <a:r>
                <a:rPr lang="en-IN" sz="1400" dirty="0">
                  <a:solidFill>
                    <a:srgbClr val="00B050"/>
                  </a:solidFill>
                  <a:latin typeface="Courier New" pitchFamily="49" charset="0"/>
                  <a:cs typeface="Courier New" pitchFamily="49" charset="0"/>
                </a:rPr>
                <a:t>// Pass by const reference when possible to avoid copying. </a:t>
              </a:r>
            </a:p>
            <a:p>
              <a:r>
                <a:rPr lang="en-IN" sz="1400" dirty="0">
                  <a:latin typeface="Courier New" pitchFamily="49" charset="0"/>
                  <a:cs typeface="Courier New" pitchFamily="49" charset="0"/>
                </a:rPr>
                <a:t>    </a:t>
              </a:r>
              <a:r>
                <a:rPr lang="en-IN" sz="1400" dirty="0">
                  <a:solidFill>
                    <a:srgbClr val="0000FF"/>
                  </a:solidFill>
                  <a:latin typeface="Courier New" pitchFamily="49" charset="0"/>
                  <a:cs typeface="Courier New" pitchFamily="49" charset="0"/>
                </a:rPr>
                <a:t>for</a:t>
              </a:r>
              <a:r>
                <a:rPr lang="en-IN" sz="1400" dirty="0">
                  <a:latin typeface="Courier New" pitchFamily="49" charset="0"/>
                  <a:cs typeface="Courier New" pitchFamily="49" charset="0"/>
                </a:rPr>
                <a:t> (</a:t>
              </a:r>
              <a:r>
                <a:rPr lang="en-IN" sz="1400" dirty="0">
                  <a:solidFill>
                    <a:srgbClr val="0000FF"/>
                  </a:solidFill>
                  <a:latin typeface="Courier New" pitchFamily="49" charset="0"/>
                  <a:cs typeface="Courier New" pitchFamily="49" charset="0"/>
                </a:rPr>
                <a:t>const auto</a:t>
              </a:r>
              <a:r>
                <a:rPr lang="en-IN" sz="1400" dirty="0">
                  <a:latin typeface="Courier New" pitchFamily="49" charset="0"/>
                  <a:cs typeface="Courier New" pitchFamily="49" charset="0"/>
                </a:rPr>
                <a:t>&amp; song : songs)</a:t>
              </a:r>
            </a:p>
            <a:p>
              <a:r>
                <a:rPr lang="en-IN" sz="1400" dirty="0">
                  <a:latin typeface="Courier New" pitchFamily="49" charset="0"/>
                  <a:cs typeface="Courier New" pitchFamily="49" charset="0"/>
                </a:rPr>
                <a:t>    {</a:t>
              </a:r>
            </a:p>
            <a:p>
              <a:r>
                <a:rPr lang="en-IN" sz="1400" dirty="0">
                  <a:latin typeface="Courier New" pitchFamily="49" charset="0"/>
                  <a:cs typeface="Courier New" pitchFamily="49" charset="0"/>
                </a:rPr>
                <a:t>     </a:t>
              </a:r>
              <a:r>
                <a:rPr lang="en-IN" sz="1400" dirty="0" err="1">
                  <a:solidFill>
                    <a:srgbClr val="0000FF"/>
                  </a:solidFill>
                  <a:latin typeface="Courier New" pitchFamily="49" charset="0"/>
                  <a:cs typeface="Courier New" pitchFamily="49" charset="0"/>
                </a:rPr>
                <a:t>wcout</a:t>
              </a:r>
              <a:r>
                <a:rPr lang="en-IN" sz="1400" dirty="0">
                  <a:latin typeface="Courier New" pitchFamily="49" charset="0"/>
                  <a:cs typeface="Courier New" pitchFamily="49" charset="0"/>
                </a:rPr>
                <a:t> &lt;&lt; </a:t>
              </a:r>
              <a:r>
                <a:rPr lang="en-IN" sz="1400" dirty="0" err="1">
                  <a:latin typeface="Courier New" pitchFamily="49" charset="0"/>
                  <a:cs typeface="Courier New" pitchFamily="49" charset="0"/>
                </a:rPr>
                <a:t>L"</a:t>
              </a:r>
              <a:r>
                <a:rPr lang="en-IN" sz="1400" dirty="0" err="1">
                  <a:solidFill>
                    <a:srgbClr val="C00000"/>
                  </a:solidFill>
                  <a:latin typeface="Courier New" pitchFamily="49" charset="0"/>
                  <a:cs typeface="Courier New" pitchFamily="49" charset="0"/>
                </a:rPr>
                <a:t>Artist</a:t>
              </a:r>
              <a:r>
                <a:rPr lang="en-IN" sz="1400" dirty="0">
                  <a:solidFill>
                    <a:srgbClr val="C00000"/>
                  </a:solidFill>
                  <a:latin typeface="Courier New" pitchFamily="49" charset="0"/>
                  <a:cs typeface="Courier New" pitchFamily="49" charset="0"/>
                </a:rPr>
                <a:t>: </a:t>
              </a:r>
              <a:r>
                <a:rPr lang="en-IN" sz="1400" dirty="0">
                  <a:latin typeface="Courier New" pitchFamily="49" charset="0"/>
                  <a:cs typeface="Courier New" pitchFamily="49" charset="0"/>
                </a:rPr>
                <a:t>" &lt;&lt; song-&gt;artist &lt;&lt; L"</a:t>
              </a:r>
              <a:r>
                <a:rPr lang="en-IN" sz="1400" dirty="0">
                  <a:solidFill>
                    <a:srgbClr val="C00000"/>
                  </a:solidFill>
                  <a:latin typeface="Courier New" pitchFamily="49" charset="0"/>
                  <a:cs typeface="Courier New" pitchFamily="49" charset="0"/>
                </a:rPr>
                <a:t>   Title: </a:t>
              </a:r>
              <a:r>
                <a:rPr lang="en-IN" sz="1400" dirty="0">
                  <a:latin typeface="Courier New" pitchFamily="49" charset="0"/>
                  <a:cs typeface="Courier New" pitchFamily="49" charset="0"/>
                </a:rPr>
                <a:t>" &lt;&lt; song-&gt;title &lt;&lt; </a:t>
              </a:r>
              <a:r>
                <a:rPr lang="en-IN" sz="1400" dirty="0" err="1">
                  <a:latin typeface="Courier New" pitchFamily="49" charset="0"/>
                  <a:cs typeface="Courier New" pitchFamily="49" charset="0"/>
                </a:rPr>
                <a:t>endl</a:t>
              </a:r>
              <a:r>
                <a:rPr lang="en-IN" sz="1400" dirty="0">
                  <a:latin typeface="Courier New" pitchFamily="49" charset="0"/>
                  <a:cs typeface="Courier New" pitchFamily="49" charset="0"/>
                </a:rPr>
                <a:t>; </a:t>
              </a:r>
            </a:p>
            <a:p>
              <a:r>
                <a:rPr lang="en-IN" sz="1400" dirty="0">
                  <a:latin typeface="Courier New" pitchFamily="49" charset="0"/>
                  <a:cs typeface="Courier New" pitchFamily="49" charset="0"/>
                </a:rPr>
                <a:t>    }    </a:t>
              </a:r>
            </a:p>
            <a:p>
              <a:r>
                <a:rPr lang="en-IN" sz="1400" dirty="0">
                  <a:latin typeface="Courier New" pitchFamily="49" charset="0"/>
                  <a:cs typeface="Courier New" pitchFamily="49" charset="0"/>
                </a:rPr>
                <a:t>}</a:t>
              </a:r>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121</a:t>
            </a:fld>
            <a:endParaRPr lang="en-IN"/>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p:cNvGrpSpPr/>
          <p:nvPr/>
        </p:nvGrpSpPr>
        <p:grpSpPr>
          <a:xfrm>
            <a:off x="0" y="34725"/>
            <a:ext cx="9144000" cy="6692345"/>
            <a:chOff x="0" y="34725"/>
            <a:chExt cx="9144000" cy="6692345"/>
          </a:xfrm>
        </p:grpSpPr>
        <p:sp>
          <p:nvSpPr>
            <p:cNvPr id="5" name="Rectangle 4"/>
            <p:cNvSpPr/>
            <p:nvPr/>
          </p:nvSpPr>
          <p:spPr>
            <a:xfrm>
              <a:off x="395536" y="1412776"/>
              <a:ext cx="8424936" cy="3139321"/>
            </a:xfrm>
            <a:prstGeom prst="rect">
              <a:avLst/>
            </a:prstGeom>
          </p:spPr>
          <p:txBody>
            <a:bodyPr wrap="square">
              <a:spAutoFit/>
            </a:bodyPr>
            <a:lstStyle/>
            <a:p>
              <a:pPr algn="just"/>
              <a:r>
                <a:rPr lang="en-IN" dirty="0"/>
                <a:t>The </a:t>
              </a:r>
              <a:r>
                <a:rPr lang="en-IN" b="1" dirty="0" err="1"/>
                <a:t>shared_ptr</a:t>
              </a:r>
              <a:r>
                <a:rPr lang="en-IN" dirty="0"/>
                <a:t> type is a smart pointer in the C++ standard library that is designed for scenarios in which more than one owner might have to manage the lifetime of the object in memory. After you initialize a </a:t>
              </a:r>
              <a:r>
                <a:rPr lang="en-IN" b="1" dirty="0" err="1"/>
                <a:t>shared_ptr</a:t>
              </a:r>
              <a:r>
                <a:rPr lang="en-IN" dirty="0"/>
                <a:t> you can copy it, pass it by value in function arguments, and assign it to other </a:t>
              </a:r>
              <a:r>
                <a:rPr lang="en-IN" b="1" dirty="0" err="1"/>
                <a:t>shared_ptr</a:t>
              </a:r>
              <a:r>
                <a:rPr lang="en-IN" dirty="0"/>
                <a:t> instances. All the instances point to the same object, and share access to one "control block" that increments and decrements the reference count whenever a new </a:t>
              </a:r>
              <a:r>
                <a:rPr lang="en-IN" b="1" dirty="0" err="1"/>
                <a:t>shared_ptr</a:t>
              </a:r>
              <a:r>
                <a:rPr lang="en-IN" dirty="0"/>
                <a:t> is added, goes out of scope, or is reset. When the reference count reaches zero, the control block deletes the memory resource and itself.</a:t>
              </a:r>
            </a:p>
            <a:p>
              <a:pPr algn="just"/>
              <a:endParaRPr lang="en-IN" dirty="0"/>
            </a:p>
            <a:p>
              <a:pPr algn="just"/>
              <a:r>
                <a:rPr lang="en-IN" dirty="0"/>
                <a:t>The following illustration shows several </a:t>
              </a:r>
              <a:r>
                <a:rPr lang="en-IN" b="1" dirty="0" err="1"/>
                <a:t>shared_ptr</a:t>
              </a:r>
              <a:r>
                <a:rPr lang="en-IN" dirty="0"/>
                <a:t> instances that point to one memory location.</a:t>
              </a:r>
            </a:p>
          </p:txBody>
        </p:sp>
        <p:sp>
          <p:nvSpPr>
            <p:cNvPr id="6" name="Snip and Round Single Corner Rectangle 5"/>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7"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a:t>MEMORY MANAGEMENT </a:t>
              </a:r>
              <a:r>
                <a:rPr lang="en-IN" b="1" dirty="0" err="1"/>
                <a:t>shared_ptr</a:t>
              </a:r>
              <a:endParaRPr lang="en-IN" b="1" dirty="0"/>
            </a:p>
          </p:txBody>
        </p:sp>
        <p:grpSp>
          <p:nvGrpSpPr>
            <p:cNvPr id="24" name="Group 23"/>
            <p:cNvGrpSpPr/>
            <p:nvPr/>
          </p:nvGrpSpPr>
          <p:grpSpPr>
            <a:xfrm>
              <a:off x="1691680" y="4305836"/>
              <a:ext cx="5242867" cy="2421234"/>
              <a:chOff x="1691680" y="1484784"/>
              <a:chExt cx="5242867" cy="2421234"/>
            </a:xfrm>
          </p:grpSpPr>
          <p:grpSp>
            <p:nvGrpSpPr>
              <p:cNvPr id="25" name="Group 12"/>
              <p:cNvGrpSpPr/>
              <p:nvPr/>
            </p:nvGrpSpPr>
            <p:grpSpPr>
              <a:xfrm>
                <a:off x="1691680" y="1817786"/>
                <a:ext cx="1440160" cy="576064"/>
                <a:chOff x="2195736" y="4509120"/>
                <a:chExt cx="1945357" cy="432048"/>
              </a:xfrm>
            </p:grpSpPr>
            <p:sp>
              <p:nvSpPr>
                <p:cNvPr id="45" name="Rectangle 44"/>
                <p:cNvSpPr/>
                <p:nvPr/>
              </p:nvSpPr>
              <p:spPr>
                <a:xfrm>
                  <a:off x="2195736" y="4509120"/>
                  <a:ext cx="1368152" cy="4320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sp</a:t>
                  </a:r>
                  <a:endParaRPr lang="en-IN" dirty="0"/>
                </a:p>
              </p:txBody>
            </p:sp>
            <p:sp>
              <p:nvSpPr>
                <p:cNvPr id="46" name="Rectangle 45"/>
                <p:cNvSpPr/>
                <p:nvPr/>
              </p:nvSpPr>
              <p:spPr>
                <a:xfrm>
                  <a:off x="3565029" y="4509120"/>
                  <a:ext cx="576064" cy="21602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47" name="Rectangle 46"/>
                <p:cNvSpPr/>
                <p:nvPr/>
              </p:nvSpPr>
              <p:spPr>
                <a:xfrm>
                  <a:off x="3563888" y="4725144"/>
                  <a:ext cx="576064" cy="21602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grpSp>
          <p:grpSp>
            <p:nvGrpSpPr>
              <p:cNvPr id="26" name="Group 16"/>
              <p:cNvGrpSpPr/>
              <p:nvPr/>
            </p:nvGrpSpPr>
            <p:grpSpPr>
              <a:xfrm>
                <a:off x="1763688" y="3124976"/>
                <a:ext cx="1440160" cy="576064"/>
                <a:chOff x="2195736" y="4509120"/>
                <a:chExt cx="1945357" cy="432048"/>
              </a:xfrm>
            </p:grpSpPr>
            <p:sp>
              <p:nvSpPr>
                <p:cNvPr id="42" name="Rectangle 41"/>
                <p:cNvSpPr/>
                <p:nvPr/>
              </p:nvSpPr>
              <p:spPr>
                <a:xfrm>
                  <a:off x="2195736" y="4509120"/>
                  <a:ext cx="1368152" cy="4320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sp</a:t>
                  </a:r>
                  <a:endParaRPr lang="en-IN" dirty="0"/>
                </a:p>
              </p:txBody>
            </p:sp>
            <p:sp>
              <p:nvSpPr>
                <p:cNvPr id="43" name="Rectangle 42"/>
                <p:cNvSpPr/>
                <p:nvPr/>
              </p:nvSpPr>
              <p:spPr>
                <a:xfrm>
                  <a:off x="3565029" y="4509120"/>
                  <a:ext cx="576064" cy="21602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44" name="Rectangle 43"/>
                <p:cNvSpPr/>
                <p:nvPr/>
              </p:nvSpPr>
              <p:spPr>
                <a:xfrm>
                  <a:off x="3563888" y="4725144"/>
                  <a:ext cx="576064" cy="21602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grpSp>
          <p:sp>
            <p:nvSpPr>
              <p:cNvPr id="27" name="Rectangle 26"/>
              <p:cNvSpPr/>
              <p:nvPr/>
            </p:nvSpPr>
            <p:spPr>
              <a:xfrm>
                <a:off x="4358847" y="3010961"/>
                <a:ext cx="720080"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Strong counter</a:t>
                </a:r>
                <a:endParaRPr lang="en-IN" sz="1200" dirty="0"/>
              </a:p>
            </p:txBody>
          </p:sp>
          <p:sp>
            <p:nvSpPr>
              <p:cNvPr id="28" name="Rectangle 27"/>
              <p:cNvSpPr/>
              <p:nvPr/>
            </p:nvSpPr>
            <p:spPr>
              <a:xfrm>
                <a:off x="4270251" y="2348987"/>
                <a:ext cx="2664296" cy="1337191"/>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p:cNvSpPr/>
              <p:nvPr/>
            </p:nvSpPr>
            <p:spPr>
              <a:xfrm>
                <a:off x="5350371" y="3010961"/>
                <a:ext cx="1440160" cy="4320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Object</a:t>
                </a:r>
                <a:endParaRPr lang="en-IN" dirty="0"/>
              </a:p>
            </p:txBody>
          </p:sp>
          <p:cxnSp>
            <p:nvCxnSpPr>
              <p:cNvPr id="30" name="Straight Connector 29"/>
              <p:cNvCxnSpPr/>
              <p:nvPr/>
            </p:nvCxnSpPr>
            <p:spPr>
              <a:xfrm>
                <a:off x="2915816" y="1961802"/>
                <a:ext cx="9361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7" idx="1"/>
              </p:cNvCxnSpPr>
              <p:nvPr/>
            </p:nvCxnSpPr>
            <p:spPr>
              <a:xfrm flipV="1">
                <a:off x="3059832" y="3226985"/>
                <a:ext cx="1299015" cy="32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915816" y="2249834"/>
                <a:ext cx="3024336" cy="0"/>
              </a:xfrm>
              <a:prstGeom prst="line">
                <a:avLst/>
              </a:prstGeom>
              <a:ln w="19050">
                <a:solidFill>
                  <a:schemeClr val="tx1"/>
                </a:solidFill>
              </a:ln>
            </p:spPr>
            <p:style>
              <a:lnRef idx="1">
                <a:schemeClr val="accent4"/>
              </a:lnRef>
              <a:fillRef idx="2">
                <a:schemeClr val="accent4"/>
              </a:fillRef>
              <a:effectRef idx="1">
                <a:schemeClr val="accent4"/>
              </a:effectRef>
              <a:fontRef idx="minor">
                <a:schemeClr val="dk1"/>
              </a:fontRef>
            </p:style>
          </p:cxnSp>
          <p:cxnSp>
            <p:nvCxnSpPr>
              <p:cNvPr id="33" name="Straight Connector 32"/>
              <p:cNvCxnSpPr>
                <a:stCxn id="44" idx="2"/>
              </p:cNvCxnSpPr>
              <p:nvPr/>
            </p:nvCxnSpPr>
            <p:spPr>
              <a:xfrm flipH="1">
                <a:off x="2987824" y="3701040"/>
                <a:ext cx="1948" cy="2049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987824" y="3906018"/>
                <a:ext cx="30963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6059367" y="3443009"/>
                <a:ext cx="13717" cy="46300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4355976" y="2537866"/>
                <a:ext cx="720080"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Weak counter</a:t>
                </a:r>
                <a:endParaRPr lang="en-IN" sz="1200" dirty="0"/>
              </a:p>
            </p:txBody>
          </p:sp>
          <p:cxnSp>
            <p:nvCxnSpPr>
              <p:cNvPr id="37" name="Straight Arrow Connector 36"/>
              <p:cNvCxnSpPr/>
              <p:nvPr/>
            </p:nvCxnSpPr>
            <p:spPr>
              <a:xfrm>
                <a:off x="5940152" y="2249834"/>
                <a:ext cx="0" cy="72008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832754" y="1484784"/>
                <a:ext cx="1299086" cy="369332"/>
              </a:xfrm>
              <a:prstGeom prst="rect">
                <a:avLst/>
              </a:prstGeom>
              <a:noFill/>
            </p:spPr>
            <p:txBody>
              <a:bodyPr wrap="square" rtlCol="0">
                <a:spAutoFit/>
              </a:bodyPr>
              <a:lstStyle/>
              <a:p>
                <a:r>
                  <a:rPr lang="en-US" dirty="0" err="1">
                    <a:solidFill>
                      <a:srgbClr val="FF0000"/>
                    </a:solidFill>
                  </a:rPr>
                  <a:t>shared_ptr</a:t>
                </a:r>
                <a:endParaRPr lang="en-IN" dirty="0">
                  <a:solidFill>
                    <a:srgbClr val="FF0000"/>
                  </a:solidFill>
                </a:endParaRPr>
              </a:p>
            </p:txBody>
          </p:sp>
          <p:sp>
            <p:nvSpPr>
              <p:cNvPr id="39" name="TextBox 38"/>
              <p:cNvSpPr txBox="1"/>
              <p:nvPr/>
            </p:nvSpPr>
            <p:spPr>
              <a:xfrm>
                <a:off x="1835696" y="2753890"/>
                <a:ext cx="1296144" cy="369332"/>
              </a:xfrm>
              <a:prstGeom prst="rect">
                <a:avLst/>
              </a:prstGeom>
              <a:noFill/>
            </p:spPr>
            <p:txBody>
              <a:bodyPr wrap="square" rtlCol="0">
                <a:spAutoFit/>
              </a:bodyPr>
              <a:lstStyle/>
              <a:p>
                <a:r>
                  <a:rPr lang="en-US" dirty="0" err="1">
                    <a:solidFill>
                      <a:srgbClr val="FF0000"/>
                    </a:solidFill>
                  </a:rPr>
                  <a:t>shared_ptr</a:t>
                </a:r>
                <a:endParaRPr lang="en-IN" dirty="0">
                  <a:solidFill>
                    <a:srgbClr val="FF0000"/>
                  </a:solidFill>
                </a:endParaRPr>
              </a:p>
            </p:txBody>
          </p:sp>
          <p:cxnSp>
            <p:nvCxnSpPr>
              <p:cNvPr id="40" name="Straight Connector 39"/>
              <p:cNvCxnSpPr/>
              <p:nvPr/>
            </p:nvCxnSpPr>
            <p:spPr>
              <a:xfrm>
                <a:off x="3851920" y="1956182"/>
                <a:ext cx="0" cy="11521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3851920" y="3101042"/>
                <a:ext cx="50405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122</a:t>
            </a:fld>
            <a:endParaRPr lang="en-IN"/>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34725"/>
            <a:ext cx="9144000" cy="6208902"/>
            <a:chOff x="0" y="34725"/>
            <a:chExt cx="9144000" cy="6208902"/>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a:t>MEMORY MANAGEMENT </a:t>
              </a:r>
              <a:r>
                <a:rPr lang="en-IN" b="1" dirty="0" err="1"/>
                <a:t>shared_ptr</a:t>
              </a:r>
              <a:endParaRPr lang="en-IN" b="1" dirty="0"/>
            </a:p>
          </p:txBody>
        </p:sp>
        <p:sp>
          <p:nvSpPr>
            <p:cNvPr id="6" name="Rectangle 5"/>
            <p:cNvSpPr/>
            <p:nvPr/>
          </p:nvSpPr>
          <p:spPr>
            <a:xfrm>
              <a:off x="179512" y="1076832"/>
              <a:ext cx="8568952" cy="2031325"/>
            </a:xfrm>
            <a:prstGeom prst="rect">
              <a:avLst/>
            </a:prstGeom>
          </p:spPr>
          <p:txBody>
            <a:bodyPr wrap="square">
              <a:spAutoFit/>
            </a:bodyPr>
            <a:lstStyle/>
            <a:p>
              <a:pPr algn="just"/>
              <a:r>
                <a:rPr lang="en-IN" dirty="0"/>
                <a:t>Whenever possible, use the make_shared (&lt;memory&gt;) function to create a </a:t>
              </a:r>
              <a:r>
                <a:rPr lang="en-IN" b="1" dirty="0" err="1"/>
                <a:t>shared_ptr</a:t>
              </a:r>
              <a:r>
                <a:rPr lang="en-IN" dirty="0"/>
                <a:t> when the memory resource is created for the first time. </a:t>
              </a:r>
              <a:r>
                <a:rPr lang="en-IN" b="1" dirty="0"/>
                <a:t>make_shared</a:t>
              </a:r>
              <a:r>
                <a:rPr lang="en-IN" dirty="0"/>
                <a:t> is exception-safe. It uses the same call to allocate the memory for the control block and the resource, and thereby reduces the construction overhead. If you do not use </a:t>
              </a:r>
              <a:r>
                <a:rPr lang="en-IN" b="1" dirty="0"/>
                <a:t>make_shared</a:t>
              </a:r>
              <a:r>
                <a:rPr lang="en-IN" dirty="0"/>
                <a:t>, then you have to use an explicit new expression to create the object before you pass it to the </a:t>
              </a:r>
              <a:r>
                <a:rPr lang="en-IN" b="1" dirty="0" err="1"/>
                <a:t>shared_ptr</a:t>
              </a:r>
              <a:r>
                <a:rPr lang="en-IN" dirty="0"/>
                <a:t> constructor. The following example shows various ways to declare and initialize a </a:t>
              </a:r>
              <a:r>
                <a:rPr lang="en-IN" b="1" dirty="0" err="1"/>
                <a:t>shared_ptr</a:t>
              </a:r>
              <a:r>
                <a:rPr lang="en-IN" dirty="0"/>
                <a:t> together with a new object.</a:t>
              </a:r>
            </a:p>
          </p:txBody>
        </p:sp>
        <p:sp>
          <p:nvSpPr>
            <p:cNvPr id="8" name="Rectangle 7"/>
            <p:cNvSpPr/>
            <p:nvPr/>
          </p:nvSpPr>
          <p:spPr>
            <a:xfrm>
              <a:off x="167744" y="3135084"/>
              <a:ext cx="8976256" cy="3108543"/>
            </a:xfrm>
            <a:prstGeom prst="rect">
              <a:avLst/>
            </a:prstGeom>
          </p:spPr>
          <p:txBody>
            <a:bodyPr wrap="square">
              <a:spAutoFit/>
            </a:bodyPr>
            <a:lstStyle/>
            <a:p>
              <a:r>
                <a:rPr lang="en-IN" sz="1400" dirty="0">
                  <a:solidFill>
                    <a:srgbClr val="00B050"/>
                  </a:solidFill>
                  <a:latin typeface="Courier New" pitchFamily="49" charset="0"/>
                  <a:cs typeface="Courier New" pitchFamily="49" charset="0"/>
                </a:rPr>
                <a:t>// Use make_shared function when possible.</a:t>
              </a:r>
            </a:p>
            <a:p>
              <a:r>
                <a:rPr lang="en-IN" sz="1400" dirty="0">
                  <a:latin typeface="Courier New" pitchFamily="49" charset="0"/>
                  <a:cs typeface="Courier New" pitchFamily="49" charset="0"/>
                </a:rPr>
                <a:t>auto sp1 = make_shared&lt;Song&gt;(</a:t>
              </a:r>
              <a:r>
                <a:rPr lang="en-IN" sz="1400" dirty="0" err="1">
                  <a:solidFill>
                    <a:srgbClr val="C00000"/>
                  </a:solidFill>
                  <a:latin typeface="Courier New" pitchFamily="49" charset="0"/>
                  <a:cs typeface="Courier New" pitchFamily="49" charset="0"/>
                </a:rPr>
                <a:t>L"The</a:t>
              </a:r>
              <a:r>
                <a:rPr lang="en-IN" sz="1400" dirty="0">
                  <a:solidFill>
                    <a:srgbClr val="C00000"/>
                  </a:solidFill>
                  <a:latin typeface="Courier New" pitchFamily="49" charset="0"/>
                  <a:cs typeface="Courier New" pitchFamily="49" charset="0"/>
                </a:rPr>
                <a:t> Beatles</a:t>
              </a:r>
              <a:r>
                <a:rPr lang="en-IN" sz="1400" dirty="0">
                  <a:latin typeface="Courier New" pitchFamily="49" charset="0"/>
                  <a:cs typeface="Courier New" pitchFamily="49" charset="0"/>
                </a:rPr>
                <a:t>", </a:t>
              </a:r>
              <a:r>
                <a:rPr lang="en-IN" sz="1400" dirty="0" err="1">
                  <a:latin typeface="Courier New" pitchFamily="49" charset="0"/>
                  <a:cs typeface="Courier New" pitchFamily="49" charset="0"/>
                </a:rPr>
                <a:t>L"</a:t>
              </a:r>
              <a:r>
                <a:rPr lang="en-IN" sz="1400" dirty="0" err="1">
                  <a:solidFill>
                    <a:srgbClr val="C00000"/>
                  </a:solidFill>
                  <a:latin typeface="Courier New" pitchFamily="49" charset="0"/>
                  <a:cs typeface="Courier New" pitchFamily="49" charset="0"/>
                </a:rPr>
                <a:t>Im</a:t>
              </a:r>
              <a:r>
                <a:rPr lang="en-IN" sz="1400" dirty="0">
                  <a:solidFill>
                    <a:srgbClr val="C00000"/>
                  </a:solidFill>
                  <a:latin typeface="Courier New" pitchFamily="49" charset="0"/>
                  <a:cs typeface="Courier New" pitchFamily="49" charset="0"/>
                </a:rPr>
                <a:t> Happy Just to Dance With You</a:t>
              </a:r>
              <a:r>
                <a:rPr lang="en-IN" sz="1400" dirty="0">
                  <a:latin typeface="Courier New" pitchFamily="49" charset="0"/>
                  <a:cs typeface="Courier New" pitchFamily="49" charset="0"/>
                </a:rPr>
                <a:t>");</a:t>
              </a:r>
            </a:p>
            <a:p>
              <a:endParaRPr lang="en-IN" sz="1400" dirty="0">
                <a:latin typeface="Courier New" pitchFamily="49" charset="0"/>
                <a:cs typeface="Courier New" pitchFamily="49" charset="0"/>
              </a:endParaRPr>
            </a:p>
            <a:p>
              <a:r>
                <a:rPr lang="en-IN" sz="1400" dirty="0">
                  <a:solidFill>
                    <a:srgbClr val="00B050"/>
                  </a:solidFill>
                  <a:latin typeface="Courier New" pitchFamily="49" charset="0"/>
                  <a:cs typeface="Courier New" pitchFamily="49" charset="0"/>
                </a:rPr>
                <a:t>// Ok, but slightly less efficient.  </a:t>
              </a:r>
            </a:p>
            <a:p>
              <a:r>
                <a:rPr lang="en-IN" sz="1400" dirty="0">
                  <a:solidFill>
                    <a:srgbClr val="00B050"/>
                  </a:solidFill>
                  <a:latin typeface="Courier New" pitchFamily="49" charset="0"/>
                  <a:cs typeface="Courier New" pitchFamily="49" charset="0"/>
                </a:rPr>
                <a:t>// Note: Using new expression as constructor argument </a:t>
              </a:r>
            </a:p>
            <a:p>
              <a:r>
                <a:rPr lang="en-IN" sz="1400" dirty="0">
                  <a:solidFill>
                    <a:srgbClr val="00B050"/>
                  </a:solidFill>
                  <a:latin typeface="Courier New" pitchFamily="49" charset="0"/>
                  <a:cs typeface="Courier New" pitchFamily="49" charset="0"/>
                </a:rPr>
                <a:t>// creates no named variable for other code to access.</a:t>
              </a:r>
            </a:p>
            <a:p>
              <a:r>
                <a:rPr lang="en-IN" sz="1400" dirty="0" err="1">
                  <a:latin typeface="Courier New" pitchFamily="49" charset="0"/>
                  <a:cs typeface="Courier New" pitchFamily="49" charset="0"/>
                </a:rPr>
                <a:t>shared_ptr</a:t>
              </a:r>
              <a:r>
                <a:rPr lang="en-IN" sz="1400" dirty="0">
                  <a:latin typeface="Courier New" pitchFamily="49" charset="0"/>
                  <a:cs typeface="Courier New" pitchFamily="49" charset="0"/>
                </a:rPr>
                <a:t>&lt;Song&gt; sp2(</a:t>
              </a:r>
              <a:r>
                <a:rPr lang="en-IN" sz="1400" dirty="0">
                  <a:solidFill>
                    <a:srgbClr val="0000FF"/>
                  </a:solidFill>
                  <a:latin typeface="Courier New" pitchFamily="49" charset="0"/>
                  <a:cs typeface="Courier New" pitchFamily="49" charset="0"/>
                </a:rPr>
                <a:t>new</a:t>
              </a:r>
              <a:r>
                <a:rPr lang="en-IN" sz="1400" dirty="0">
                  <a:latin typeface="Courier New" pitchFamily="49" charset="0"/>
                  <a:cs typeface="Courier New" pitchFamily="49" charset="0"/>
                </a:rPr>
                <a:t> Song(</a:t>
              </a:r>
              <a:r>
                <a:rPr lang="en-IN" sz="1400" dirty="0" err="1">
                  <a:latin typeface="Courier New" pitchFamily="49" charset="0"/>
                  <a:cs typeface="Courier New" pitchFamily="49" charset="0"/>
                </a:rPr>
                <a:t>L"</a:t>
              </a:r>
              <a:r>
                <a:rPr lang="en-IN" sz="1400" dirty="0" err="1">
                  <a:solidFill>
                    <a:srgbClr val="C00000"/>
                  </a:solidFill>
                  <a:latin typeface="Courier New" pitchFamily="49" charset="0"/>
                  <a:cs typeface="Courier New" pitchFamily="49" charset="0"/>
                </a:rPr>
                <a:t>Lady</a:t>
              </a:r>
              <a:r>
                <a:rPr lang="en-IN" sz="1400" dirty="0">
                  <a:solidFill>
                    <a:srgbClr val="C00000"/>
                  </a:solidFill>
                  <a:latin typeface="Courier New" pitchFamily="49" charset="0"/>
                  <a:cs typeface="Courier New" pitchFamily="49" charset="0"/>
                </a:rPr>
                <a:t> Gaga</a:t>
              </a:r>
              <a:r>
                <a:rPr lang="en-IN" sz="1400" dirty="0">
                  <a:latin typeface="Courier New" pitchFamily="49" charset="0"/>
                  <a:cs typeface="Courier New" pitchFamily="49" charset="0"/>
                </a:rPr>
                <a:t>", </a:t>
              </a:r>
              <a:r>
                <a:rPr lang="en-IN" sz="1400" dirty="0" err="1">
                  <a:latin typeface="Courier New" pitchFamily="49" charset="0"/>
                  <a:cs typeface="Courier New" pitchFamily="49" charset="0"/>
                </a:rPr>
                <a:t>L"</a:t>
              </a:r>
              <a:r>
                <a:rPr lang="en-IN" sz="1400" dirty="0" err="1">
                  <a:solidFill>
                    <a:srgbClr val="C00000"/>
                  </a:solidFill>
                  <a:latin typeface="Courier New" pitchFamily="49" charset="0"/>
                  <a:cs typeface="Courier New" pitchFamily="49" charset="0"/>
                </a:rPr>
                <a:t>Just</a:t>
              </a:r>
              <a:r>
                <a:rPr lang="en-IN" sz="1400" dirty="0">
                  <a:solidFill>
                    <a:srgbClr val="C00000"/>
                  </a:solidFill>
                  <a:latin typeface="Courier New" pitchFamily="49" charset="0"/>
                  <a:cs typeface="Courier New" pitchFamily="49" charset="0"/>
                </a:rPr>
                <a:t> Dance</a:t>
              </a:r>
              <a:r>
                <a:rPr lang="en-IN" sz="1400" dirty="0">
                  <a:latin typeface="Courier New" pitchFamily="49" charset="0"/>
                  <a:cs typeface="Courier New" pitchFamily="49" charset="0"/>
                </a:rPr>
                <a:t>"));</a:t>
              </a:r>
            </a:p>
            <a:p>
              <a:endParaRPr lang="en-IN" sz="1400" dirty="0">
                <a:latin typeface="Courier New" pitchFamily="49" charset="0"/>
                <a:cs typeface="Courier New" pitchFamily="49" charset="0"/>
              </a:endParaRPr>
            </a:p>
            <a:p>
              <a:r>
                <a:rPr lang="en-IN" sz="1400" dirty="0">
                  <a:solidFill>
                    <a:srgbClr val="00B050"/>
                  </a:solidFill>
                  <a:latin typeface="Courier New" pitchFamily="49" charset="0"/>
                  <a:cs typeface="Courier New" pitchFamily="49" charset="0"/>
                </a:rPr>
                <a:t>// When initialization must be separate from declaration, e.g. class members,  </a:t>
              </a:r>
            </a:p>
            <a:p>
              <a:r>
                <a:rPr lang="en-IN" sz="1400" dirty="0">
                  <a:solidFill>
                    <a:srgbClr val="00B050"/>
                  </a:solidFill>
                  <a:latin typeface="Courier New" pitchFamily="49" charset="0"/>
                  <a:cs typeface="Courier New" pitchFamily="49" charset="0"/>
                </a:rPr>
                <a:t>// initialize with </a:t>
              </a:r>
              <a:r>
                <a:rPr lang="en-IN" sz="1400" dirty="0" err="1">
                  <a:solidFill>
                    <a:srgbClr val="00B050"/>
                  </a:solidFill>
                  <a:latin typeface="Courier New" pitchFamily="49" charset="0"/>
                  <a:cs typeface="Courier New" pitchFamily="49" charset="0"/>
                </a:rPr>
                <a:t>nullptr</a:t>
              </a:r>
              <a:r>
                <a:rPr lang="en-IN" sz="1400" dirty="0">
                  <a:solidFill>
                    <a:srgbClr val="00B050"/>
                  </a:solidFill>
                  <a:latin typeface="Courier New" pitchFamily="49" charset="0"/>
                  <a:cs typeface="Courier New" pitchFamily="49" charset="0"/>
                </a:rPr>
                <a:t> to make your programming intent explicit.</a:t>
              </a:r>
            </a:p>
            <a:p>
              <a:r>
                <a:rPr lang="en-IN" sz="1400" dirty="0" err="1">
                  <a:latin typeface="Courier New" pitchFamily="49" charset="0"/>
                  <a:cs typeface="Courier New" pitchFamily="49" charset="0"/>
                </a:rPr>
                <a:t>shared_ptr</a:t>
              </a:r>
              <a:r>
                <a:rPr lang="en-IN" sz="1400" dirty="0">
                  <a:latin typeface="Courier New" pitchFamily="49" charset="0"/>
                  <a:cs typeface="Courier New" pitchFamily="49" charset="0"/>
                </a:rPr>
                <a:t>&lt;Song&gt; sp5(</a:t>
              </a:r>
              <a:r>
                <a:rPr lang="en-IN" sz="1400" dirty="0" err="1">
                  <a:latin typeface="Courier New" pitchFamily="49" charset="0"/>
                  <a:cs typeface="Courier New" pitchFamily="49" charset="0"/>
                </a:rPr>
                <a:t>nullptr</a:t>
              </a:r>
              <a:r>
                <a:rPr lang="en-IN" sz="1400" dirty="0">
                  <a:latin typeface="Courier New" pitchFamily="49" charset="0"/>
                  <a:cs typeface="Courier New" pitchFamily="49" charset="0"/>
                </a:rPr>
                <a:t>);</a:t>
              </a:r>
            </a:p>
            <a:p>
              <a:r>
                <a:rPr lang="en-IN" sz="1400" dirty="0">
                  <a:solidFill>
                    <a:srgbClr val="00B050"/>
                  </a:solidFill>
                  <a:latin typeface="Courier New" pitchFamily="49" charset="0"/>
                  <a:cs typeface="Courier New" pitchFamily="49" charset="0"/>
                </a:rPr>
                <a:t>//Equivalent to: </a:t>
              </a:r>
              <a:r>
                <a:rPr lang="en-IN" sz="1400" dirty="0" err="1">
                  <a:solidFill>
                    <a:srgbClr val="00B050"/>
                  </a:solidFill>
                  <a:latin typeface="Courier New" pitchFamily="49" charset="0"/>
                  <a:cs typeface="Courier New" pitchFamily="49" charset="0"/>
                </a:rPr>
                <a:t>shared_ptr</a:t>
              </a:r>
              <a:r>
                <a:rPr lang="en-IN" sz="1400" dirty="0">
                  <a:solidFill>
                    <a:srgbClr val="00B050"/>
                  </a:solidFill>
                  <a:latin typeface="Courier New" pitchFamily="49" charset="0"/>
                  <a:cs typeface="Courier New" pitchFamily="49" charset="0"/>
                </a:rPr>
                <a:t>&lt;Song&gt; sp5; </a:t>
              </a:r>
            </a:p>
            <a:p>
              <a:r>
                <a:rPr lang="en-IN" sz="1400" dirty="0">
                  <a:solidFill>
                    <a:srgbClr val="00B050"/>
                  </a:solidFill>
                  <a:latin typeface="Courier New" pitchFamily="49" charset="0"/>
                  <a:cs typeface="Courier New" pitchFamily="49" charset="0"/>
                </a:rPr>
                <a:t>//...</a:t>
              </a:r>
            </a:p>
            <a:p>
              <a:r>
                <a:rPr lang="en-IN" sz="1400" dirty="0">
                  <a:latin typeface="Courier New" pitchFamily="49" charset="0"/>
                  <a:cs typeface="Courier New" pitchFamily="49" charset="0"/>
                </a:rPr>
                <a:t>sp5 = make_shared&lt;Song&gt;(</a:t>
              </a:r>
              <a:r>
                <a:rPr lang="en-IN" sz="1400" dirty="0" err="1">
                  <a:latin typeface="Courier New" pitchFamily="49" charset="0"/>
                  <a:cs typeface="Courier New" pitchFamily="49" charset="0"/>
                </a:rPr>
                <a:t>L"</a:t>
              </a:r>
              <a:r>
                <a:rPr lang="en-IN" sz="1400" dirty="0" err="1">
                  <a:solidFill>
                    <a:srgbClr val="C00000"/>
                  </a:solidFill>
                  <a:latin typeface="Courier New" pitchFamily="49" charset="0"/>
                  <a:cs typeface="Courier New" pitchFamily="49" charset="0"/>
                </a:rPr>
                <a:t>Elton</a:t>
              </a:r>
              <a:r>
                <a:rPr lang="en-IN" sz="1400" dirty="0">
                  <a:solidFill>
                    <a:srgbClr val="C00000"/>
                  </a:solidFill>
                  <a:latin typeface="Courier New" pitchFamily="49" charset="0"/>
                  <a:cs typeface="Courier New" pitchFamily="49" charset="0"/>
                </a:rPr>
                <a:t> John</a:t>
              </a:r>
              <a:r>
                <a:rPr lang="en-IN" sz="1400" dirty="0">
                  <a:latin typeface="Courier New" pitchFamily="49" charset="0"/>
                  <a:cs typeface="Courier New" pitchFamily="49" charset="0"/>
                </a:rPr>
                <a:t>", </a:t>
              </a:r>
              <a:r>
                <a:rPr lang="en-IN" sz="1400" dirty="0" err="1">
                  <a:latin typeface="Courier New" pitchFamily="49" charset="0"/>
                  <a:cs typeface="Courier New" pitchFamily="49" charset="0"/>
                </a:rPr>
                <a:t>L"</a:t>
              </a:r>
              <a:r>
                <a:rPr lang="en-IN" sz="1400" dirty="0" err="1">
                  <a:solidFill>
                    <a:srgbClr val="C00000"/>
                  </a:solidFill>
                  <a:latin typeface="Courier New" pitchFamily="49" charset="0"/>
                  <a:cs typeface="Courier New" pitchFamily="49" charset="0"/>
                </a:rPr>
                <a:t>I'm</a:t>
              </a:r>
              <a:r>
                <a:rPr lang="en-IN" sz="1400" dirty="0">
                  <a:solidFill>
                    <a:srgbClr val="C00000"/>
                  </a:solidFill>
                  <a:latin typeface="Courier New" pitchFamily="49" charset="0"/>
                  <a:cs typeface="Courier New" pitchFamily="49" charset="0"/>
                </a:rPr>
                <a:t> Still Standing</a:t>
              </a:r>
              <a:r>
                <a:rPr lang="en-IN" sz="1400" dirty="0">
                  <a:latin typeface="Courier New" pitchFamily="49" charset="0"/>
                  <a:cs typeface="Courier New" pitchFamily="49" charset="0"/>
                </a:rPr>
                <a:t>");</a:t>
              </a:r>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123</a:t>
            </a:fld>
            <a:endParaRPr lang="en-IN"/>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686509" y="1803674"/>
            <a:ext cx="1270748" cy="1048871"/>
            <a:chOff x="6091517" y="3325906"/>
            <a:chExt cx="1694330" cy="1398494"/>
          </a:xfrm>
        </p:grpSpPr>
        <p:sp>
          <p:nvSpPr>
            <p:cNvPr id="5" name="Rectangle 4"/>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 name="Rectangle 5"/>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FF0000"/>
                  </a:solidFill>
                </a:rPr>
                <a:t>###</a:t>
              </a:r>
              <a:endParaRPr lang="en-IN" sz="1050" dirty="0">
                <a:solidFill>
                  <a:srgbClr val="FF0000"/>
                </a:solidFill>
              </a:endParaRPr>
            </a:p>
          </p:txBody>
        </p:sp>
        <p:sp>
          <p:nvSpPr>
            <p:cNvPr id="7" name="Rectangle 6"/>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8" name="Rectangle 7"/>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grpSp>
        <p:nvGrpSpPr>
          <p:cNvPr id="10" name="Group 9"/>
          <p:cNvGrpSpPr/>
          <p:nvPr/>
        </p:nvGrpSpPr>
        <p:grpSpPr>
          <a:xfrm>
            <a:off x="3038558" y="1740708"/>
            <a:ext cx="1270748" cy="1048871"/>
            <a:chOff x="6010835" y="2635624"/>
            <a:chExt cx="1694330" cy="1398494"/>
          </a:xfrm>
        </p:grpSpPr>
        <p:sp>
          <p:nvSpPr>
            <p:cNvPr id="11" name="Rectangle 10"/>
            <p:cNvSpPr/>
            <p:nvPr/>
          </p:nvSpPr>
          <p:spPr>
            <a:xfrm>
              <a:off x="6010835" y="2635624"/>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6131858" y="2770095"/>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 </a:t>
              </a:r>
              <a:endParaRPr lang="en-IN" sz="1350" dirty="0">
                <a:solidFill>
                  <a:schemeClr val="tx1"/>
                </a:solidFill>
              </a:endParaRPr>
            </a:p>
          </p:txBody>
        </p:sp>
        <p:sp>
          <p:nvSpPr>
            <p:cNvPr id="13" name="Rectangle 12"/>
            <p:cNvSpPr/>
            <p:nvPr/>
          </p:nvSpPr>
          <p:spPr>
            <a:xfrm>
              <a:off x="6871447"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002060"/>
                  </a:solidFill>
                </a:rPr>
                <a:t>###</a:t>
              </a:r>
              <a:endParaRPr lang="en-IN" sz="1350" dirty="0">
                <a:solidFill>
                  <a:srgbClr val="002060"/>
                </a:solidFill>
              </a:endParaRPr>
            </a:p>
          </p:txBody>
        </p:sp>
        <p:sp>
          <p:nvSpPr>
            <p:cNvPr id="14" name="Rectangle 13"/>
            <p:cNvSpPr/>
            <p:nvPr/>
          </p:nvSpPr>
          <p:spPr>
            <a:xfrm>
              <a:off x="6131858" y="3334870"/>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16" name="Bevel 15"/>
          <p:cNvSpPr/>
          <p:nvPr/>
        </p:nvSpPr>
        <p:spPr>
          <a:xfrm>
            <a:off x="4966922" y="3678137"/>
            <a:ext cx="747036" cy="650502"/>
          </a:xfrm>
          <a:prstGeom prst="bevel">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object</a:t>
            </a:r>
            <a:endParaRPr lang="en-IN" sz="900" dirty="0">
              <a:solidFill>
                <a:schemeClr val="tx1"/>
              </a:solidFill>
            </a:endParaRPr>
          </a:p>
        </p:txBody>
      </p:sp>
      <p:grpSp>
        <p:nvGrpSpPr>
          <p:cNvPr id="24" name="Group 23"/>
          <p:cNvGrpSpPr/>
          <p:nvPr/>
        </p:nvGrpSpPr>
        <p:grpSpPr>
          <a:xfrm>
            <a:off x="4679491" y="4792562"/>
            <a:ext cx="1361515" cy="1697690"/>
            <a:chOff x="9574306" y="2971800"/>
            <a:chExt cx="1815353" cy="2263587"/>
          </a:xfrm>
        </p:grpSpPr>
        <p:sp>
          <p:nvSpPr>
            <p:cNvPr id="23" name="Rectangle 22"/>
            <p:cNvSpPr/>
            <p:nvPr/>
          </p:nvSpPr>
          <p:spPr>
            <a:xfrm>
              <a:off x="9574306" y="2971800"/>
              <a:ext cx="1815353" cy="2263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9695330" y="3039035"/>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Pointer to CA object</a:t>
              </a:r>
              <a:endParaRPr lang="en-IN" sz="900" dirty="0">
                <a:solidFill>
                  <a:schemeClr val="tx1"/>
                </a:solidFill>
              </a:endParaRPr>
            </a:p>
          </p:txBody>
        </p:sp>
        <p:sp>
          <p:nvSpPr>
            <p:cNvPr id="18" name="Rectangle 17"/>
            <p:cNvSpPr/>
            <p:nvPr/>
          </p:nvSpPr>
          <p:spPr>
            <a:xfrm>
              <a:off x="9695330" y="3576917"/>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19" name="Rectangle 18"/>
            <p:cNvSpPr/>
            <p:nvPr/>
          </p:nvSpPr>
          <p:spPr>
            <a:xfrm>
              <a:off x="10722106" y="3576917"/>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5</a:t>
              </a:r>
              <a:endParaRPr lang="en-IN" sz="900" dirty="0">
                <a:solidFill>
                  <a:schemeClr val="tx1"/>
                </a:solidFill>
              </a:endParaRPr>
            </a:p>
          </p:txBody>
        </p:sp>
        <p:sp>
          <p:nvSpPr>
            <p:cNvPr id="20" name="Rectangle 19"/>
            <p:cNvSpPr/>
            <p:nvPr/>
          </p:nvSpPr>
          <p:spPr>
            <a:xfrm>
              <a:off x="9695330" y="4114799"/>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21" name="Rectangle 20"/>
            <p:cNvSpPr/>
            <p:nvPr/>
          </p:nvSpPr>
          <p:spPr>
            <a:xfrm>
              <a:off x="10722106" y="4114799"/>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22" name="Rectangle 21"/>
            <p:cNvSpPr/>
            <p:nvPr/>
          </p:nvSpPr>
          <p:spPr>
            <a:xfrm>
              <a:off x="9695329" y="4652681"/>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a:t>
              </a:r>
              <a:r>
                <a:rPr lang="en-US" sz="900" dirty="0" err="1">
                  <a:solidFill>
                    <a:schemeClr val="tx1"/>
                  </a:solidFill>
                </a:rPr>
                <a:t>deleter</a:t>
              </a:r>
              <a:r>
                <a:rPr lang="en-US" sz="900" dirty="0">
                  <a:solidFill>
                    <a:schemeClr val="tx1"/>
                  </a:solidFill>
                </a:rPr>
                <a:t> </a:t>
              </a:r>
            </a:p>
            <a:p>
              <a:pPr algn="ctr"/>
              <a:r>
                <a:rPr lang="en-US" sz="900" dirty="0">
                  <a:solidFill>
                    <a:schemeClr val="tx1"/>
                  </a:solidFill>
                </a:rPr>
                <a:t> and More..</a:t>
              </a:r>
              <a:endParaRPr lang="en-IN" sz="900" dirty="0">
                <a:solidFill>
                  <a:schemeClr val="tx1"/>
                </a:solidFill>
              </a:endParaRPr>
            </a:p>
          </p:txBody>
        </p:sp>
      </p:grpSp>
      <p:sp>
        <p:nvSpPr>
          <p:cNvPr id="25" name="TextBox 24"/>
          <p:cNvSpPr txBox="1"/>
          <p:nvPr/>
        </p:nvSpPr>
        <p:spPr>
          <a:xfrm>
            <a:off x="6141944" y="4899281"/>
            <a:ext cx="991244" cy="507831"/>
          </a:xfrm>
          <a:prstGeom prst="rect">
            <a:avLst/>
          </a:prstGeom>
          <a:noFill/>
        </p:spPr>
        <p:txBody>
          <a:bodyPr wrap="square" rtlCol="0">
            <a:spAutoFit/>
          </a:bodyPr>
          <a:lstStyle/>
          <a:p>
            <a:pPr algn="ctr"/>
            <a:r>
              <a:rPr lang="en-US" sz="1350" b="1" dirty="0"/>
              <a:t>CONTROL BLOCK</a:t>
            </a:r>
            <a:endParaRPr lang="en-IN" sz="1350" b="1" dirty="0"/>
          </a:p>
        </p:txBody>
      </p:sp>
      <p:cxnSp>
        <p:nvCxnSpPr>
          <p:cNvPr id="27" name="Straight Connector 26"/>
          <p:cNvCxnSpPr/>
          <p:nvPr/>
        </p:nvCxnSpPr>
        <p:spPr>
          <a:xfrm>
            <a:off x="323528" y="3501008"/>
            <a:ext cx="882047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20903" y="2547204"/>
            <a:ext cx="988359" cy="507831"/>
          </a:xfrm>
          <a:prstGeom prst="rect">
            <a:avLst/>
          </a:prstGeom>
          <a:noFill/>
        </p:spPr>
        <p:txBody>
          <a:bodyPr wrap="square" rtlCol="0">
            <a:spAutoFit/>
          </a:bodyPr>
          <a:lstStyle/>
          <a:p>
            <a:pPr algn="ctr"/>
            <a:r>
              <a:rPr lang="en-US" sz="1350" b="1" dirty="0"/>
              <a:t>Stack memory</a:t>
            </a:r>
            <a:endParaRPr lang="en-IN" sz="1350" b="1" dirty="0"/>
          </a:p>
        </p:txBody>
      </p:sp>
      <p:sp>
        <p:nvSpPr>
          <p:cNvPr id="29" name="TextBox 28"/>
          <p:cNvSpPr txBox="1"/>
          <p:nvPr/>
        </p:nvSpPr>
        <p:spPr>
          <a:xfrm>
            <a:off x="1528540" y="3633381"/>
            <a:ext cx="988359" cy="507831"/>
          </a:xfrm>
          <a:prstGeom prst="rect">
            <a:avLst/>
          </a:prstGeom>
          <a:noFill/>
        </p:spPr>
        <p:txBody>
          <a:bodyPr wrap="square" rtlCol="0">
            <a:spAutoFit/>
          </a:bodyPr>
          <a:lstStyle/>
          <a:p>
            <a:pPr algn="ctr"/>
            <a:r>
              <a:rPr lang="en-US" sz="1350" b="1" dirty="0"/>
              <a:t>Heap memory</a:t>
            </a:r>
            <a:endParaRPr lang="en-IN" sz="1350" b="1" dirty="0"/>
          </a:p>
        </p:txBody>
      </p:sp>
      <p:cxnSp>
        <p:nvCxnSpPr>
          <p:cNvPr id="34" name="Straight Connector 33"/>
          <p:cNvCxnSpPr/>
          <p:nvPr/>
        </p:nvCxnSpPr>
        <p:spPr>
          <a:xfrm>
            <a:off x="4309305" y="2023096"/>
            <a:ext cx="7635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072901" y="2023096"/>
            <a:ext cx="1" cy="1655041"/>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1" idx="2"/>
          </p:cNvCxnSpPr>
          <p:nvPr/>
        </p:nvCxnSpPr>
        <p:spPr>
          <a:xfrm rot="16200000" flipH="1">
            <a:off x="3273713" y="3189797"/>
            <a:ext cx="2021473" cy="1221035"/>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3" idx="0"/>
          </p:cNvCxnSpPr>
          <p:nvPr/>
        </p:nvCxnSpPr>
        <p:spPr>
          <a:xfrm flipH="1" flipV="1">
            <a:off x="5360248" y="4303425"/>
            <a:ext cx="1" cy="489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406671" y="1443537"/>
            <a:ext cx="513227" cy="300082"/>
          </a:xfrm>
          <a:prstGeom prst="rect">
            <a:avLst/>
          </a:prstGeom>
          <a:noFill/>
        </p:spPr>
        <p:txBody>
          <a:bodyPr wrap="square" rtlCol="0">
            <a:spAutoFit/>
          </a:bodyPr>
          <a:lstStyle/>
          <a:p>
            <a:pPr algn="ctr"/>
            <a:r>
              <a:rPr lang="en-US" sz="1350" b="1" dirty="0" err="1"/>
              <a:t>ptr</a:t>
            </a:r>
            <a:endParaRPr lang="en-IN" sz="1350" b="1" dirty="0"/>
          </a:p>
        </p:txBody>
      </p:sp>
      <p:sp>
        <p:nvSpPr>
          <p:cNvPr id="50" name="TextBox 49"/>
          <p:cNvSpPr txBox="1"/>
          <p:nvPr/>
        </p:nvSpPr>
        <p:spPr>
          <a:xfrm>
            <a:off x="6104645" y="1502602"/>
            <a:ext cx="513227" cy="300082"/>
          </a:xfrm>
          <a:prstGeom prst="rect">
            <a:avLst/>
          </a:prstGeom>
          <a:noFill/>
        </p:spPr>
        <p:txBody>
          <a:bodyPr wrap="square" rtlCol="0">
            <a:spAutoFit/>
          </a:bodyPr>
          <a:lstStyle/>
          <a:p>
            <a:pPr algn="ctr"/>
            <a:r>
              <a:rPr lang="en-US" sz="1350" b="1" dirty="0"/>
              <a:t>ptr1</a:t>
            </a:r>
            <a:endParaRPr lang="en-IN" sz="1350" b="1" dirty="0"/>
          </a:p>
        </p:txBody>
      </p:sp>
      <p:sp>
        <p:nvSpPr>
          <p:cNvPr id="37" name="TextBox 36"/>
          <p:cNvSpPr txBox="1"/>
          <p:nvPr/>
        </p:nvSpPr>
        <p:spPr>
          <a:xfrm>
            <a:off x="3837381" y="164728"/>
            <a:ext cx="1765000" cy="461665"/>
          </a:xfrm>
          <a:prstGeom prst="rect">
            <a:avLst/>
          </a:prstGeom>
          <a:noFill/>
        </p:spPr>
        <p:txBody>
          <a:bodyPr wrap="square" rtlCol="0">
            <a:spAutoFit/>
          </a:bodyPr>
          <a:lstStyle/>
          <a:p>
            <a:pPr algn="ctr"/>
            <a:r>
              <a:rPr lang="en-US" sz="2400" b="1" dirty="0" err="1"/>
              <a:t>shared_ptr</a:t>
            </a:r>
            <a:endParaRPr lang="en-IN" sz="2400" b="1" dirty="0"/>
          </a:p>
        </p:txBody>
      </p:sp>
      <p:grpSp>
        <p:nvGrpSpPr>
          <p:cNvPr id="38" name="Group 37"/>
          <p:cNvGrpSpPr/>
          <p:nvPr/>
        </p:nvGrpSpPr>
        <p:grpSpPr>
          <a:xfrm>
            <a:off x="7133188" y="1803674"/>
            <a:ext cx="1270748" cy="1048871"/>
            <a:chOff x="6091517" y="3325906"/>
            <a:chExt cx="1694330" cy="1398494"/>
          </a:xfrm>
        </p:grpSpPr>
        <p:sp>
          <p:nvSpPr>
            <p:cNvPr id="39" name="Rectangle 38"/>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0" name="Rectangle 39"/>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FF0000"/>
                  </a:solidFill>
                </a:rPr>
                <a:t>###</a:t>
              </a:r>
              <a:endParaRPr lang="en-IN" sz="1050" dirty="0">
                <a:solidFill>
                  <a:srgbClr val="FF0000"/>
                </a:solidFill>
              </a:endParaRPr>
            </a:p>
          </p:txBody>
        </p:sp>
        <p:sp>
          <p:nvSpPr>
            <p:cNvPr id="41" name="Rectangle 40"/>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43" name="Rectangle 42"/>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44" name="TextBox 43"/>
          <p:cNvSpPr txBox="1"/>
          <p:nvPr/>
        </p:nvSpPr>
        <p:spPr>
          <a:xfrm>
            <a:off x="7551324" y="1502602"/>
            <a:ext cx="513227" cy="300082"/>
          </a:xfrm>
          <a:prstGeom prst="rect">
            <a:avLst/>
          </a:prstGeom>
          <a:noFill/>
        </p:spPr>
        <p:txBody>
          <a:bodyPr wrap="square" rtlCol="0">
            <a:spAutoFit/>
          </a:bodyPr>
          <a:lstStyle/>
          <a:p>
            <a:pPr algn="ctr"/>
            <a:r>
              <a:rPr lang="en-US" sz="1350" b="1" dirty="0"/>
              <a:t>ptr4</a:t>
            </a:r>
            <a:endParaRPr lang="en-IN" sz="1350" b="1" dirty="0"/>
          </a:p>
        </p:txBody>
      </p:sp>
      <p:grpSp>
        <p:nvGrpSpPr>
          <p:cNvPr id="63" name="Group 62"/>
          <p:cNvGrpSpPr/>
          <p:nvPr/>
        </p:nvGrpSpPr>
        <p:grpSpPr>
          <a:xfrm>
            <a:off x="1585640" y="419404"/>
            <a:ext cx="1270748" cy="1048871"/>
            <a:chOff x="6091517" y="3325906"/>
            <a:chExt cx="1694330" cy="1398494"/>
          </a:xfrm>
        </p:grpSpPr>
        <p:sp>
          <p:nvSpPr>
            <p:cNvPr id="64" name="Rectangle 63"/>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5" name="Rectangle 64"/>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FF0000"/>
                  </a:solidFill>
                </a:rPr>
                <a:t>###</a:t>
              </a:r>
              <a:endParaRPr lang="en-IN" sz="1050" dirty="0">
                <a:solidFill>
                  <a:srgbClr val="FF0000"/>
                </a:solidFill>
              </a:endParaRPr>
            </a:p>
          </p:txBody>
        </p:sp>
        <p:sp>
          <p:nvSpPr>
            <p:cNvPr id="66" name="Rectangle 65"/>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67" name="Rectangle 66"/>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68" name="TextBox 67"/>
          <p:cNvSpPr txBox="1"/>
          <p:nvPr/>
        </p:nvSpPr>
        <p:spPr>
          <a:xfrm>
            <a:off x="2003776" y="118332"/>
            <a:ext cx="513227" cy="300082"/>
          </a:xfrm>
          <a:prstGeom prst="rect">
            <a:avLst/>
          </a:prstGeom>
          <a:noFill/>
        </p:spPr>
        <p:txBody>
          <a:bodyPr wrap="square" rtlCol="0">
            <a:spAutoFit/>
          </a:bodyPr>
          <a:lstStyle/>
          <a:p>
            <a:pPr algn="ctr"/>
            <a:r>
              <a:rPr lang="en-US" sz="1350" b="1" dirty="0"/>
              <a:t>ptr2</a:t>
            </a:r>
            <a:endParaRPr lang="en-IN" sz="1350" b="1" dirty="0"/>
          </a:p>
        </p:txBody>
      </p:sp>
      <p:grpSp>
        <p:nvGrpSpPr>
          <p:cNvPr id="69" name="Group 68"/>
          <p:cNvGrpSpPr/>
          <p:nvPr/>
        </p:nvGrpSpPr>
        <p:grpSpPr>
          <a:xfrm>
            <a:off x="5713251" y="478202"/>
            <a:ext cx="1270748" cy="1048871"/>
            <a:chOff x="6091517" y="3325906"/>
            <a:chExt cx="1694330" cy="1398494"/>
          </a:xfrm>
        </p:grpSpPr>
        <p:sp>
          <p:nvSpPr>
            <p:cNvPr id="70" name="Rectangle 69"/>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71" name="Rectangle 70"/>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FF0000"/>
                  </a:solidFill>
                </a:rPr>
                <a:t>###</a:t>
              </a:r>
              <a:endParaRPr lang="en-IN" sz="1050" dirty="0">
                <a:solidFill>
                  <a:srgbClr val="FF0000"/>
                </a:solidFill>
              </a:endParaRPr>
            </a:p>
          </p:txBody>
        </p:sp>
        <p:sp>
          <p:nvSpPr>
            <p:cNvPr id="72" name="Rectangle 71"/>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73" name="Rectangle 72"/>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74" name="TextBox 73"/>
          <p:cNvSpPr txBox="1"/>
          <p:nvPr/>
        </p:nvSpPr>
        <p:spPr>
          <a:xfrm>
            <a:off x="6131387" y="177130"/>
            <a:ext cx="513227" cy="300082"/>
          </a:xfrm>
          <a:prstGeom prst="rect">
            <a:avLst/>
          </a:prstGeom>
          <a:noFill/>
        </p:spPr>
        <p:txBody>
          <a:bodyPr wrap="square" rtlCol="0">
            <a:spAutoFit/>
          </a:bodyPr>
          <a:lstStyle/>
          <a:p>
            <a:pPr algn="ctr"/>
            <a:r>
              <a:rPr lang="en-US" sz="1350" b="1" dirty="0"/>
              <a:t>ptr3</a:t>
            </a:r>
            <a:endParaRPr lang="en-IN" sz="1350" b="1" dirty="0"/>
          </a:p>
        </p:txBody>
      </p:sp>
      <p:cxnSp>
        <p:nvCxnSpPr>
          <p:cNvPr id="32" name="Elbow Connector 31"/>
          <p:cNvCxnSpPr/>
          <p:nvPr/>
        </p:nvCxnSpPr>
        <p:spPr>
          <a:xfrm>
            <a:off x="1585640" y="626393"/>
            <a:ext cx="3381282" cy="3051744"/>
          </a:xfrm>
          <a:prstGeom prst="bentConnector3">
            <a:avLst>
              <a:gd name="adj1" fmla="val -93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p:cNvCxnSpPr>
            <a:endCxn id="16" idx="6"/>
          </p:cNvCxnSpPr>
          <p:nvPr/>
        </p:nvCxnSpPr>
        <p:spPr>
          <a:xfrm rot="5400000">
            <a:off x="4070130" y="2035015"/>
            <a:ext cx="2913432" cy="372812"/>
          </a:xfrm>
          <a:prstGeom prst="bentConnector3">
            <a:avLst>
              <a:gd name="adj1" fmla="val -1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p:nvPr/>
        </p:nvCxnSpPr>
        <p:spPr>
          <a:xfrm rot="5400000">
            <a:off x="4766219" y="2797218"/>
            <a:ext cx="1610285" cy="62040"/>
          </a:xfrm>
          <a:prstGeom prst="bentConnector3">
            <a:avLst>
              <a:gd name="adj1" fmla="val -220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p:nvPr/>
        </p:nvCxnSpPr>
        <p:spPr>
          <a:xfrm rot="10800000" flipV="1">
            <a:off x="5777276" y="2204632"/>
            <a:ext cx="2626660" cy="1800432"/>
          </a:xfrm>
          <a:prstGeom prst="bentConnector3">
            <a:avLst>
              <a:gd name="adj1" fmla="val -168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p:cNvCxnSpPr>
            <a:stCxn id="64" idx="2"/>
          </p:cNvCxnSpPr>
          <p:nvPr/>
        </p:nvCxnSpPr>
        <p:spPr>
          <a:xfrm rot="16200000" flipH="1">
            <a:off x="1677802" y="2011486"/>
            <a:ext cx="3544901" cy="2458477"/>
          </a:xfrm>
          <a:prstGeom prst="bentConnector3">
            <a:avLst>
              <a:gd name="adj1" fmla="val 99925"/>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rot="5400000">
            <a:off x="3443850" y="2523161"/>
            <a:ext cx="3595810" cy="942993"/>
          </a:xfrm>
          <a:prstGeom prst="bentConnector3">
            <a:avLst>
              <a:gd name="adj1" fmla="val -414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p:cNvCxnSpPr>
            <a:stCxn id="5" idx="2"/>
          </p:cNvCxnSpPr>
          <p:nvPr/>
        </p:nvCxnSpPr>
        <p:spPr>
          <a:xfrm rot="5400000">
            <a:off x="5078769" y="3536001"/>
            <a:ext cx="1926570" cy="559658"/>
          </a:xfrm>
          <a:prstGeom prst="bentConnector3">
            <a:avLst>
              <a:gd name="adj1" fmla="val 76028"/>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p:cNvCxnSpPr>
            <a:stCxn id="39" idx="2"/>
          </p:cNvCxnSpPr>
          <p:nvPr/>
        </p:nvCxnSpPr>
        <p:spPr>
          <a:xfrm rot="5400000">
            <a:off x="5899715" y="2910268"/>
            <a:ext cx="1926570" cy="1811124"/>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134648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686509" y="1803674"/>
            <a:ext cx="1270748" cy="1048871"/>
            <a:chOff x="6091517" y="3325906"/>
            <a:chExt cx="1694330" cy="1398494"/>
          </a:xfrm>
        </p:grpSpPr>
        <p:sp>
          <p:nvSpPr>
            <p:cNvPr id="5" name="Rectangle 4"/>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 name="Rectangle 5"/>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FF0000"/>
                  </a:solidFill>
                </a:rPr>
                <a:t>###</a:t>
              </a:r>
              <a:endParaRPr lang="en-IN" sz="1050" dirty="0">
                <a:solidFill>
                  <a:srgbClr val="FF0000"/>
                </a:solidFill>
              </a:endParaRPr>
            </a:p>
          </p:txBody>
        </p:sp>
        <p:sp>
          <p:nvSpPr>
            <p:cNvPr id="7" name="Rectangle 6"/>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8" name="Rectangle 7"/>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grpSp>
        <p:nvGrpSpPr>
          <p:cNvPr id="10" name="Group 9"/>
          <p:cNvGrpSpPr/>
          <p:nvPr/>
        </p:nvGrpSpPr>
        <p:grpSpPr>
          <a:xfrm>
            <a:off x="3038558" y="1740708"/>
            <a:ext cx="1270748" cy="1048871"/>
            <a:chOff x="6010835" y="2635624"/>
            <a:chExt cx="1694330" cy="1398494"/>
          </a:xfrm>
        </p:grpSpPr>
        <p:sp>
          <p:nvSpPr>
            <p:cNvPr id="11" name="Rectangle 10"/>
            <p:cNvSpPr/>
            <p:nvPr/>
          </p:nvSpPr>
          <p:spPr>
            <a:xfrm>
              <a:off x="6010835" y="2635624"/>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6131858" y="2770095"/>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 </a:t>
              </a:r>
              <a:endParaRPr lang="en-IN" sz="1350" dirty="0">
                <a:solidFill>
                  <a:schemeClr val="tx1"/>
                </a:solidFill>
              </a:endParaRPr>
            </a:p>
          </p:txBody>
        </p:sp>
        <p:sp>
          <p:nvSpPr>
            <p:cNvPr id="13" name="Rectangle 12"/>
            <p:cNvSpPr/>
            <p:nvPr/>
          </p:nvSpPr>
          <p:spPr>
            <a:xfrm>
              <a:off x="6871447"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002060"/>
                  </a:solidFill>
                </a:rPr>
                <a:t>###</a:t>
              </a:r>
              <a:endParaRPr lang="en-IN" sz="1350" dirty="0">
                <a:solidFill>
                  <a:srgbClr val="002060"/>
                </a:solidFill>
              </a:endParaRPr>
            </a:p>
          </p:txBody>
        </p:sp>
        <p:sp>
          <p:nvSpPr>
            <p:cNvPr id="14" name="Rectangle 13"/>
            <p:cNvSpPr/>
            <p:nvPr/>
          </p:nvSpPr>
          <p:spPr>
            <a:xfrm>
              <a:off x="6131858" y="3334870"/>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16" name="Bevel 15"/>
          <p:cNvSpPr/>
          <p:nvPr/>
        </p:nvSpPr>
        <p:spPr>
          <a:xfrm>
            <a:off x="4966922" y="3678137"/>
            <a:ext cx="747036" cy="650502"/>
          </a:xfrm>
          <a:prstGeom prst="bevel">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object</a:t>
            </a:r>
            <a:endParaRPr lang="en-IN" sz="900" dirty="0">
              <a:solidFill>
                <a:schemeClr val="tx1"/>
              </a:solidFill>
            </a:endParaRPr>
          </a:p>
        </p:txBody>
      </p:sp>
      <p:grpSp>
        <p:nvGrpSpPr>
          <p:cNvPr id="24" name="Group 23"/>
          <p:cNvGrpSpPr/>
          <p:nvPr/>
        </p:nvGrpSpPr>
        <p:grpSpPr>
          <a:xfrm>
            <a:off x="4679491" y="4792562"/>
            <a:ext cx="1361515" cy="1697690"/>
            <a:chOff x="9574306" y="2971800"/>
            <a:chExt cx="1815353" cy="2263587"/>
          </a:xfrm>
        </p:grpSpPr>
        <p:sp>
          <p:nvSpPr>
            <p:cNvPr id="23" name="Rectangle 22"/>
            <p:cNvSpPr/>
            <p:nvPr/>
          </p:nvSpPr>
          <p:spPr>
            <a:xfrm>
              <a:off x="9574306" y="2971800"/>
              <a:ext cx="1815353" cy="2263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9695330" y="3039035"/>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Pointer to CA object</a:t>
              </a:r>
              <a:endParaRPr lang="en-IN" sz="900" dirty="0">
                <a:solidFill>
                  <a:schemeClr val="tx1"/>
                </a:solidFill>
              </a:endParaRPr>
            </a:p>
          </p:txBody>
        </p:sp>
        <p:sp>
          <p:nvSpPr>
            <p:cNvPr id="18" name="Rectangle 17"/>
            <p:cNvSpPr/>
            <p:nvPr/>
          </p:nvSpPr>
          <p:spPr>
            <a:xfrm>
              <a:off x="9695330" y="3576917"/>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19" name="Rectangle 18"/>
            <p:cNvSpPr/>
            <p:nvPr/>
          </p:nvSpPr>
          <p:spPr>
            <a:xfrm>
              <a:off x="10722106" y="3576917"/>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4</a:t>
              </a:r>
              <a:endParaRPr lang="en-IN" sz="900" dirty="0">
                <a:solidFill>
                  <a:schemeClr val="tx1"/>
                </a:solidFill>
              </a:endParaRPr>
            </a:p>
          </p:txBody>
        </p:sp>
        <p:sp>
          <p:nvSpPr>
            <p:cNvPr id="20" name="Rectangle 19"/>
            <p:cNvSpPr/>
            <p:nvPr/>
          </p:nvSpPr>
          <p:spPr>
            <a:xfrm>
              <a:off x="9695330" y="4114799"/>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21" name="Rectangle 20"/>
            <p:cNvSpPr/>
            <p:nvPr/>
          </p:nvSpPr>
          <p:spPr>
            <a:xfrm>
              <a:off x="10722106" y="4114799"/>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22" name="Rectangle 21"/>
            <p:cNvSpPr/>
            <p:nvPr/>
          </p:nvSpPr>
          <p:spPr>
            <a:xfrm>
              <a:off x="9695329" y="4652681"/>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a:t>
              </a:r>
              <a:r>
                <a:rPr lang="en-US" sz="900" dirty="0" err="1">
                  <a:solidFill>
                    <a:schemeClr val="tx1"/>
                  </a:solidFill>
                </a:rPr>
                <a:t>deleter</a:t>
              </a:r>
              <a:r>
                <a:rPr lang="en-US" sz="900" dirty="0">
                  <a:solidFill>
                    <a:schemeClr val="tx1"/>
                  </a:solidFill>
                </a:rPr>
                <a:t> </a:t>
              </a:r>
            </a:p>
            <a:p>
              <a:pPr algn="ctr"/>
              <a:r>
                <a:rPr lang="en-US" sz="900" dirty="0">
                  <a:solidFill>
                    <a:schemeClr val="tx1"/>
                  </a:solidFill>
                </a:rPr>
                <a:t> and More..</a:t>
              </a:r>
              <a:endParaRPr lang="en-IN" sz="900" dirty="0">
                <a:solidFill>
                  <a:schemeClr val="tx1"/>
                </a:solidFill>
              </a:endParaRPr>
            </a:p>
          </p:txBody>
        </p:sp>
      </p:grpSp>
      <p:sp>
        <p:nvSpPr>
          <p:cNvPr id="25" name="TextBox 24"/>
          <p:cNvSpPr txBox="1"/>
          <p:nvPr/>
        </p:nvSpPr>
        <p:spPr>
          <a:xfrm>
            <a:off x="6141944" y="4899281"/>
            <a:ext cx="991244" cy="507831"/>
          </a:xfrm>
          <a:prstGeom prst="rect">
            <a:avLst/>
          </a:prstGeom>
          <a:noFill/>
        </p:spPr>
        <p:txBody>
          <a:bodyPr wrap="square" rtlCol="0">
            <a:spAutoFit/>
          </a:bodyPr>
          <a:lstStyle/>
          <a:p>
            <a:pPr algn="ctr"/>
            <a:r>
              <a:rPr lang="en-US" sz="1350" b="1" dirty="0"/>
              <a:t>CONTROL BLOCK</a:t>
            </a:r>
            <a:endParaRPr lang="en-IN" sz="1350" b="1" dirty="0"/>
          </a:p>
        </p:txBody>
      </p:sp>
      <p:cxnSp>
        <p:nvCxnSpPr>
          <p:cNvPr id="27" name="Straight Connector 26"/>
          <p:cNvCxnSpPr/>
          <p:nvPr/>
        </p:nvCxnSpPr>
        <p:spPr>
          <a:xfrm>
            <a:off x="1706513" y="3501008"/>
            <a:ext cx="6222627"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20903" y="2547204"/>
            <a:ext cx="988359" cy="507831"/>
          </a:xfrm>
          <a:prstGeom prst="rect">
            <a:avLst/>
          </a:prstGeom>
          <a:noFill/>
        </p:spPr>
        <p:txBody>
          <a:bodyPr wrap="square" rtlCol="0">
            <a:spAutoFit/>
          </a:bodyPr>
          <a:lstStyle/>
          <a:p>
            <a:pPr algn="ctr"/>
            <a:r>
              <a:rPr lang="en-US" sz="1350" b="1" dirty="0"/>
              <a:t>Stack memory</a:t>
            </a:r>
            <a:endParaRPr lang="en-IN" sz="1350" b="1" dirty="0"/>
          </a:p>
        </p:txBody>
      </p:sp>
      <p:sp>
        <p:nvSpPr>
          <p:cNvPr id="29" name="TextBox 28"/>
          <p:cNvSpPr txBox="1"/>
          <p:nvPr/>
        </p:nvSpPr>
        <p:spPr>
          <a:xfrm>
            <a:off x="1528540" y="3633381"/>
            <a:ext cx="988359" cy="507831"/>
          </a:xfrm>
          <a:prstGeom prst="rect">
            <a:avLst/>
          </a:prstGeom>
          <a:noFill/>
        </p:spPr>
        <p:txBody>
          <a:bodyPr wrap="square" rtlCol="0">
            <a:spAutoFit/>
          </a:bodyPr>
          <a:lstStyle/>
          <a:p>
            <a:pPr algn="ctr"/>
            <a:r>
              <a:rPr lang="en-US" sz="1350" b="1" dirty="0"/>
              <a:t>Heap memory</a:t>
            </a:r>
            <a:endParaRPr lang="en-IN" sz="1350" b="1" dirty="0"/>
          </a:p>
        </p:txBody>
      </p:sp>
      <p:cxnSp>
        <p:nvCxnSpPr>
          <p:cNvPr id="34" name="Straight Connector 33"/>
          <p:cNvCxnSpPr/>
          <p:nvPr/>
        </p:nvCxnSpPr>
        <p:spPr>
          <a:xfrm>
            <a:off x="4309305" y="2023096"/>
            <a:ext cx="7635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072901" y="2023096"/>
            <a:ext cx="1" cy="1655041"/>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1" idx="2"/>
          </p:cNvCxnSpPr>
          <p:nvPr/>
        </p:nvCxnSpPr>
        <p:spPr>
          <a:xfrm rot="16200000" flipH="1">
            <a:off x="3273713" y="3189797"/>
            <a:ext cx="2021473" cy="1221035"/>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3" idx="0"/>
          </p:cNvCxnSpPr>
          <p:nvPr/>
        </p:nvCxnSpPr>
        <p:spPr>
          <a:xfrm flipH="1" flipV="1">
            <a:off x="5360248" y="4303425"/>
            <a:ext cx="1" cy="489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406671" y="1443537"/>
            <a:ext cx="513227" cy="300082"/>
          </a:xfrm>
          <a:prstGeom prst="rect">
            <a:avLst/>
          </a:prstGeom>
          <a:noFill/>
        </p:spPr>
        <p:txBody>
          <a:bodyPr wrap="square" rtlCol="0">
            <a:spAutoFit/>
          </a:bodyPr>
          <a:lstStyle/>
          <a:p>
            <a:pPr algn="ctr"/>
            <a:r>
              <a:rPr lang="en-US" sz="1350" b="1" dirty="0" err="1"/>
              <a:t>ptr</a:t>
            </a:r>
            <a:endParaRPr lang="en-IN" sz="1350" b="1" dirty="0"/>
          </a:p>
        </p:txBody>
      </p:sp>
      <p:sp>
        <p:nvSpPr>
          <p:cNvPr id="50" name="TextBox 49"/>
          <p:cNvSpPr txBox="1"/>
          <p:nvPr/>
        </p:nvSpPr>
        <p:spPr>
          <a:xfrm>
            <a:off x="6104645" y="1502602"/>
            <a:ext cx="513227" cy="300082"/>
          </a:xfrm>
          <a:prstGeom prst="rect">
            <a:avLst/>
          </a:prstGeom>
          <a:noFill/>
        </p:spPr>
        <p:txBody>
          <a:bodyPr wrap="square" rtlCol="0">
            <a:spAutoFit/>
          </a:bodyPr>
          <a:lstStyle/>
          <a:p>
            <a:pPr algn="ctr"/>
            <a:r>
              <a:rPr lang="en-US" sz="1350" b="1" dirty="0"/>
              <a:t>ptr3</a:t>
            </a:r>
            <a:endParaRPr lang="en-IN" sz="1350" b="1" dirty="0"/>
          </a:p>
        </p:txBody>
      </p:sp>
      <p:sp>
        <p:nvSpPr>
          <p:cNvPr id="37" name="TextBox 36"/>
          <p:cNvSpPr txBox="1"/>
          <p:nvPr/>
        </p:nvSpPr>
        <p:spPr>
          <a:xfrm>
            <a:off x="3837381" y="164728"/>
            <a:ext cx="1765000" cy="461665"/>
          </a:xfrm>
          <a:prstGeom prst="rect">
            <a:avLst/>
          </a:prstGeom>
          <a:noFill/>
        </p:spPr>
        <p:txBody>
          <a:bodyPr wrap="square" rtlCol="0">
            <a:spAutoFit/>
          </a:bodyPr>
          <a:lstStyle/>
          <a:p>
            <a:pPr algn="ctr"/>
            <a:r>
              <a:rPr lang="en-US" sz="2400" b="1" dirty="0" err="1"/>
              <a:t>shared_ptr</a:t>
            </a:r>
            <a:endParaRPr lang="en-IN" sz="2400" b="1" dirty="0"/>
          </a:p>
        </p:txBody>
      </p:sp>
      <p:grpSp>
        <p:nvGrpSpPr>
          <p:cNvPr id="38" name="Group 37"/>
          <p:cNvGrpSpPr/>
          <p:nvPr/>
        </p:nvGrpSpPr>
        <p:grpSpPr>
          <a:xfrm>
            <a:off x="7133188" y="1803674"/>
            <a:ext cx="1270748" cy="1048871"/>
            <a:chOff x="6091517" y="3325906"/>
            <a:chExt cx="1694330" cy="1398494"/>
          </a:xfrm>
        </p:grpSpPr>
        <p:sp>
          <p:nvSpPr>
            <p:cNvPr id="39" name="Rectangle 38"/>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0" name="Rectangle 39"/>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FF0000"/>
                  </a:solidFill>
                </a:rPr>
                <a:t>###</a:t>
              </a:r>
              <a:endParaRPr lang="en-IN" sz="1050" dirty="0">
                <a:solidFill>
                  <a:srgbClr val="FF0000"/>
                </a:solidFill>
              </a:endParaRPr>
            </a:p>
          </p:txBody>
        </p:sp>
        <p:sp>
          <p:nvSpPr>
            <p:cNvPr id="41" name="Rectangle 40"/>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43" name="Rectangle 42"/>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44" name="TextBox 43"/>
          <p:cNvSpPr txBox="1"/>
          <p:nvPr/>
        </p:nvSpPr>
        <p:spPr>
          <a:xfrm>
            <a:off x="7551324" y="1502602"/>
            <a:ext cx="513227" cy="300082"/>
          </a:xfrm>
          <a:prstGeom prst="rect">
            <a:avLst/>
          </a:prstGeom>
          <a:noFill/>
        </p:spPr>
        <p:txBody>
          <a:bodyPr wrap="square" rtlCol="0">
            <a:spAutoFit/>
          </a:bodyPr>
          <a:lstStyle/>
          <a:p>
            <a:pPr algn="ctr"/>
            <a:r>
              <a:rPr lang="en-US" sz="1350" b="1" dirty="0"/>
              <a:t>ptr4</a:t>
            </a:r>
            <a:endParaRPr lang="en-IN" sz="1350" b="1" dirty="0"/>
          </a:p>
        </p:txBody>
      </p:sp>
      <p:grpSp>
        <p:nvGrpSpPr>
          <p:cNvPr id="63" name="Group 62"/>
          <p:cNvGrpSpPr/>
          <p:nvPr/>
        </p:nvGrpSpPr>
        <p:grpSpPr>
          <a:xfrm>
            <a:off x="1585640" y="419404"/>
            <a:ext cx="1270748" cy="1048871"/>
            <a:chOff x="6091517" y="3325906"/>
            <a:chExt cx="1694330" cy="1398494"/>
          </a:xfrm>
        </p:grpSpPr>
        <p:sp>
          <p:nvSpPr>
            <p:cNvPr id="64" name="Rectangle 63"/>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5" name="Rectangle 64"/>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FF0000"/>
                  </a:solidFill>
                </a:rPr>
                <a:t>###</a:t>
              </a:r>
              <a:endParaRPr lang="en-IN" sz="1050" dirty="0">
                <a:solidFill>
                  <a:srgbClr val="FF0000"/>
                </a:solidFill>
              </a:endParaRPr>
            </a:p>
          </p:txBody>
        </p:sp>
        <p:sp>
          <p:nvSpPr>
            <p:cNvPr id="66" name="Rectangle 65"/>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67" name="Rectangle 66"/>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68" name="TextBox 67"/>
          <p:cNvSpPr txBox="1"/>
          <p:nvPr/>
        </p:nvSpPr>
        <p:spPr>
          <a:xfrm>
            <a:off x="2003776" y="118332"/>
            <a:ext cx="513227" cy="300082"/>
          </a:xfrm>
          <a:prstGeom prst="rect">
            <a:avLst/>
          </a:prstGeom>
          <a:noFill/>
        </p:spPr>
        <p:txBody>
          <a:bodyPr wrap="square" rtlCol="0">
            <a:spAutoFit/>
          </a:bodyPr>
          <a:lstStyle/>
          <a:p>
            <a:pPr algn="ctr"/>
            <a:r>
              <a:rPr lang="en-US" sz="1350" b="1" dirty="0"/>
              <a:t>ptr1</a:t>
            </a:r>
            <a:endParaRPr lang="en-IN" sz="1350" b="1" dirty="0"/>
          </a:p>
        </p:txBody>
      </p:sp>
      <p:grpSp>
        <p:nvGrpSpPr>
          <p:cNvPr id="69" name="Group 68"/>
          <p:cNvGrpSpPr/>
          <p:nvPr/>
        </p:nvGrpSpPr>
        <p:grpSpPr>
          <a:xfrm>
            <a:off x="5713251" y="478202"/>
            <a:ext cx="1270748" cy="1048871"/>
            <a:chOff x="6091517" y="3325906"/>
            <a:chExt cx="1694330" cy="1398494"/>
          </a:xfrm>
        </p:grpSpPr>
        <p:sp>
          <p:nvSpPr>
            <p:cNvPr id="70" name="Rectangle 69"/>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71" name="Rectangle 70"/>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FF0000"/>
                  </a:solidFill>
                </a:rPr>
                <a:t>###</a:t>
              </a:r>
              <a:endParaRPr lang="en-IN" sz="1050" dirty="0">
                <a:solidFill>
                  <a:srgbClr val="FF0000"/>
                </a:solidFill>
              </a:endParaRPr>
            </a:p>
          </p:txBody>
        </p:sp>
        <p:sp>
          <p:nvSpPr>
            <p:cNvPr id="72" name="Rectangle 71"/>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73" name="Rectangle 72"/>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74" name="TextBox 73"/>
          <p:cNvSpPr txBox="1"/>
          <p:nvPr/>
        </p:nvSpPr>
        <p:spPr>
          <a:xfrm>
            <a:off x="6131387" y="177130"/>
            <a:ext cx="513227" cy="300082"/>
          </a:xfrm>
          <a:prstGeom prst="rect">
            <a:avLst/>
          </a:prstGeom>
          <a:noFill/>
        </p:spPr>
        <p:txBody>
          <a:bodyPr wrap="square" rtlCol="0">
            <a:spAutoFit/>
          </a:bodyPr>
          <a:lstStyle/>
          <a:p>
            <a:pPr algn="ctr"/>
            <a:r>
              <a:rPr lang="en-US" sz="1350" b="1" dirty="0"/>
              <a:t>ptr2</a:t>
            </a:r>
            <a:endParaRPr lang="en-IN" sz="1350" b="1" dirty="0"/>
          </a:p>
        </p:txBody>
      </p:sp>
      <p:cxnSp>
        <p:nvCxnSpPr>
          <p:cNvPr id="32" name="Elbow Connector 31"/>
          <p:cNvCxnSpPr/>
          <p:nvPr/>
        </p:nvCxnSpPr>
        <p:spPr>
          <a:xfrm>
            <a:off x="1585640" y="626393"/>
            <a:ext cx="3381282" cy="3051744"/>
          </a:xfrm>
          <a:prstGeom prst="bentConnector3">
            <a:avLst>
              <a:gd name="adj1" fmla="val -93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p:cNvCxnSpPr>
            <a:endCxn id="16" idx="6"/>
          </p:cNvCxnSpPr>
          <p:nvPr/>
        </p:nvCxnSpPr>
        <p:spPr>
          <a:xfrm rot="5400000">
            <a:off x="4070130" y="2035015"/>
            <a:ext cx="2913432" cy="372812"/>
          </a:xfrm>
          <a:prstGeom prst="bentConnector3">
            <a:avLst>
              <a:gd name="adj1" fmla="val -1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p:nvPr/>
        </p:nvCxnSpPr>
        <p:spPr>
          <a:xfrm rot="5400000">
            <a:off x="4766219" y="2797218"/>
            <a:ext cx="1610285" cy="62040"/>
          </a:xfrm>
          <a:prstGeom prst="bentConnector3">
            <a:avLst>
              <a:gd name="adj1" fmla="val -220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p:nvPr/>
        </p:nvCxnSpPr>
        <p:spPr>
          <a:xfrm rot="10800000" flipV="1">
            <a:off x="5777276" y="2204632"/>
            <a:ext cx="2626660" cy="1800432"/>
          </a:xfrm>
          <a:prstGeom prst="bentConnector3">
            <a:avLst>
              <a:gd name="adj1" fmla="val -168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p:cNvCxnSpPr>
            <a:stCxn id="64" idx="2"/>
          </p:cNvCxnSpPr>
          <p:nvPr/>
        </p:nvCxnSpPr>
        <p:spPr>
          <a:xfrm rot="16200000" flipH="1">
            <a:off x="1677802" y="2011486"/>
            <a:ext cx="3544901" cy="2458477"/>
          </a:xfrm>
          <a:prstGeom prst="bentConnector3">
            <a:avLst>
              <a:gd name="adj1" fmla="val 99925"/>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rot="5400000">
            <a:off x="3443850" y="2523161"/>
            <a:ext cx="3595810" cy="942993"/>
          </a:xfrm>
          <a:prstGeom prst="bentConnector3">
            <a:avLst>
              <a:gd name="adj1" fmla="val -414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p:cNvCxnSpPr>
            <a:stCxn id="5" idx="2"/>
          </p:cNvCxnSpPr>
          <p:nvPr/>
        </p:nvCxnSpPr>
        <p:spPr>
          <a:xfrm rot="5400000">
            <a:off x="5078769" y="3536001"/>
            <a:ext cx="1926570" cy="559658"/>
          </a:xfrm>
          <a:prstGeom prst="bentConnector3">
            <a:avLst>
              <a:gd name="adj1" fmla="val 76028"/>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p:cNvCxnSpPr>
            <a:stCxn id="39" idx="2"/>
          </p:cNvCxnSpPr>
          <p:nvPr/>
        </p:nvCxnSpPr>
        <p:spPr>
          <a:xfrm rot="5400000">
            <a:off x="5899715" y="2910268"/>
            <a:ext cx="1926570" cy="1811124"/>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Multiply 1"/>
          <p:cNvSpPr/>
          <p:nvPr/>
        </p:nvSpPr>
        <p:spPr>
          <a:xfrm>
            <a:off x="7647689" y="3740156"/>
            <a:ext cx="756247" cy="57606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Multiply 60"/>
          <p:cNvSpPr/>
          <p:nvPr/>
        </p:nvSpPr>
        <p:spPr>
          <a:xfrm>
            <a:off x="7249061" y="1885134"/>
            <a:ext cx="1115661" cy="887901"/>
          </a:xfrm>
          <a:prstGeom prst="mathMultiply">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reeform 2"/>
          <p:cNvSpPr/>
          <p:nvPr/>
        </p:nvSpPr>
        <p:spPr>
          <a:xfrm>
            <a:off x="5566101" y="5261242"/>
            <a:ext cx="511543" cy="389965"/>
          </a:xfrm>
          <a:custGeom>
            <a:avLst/>
            <a:gdLst>
              <a:gd name="connsiteX0" fmla="*/ 107 w 511543"/>
              <a:gd name="connsiteY0" fmla="*/ 201706 h 389965"/>
              <a:gd name="connsiteX1" fmla="*/ 13554 w 511543"/>
              <a:gd name="connsiteY1" fmla="*/ 67235 h 389965"/>
              <a:gd name="connsiteX2" fmla="*/ 148025 w 511543"/>
              <a:gd name="connsiteY2" fmla="*/ 26894 h 389965"/>
              <a:gd name="connsiteX3" fmla="*/ 228707 w 511543"/>
              <a:gd name="connsiteY3" fmla="*/ 0 h 389965"/>
              <a:gd name="connsiteX4" fmla="*/ 390072 w 511543"/>
              <a:gd name="connsiteY4" fmla="*/ 26894 h 389965"/>
              <a:gd name="connsiteX5" fmla="*/ 430413 w 511543"/>
              <a:gd name="connsiteY5" fmla="*/ 53788 h 389965"/>
              <a:gd name="connsiteX6" fmla="*/ 470754 w 511543"/>
              <a:gd name="connsiteY6" fmla="*/ 94129 h 389965"/>
              <a:gd name="connsiteX7" fmla="*/ 484201 w 511543"/>
              <a:gd name="connsiteY7" fmla="*/ 134471 h 389965"/>
              <a:gd name="connsiteX8" fmla="*/ 511095 w 511543"/>
              <a:gd name="connsiteY8" fmla="*/ 188259 h 389965"/>
              <a:gd name="connsiteX9" fmla="*/ 497648 w 511543"/>
              <a:gd name="connsiteY9" fmla="*/ 268941 h 389965"/>
              <a:gd name="connsiteX10" fmla="*/ 484201 w 511543"/>
              <a:gd name="connsiteY10" fmla="*/ 309282 h 389965"/>
              <a:gd name="connsiteX11" fmla="*/ 443860 w 511543"/>
              <a:gd name="connsiteY11" fmla="*/ 336176 h 389965"/>
              <a:gd name="connsiteX12" fmla="*/ 349731 w 511543"/>
              <a:gd name="connsiteY12" fmla="*/ 363071 h 389965"/>
              <a:gd name="connsiteX13" fmla="*/ 269048 w 511543"/>
              <a:gd name="connsiteY13" fmla="*/ 389965 h 389965"/>
              <a:gd name="connsiteX14" fmla="*/ 80790 w 511543"/>
              <a:gd name="connsiteY14" fmla="*/ 376518 h 389965"/>
              <a:gd name="connsiteX15" fmla="*/ 13554 w 511543"/>
              <a:gd name="connsiteY15" fmla="*/ 255494 h 389965"/>
              <a:gd name="connsiteX16" fmla="*/ 27001 w 511543"/>
              <a:gd name="connsiteY16" fmla="*/ 134471 h 389965"/>
              <a:gd name="connsiteX17" fmla="*/ 40448 w 511543"/>
              <a:gd name="connsiteY17" fmla="*/ 80682 h 389965"/>
              <a:gd name="connsiteX18" fmla="*/ 94237 w 511543"/>
              <a:gd name="connsiteY18" fmla="*/ 67235 h 38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11543" h="389965">
                <a:moveTo>
                  <a:pt x="107" y="201706"/>
                </a:moveTo>
                <a:cubicBezTo>
                  <a:pt x="4589" y="156882"/>
                  <a:pt x="-9144" y="106146"/>
                  <a:pt x="13554" y="67235"/>
                </a:cubicBezTo>
                <a:cubicBezTo>
                  <a:pt x="20277" y="55710"/>
                  <a:pt x="126380" y="33388"/>
                  <a:pt x="148025" y="26894"/>
                </a:cubicBezTo>
                <a:cubicBezTo>
                  <a:pt x="175178" y="18748"/>
                  <a:pt x="228707" y="0"/>
                  <a:pt x="228707" y="0"/>
                </a:cubicBezTo>
                <a:cubicBezTo>
                  <a:pt x="267053" y="4261"/>
                  <a:pt x="345016" y="4366"/>
                  <a:pt x="390072" y="26894"/>
                </a:cubicBezTo>
                <a:cubicBezTo>
                  <a:pt x="404527" y="34122"/>
                  <a:pt x="417998" y="43442"/>
                  <a:pt x="430413" y="53788"/>
                </a:cubicBezTo>
                <a:cubicBezTo>
                  <a:pt x="445022" y="65962"/>
                  <a:pt x="457307" y="80682"/>
                  <a:pt x="470754" y="94129"/>
                </a:cubicBezTo>
                <a:cubicBezTo>
                  <a:pt x="475236" y="107576"/>
                  <a:pt x="478617" y="121442"/>
                  <a:pt x="484201" y="134471"/>
                </a:cubicBezTo>
                <a:cubicBezTo>
                  <a:pt x="492097" y="152896"/>
                  <a:pt x="509100" y="168313"/>
                  <a:pt x="511095" y="188259"/>
                </a:cubicBezTo>
                <a:cubicBezTo>
                  <a:pt x="513808" y="215389"/>
                  <a:pt x="503563" y="242325"/>
                  <a:pt x="497648" y="268941"/>
                </a:cubicBezTo>
                <a:cubicBezTo>
                  <a:pt x="494573" y="282778"/>
                  <a:pt x="493056" y="298214"/>
                  <a:pt x="484201" y="309282"/>
                </a:cubicBezTo>
                <a:cubicBezTo>
                  <a:pt x="474105" y="321902"/>
                  <a:pt x="458315" y="328948"/>
                  <a:pt x="443860" y="336176"/>
                </a:cubicBezTo>
                <a:cubicBezTo>
                  <a:pt x="421259" y="347477"/>
                  <a:pt x="371281" y="356606"/>
                  <a:pt x="349731" y="363071"/>
                </a:cubicBezTo>
                <a:cubicBezTo>
                  <a:pt x="322577" y="371217"/>
                  <a:pt x="269048" y="389965"/>
                  <a:pt x="269048" y="389965"/>
                </a:cubicBezTo>
                <a:lnTo>
                  <a:pt x="80790" y="376518"/>
                </a:lnTo>
                <a:cubicBezTo>
                  <a:pt x="45373" y="362745"/>
                  <a:pt x="25718" y="291986"/>
                  <a:pt x="13554" y="255494"/>
                </a:cubicBezTo>
                <a:cubicBezTo>
                  <a:pt x="18036" y="215153"/>
                  <a:pt x="20829" y="174588"/>
                  <a:pt x="27001" y="134471"/>
                </a:cubicBezTo>
                <a:cubicBezTo>
                  <a:pt x="29811" y="116204"/>
                  <a:pt x="30196" y="96059"/>
                  <a:pt x="40448" y="80682"/>
                </a:cubicBezTo>
                <a:cubicBezTo>
                  <a:pt x="70859" y="35066"/>
                  <a:pt x="75326" y="48324"/>
                  <a:pt x="94237" y="6723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447562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686509" y="1803674"/>
            <a:ext cx="1270748" cy="1048871"/>
            <a:chOff x="6091517" y="3325906"/>
            <a:chExt cx="1694330" cy="1398494"/>
          </a:xfrm>
        </p:grpSpPr>
        <p:sp>
          <p:nvSpPr>
            <p:cNvPr id="5" name="Rectangle 4"/>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 name="Rectangle 5"/>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FF0000"/>
                  </a:solidFill>
                </a:rPr>
                <a:t>###</a:t>
              </a:r>
              <a:endParaRPr lang="en-IN" sz="1050" dirty="0">
                <a:solidFill>
                  <a:srgbClr val="FF0000"/>
                </a:solidFill>
              </a:endParaRPr>
            </a:p>
          </p:txBody>
        </p:sp>
        <p:sp>
          <p:nvSpPr>
            <p:cNvPr id="7" name="Rectangle 6"/>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8" name="Rectangle 7"/>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grpSp>
        <p:nvGrpSpPr>
          <p:cNvPr id="10" name="Group 9"/>
          <p:cNvGrpSpPr/>
          <p:nvPr/>
        </p:nvGrpSpPr>
        <p:grpSpPr>
          <a:xfrm>
            <a:off x="3038558" y="1740708"/>
            <a:ext cx="1270748" cy="1048871"/>
            <a:chOff x="6010835" y="2635624"/>
            <a:chExt cx="1694330" cy="1398494"/>
          </a:xfrm>
        </p:grpSpPr>
        <p:sp>
          <p:nvSpPr>
            <p:cNvPr id="11" name="Rectangle 10"/>
            <p:cNvSpPr/>
            <p:nvPr/>
          </p:nvSpPr>
          <p:spPr>
            <a:xfrm>
              <a:off x="6010835" y="2635624"/>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6131858" y="2770095"/>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 </a:t>
              </a:r>
              <a:endParaRPr lang="en-IN" sz="1350" dirty="0">
                <a:solidFill>
                  <a:schemeClr val="tx1"/>
                </a:solidFill>
              </a:endParaRPr>
            </a:p>
          </p:txBody>
        </p:sp>
        <p:sp>
          <p:nvSpPr>
            <p:cNvPr id="13" name="Rectangle 12"/>
            <p:cNvSpPr/>
            <p:nvPr/>
          </p:nvSpPr>
          <p:spPr>
            <a:xfrm>
              <a:off x="6871447"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002060"/>
                  </a:solidFill>
                </a:rPr>
                <a:t>###</a:t>
              </a:r>
              <a:endParaRPr lang="en-IN" sz="1350" dirty="0">
                <a:solidFill>
                  <a:srgbClr val="002060"/>
                </a:solidFill>
              </a:endParaRPr>
            </a:p>
          </p:txBody>
        </p:sp>
        <p:sp>
          <p:nvSpPr>
            <p:cNvPr id="14" name="Rectangle 13"/>
            <p:cNvSpPr/>
            <p:nvPr/>
          </p:nvSpPr>
          <p:spPr>
            <a:xfrm>
              <a:off x="6131858" y="3334870"/>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16" name="Bevel 15"/>
          <p:cNvSpPr/>
          <p:nvPr/>
        </p:nvSpPr>
        <p:spPr>
          <a:xfrm>
            <a:off x="4966922" y="3678137"/>
            <a:ext cx="747036" cy="650502"/>
          </a:xfrm>
          <a:prstGeom prst="bevel">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object</a:t>
            </a:r>
            <a:endParaRPr lang="en-IN" sz="900" dirty="0">
              <a:solidFill>
                <a:schemeClr val="tx1"/>
              </a:solidFill>
            </a:endParaRPr>
          </a:p>
        </p:txBody>
      </p:sp>
      <p:grpSp>
        <p:nvGrpSpPr>
          <p:cNvPr id="24" name="Group 23"/>
          <p:cNvGrpSpPr/>
          <p:nvPr/>
        </p:nvGrpSpPr>
        <p:grpSpPr>
          <a:xfrm>
            <a:off x="4679491" y="4792562"/>
            <a:ext cx="1361515" cy="1697690"/>
            <a:chOff x="9574306" y="2971800"/>
            <a:chExt cx="1815353" cy="2263587"/>
          </a:xfrm>
        </p:grpSpPr>
        <p:sp>
          <p:nvSpPr>
            <p:cNvPr id="23" name="Rectangle 22"/>
            <p:cNvSpPr/>
            <p:nvPr/>
          </p:nvSpPr>
          <p:spPr>
            <a:xfrm>
              <a:off x="9574306" y="2971800"/>
              <a:ext cx="1815353" cy="2263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9695330" y="3039035"/>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Pointer to CA object</a:t>
              </a:r>
              <a:endParaRPr lang="en-IN" sz="900" dirty="0">
                <a:solidFill>
                  <a:schemeClr val="tx1"/>
                </a:solidFill>
              </a:endParaRPr>
            </a:p>
          </p:txBody>
        </p:sp>
        <p:sp>
          <p:nvSpPr>
            <p:cNvPr id="18" name="Rectangle 17"/>
            <p:cNvSpPr/>
            <p:nvPr/>
          </p:nvSpPr>
          <p:spPr>
            <a:xfrm>
              <a:off x="9695330" y="3576917"/>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19" name="Rectangle 18"/>
            <p:cNvSpPr/>
            <p:nvPr/>
          </p:nvSpPr>
          <p:spPr>
            <a:xfrm>
              <a:off x="10722106" y="3576917"/>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3</a:t>
              </a:r>
              <a:endParaRPr lang="en-IN" sz="900" dirty="0">
                <a:solidFill>
                  <a:schemeClr val="tx1"/>
                </a:solidFill>
              </a:endParaRPr>
            </a:p>
          </p:txBody>
        </p:sp>
        <p:sp>
          <p:nvSpPr>
            <p:cNvPr id="20" name="Rectangle 19"/>
            <p:cNvSpPr/>
            <p:nvPr/>
          </p:nvSpPr>
          <p:spPr>
            <a:xfrm>
              <a:off x="9695330" y="4114799"/>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21" name="Rectangle 20"/>
            <p:cNvSpPr/>
            <p:nvPr/>
          </p:nvSpPr>
          <p:spPr>
            <a:xfrm>
              <a:off x="10722106" y="4114799"/>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22" name="Rectangle 21"/>
            <p:cNvSpPr/>
            <p:nvPr/>
          </p:nvSpPr>
          <p:spPr>
            <a:xfrm>
              <a:off x="9695329" y="4652681"/>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a:t>
              </a:r>
              <a:r>
                <a:rPr lang="en-US" sz="900" dirty="0" err="1">
                  <a:solidFill>
                    <a:schemeClr val="tx1"/>
                  </a:solidFill>
                </a:rPr>
                <a:t>deleter</a:t>
              </a:r>
              <a:r>
                <a:rPr lang="en-US" sz="900" dirty="0">
                  <a:solidFill>
                    <a:schemeClr val="tx1"/>
                  </a:solidFill>
                </a:rPr>
                <a:t> </a:t>
              </a:r>
            </a:p>
            <a:p>
              <a:pPr algn="ctr"/>
              <a:r>
                <a:rPr lang="en-US" sz="900" dirty="0">
                  <a:solidFill>
                    <a:schemeClr val="tx1"/>
                  </a:solidFill>
                </a:rPr>
                <a:t> and More..</a:t>
              </a:r>
              <a:endParaRPr lang="en-IN" sz="900" dirty="0">
                <a:solidFill>
                  <a:schemeClr val="tx1"/>
                </a:solidFill>
              </a:endParaRPr>
            </a:p>
          </p:txBody>
        </p:sp>
      </p:grpSp>
      <p:sp>
        <p:nvSpPr>
          <p:cNvPr id="25" name="TextBox 24"/>
          <p:cNvSpPr txBox="1"/>
          <p:nvPr/>
        </p:nvSpPr>
        <p:spPr>
          <a:xfrm>
            <a:off x="6141944" y="4899281"/>
            <a:ext cx="991244" cy="507831"/>
          </a:xfrm>
          <a:prstGeom prst="rect">
            <a:avLst/>
          </a:prstGeom>
          <a:noFill/>
        </p:spPr>
        <p:txBody>
          <a:bodyPr wrap="square" rtlCol="0">
            <a:spAutoFit/>
          </a:bodyPr>
          <a:lstStyle/>
          <a:p>
            <a:pPr algn="ctr"/>
            <a:r>
              <a:rPr lang="en-US" sz="1350" b="1" dirty="0"/>
              <a:t>CONTROL BLOCK</a:t>
            </a:r>
            <a:endParaRPr lang="en-IN" sz="1350" b="1" dirty="0"/>
          </a:p>
        </p:txBody>
      </p:sp>
      <p:cxnSp>
        <p:nvCxnSpPr>
          <p:cNvPr id="27" name="Straight Connector 26"/>
          <p:cNvCxnSpPr/>
          <p:nvPr/>
        </p:nvCxnSpPr>
        <p:spPr>
          <a:xfrm>
            <a:off x="1706513" y="3501008"/>
            <a:ext cx="6222627"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20903" y="2547204"/>
            <a:ext cx="988359" cy="507831"/>
          </a:xfrm>
          <a:prstGeom prst="rect">
            <a:avLst/>
          </a:prstGeom>
          <a:noFill/>
        </p:spPr>
        <p:txBody>
          <a:bodyPr wrap="square" rtlCol="0">
            <a:spAutoFit/>
          </a:bodyPr>
          <a:lstStyle/>
          <a:p>
            <a:pPr algn="ctr"/>
            <a:r>
              <a:rPr lang="en-US" sz="1350" b="1" dirty="0"/>
              <a:t>Stack memory</a:t>
            </a:r>
            <a:endParaRPr lang="en-IN" sz="1350" b="1" dirty="0"/>
          </a:p>
        </p:txBody>
      </p:sp>
      <p:sp>
        <p:nvSpPr>
          <p:cNvPr id="29" name="TextBox 28"/>
          <p:cNvSpPr txBox="1"/>
          <p:nvPr/>
        </p:nvSpPr>
        <p:spPr>
          <a:xfrm>
            <a:off x="1528540" y="3633381"/>
            <a:ext cx="988359" cy="507831"/>
          </a:xfrm>
          <a:prstGeom prst="rect">
            <a:avLst/>
          </a:prstGeom>
          <a:noFill/>
        </p:spPr>
        <p:txBody>
          <a:bodyPr wrap="square" rtlCol="0">
            <a:spAutoFit/>
          </a:bodyPr>
          <a:lstStyle/>
          <a:p>
            <a:pPr algn="ctr"/>
            <a:r>
              <a:rPr lang="en-US" sz="1350" b="1" dirty="0"/>
              <a:t>Heap memory</a:t>
            </a:r>
            <a:endParaRPr lang="en-IN" sz="1350" b="1" dirty="0"/>
          </a:p>
        </p:txBody>
      </p:sp>
      <p:cxnSp>
        <p:nvCxnSpPr>
          <p:cNvPr id="34" name="Straight Connector 33"/>
          <p:cNvCxnSpPr/>
          <p:nvPr/>
        </p:nvCxnSpPr>
        <p:spPr>
          <a:xfrm>
            <a:off x="4309305" y="2023096"/>
            <a:ext cx="7635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072901" y="2023096"/>
            <a:ext cx="1" cy="1655041"/>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1" idx="2"/>
          </p:cNvCxnSpPr>
          <p:nvPr/>
        </p:nvCxnSpPr>
        <p:spPr>
          <a:xfrm rot="16200000" flipH="1">
            <a:off x="3273713" y="3189797"/>
            <a:ext cx="2021473" cy="1221035"/>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3" idx="0"/>
          </p:cNvCxnSpPr>
          <p:nvPr/>
        </p:nvCxnSpPr>
        <p:spPr>
          <a:xfrm flipH="1" flipV="1">
            <a:off x="5360248" y="4303425"/>
            <a:ext cx="1" cy="489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406671" y="1443537"/>
            <a:ext cx="513227" cy="300082"/>
          </a:xfrm>
          <a:prstGeom prst="rect">
            <a:avLst/>
          </a:prstGeom>
          <a:noFill/>
        </p:spPr>
        <p:txBody>
          <a:bodyPr wrap="square" rtlCol="0">
            <a:spAutoFit/>
          </a:bodyPr>
          <a:lstStyle/>
          <a:p>
            <a:pPr algn="ctr"/>
            <a:r>
              <a:rPr lang="en-US" sz="1350" b="1" dirty="0" err="1"/>
              <a:t>ptr</a:t>
            </a:r>
            <a:endParaRPr lang="en-IN" sz="1350" b="1" dirty="0"/>
          </a:p>
        </p:txBody>
      </p:sp>
      <p:sp>
        <p:nvSpPr>
          <p:cNvPr id="50" name="TextBox 49"/>
          <p:cNvSpPr txBox="1"/>
          <p:nvPr/>
        </p:nvSpPr>
        <p:spPr>
          <a:xfrm>
            <a:off x="6104645" y="1502602"/>
            <a:ext cx="513227" cy="300082"/>
          </a:xfrm>
          <a:prstGeom prst="rect">
            <a:avLst/>
          </a:prstGeom>
          <a:noFill/>
        </p:spPr>
        <p:txBody>
          <a:bodyPr wrap="square" rtlCol="0">
            <a:spAutoFit/>
          </a:bodyPr>
          <a:lstStyle/>
          <a:p>
            <a:pPr algn="ctr"/>
            <a:r>
              <a:rPr lang="en-US" sz="1350" b="1" dirty="0"/>
              <a:t>ptr3</a:t>
            </a:r>
            <a:endParaRPr lang="en-IN" sz="1350" b="1" dirty="0"/>
          </a:p>
        </p:txBody>
      </p:sp>
      <p:sp>
        <p:nvSpPr>
          <p:cNvPr id="37" name="TextBox 36"/>
          <p:cNvSpPr txBox="1"/>
          <p:nvPr/>
        </p:nvSpPr>
        <p:spPr>
          <a:xfrm>
            <a:off x="3837381" y="164728"/>
            <a:ext cx="1765000" cy="461665"/>
          </a:xfrm>
          <a:prstGeom prst="rect">
            <a:avLst/>
          </a:prstGeom>
          <a:noFill/>
        </p:spPr>
        <p:txBody>
          <a:bodyPr wrap="square" rtlCol="0">
            <a:spAutoFit/>
          </a:bodyPr>
          <a:lstStyle/>
          <a:p>
            <a:pPr algn="ctr"/>
            <a:r>
              <a:rPr lang="en-US" sz="2400" b="1" dirty="0" err="1"/>
              <a:t>shared_ptr</a:t>
            </a:r>
            <a:endParaRPr lang="en-IN" sz="2400" b="1" dirty="0"/>
          </a:p>
        </p:txBody>
      </p:sp>
      <p:grpSp>
        <p:nvGrpSpPr>
          <p:cNvPr id="38" name="Group 37"/>
          <p:cNvGrpSpPr/>
          <p:nvPr/>
        </p:nvGrpSpPr>
        <p:grpSpPr>
          <a:xfrm>
            <a:off x="7133188" y="1803674"/>
            <a:ext cx="1270748" cy="1048871"/>
            <a:chOff x="6091517" y="3325906"/>
            <a:chExt cx="1694330" cy="1398494"/>
          </a:xfrm>
        </p:grpSpPr>
        <p:sp>
          <p:nvSpPr>
            <p:cNvPr id="39" name="Rectangle 38"/>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0" name="Rectangle 39"/>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FF0000"/>
                  </a:solidFill>
                </a:rPr>
                <a:t>###</a:t>
              </a:r>
              <a:endParaRPr lang="en-IN" sz="1050" dirty="0">
                <a:solidFill>
                  <a:srgbClr val="FF0000"/>
                </a:solidFill>
              </a:endParaRPr>
            </a:p>
          </p:txBody>
        </p:sp>
        <p:sp>
          <p:nvSpPr>
            <p:cNvPr id="41" name="Rectangle 40"/>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43" name="Rectangle 42"/>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44" name="TextBox 43"/>
          <p:cNvSpPr txBox="1"/>
          <p:nvPr/>
        </p:nvSpPr>
        <p:spPr>
          <a:xfrm>
            <a:off x="7551324" y="1502602"/>
            <a:ext cx="513227" cy="300082"/>
          </a:xfrm>
          <a:prstGeom prst="rect">
            <a:avLst/>
          </a:prstGeom>
          <a:noFill/>
        </p:spPr>
        <p:txBody>
          <a:bodyPr wrap="square" rtlCol="0">
            <a:spAutoFit/>
          </a:bodyPr>
          <a:lstStyle/>
          <a:p>
            <a:pPr algn="ctr"/>
            <a:r>
              <a:rPr lang="en-US" sz="1350" b="1" dirty="0"/>
              <a:t>ptr4</a:t>
            </a:r>
            <a:endParaRPr lang="en-IN" sz="1350" b="1" dirty="0"/>
          </a:p>
        </p:txBody>
      </p:sp>
      <p:grpSp>
        <p:nvGrpSpPr>
          <p:cNvPr id="63" name="Group 62"/>
          <p:cNvGrpSpPr/>
          <p:nvPr/>
        </p:nvGrpSpPr>
        <p:grpSpPr>
          <a:xfrm>
            <a:off x="1585640" y="419404"/>
            <a:ext cx="1270748" cy="1048871"/>
            <a:chOff x="6091517" y="3325906"/>
            <a:chExt cx="1694330" cy="1398494"/>
          </a:xfrm>
        </p:grpSpPr>
        <p:sp>
          <p:nvSpPr>
            <p:cNvPr id="64" name="Rectangle 63"/>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5" name="Rectangle 64"/>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FF0000"/>
                  </a:solidFill>
                </a:rPr>
                <a:t>###</a:t>
              </a:r>
              <a:endParaRPr lang="en-IN" sz="1050" dirty="0">
                <a:solidFill>
                  <a:srgbClr val="FF0000"/>
                </a:solidFill>
              </a:endParaRPr>
            </a:p>
          </p:txBody>
        </p:sp>
        <p:sp>
          <p:nvSpPr>
            <p:cNvPr id="66" name="Rectangle 65"/>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67" name="Rectangle 66"/>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68" name="TextBox 67"/>
          <p:cNvSpPr txBox="1"/>
          <p:nvPr/>
        </p:nvSpPr>
        <p:spPr>
          <a:xfrm>
            <a:off x="2003776" y="118332"/>
            <a:ext cx="513227" cy="300082"/>
          </a:xfrm>
          <a:prstGeom prst="rect">
            <a:avLst/>
          </a:prstGeom>
          <a:noFill/>
        </p:spPr>
        <p:txBody>
          <a:bodyPr wrap="square" rtlCol="0">
            <a:spAutoFit/>
          </a:bodyPr>
          <a:lstStyle/>
          <a:p>
            <a:pPr algn="ctr"/>
            <a:r>
              <a:rPr lang="en-US" sz="1350" b="1" dirty="0"/>
              <a:t>ptr1</a:t>
            </a:r>
            <a:endParaRPr lang="en-IN" sz="1350" b="1" dirty="0"/>
          </a:p>
        </p:txBody>
      </p:sp>
      <p:grpSp>
        <p:nvGrpSpPr>
          <p:cNvPr id="69" name="Group 68"/>
          <p:cNvGrpSpPr/>
          <p:nvPr/>
        </p:nvGrpSpPr>
        <p:grpSpPr>
          <a:xfrm>
            <a:off x="5713251" y="478202"/>
            <a:ext cx="1270748" cy="1048871"/>
            <a:chOff x="6091517" y="3325906"/>
            <a:chExt cx="1694330" cy="1398494"/>
          </a:xfrm>
        </p:grpSpPr>
        <p:sp>
          <p:nvSpPr>
            <p:cNvPr id="70" name="Rectangle 69"/>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71" name="Rectangle 70"/>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FF0000"/>
                  </a:solidFill>
                </a:rPr>
                <a:t>###</a:t>
              </a:r>
              <a:endParaRPr lang="en-IN" sz="1050" dirty="0">
                <a:solidFill>
                  <a:srgbClr val="FF0000"/>
                </a:solidFill>
              </a:endParaRPr>
            </a:p>
          </p:txBody>
        </p:sp>
        <p:sp>
          <p:nvSpPr>
            <p:cNvPr id="72" name="Rectangle 71"/>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73" name="Rectangle 72"/>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74" name="TextBox 73"/>
          <p:cNvSpPr txBox="1"/>
          <p:nvPr/>
        </p:nvSpPr>
        <p:spPr>
          <a:xfrm>
            <a:off x="6131387" y="177130"/>
            <a:ext cx="513227" cy="300082"/>
          </a:xfrm>
          <a:prstGeom prst="rect">
            <a:avLst/>
          </a:prstGeom>
          <a:noFill/>
        </p:spPr>
        <p:txBody>
          <a:bodyPr wrap="square" rtlCol="0">
            <a:spAutoFit/>
          </a:bodyPr>
          <a:lstStyle/>
          <a:p>
            <a:pPr algn="ctr"/>
            <a:r>
              <a:rPr lang="en-US" sz="1350" b="1" dirty="0"/>
              <a:t>ptr2</a:t>
            </a:r>
            <a:endParaRPr lang="en-IN" sz="1350" b="1" dirty="0"/>
          </a:p>
        </p:txBody>
      </p:sp>
      <p:cxnSp>
        <p:nvCxnSpPr>
          <p:cNvPr id="32" name="Elbow Connector 31"/>
          <p:cNvCxnSpPr/>
          <p:nvPr/>
        </p:nvCxnSpPr>
        <p:spPr>
          <a:xfrm>
            <a:off x="1585640" y="626393"/>
            <a:ext cx="3381282" cy="3051744"/>
          </a:xfrm>
          <a:prstGeom prst="bentConnector3">
            <a:avLst>
              <a:gd name="adj1" fmla="val -93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p:cNvCxnSpPr>
            <a:endCxn id="16" idx="6"/>
          </p:cNvCxnSpPr>
          <p:nvPr/>
        </p:nvCxnSpPr>
        <p:spPr>
          <a:xfrm rot="5400000">
            <a:off x="4070130" y="2035015"/>
            <a:ext cx="2913432" cy="372812"/>
          </a:xfrm>
          <a:prstGeom prst="bentConnector3">
            <a:avLst>
              <a:gd name="adj1" fmla="val -1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p:nvPr/>
        </p:nvCxnSpPr>
        <p:spPr>
          <a:xfrm rot="5400000">
            <a:off x="4766219" y="2797218"/>
            <a:ext cx="1610285" cy="62040"/>
          </a:xfrm>
          <a:prstGeom prst="bentConnector3">
            <a:avLst>
              <a:gd name="adj1" fmla="val -220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p:nvPr/>
        </p:nvCxnSpPr>
        <p:spPr>
          <a:xfrm rot="10800000" flipV="1">
            <a:off x="5777276" y="2204632"/>
            <a:ext cx="2626660" cy="1800432"/>
          </a:xfrm>
          <a:prstGeom prst="bentConnector3">
            <a:avLst>
              <a:gd name="adj1" fmla="val -168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p:cNvCxnSpPr>
            <a:stCxn id="64" idx="2"/>
          </p:cNvCxnSpPr>
          <p:nvPr/>
        </p:nvCxnSpPr>
        <p:spPr>
          <a:xfrm rot="16200000" flipH="1">
            <a:off x="1677802" y="2011486"/>
            <a:ext cx="3544901" cy="2458477"/>
          </a:xfrm>
          <a:prstGeom prst="bentConnector3">
            <a:avLst>
              <a:gd name="adj1" fmla="val 99925"/>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rot="5400000">
            <a:off x="3443850" y="2523161"/>
            <a:ext cx="3595810" cy="942993"/>
          </a:xfrm>
          <a:prstGeom prst="bentConnector3">
            <a:avLst>
              <a:gd name="adj1" fmla="val -414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p:cNvCxnSpPr>
            <a:stCxn id="5" idx="2"/>
          </p:cNvCxnSpPr>
          <p:nvPr/>
        </p:nvCxnSpPr>
        <p:spPr>
          <a:xfrm rot="5400000">
            <a:off x="5078769" y="3536001"/>
            <a:ext cx="1926570" cy="559658"/>
          </a:xfrm>
          <a:prstGeom prst="bentConnector3">
            <a:avLst>
              <a:gd name="adj1" fmla="val 76028"/>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p:cNvCxnSpPr>
            <a:stCxn id="39" idx="2"/>
          </p:cNvCxnSpPr>
          <p:nvPr/>
        </p:nvCxnSpPr>
        <p:spPr>
          <a:xfrm rot="5400000">
            <a:off x="5899715" y="2910268"/>
            <a:ext cx="1926570" cy="1811124"/>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Multiply 1"/>
          <p:cNvSpPr/>
          <p:nvPr/>
        </p:nvSpPr>
        <p:spPr>
          <a:xfrm>
            <a:off x="7989634" y="3795929"/>
            <a:ext cx="416862" cy="421158"/>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Multiply 60"/>
          <p:cNvSpPr/>
          <p:nvPr/>
        </p:nvSpPr>
        <p:spPr>
          <a:xfrm>
            <a:off x="7249061" y="1885134"/>
            <a:ext cx="1115661" cy="887901"/>
          </a:xfrm>
          <a:prstGeom prst="mathMultiply">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Multiply 61"/>
          <p:cNvSpPr/>
          <p:nvPr/>
        </p:nvSpPr>
        <p:spPr>
          <a:xfrm>
            <a:off x="6159245" y="2977890"/>
            <a:ext cx="421810" cy="34695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Multiply 75"/>
          <p:cNvSpPr/>
          <p:nvPr/>
        </p:nvSpPr>
        <p:spPr>
          <a:xfrm>
            <a:off x="5802283" y="1808394"/>
            <a:ext cx="1115661" cy="887901"/>
          </a:xfrm>
          <a:prstGeom prst="mathMultiply">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Multiply 76"/>
          <p:cNvSpPr/>
          <p:nvPr/>
        </p:nvSpPr>
        <p:spPr>
          <a:xfrm>
            <a:off x="6950208" y="3601973"/>
            <a:ext cx="378124" cy="42771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Multiply 77"/>
          <p:cNvSpPr/>
          <p:nvPr/>
        </p:nvSpPr>
        <p:spPr>
          <a:xfrm>
            <a:off x="5357444" y="2865992"/>
            <a:ext cx="378124" cy="42771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Freeform 78"/>
          <p:cNvSpPr/>
          <p:nvPr/>
        </p:nvSpPr>
        <p:spPr>
          <a:xfrm>
            <a:off x="5566101" y="5261242"/>
            <a:ext cx="511543" cy="389965"/>
          </a:xfrm>
          <a:custGeom>
            <a:avLst/>
            <a:gdLst>
              <a:gd name="connsiteX0" fmla="*/ 107 w 511543"/>
              <a:gd name="connsiteY0" fmla="*/ 201706 h 389965"/>
              <a:gd name="connsiteX1" fmla="*/ 13554 w 511543"/>
              <a:gd name="connsiteY1" fmla="*/ 67235 h 389965"/>
              <a:gd name="connsiteX2" fmla="*/ 148025 w 511543"/>
              <a:gd name="connsiteY2" fmla="*/ 26894 h 389965"/>
              <a:gd name="connsiteX3" fmla="*/ 228707 w 511543"/>
              <a:gd name="connsiteY3" fmla="*/ 0 h 389965"/>
              <a:gd name="connsiteX4" fmla="*/ 390072 w 511543"/>
              <a:gd name="connsiteY4" fmla="*/ 26894 h 389965"/>
              <a:gd name="connsiteX5" fmla="*/ 430413 w 511543"/>
              <a:gd name="connsiteY5" fmla="*/ 53788 h 389965"/>
              <a:gd name="connsiteX6" fmla="*/ 470754 w 511543"/>
              <a:gd name="connsiteY6" fmla="*/ 94129 h 389965"/>
              <a:gd name="connsiteX7" fmla="*/ 484201 w 511543"/>
              <a:gd name="connsiteY7" fmla="*/ 134471 h 389965"/>
              <a:gd name="connsiteX8" fmla="*/ 511095 w 511543"/>
              <a:gd name="connsiteY8" fmla="*/ 188259 h 389965"/>
              <a:gd name="connsiteX9" fmla="*/ 497648 w 511543"/>
              <a:gd name="connsiteY9" fmla="*/ 268941 h 389965"/>
              <a:gd name="connsiteX10" fmla="*/ 484201 w 511543"/>
              <a:gd name="connsiteY10" fmla="*/ 309282 h 389965"/>
              <a:gd name="connsiteX11" fmla="*/ 443860 w 511543"/>
              <a:gd name="connsiteY11" fmla="*/ 336176 h 389965"/>
              <a:gd name="connsiteX12" fmla="*/ 349731 w 511543"/>
              <a:gd name="connsiteY12" fmla="*/ 363071 h 389965"/>
              <a:gd name="connsiteX13" fmla="*/ 269048 w 511543"/>
              <a:gd name="connsiteY13" fmla="*/ 389965 h 389965"/>
              <a:gd name="connsiteX14" fmla="*/ 80790 w 511543"/>
              <a:gd name="connsiteY14" fmla="*/ 376518 h 389965"/>
              <a:gd name="connsiteX15" fmla="*/ 13554 w 511543"/>
              <a:gd name="connsiteY15" fmla="*/ 255494 h 389965"/>
              <a:gd name="connsiteX16" fmla="*/ 27001 w 511543"/>
              <a:gd name="connsiteY16" fmla="*/ 134471 h 389965"/>
              <a:gd name="connsiteX17" fmla="*/ 40448 w 511543"/>
              <a:gd name="connsiteY17" fmla="*/ 80682 h 389965"/>
              <a:gd name="connsiteX18" fmla="*/ 94237 w 511543"/>
              <a:gd name="connsiteY18" fmla="*/ 67235 h 38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11543" h="389965">
                <a:moveTo>
                  <a:pt x="107" y="201706"/>
                </a:moveTo>
                <a:cubicBezTo>
                  <a:pt x="4589" y="156882"/>
                  <a:pt x="-9144" y="106146"/>
                  <a:pt x="13554" y="67235"/>
                </a:cubicBezTo>
                <a:cubicBezTo>
                  <a:pt x="20277" y="55710"/>
                  <a:pt x="126380" y="33388"/>
                  <a:pt x="148025" y="26894"/>
                </a:cubicBezTo>
                <a:cubicBezTo>
                  <a:pt x="175178" y="18748"/>
                  <a:pt x="228707" y="0"/>
                  <a:pt x="228707" y="0"/>
                </a:cubicBezTo>
                <a:cubicBezTo>
                  <a:pt x="267053" y="4261"/>
                  <a:pt x="345016" y="4366"/>
                  <a:pt x="390072" y="26894"/>
                </a:cubicBezTo>
                <a:cubicBezTo>
                  <a:pt x="404527" y="34122"/>
                  <a:pt x="417998" y="43442"/>
                  <a:pt x="430413" y="53788"/>
                </a:cubicBezTo>
                <a:cubicBezTo>
                  <a:pt x="445022" y="65962"/>
                  <a:pt x="457307" y="80682"/>
                  <a:pt x="470754" y="94129"/>
                </a:cubicBezTo>
                <a:cubicBezTo>
                  <a:pt x="475236" y="107576"/>
                  <a:pt x="478617" y="121442"/>
                  <a:pt x="484201" y="134471"/>
                </a:cubicBezTo>
                <a:cubicBezTo>
                  <a:pt x="492097" y="152896"/>
                  <a:pt x="509100" y="168313"/>
                  <a:pt x="511095" y="188259"/>
                </a:cubicBezTo>
                <a:cubicBezTo>
                  <a:pt x="513808" y="215389"/>
                  <a:pt x="503563" y="242325"/>
                  <a:pt x="497648" y="268941"/>
                </a:cubicBezTo>
                <a:cubicBezTo>
                  <a:pt x="494573" y="282778"/>
                  <a:pt x="493056" y="298214"/>
                  <a:pt x="484201" y="309282"/>
                </a:cubicBezTo>
                <a:cubicBezTo>
                  <a:pt x="474105" y="321902"/>
                  <a:pt x="458315" y="328948"/>
                  <a:pt x="443860" y="336176"/>
                </a:cubicBezTo>
                <a:cubicBezTo>
                  <a:pt x="421259" y="347477"/>
                  <a:pt x="371281" y="356606"/>
                  <a:pt x="349731" y="363071"/>
                </a:cubicBezTo>
                <a:cubicBezTo>
                  <a:pt x="322577" y="371217"/>
                  <a:pt x="269048" y="389965"/>
                  <a:pt x="269048" y="389965"/>
                </a:cubicBezTo>
                <a:lnTo>
                  <a:pt x="80790" y="376518"/>
                </a:lnTo>
                <a:cubicBezTo>
                  <a:pt x="45373" y="362745"/>
                  <a:pt x="25718" y="291986"/>
                  <a:pt x="13554" y="255494"/>
                </a:cubicBezTo>
                <a:cubicBezTo>
                  <a:pt x="18036" y="215153"/>
                  <a:pt x="20829" y="174588"/>
                  <a:pt x="27001" y="134471"/>
                </a:cubicBezTo>
                <a:cubicBezTo>
                  <a:pt x="29811" y="116204"/>
                  <a:pt x="30196" y="96059"/>
                  <a:pt x="40448" y="80682"/>
                </a:cubicBezTo>
                <a:cubicBezTo>
                  <a:pt x="70859" y="35066"/>
                  <a:pt x="75326" y="48324"/>
                  <a:pt x="94237" y="6723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2291258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686509" y="1803674"/>
            <a:ext cx="1270748" cy="1048871"/>
            <a:chOff x="6091517" y="3325906"/>
            <a:chExt cx="1694330" cy="1398494"/>
          </a:xfrm>
        </p:grpSpPr>
        <p:sp>
          <p:nvSpPr>
            <p:cNvPr id="5" name="Rectangle 4"/>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 name="Rectangle 5"/>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FF0000"/>
                  </a:solidFill>
                </a:rPr>
                <a:t>###</a:t>
              </a:r>
              <a:endParaRPr lang="en-IN" sz="1050" dirty="0">
                <a:solidFill>
                  <a:srgbClr val="FF0000"/>
                </a:solidFill>
              </a:endParaRPr>
            </a:p>
          </p:txBody>
        </p:sp>
        <p:sp>
          <p:nvSpPr>
            <p:cNvPr id="7" name="Rectangle 6"/>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8" name="Rectangle 7"/>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grpSp>
        <p:nvGrpSpPr>
          <p:cNvPr id="10" name="Group 9"/>
          <p:cNvGrpSpPr/>
          <p:nvPr/>
        </p:nvGrpSpPr>
        <p:grpSpPr>
          <a:xfrm>
            <a:off x="3038558" y="1740708"/>
            <a:ext cx="1270748" cy="1048871"/>
            <a:chOff x="6010835" y="2635624"/>
            <a:chExt cx="1694330" cy="1398494"/>
          </a:xfrm>
        </p:grpSpPr>
        <p:sp>
          <p:nvSpPr>
            <p:cNvPr id="11" name="Rectangle 10"/>
            <p:cNvSpPr/>
            <p:nvPr/>
          </p:nvSpPr>
          <p:spPr>
            <a:xfrm>
              <a:off x="6010835" y="2635624"/>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6131858" y="2770095"/>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 </a:t>
              </a:r>
              <a:endParaRPr lang="en-IN" sz="1350" dirty="0">
                <a:solidFill>
                  <a:schemeClr val="tx1"/>
                </a:solidFill>
              </a:endParaRPr>
            </a:p>
          </p:txBody>
        </p:sp>
        <p:sp>
          <p:nvSpPr>
            <p:cNvPr id="13" name="Rectangle 12"/>
            <p:cNvSpPr/>
            <p:nvPr/>
          </p:nvSpPr>
          <p:spPr>
            <a:xfrm>
              <a:off x="6871447"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002060"/>
                  </a:solidFill>
                </a:rPr>
                <a:t>###</a:t>
              </a:r>
              <a:endParaRPr lang="en-IN" sz="1350" dirty="0">
                <a:solidFill>
                  <a:srgbClr val="002060"/>
                </a:solidFill>
              </a:endParaRPr>
            </a:p>
          </p:txBody>
        </p:sp>
        <p:sp>
          <p:nvSpPr>
            <p:cNvPr id="14" name="Rectangle 13"/>
            <p:cNvSpPr/>
            <p:nvPr/>
          </p:nvSpPr>
          <p:spPr>
            <a:xfrm>
              <a:off x="6131858" y="3334870"/>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16" name="Bevel 15"/>
          <p:cNvSpPr/>
          <p:nvPr/>
        </p:nvSpPr>
        <p:spPr>
          <a:xfrm>
            <a:off x="4966922" y="3678137"/>
            <a:ext cx="747036" cy="650502"/>
          </a:xfrm>
          <a:prstGeom prst="bevel">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object</a:t>
            </a:r>
            <a:endParaRPr lang="en-IN" sz="900" dirty="0">
              <a:solidFill>
                <a:schemeClr val="tx1"/>
              </a:solidFill>
            </a:endParaRPr>
          </a:p>
        </p:txBody>
      </p:sp>
      <p:grpSp>
        <p:nvGrpSpPr>
          <p:cNvPr id="24" name="Group 23"/>
          <p:cNvGrpSpPr/>
          <p:nvPr/>
        </p:nvGrpSpPr>
        <p:grpSpPr>
          <a:xfrm>
            <a:off x="4679491" y="4792562"/>
            <a:ext cx="1361515" cy="1697690"/>
            <a:chOff x="9574306" y="2971800"/>
            <a:chExt cx="1815353" cy="2263587"/>
          </a:xfrm>
        </p:grpSpPr>
        <p:sp>
          <p:nvSpPr>
            <p:cNvPr id="23" name="Rectangle 22"/>
            <p:cNvSpPr/>
            <p:nvPr/>
          </p:nvSpPr>
          <p:spPr>
            <a:xfrm>
              <a:off x="9574306" y="2971800"/>
              <a:ext cx="1815353" cy="2263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9695330" y="3039035"/>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Pointer to CA object</a:t>
              </a:r>
              <a:endParaRPr lang="en-IN" sz="900" dirty="0">
                <a:solidFill>
                  <a:schemeClr val="tx1"/>
                </a:solidFill>
              </a:endParaRPr>
            </a:p>
          </p:txBody>
        </p:sp>
        <p:sp>
          <p:nvSpPr>
            <p:cNvPr id="18" name="Rectangle 17"/>
            <p:cNvSpPr/>
            <p:nvPr/>
          </p:nvSpPr>
          <p:spPr>
            <a:xfrm>
              <a:off x="9695330" y="3576917"/>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19" name="Rectangle 18"/>
            <p:cNvSpPr/>
            <p:nvPr/>
          </p:nvSpPr>
          <p:spPr>
            <a:xfrm>
              <a:off x="10722106" y="3576917"/>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2</a:t>
              </a:r>
              <a:endParaRPr lang="en-IN" sz="900" dirty="0">
                <a:solidFill>
                  <a:schemeClr val="tx1"/>
                </a:solidFill>
              </a:endParaRPr>
            </a:p>
          </p:txBody>
        </p:sp>
        <p:sp>
          <p:nvSpPr>
            <p:cNvPr id="20" name="Rectangle 19"/>
            <p:cNvSpPr/>
            <p:nvPr/>
          </p:nvSpPr>
          <p:spPr>
            <a:xfrm>
              <a:off x="9695330" y="4114799"/>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21" name="Rectangle 20"/>
            <p:cNvSpPr/>
            <p:nvPr/>
          </p:nvSpPr>
          <p:spPr>
            <a:xfrm>
              <a:off x="10722106" y="4114799"/>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22" name="Rectangle 21"/>
            <p:cNvSpPr/>
            <p:nvPr/>
          </p:nvSpPr>
          <p:spPr>
            <a:xfrm>
              <a:off x="9695329" y="4652681"/>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a:t>
              </a:r>
              <a:r>
                <a:rPr lang="en-US" sz="900" dirty="0" err="1">
                  <a:solidFill>
                    <a:schemeClr val="tx1"/>
                  </a:solidFill>
                </a:rPr>
                <a:t>deleter</a:t>
              </a:r>
              <a:r>
                <a:rPr lang="en-US" sz="900" dirty="0">
                  <a:solidFill>
                    <a:schemeClr val="tx1"/>
                  </a:solidFill>
                </a:rPr>
                <a:t> </a:t>
              </a:r>
            </a:p>
            <a:p>
              <a:pPr algn="ctr"/>
              <a:r>
                <a:rPr lang="en-US" sz="900" dirty="0">
                  <a:solidFill>
                    <a:schemeClr val="tx1"/>
                  </a:solidFill>
                </a:rPr>
                <a:t> and More..</a:t>
              </a:r>
              <a:endParaRPr lang="en-IN" sz="900" dirty="0">
                <a:solidFill>
                  <a:schemeClr val="tx1"/>
                </a:solidFill>
              </a:endParaRPr>
            </a:p>
          </p:txBody>
        </p:sp>
      </p:grpSp>
      <p:sp>
        <p:nvSpPr>
          <p:cNvPr id="25" name="TextBox 24"/>
          <p:cNvSpPr txBox="1"/>
          <p:nvPr/>
        </p:nvSpPr>
        <p:spPr>
          <a:xfrm>
            <a:off x="6141944" y="4899281"/>
            <a:ext cx="991244" cy="507831"/>
          </a:xfrm>
          <a:prstGeom prst="rect">
            <a:avLst/>
          </a:prstGeom>
          <a:noFill/>
        </p:spPr>
        <p:txBody>
          <a:bodyPr wrap="square" rtlCol="0">
            <a:spAutoFit/>
          </a:bodyPr>
          <a:lstStyle/>
          <a:p>
            <a:pPr algn="ctr"/>
            <a:r>
              <a:rPr lang="en-US" sz="1350" b="1" dirty="0"/>
              <a:t>CONTROL BLOCK</a:t>
            </a:r>
            <a:endParaRPr lang="en-IN" sz="1350" b="1" dirty="0"/>
          </a:p>
        </p:txBody>
      </p:sp>
      <p:cxnSp>
        <p:nvCxnSpPr>
          <p:cNvPr id="27" name="Straight Connector 26"/>
          <p:cNvCxnSpPr/>
          <p:nvPr/>
        </p:nvCxnSpPr>
        <p:spPr>
          <a:xfrm>
            <a:off x="1706513" y="3501008"/>
            <a:ext cx="6222627"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20903" y="2547204"/>
            <a:ext cx="988359" cy="507831"/>
          </a:xfrm>
          <a:prstGeom prst="rect">
            <a:avLst/>
          </a:prstGeom>
          <a:noFill/>
        </p:spPr>
        <p:txBody>
          <a:bodyPr wrap="square" rtlCol="0">
            <a:spAutoFit/>
          </a:bodyPr>
          <a:lstStyle/>
          <a:p>
            <a:pPr algn="ctr"/>
            <a:r>
              <a:rPr lang="en-US" sz="1350" b="1" dirty="0"/>
              <a:t>Stack memory</a:t>
            </a:r>
            <a:endParaRPr lang="en-IN" sz="1350" b="1" dirty="0"/>
          </a:p>
        </p:txBody>
      </p:sp>
      <p:sp>
        <p:nvSpPr>
          <p:cNvPr id="29" name="TextBox 28"/>
          <p:cNvSpPr txBox="1"/>
          <p:nvPr/>
        </p:nvSpPr>
        <p:spPr>
          <a:xfrm>
            <a:off x="1528540" y="3633381"/>
            <a:ext cx="988359" cy="507831"/>
          </a:xfrm>
          <a:prstGeom prst="rect">
            <a:avLst/>
          </a:prstGeom>
          <a:noFill/>
        </p:spPr>
        <p:txBody>
          <a:bodyPr wrap="square" rtlCol="0">
            <a:spAutoFit/>
          </a:bodyPr>
          <a:lstStyle/>
          <a:p>
            <a:pPr algn="ctr"/>
            <a:r>
              <a:rPr lang="en-US" sz="1350" b="1" dirty="0"/>
              <a:t>Heap memory</a:t>
            </a:r>
            <a:endParaRPr lang="en-IN" sz="1350" b="1" dirty="0"/>
          </a:p>
        </p:txBody>
      </p:sp>
      <p:cxnSp>
        <p:nvCxnSpPr>
          <p:cNvPr id="34" name="Straight Connector 33"/>
          <p:cNvCxnSpPr/>
          <p:nvPr/>
        </p:nvCxnSpPr>
        <p:spPr>
          <a:xfrm>
            <a:off x="4309305" y="2023096"/>
            <a:ext cx="7635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072901" y="2023096"/>
            <a:ext cx="1" cy="1655041"/>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1" idx="2"/>
          </p:cNvCxnSpPr>
          <p:nvPr/>
        </p:nvCxnSpPr>
        <p:spPr>
          <a:xfrm rot="16200000" flipH="1">
            <a:off x="3273713" y="3189797"/>
            <a:ext cx="2021473" cy="1221035"/>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3" idx="0"/>
          </p:cNvCxnSpPr>
          <p:nvPr/>
        </p:nvCxnSpPr>
        <p:spPr>
          <a:xfrm flipH="1" flipV="1">
            <a:off x="5360248" y="4303425"/>
            <a:ext cx="1" cy="489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406671" y="1443537"/>
            <a:ext cx="513227" cy="300082"/>
          </a:xfrm>
          <a:prstGeom prst="rect">
            <a:avLst/>
          </a:prstGeom>
          <a:noFill/>
        </p:spPr>
        <p:txBody>
          <a:bodyPr wrap="square" rtlCol="0">
            <a:spAutoFit/>
          </a:bodyPr>
          <a:lstStyle/>
          <a:p>
            <a:pPr algn="ctr"/>
            <a:r>
              <a:rPr lang="en-US" sz="1350" b="1" dirty="0" err="1"/>
              <a:t>ptr</a:t>
            </a:r>
            <a:endParaRPr lang="en-IN" sz="1350" b="1" dirty="0"/>
          </a:p>
        </p:txBody>
      </p:sp>
      <p:sp>
        <p:nvSpPr>
          <p:cNvPr id="50" name="TextBox 49"/>
          <p:cNvSpPr txBox="1"/>
          <p:nvPr/>
        </p:nvSpPr>
        <p:spPr>
          <a:xfrm>
            <a:off x="6104645" y="1502602"/>
            <a:ext cx="513227" cy="300082"/>
          </a:xfrm>
          <a:prstGeom prst="rect">
            <a:avLst/>
          </a:prstGeom>
          <a:noFill/>
        </p:spPr>
        <p:txBody>
          <a:bodyPr wrap="square" rtlCol="0">
            <a:spAutoFit/>
          </a:bodyPr>
          <a:lstStyle/>
          <a:p>
            <a:pPr algn="ctr"/>
            <a:r>
              <a:rPr lang="en-US" sz="1350" b="1" dirty="0"/>
              <a:t>ptr3</a:t>
            </a:r>
            <a:endParaRPr lang="en-IN" sz="1350" b="1" dirty="0"/>
          </a:p>
        </p:txBody>
      </p:sp>
      <p:sp>
        <p:nvSpPr>
          <p:cNvPr id="37" name="TextBox 36"/>
          <p:cNvSpPr txBox="1"/>
          <p:nvPr/>
        </p:nvSpPr>
        <p:spPr>
          <a:xfrm>
            <a:off x="3837381" y="164728"/>
            <a:ext cx="1765000" cy="461665"/>
          </a:xfrm>
          <a:prstGeom prst="rect">
            <a:avLst/>
          </a:prstGeom>
          <a:noFill/>
        </p:spPr>
        <p:txBody>
          <a:bodyPr wrap="square" rtlCol="0">
            <a:spAutoFit/>
          </a:bodyPr>
          <a:lstStyle/>
          <a:p>
            <a:pPr algn="ctr"/>
            <a:r>
              <a:rPr lang="en-US" sz="2400" b="1" dirty="0" err="1"/>
              <a:t>shared_ptr</a:t>
            </a:r>
            <a:endParaRPr lang="en-IN" sz="2400" b="1" dirty="0"/>
          </a:p>
        </p:txBody>
      </p:sp>
      <p:grpSp>
        <p:nvGrpSpPr>
          <p:cNvPr id="38" name="Group 37"/>
          <p:cNvGrpSpPr/>
          <p:nvPr/>
        </p:nvGrpSpPr>
        <p:grpSpPr>
          <a:xfrm>
            <a:off x="7133188" y="1803674"/>
            <a:ext cx="1270748" cy="1048871"/>
            <a:chOff x="6091517" y="3325906"/>
            <a:chExt cx="1694330" cy="1398494"/>
          </a:xfrm>
        </p:grpSpPr>
        <p:sp>
          <p:nvSpPr>
            <p:cNvPr id="39" name="Rectangle 38"/>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0" name="Rectangle 39"/>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FF0000"/>
                  </a:solidFill>
                </a:rPr>
                <a:t>###</a:t>
              </a:r>
              <a:endParaRPr lang="en-IN" sz="1050" dirty="0">
                <a:solidFill>
                  <a:srgbClr val="FF0000"/>
                </a:solidFill>
              </a:endParaRPr>
            </a:p>
          </p:txBody>
        </p:sp>
        <p:sp>
          <p:nvSpPr>
            <p:cNvPr id="41" name="Rectangle 40"/>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43" name="Rectangle 42"/>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44" name="TextBox 43"/>
          <p:cNvSpPr txBox="1"/>
          <p:nvPr/>
        </p:nvSpPr>
        <p:spPr>
          <a:xfrm>
            <a:off x="7551324" y="1502602"/>
            <a:ext cx="513227" cy="300082"/>
          </a:xfrm>
          <a:prstGeom prst="rect">
            <a:avLst/>
          </a:prstGeom>
          <a:noFill/>
        </p:spPr>
        <p:txBody>
          <a:bodyPr wrap="square" rtlCol="0">
            <a:spAutoFit/>
          </a:bodyPr>
          <a:lstStyle/>
          <a:p>
            <a:pPr algn="ctr"/>
            <a:r>
              <a:rPr lang="en-US" sz="1350" b="1" dirty="0"/>
              <a:t>ptr4</a:t>
            </a:r>
            <a:endParaRPr lang="en-IN" sz="1350" b="1" dirty="0"/>
          </a:p>
        </p:txBody>
      </p:sp>
      <p:grpSp>
        <p:nvGrpSpPr>
          <p:cNvPr id="63" name="Group 62"/>
          <p:cNvGrpSpPr/>
          <p:nvPr/>
        </p:nvGrpSpPr>
        <p:grpSpPr>
          <a:xfrm>
            <a:off x="1585640" y="419404"/>
            <a:ext cx="1270748" cy="1048871"/>
            <a:chOff x="6091517" y="3325906"/>
            <a:chExt cx="1694330" cy="1398494"/>
          </a:xfrm>
        </p:grpSpPr>
        <p:sp>
          <p:nvSpPr>
            <p:cNvPr id="64" name="Rectangle 63"/>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5" name="Rectangle 64"/>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FF0000"/>
                  </a:solidFill>
                </a:rPr>
                <a:t>###</a:t>
              </a:r>
              <a:endParaRPr lang="en-IN" sz="1050" dirty="0">
                <a:solidFill>
                  <a:srgbClr val="FF0000"/>
                </a:solidFill>
              </a:endParaRPr>
            </a:p>
          </p:txBody>
        </p:sp>
        <p:sp>
          <p:nvSpPr>
            <p:cNvPr id="66" name="Rectangle 65"/>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67" name="Rectangle 66"/>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68" name="TextBox 67"/>
          <p:cNvSpPr txBox="1"/>
          <p:nvPr/>
        </p:nvSpPr>
        <p:spPr>
          <a:xfrm>
            <a:off x="2003776" y="118332"/>
            <a:ext cx="513227" cy="300082"/>
          </a:xfrm>
          <a:prstGeom prst="rect">
            <a:avLst/>
          </a:prstGeom>
          <a:noFill/>
        </p:spPr>
        <p:txBody>
          <a:bodyPr wrap="square" rtlCol="0">
            <a:spAutoFit/>
          </a:bodyPr>
          <a:lstStyle/>
          <a:p>
            <a:pPr algn="ctr"/>
            <a:r>
              <a:rPr lang="en-US" sz="1350" b="1" dirty="0"/>
              <a:t>ptr1</a:t>
            </a:r>
            <a:endParaRPr lang="en-IN" sz="1350" b="1" dirty="0"/>
          </a:p>
        </p:txBody>
      </p:sp>
      <p:grpSp>
        <p:nvGrpSpPr>
          <p:cNvPr id="69" name="Group 68"/>
          <p:cNvGrpSpPr/>
          <p:nvPr/>
        </p:nvGrpSpPr>
        <p:grpSpPr>
          <a:xfrm>
            <a:off x="5713251" y="478202"/>
            <a:ext cx="1270748" cy="1048871"/>
            <a:chOff x="6091517" y="3325906"/>
            <a:chExt cx="1694330" cy="1398494"/>
          </a:xfrm>
        </p:grpSpPr>
        <p:sp>
          <p:nvSpPr>
            <p:cNvPr id="70" name="Rectangle 69"/>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71" name="Rectangle 70"/>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FF0000"/>
                  </a:solidFill>
                </a:rPr>
                <a:t>###</a:t>
              </a:r>
              <a:endParaRPr lang="en-IN" sz="1050" dirty="0">
                <a:solidFill>
                  <a:srgbClr val="FF0000"/>
                </a:solidFill>
              </a:endParaRPr>
            </a:p>
          </p:txBody>
        </p:sp>
        <p:sp>
          <p:nvSpPr>
            <p:cNvPr id="72" name="Rectangle 71"/>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73" name="Rectangle 72"/>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74" name="TextBox 73"/>
          <p:cNvSpPr txBox="1"/>
          <p:nvPr/>
        </p:nvSpPr>
        <p:spPr>
          <a:xfrm>
            <a:off x="6131387" y="177130"/>
            <a:ext cx="513227" cy="300082"/>
          </a:xfrm>
          <a:prstGeom prst="rect">
            <a:avLst/>
          </a:prstGeom>
          <a:noFill/>
        </p:spPr>
        <p:txBody>
          <a:bodyPr wrap="square" rtlCol="0">
            <a:spAutoFit/>
          </a:bodyPr>
          <a:lstStyle/>
          <a:p>
            <a:pPr algn="ctr"/>
            <a:r>
              <a:rPr lang="en-US" sz="1350" b="1" dirty="0"/>
              <a:t>ptr2</a:t>
            </a:r>
            <a:endParaRPr lang="en-IN" sz="1350" b="1" dirty="0"/>
          </a:p>
        </p:txBody>
      </p:sp>
      <p:cxnSp>
        <p:nvCxnSpPr>
          <p:cNvPr id="32" name="Elbow Connector 31"/>
          <p:cNvCxnSpPr/>
          <p:nvPr/>
        </p:nvCxnSpPr>
        <p:spPr>
          <a:xfrm>
            <a:off x="1585640" y="626393"/>
            <a:ext cx="3381282" cy="3051744"/>
          </a:xfrm>
          <a:prstGeom prst="bentConnector3">
            <a:avLst>
              <a:gd name="adj1" fmla="val -93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p:cNvCxnSpPr>
            <a:endCxn id="16" idx="6"/>
          </p:cNvCxnSpPr>
          <p:nvPr/>
        </p:nvCxnSpPr>
        <p:spPr>
          <a:xfrm rot="5400000">
            <a:off x="4070130" y="2035015"/>
            <a:ext cx="2913432" cy="372812"/>
          </a:xfrm>
          <a:prstGeom prst="bentConnector3">
            <a:avLst>
              <a:gd name="adj1" fmla="val -1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p:nvPr/>
        </p:nvCxnSpPr>
        <p:spPr>
          <a:xfrm rot="5400000">
            <a:off x="4766219" y="2797218"/>
            <a:ext cx="1610285" cy="62040"/>
          </a:xfrm>
          <a:prstGeom prst="bentConnector3">
            <a:avLst>
              <a:gd name="adj1" fmla="val -220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p:nvPr/>
        </p:nvCxnSpPr>
        <p:spPr>
          <a:xfrm rot="10800000" flipV="1">
            <a:off x="5777276" y="2204632"/>
            <a:ext cx="2626660" cy="1800432"/>
          </a:xfrm>
          <a:prstGeom prst="bentConnector3">
            <a:avLst>
              <a:gd name="adj1" fmla="val -168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p:cNvCxnSpPr>
            <a:stCxn id="64" idx="2"/>
          </p:cNvCxnSpPr>
          <p:nvPr/>
        </p:nvCxnSpPr>
        <p:spPr>
          <a:xfrm rot="16200000" flipH="1">
            <a:off x="1677802" y="2011486"/>
            <a:ext cx="3544901" cy="2458477"/>
          </a:xfrm>
          <a:prstGeom prst="bentConnector3">
            <a:avLst>
              <a:gd name="adj1" fmla="val 99925"/>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rot="5400000">
            <a:off x="3443850" y="2523161"/>
            <a:ext cx="3595810" cy="942993"/>
          </a:xfrm>
          <a:prstGeom prst="bentConnector3">
            <a:avLst>
              <a:gd name="adj1" fmla="val -414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p:cNvCxnSpPr>
            <a:stCxn id="5" idx="2"/>
          </p:cNvCxnSpPr>
          <p:nvPr/>
        </p:nvCxnSpPr>
        <p:spPr>
          <a:xfrm rot="5400000">
            <a:off x="5078769" y="3536001"/>
            <a:ext cx="1926570" cy="559658"/>
          </a:xfrm>
          <a:prstGeom prst="bentConnector3">
            <a:avLst>
              <a:gd name="adj1" fmla="val 76028"/>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p:cNvCxnSpPr>
            <a:stCxn id="39" idx="2"/>
          </p:cNvCxnSpPr>
          <p:nvPr/>
        </p:nvCxnSpPr>
        <p:spPr>
          <a:xfrm rot="5400000">
            <a:off x="5899715" y="2910268"/>
            <a:ext cx="1926570" cy="1811124"/>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Multiply 1"/>
          <p:cNvSpPr/>
          <p:nvPr/>
        </p:nvSpPr>
        <p:spPr>
          <a:xfrm>
            <a:off x="7989634" y="3795929"/>
            <a:ext cx="416862" cy="421158"/>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Multiply 60"/>
          <p:cNvSpPr/>
          <p:nvPr/>
        </p:nvSpPr>
        <p:spPr>
          <a:xfrm>
            <a:off x="7249061" y="1885134"/>
            <a:ext cx="1115661" cy="887901"/>
          </a:xfrm>
          <a:prstGeom prst="mathMultiply">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Multiply 61"/>
          <p:cNvSpPr/>
          <p:nvPr/>
        </p:nvSpPr>
        <p:spPr>
          <a:xfrm>
            <a:off x="6159245" y="2977890"/>
            <a:ext cx="421810" cy="34695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Multiply 75"/>
          <p:cNvSpPr/>
          <p:nvPr/>
        </p:nvSpPr>
        <p:spPr>
          <a:xfrm>
            <a:off x="5802283" y="1808394"/>
            <a:ext cx="1115661" cy="887901"/>
          </a:xfrm>
          <a:prstGeom prst="mathMultiply">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Multiply 76"/>
          <p:cNvSpPr/>
          <p:nvPr/>
        </p:nvSpPr>
        <p:spPr>
          <a:xfrm>
            <a:off x="6950208" y="3601973"/>
            <a:ext cx="378124" cy="42771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Multiply 77"/>
          <p:cNvSpPr/>
          <p:nvPr/>
        </p:nvSpPr>
        <p:spPr>
          <a:xfrm>
            <a:off x="5357444" y="2865992"/>
            <a:ext cx="378124" cy="42771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Multiply 78"/>
          <p:cNvSpPr/>
          <p:nvPr/>
        </p:nvSpPr>
        <p:spPr>
          <a:xfrm>
            <a:off x="5777276" y="469024"/>
            <a:ext cx="1115661" cy="887901"/>
          </a:xfrm>
          <a:prstGeom prst="mathMultiply">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Multiply 80"/>
          <p:cNvSpPr/>
          <p:nvPr/>
        </p:nvSpPr>
        <p:spPr>
          <a:xfrm>
            <a:off x="5158062" y="1312353"/>
            <a:ext cx="378124" cy="42771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Multiply 81"/>
          <p:cNvSpPr/>
          <p:nvPr/>
        </p:nvSpPr>
        <p:spPr>
          <a:xfrm>
            <a:off x="4581196" y="2283249"/>
            <a:ext cx="378124" cy="42771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Freeform 83"/>
          <p:cNvSpPr/>
          <p:nvPr/>
        </p:nvSpPr>
        <p:spPr>
          <a:xfrm>
            <a:off x="5566101" y="5261242"/>
            <a:ext cx="511543" cy="389965"/>
          </a:xfrm>
          <a:custGeom>
            <a:avLst/>
            <a:gdLst>
              <a:gd name="connsiteX0" fmla="*/ 107 w 511543"/>
              <a:gd name="connsiteY0" fmla="*/ 201706 h 389965"/>
              <a:gd name="connsiteX1" fmla="*/ 13554 w 511543"/>
              <a:gd name="connsiteY1" fmla="*/ 67235 h 389965"/>
              <a:gd name="connsiteX2" fmla="*/ 148025 w 511543"/>
              <a:gd name="connsiteY2" fmla="*/ 26894 h 389965"/>
              <a:gd name="connsiteX3" fmla="*/ 228707 w 511543"/>
              <a:gd name="connsiteY3" fmla="*/ 0 h 389965"/>
              <a:gd name="connsiteX4" fmla="*/ 390072 w 511543"/>
              <a:gd name="connsiteY4" fmla="*/ 26894 h 389965"/>
              <a:gd name="connsiteX5" fmla="*/ 430413 w 511543"/>
              <a:gd name="connsiteY5" fmla="*/ 53788 h 389965"/>
              <a:gd name="connsiteX6" fmla="*/ 470754 w 511543"/>
              <a:gd name="connsiteY6" fmla="*/ 94129 h 389965"/>
              <a:gd name="connsiteX7" fmla="*/ 484201 w 511543"/>
              <a:gd name="connsiteY7" fmla="*/ 134471 h 389965"/>
              <a:gd name="connsiteX8" fmla="*/ 511095 w 511543"/>
              <a:gd name="connsiteY8" fmla="*/ 188259 h 389965"/>
              <a:gd name="connsiteX9" fmla="*/ 497648 w 511543"/>
              <a:gd name="connsiteY9" fmla="*/ 268941 h 389965"/>
              <a:gd name="connsiteX10" fmla="*/ 484201 w 511543"/>
              <a:gd name="connsiteY10" fmla="*/ 309282 h 389965"/>
              <a:gd name="connsiteX11" fmla="*/ 443860 w 511543"/>
              <a:gd name="connsiteY11" fmla="*/ 336176 h 389965"/>
              <a:gd name="connsiteX12" fmla="*/ 349731 w 511543"/>
              <a:gd name="connsiteY12" fmla="*/ 363071 h 389965"/>
              <a:gd name="connsiteX13" fmla="*/ 269048 w 511543"/>
              <a:gd name="connsiteY13" fmla="*/ 389965 h 389965"/>
              <a:gd name="connsiteX14" fmla="*/ 80790 w 511543"/>
              <a:gd name="connsiteY14" fmla="*/ 376518 h 389965"/>
              <a:gd name="connsiteX15" fmla="*/ 13554 w 511543"/>
              <a:gd name="connsiteY15" fmla="*/ 255494 h 389965"/>
              <a:gd name="connsiteX16" fmla="*/ 27001 w 511543"/>
              <a:gd name="connsiteY16" fmla="*/ 134471 h 389965"/>
              <a:gd name="connsiteX17" fmla="*/ 40448 w 511543"/>
              <a:gd name="connsiteY17" fmla="*/ 80682 h 389965"/>
              <a:gd name="connsiteX18" fmla="*/ 94237 w 511543"/>
              <a:gd name="connsiteY18" fmla="*/ 67235 h 38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11543" h="389965">
                <a:moveTo>
                  <a:pt x="107" y="201706"/>
                </a:moveTo>
                <a:cubicBezTo>
                  <a:pt x="4589" y="156882"/>
                  <a:pt x="-9144" y="106146"/>
                  <a:pt x="13554" y="67235"/>
                </a:cubicBezTo>
                <a:cubicBezTo>
                  <a:pt x="20277" y="55710"/>
                  <a:pt x="126380" y="33388"/>
                  <a:pt x="148025" y="26894"/>
                </a:cubicBezTo>
                <a:cubicBezTo>
                  <a:pt x="175178" y="18748"/>
                  <a:pt x="228707" y="0"/>
                  <a:pt x="228707" y="0"/>
                </a:cubicBezTo>
                <a:cubicBezTo>
                  <a:pt x="267053" y="4261"/>
                  <a:pt x="345016" y="4366"/>
                  <a:pt x="390072" y="26894"/>
                </a:cubicBezTo>
                <a:cubicBezTo>
                  <a:pt x="404527" y="34122"/>
                  <a:pt x="417998" y="43442"/>
                  <a:pt x="430413" y="53788"/>
                </a:cubicBezTo>
                <a:cubicBezTo>
                  <a:pt x="445022" y="65962"/>
                  <a:pt x="457307" y="80682"/>
                  <a:pt x="470754" y="94129"/>
                </a:cubicBezTo>
                <a:cubicBezTo>
                  <a:pt x="475236" y="107576"/>
                  <a:pt x="478617" y="121442"/>
                  <a:pt x="484201" y="134471"/>
                </a:cubicBezTo>
                <a:cubicBezTo>
                  <a:pt x="492097" y="152896"/>
                  <a:pt x="509100" y="168313"/>
                  <a:pt x="511095" y="188259"/>
                </a:cubicBezTo>
                <a:cubicBezTo>
                  <a:pt x="513808" y="215389"/>
                  <a:pt x="503563" y="242325"/>
                  <a:pt x="497648" y="268941"/>
                </a:cubicBezTo>
                <a:cubicBezTo>
                  <a:pt x="494573" y="282778"/>
                  <a:pt x="493056" y="298214"/>
                  <a:pt x="484201" y="309282"/>
                </a:cubicBezTo>
                <a:cubicBezTo>
                  <a:pt x="474105" y="321902"/>
                  <a:pt x="458315" y="328948"/>
                  <a:pt x="443860" y="336176"/>
                </a:cubicBezTo>
                <a:cubicBezTo>
                  <a:pt x="421259" y="347477"/>
                  <a:pt x="371281" y="356606"/>
                  <a:pt x="349731" y="363071"/>
                </a:cubicBezTo>
                <a:cubicBezTo>
                  <a:pt x="322577" y="371217"/>
                  <a:pt x="269048" y="389965"/>
                  <a:pt x="269048" y="389965"/>
                </a:cubicBezTo>
                <a:lnTo>
                  <a:pt x="80790" y="376518"/>
                </a:lnTo>
                <a:cubicBezTo>
                  <a:pt x="45373" y="362745"/>
                  <a:pt x="25718" y="291986"/>
                  <a:pt x="13554" y="255494"/>
                </a:cubicBezTo>
                <a:cubicBezTo>
                  <a:pt x="18036" y="215153"/>
                  <a:pt x="20829" y="174588"/>
                  <a:pt x="27001" y="134471"/>
                </a:cubicBezTo>
                <a:cubicBezTo>
                  <a:pt x="29811" y="116204"/>
                  <a:pt x="30196" y="96059"/>
                  <a:pt x="40448" y="80682"/>
                </a:cubicBezTo>
                <a:cubicBezTo>
                  <a:pt x="70859" y="35066"/>
                  <a:pt x="75326" y="48324"/>
                  <a:pt x="94237" y="6723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5689096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686509" y="1803674"/>
            <a:ext cx="1270748" cy="1048871"/>
            <a:chOff x="6091517" y="3325906"/>
            <a:chExt cx="1694330" cy="1398494"/>
          </a:xfrm>
        </p:grpSpPr>
        <p:sp>
          <p:nvSpPr>
            <p:cNvPr id="5" name="Rectangle 4"/>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 name="Rectangle 5"/>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FF0000"/>
                  </a:solidFill>
                </a:rPr>
                <a:t>###</a:t>
              </a:r>
              <a:endParaRPr lang="en-IN" sz="1050" dirty="0">
                <a:solidFill>
                  <a:srgbClr val="FF0000"/>
                </a:solidFill>
              </a:endParaRPr>
            </a:p>
          </p:txBody>
        </p:sp>
        <p:sp>
          <p:nvSpPr>
            <p:cNvPr id="7" name="Rectangle 6"/>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8" name="Rectangle 7"/>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grpSp>
        <p:nvGrpSpPr>
          <p:cNvPr id="10" name="Group 9"/>
          <p:cNvGrpSpPr/>
          <p:nvPr/>
        </p:nvGrpSpPr>
        <p:grpSpPr>
          <a:xfrm>
            <a:off x="3038558" y="1740708"/>
            <a:ext cx="1270748" cy="1048871"/>
            <a:chOff x="6010835" y="2635624"/>
            <a:chExt cx="1694330" cy="1398494"/>
          </a:xfrm>
        </p:grpSpPr>
        <p:sp>
          <p:nvSpPr>
            <p:cNvPr id="11" name="Rectangle 10"/>
            <p:cNvSpPr/>
            <p:nvPr/>
          </p:nvSpPr>
          <p:spPr>
            <a:xfrm>
              <a:off x="6010835" y="2635624"/>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6131858" y="2770095"/>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 </a:t>
              </a:r>
              <a:endParaRPr lang="en-IN" sz="1350" dirty="0">
                <a:solidFill>
                  <a:schemeClr val="tx1"/>
                </a:solidFill>
              </a:endParaRPr>
            </a:p>
          </p:txBody>
        </p:sp>
        <p:sp>
          <p:nvSpPr>
            <p:cNvPr id="13" name="Rectangle 12"/>
            <p:cNvSpPr/>
            <p:nvPr/>
          </p:nvSpPr>
          <p:spPr>
            <a:xfrm>
              <a:off x="6871447"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002060"/>
                  </a:solidFill>
                </a:rPr>
                <a:t>###</a:t>
              </a:r>
              <a:endParaRPr lang="en-IN" sz="1350" dirty="0">
                <a:solidFill>
                  <a:srgbClr val="002060"/>
                </a:solidFill>
              </a:endParaRPr>
            </a:p>
          </p:txBody>
        </p:sp>
        <p:sp>
          <p:nvSpPr>
            <p:cNvPr id="14" name="Rectangle 13"/>
            <p:cNvSpPr/>
            <p:nvPr/>
          </p:nvSpPr>
          <p:spPr>
            <a:xfrm>
              <a:off x="6131858" y="3334870"/>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16" name="Bevel 15"/>
          <p:cNvSpPr/>
          <p:nvPr/>
        </p:nvSpPr>
        <p:spPr>
          <a:xfrm>
            <a:off x="4966922" y="3678137"/>
            <a:ext cx="747036" cy="650502"/>
          </a:xfrm>
          <a:prstGeom prst="bevel">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object</a:t>
            </a:r>
            <a:endParaRPr lang="en-IN" sz="900" dirty="0">
              <a:solidFill>
                <a:schemeClr val="tx1"/>
              </a:solidFill>
            </a:endParaRPr>
          </a:p>
        </p:txBody>
      </p:sp>
      <p:grpSp>
        <p:nvGrpSpPr>
          <p:cNvPr id="24" name="Group 23"/>
          <p:cNvGrpSpPr/>
          <p:nvPr/>
        </p:nvGrpSpPr>
        <p:grpSpPr>
          <a:xfrm>
            <a:off x="4679491" y="4792562"/>
            <a:ext cx="1361515" cy="1697690"/>
            <a:chOff x="9574306" y="2971800"/>
            <a:chExt cx="1815353" cy="2263587"/>
          </a:xfrm>
        </p:grpSpPr>
        <p:sp>
          <p:nvSpPr>
            <p:cNvPr id="23" name="Rectangle 22"/>
            <p:cNvSpPr/>
            <p:nvPr/>
          </p:nvSpPr>
          <p:spPr>
            <a:xfrm>
              <a:off x="9574306" y="2971800"/>
              <a:ext cx="1815353" cy="2263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9695330" y="3039035"/>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Pointer to CA object</a:t>
              </a:r>
              <a:endParaRPr lang="en-IN" sz="900" dirty="0">
                <a:solidFill>
                  <a:schemeClr val="tx1"/>
                </a:solidFill>
              </a:endParaRPr>
            </a:p>
          </p:txBody>
        </p:sp>
        <p:sp>
          <p:nvSpPr>
            <p:cNvPr id="18" name="Rectangle 17"/>
            <p:cNvSpPr/>
            <p:nvPr/>
          </p:nvSpPr>
          <p:spPr>
            <a:xfrm>
              <a:off x="9695330" y="3576917"/>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19" name="Rectangle 18"/>
            <p:cNvSpPr/>
            <p:nvPr/>
          </p:nvSpPr>
          <p:spPr>
            <a:xfrm>
              <a:off x="10722106" y="3576917"/>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1</a:t>
              </a:r>
              <a:endParaRPr lang="en-IN" sz="900" dirty="0">
                <a:solidFill>
                  <a:schemeClr val="tx1"/>
                </a:solidFill>
              </a:endParaRPr>
            </a:p>
          </p:txBody>
        </p:sp>
        <p:sp>
          <p:nvSpPr>
            <p:cNvPr id="20" name="Rectangle 19"/>
            <p:cNvSpPr/>
            <p:nvPr/>
          </p:nvSpPr>
          <p:spPr>
            <a:xfrm>
              <a:off x="9695330" y="4114799"/>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21" name="Rectangle 20"/>
            <p:cNvSpPr/>
            <p:nvPr/>
          </p:nvSpPr>
          <p:spPr>
            <a:xfrm>
              <a:off x="10722106" y="4114799"/>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22" name="Rectangle 21"/>
            <p:cNvSpPr/>
            <p:nvPr/>
          </p:nvSpPr>
          <p:spPr>
            <a:xfrm>
              <a:off x="9695329" y="4652681"/>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a:t>
              </a:r>
              <a:r>
                <a:rPr lang="en-US" sz="900" dirty="0" err="1">
                  <a:solidFill>
                    <a:schemeClr val="tx1"/>
                  </a:solidFill>
                </a:rPr>
                <a:t>deleter</a:t>
              </a:r>
              <a:r>
                <a:rPr lang="en-US" sz="900" dirty="0">
                  <a:solidFill>
                    <a:schemeClr val="tx1"/>
                  </a:solidFill>
                </a:rPr>
                <a:t> </a:t>
              </a:r>
            </a:p>
            <a:p>
              <a:pPr algn="ctr"/>
              <a:r>
                <a:rPr lang="en-US" sz="900" dirty="0">
                  <a:solidFill>
                    <a:schemeClr val="tx1"/>
                  </a:solidFill>
                </a:rPr>
                <a:t> and More..</a:t>
              </a:r>
              <a:endParaRPr lang="en-IN" sz="900" dirty="0">
                <a:solidFill>
                  <a:schemeClr val="tx1"/>
                </a:solidFill>
              </a:endParaRPr>
            </a:p>
          </p:txBody>
        </p:sp>
      </p:grpSp>
      <p:sp>
        <p:nvSpPr>
          <p:cNvPr id="25" name="TextBox 24"/>
          <p:cNvSpPr txBox="1"/>
          <p:nvPr/>
        </p:nvSpPr>
        <p:spPr>
          <a:xfrm>
            <a:off x="6141944" y="4899281"/>
            <a:ext cx="991244" cy="507831"/>
          </a:xfrm>
          <a:prstGeom prst="rect">
            <a:avLst/>
          </a:prstGeom>
          <a:noFill/>
        </p:spPr>
        <p:txBody>
          <a:bodyPr wrap="square" rtlCol="0">
            <a:spAutoFit/>
          </a:bodyPr>
          <a:lstStyle/>
          <a:p>
            <a:pPr algn="ctr"/>
            <a:r>
              <a:rPr lang="en-US" sz="1350" b="1" dirty="0"/>
              <a:t>CONTROL BLOCK</a:t>
            </a:r>
            <a:endParaRPr lang="en-IN" sz="1350" b="1" dirty="0"/>
          </a:p>
        </p:txBody>
      </p:sp>
      <p:cxnSp>
        <p:nvCxnSpPr>
          <p:cNvPr id="27" name="Straight Connector 26"/>
          <p:cNvCxnSpPr/>
          <p:nvPr/>
        </p:nvCxnSpPr>
        <p:spPr>
          <a:xfrm>
            <a:off x="1706513" y="3501008"/>
            <a:ext cx="6222627"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20903" y="2547204"/>
            <a:ext cx="988359" cy="507831"/>
          </a:xfrm>
          <a:prstGeom prst="rect">
            <a:avLst/>
          </a:prstGeom>
          <a:noFill/>
        </p:spPr>
        <p:txBody>
          <a:bodyPr wrap="square" rtlCol="0">
            <a:spAutoFit/>
          </a:bodyPr>
          <a:lstStyle/>
          <a:p>
            <a:pPr algn="ctr"/>
            <a:r>
              <a:rPr lang="en-US" sz="1350" b="1" dirty="0"/>
              <a:t>Stack memory</a:t>
            </a:r>
            <a:endParaRPr lang="en-IN" sz="1350" b="1" dirty="0"/>
          </a:p>
        </p:txBody>
      </p:sp>
      <p:sp>
        <p:nvSpPr>
          <p:cNvPr id="29" name="TextBox 28"/>
          <p:cNvSpPr txBox="1"/>
          <p:nvPr/>
        </p:nvSpPr>
        <p:spPr>
          <a:xfrm>
            <a:off x="1528540" y="3633381"/>
            <a:ext cx="988359" cy="507831"/>
          </a:xfrm>
          <a:prstGeom prst="rect">
            <a:avLst/>
          </a:prstGeom>
          <a:noFill/>
        </p:spPr>
        <p:txBody>
          <a:bodyPr wrap="square" rtlCol="0">
            <a:spAutoFit/>
          </a:bodyPr>
          <a:lstStyle/>
          <a:p>
            <a:pPr algn="ctr"/>
            <a:r>
              <a:rPr lang="en-US" sz="1350" b="1" dirty="0"/>
              <a:t>Heap memory</a:t>
            </a:r>
            <a:endParaRPr lang="en-IN" sz="1350" b="1" dirty="0"/>
          </a:p>
        </p:txBody>
      </p:sp>
      <p:cxnSp>
        <p:nvCxnSpPr>
          <p:cNvPr id="34" name="Straight Connector 33"/>
          <p:cNvCxnSpPr/>
          <p:nvPr/>
        </p:nvCxnSpPr>
        <p:spPr>
          <a:xfrm>
            <a:off x="4309305" y="2023096"/>
            <a:ext cx="7635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072901" y="2023096"/>
            <a:ext cx="1" cy="1655041"/>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1" idx="2"/>
          </p:cNvCxnSpPr>
          <p:nvPr/>
        </p:nvCxnSpPr>
        <p:spPr>
          <a:xfrm rot="16200000" flipH="1">
            <a:off x="3273713" y="3189797"/>
            <a:ext cx="2021473" cy="1221035"/>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3" idx="0"/>
          </p:cNvCxnSpPr>
          <p:nvPr/>
        </p:nvCxnSpPr>
        <p:spPr>
          <a:xfrm flipH="1" flipV="1">
            <a:off x="5360248" y="4303425"/>
            <a:ext cx="1" cy="489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406671" y="1443537"/>
            <a:ext cx="513227" cy="300082"/>
          </a:xfrm>
          <a:prstGeom prst="rect">
            <a:avLst/>
          </a:prstGeom>
          <a:noFill/>
        </p:spPr>
        <p:txBody>
          <a:bodyPr wrap="square" rtlCol="0">
            <a:spAutoFit/>
          </a:bodyPr>
          <a:lstStyle/>
          <a:p>
            <a:pPr algn="ctr"/>
            <a:r>
              <a:rPr lang="en-US" sz="1350" b="1" dirty="0" err="1"/>
              <a:t>ptr</a:t>
            </a:r>
            <a:endParaRPr lang="en-IN" sz="1350" b="1" dirty="0"/>
          </a:p>
        </p:txBody>
      </p:sp>
      <p:sp>
        <p:nvSpPr>
          <p:cNvPr id="50" name="TextBox 49"/>
          <p:cNvSpPr txBox="1"/>
          <p:nvPr/>
        </p:nvSpPr>
        <p:spPr>
          <a:xfrm>
            <a:off x="6104645" y="1502602"/>
            <a:ext cx="513227" cy="300082"/>
          </a:xfrm>
          <a:prstGeom prst="rect">
            <a:avLst/>
          </a:prstGeom>
          <a:noFill/>
        </p:spPr>
        <p:txBody>
          <a:bodyPr wrap="square" rtlCol="0">
            <a:spAutoFit/>
          </a:bodyPr>
          <a:lstStyle/>
          <a:p>
            <a:pPr algn="ctr"/>
            <a:r>
              <a:rPr lang="en-US" sz="1350" b="1" dirty="0"/>
              <a:t>ptr3</a:t>
            </a:r>
            <a:endParaRPr lang="en-IN" sz="1350" b="1" dirty="0"/>
          </a:p>
        </p:txBody>
      </p:sp>
      <p:sp>
        <p:nvSpPr>
          <p:cNvPr id="37" name="TextBox 36"/>
          <p:cNvSpPr txBox="1"/>
          <p:nvPr/>
        </p:nvSpPr>
        <p:spPr>
          <a:xfrm>
            <a:off x="3837381" y="164728"/>
            <a:ext cx="1765000" cy="461665"/>
          </a:xfrm>
          <a:prstGeom prst="rect">
            <a:avLst/>
          </a:prstGeom>
          <a:noFill/>
        </p:spPr>
        <p:txBody>
          <a:bodyPr wrap="square" rtlCol="0">
            <a:spAutoFit/>
          </a:bodyPr>
          <a:lstStyle/>
          <a:p>
            <a:pPr algn="ctr"/>
            <a:r>
              <a:rPr lang="en-US" sz="2400" b="1" dirty="0" err="1"/>
              <a:t>shared_ptr</a:t>
            </a:r>
            <a:endParaRPr lang="en-IN" sz="2400" b="1" dirty="0"/>
          </a:p>
        </p:txBody>
      </p:sp>
      <p:grpSp>
        <p:nvGrpSpPr>
          <p:cNvPr id="38" name="Group 37"/>
          <p:cNvGrpSpPr/>
          <p:nvPr/>
        </p:nvGrpSpPr>
        <p:grpSpPr>
          <a:xfrm>
            <a:off x="7133188" y="1803674"/>
            <a:ext cx="1270748" cy="1048871"/>
            <a:chOff x="6091517" y="3325906"/>
            <a:chExt cx="1694330" cy="1398494"/>
          </a:xfrm>
        </p:grpSpPr>
        <p:sp>
          <p:nvSpPr>
            <p:cNvPr id="39" name="Rectangle 38"/>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0" name="Rectangle 39"/>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FF0000"/>
                  </a:solidFill>
                </a:rPr>
                <a:t>###</a:t>
              </a:r>
              <a:endParaRPr lang="en-IN" sz="1050" dirty="0">
                <a:solidFill>
                  <a:srgbClr val="FF0000"/>
                </a:solidFill>
              </a:endParaRPr>
            </a:p>
          </p:txBody>
        </p:sp>
        <p:sp>
          <p:nvSpPr>
            <p:cNvPr id="41" name="Rectangle 40"/>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43" name="Rectangle 42"/>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44" name="TextBox 43"/>
          <p:cNvSpPr txBox="1"/>
          <p:nvPr/>
        </p:nvSpPr>
        <p:spPr>
          <a:xfrm>
            <a:off x="7551324" y="1502602"/>
            <a:ext cx="513227" cy="300082"/>
          </a:xfrm>
          <a:prstGeom prst="rect">
            <a:avLst/>
          </a:prstGeom>
          <a:noFill/>
        </p:spPr>
        <p:txBody>
          <a:bodyPr wrap="square" rtlCol="0">
            <a:spAutoFit/>
          </a:bodyPr>
          <a:lstStyle/>
          <a:p>
            <a:pPr algn="ctr"/>
            <a:r>
              <a:rPr lang="en-US" sz="1350" b="1" dirty="0"/>
              <a:t>ptr4</a:t>
            </a:r>
            <a:endParaRPr lang="en-IN" sz="1350" b="1" dirty="0"/>
          </a:p>
        </p:txBody>
      </p:sp>
      <p:grpSp>
        <p:nvGrpSpPr>
          <p:cNvPr id="63" name="Group 62"/>
          <p:cNvGrpSpPr/>
          <p:nvPr/>
        </p:nvGrpSpPr>
        <p:grpSpPr>
          <a:xfrm>
            <a:off x="1585640" y="419404"/>
            <a:ext cx="1270748" cy="1048871"/>
            <a:chOff x="6091517" y="3325906"/>
            <a:chExt cx="1694330" cy="1398494"/>
          </a:xfrm>
        </p:grpSpPr>
        <p:sp>
          <p:nvSpPr>
            <p:cNvPr id="64" name="Rectangle 63"/>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5" name="Rectangle 64"/>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FF0000"/>
                  </a:solidFill>
                </a:rPr>
                <a:t>###</a:t>
              </a:r>
              <a:endParaRPr lang="en-IN" sz="1050" dirty="0">
                <a:solidFill>
                  <a:srgbClr val="FF0000"/>
                </a:solidFill>
              </a:endParaRPr>
            </a:p>
          </p:txBody>
        </p:sp>
        <p:sp>
          <p:nvSpPr>
            <p:cNvPr id="66" name="Rectangle 65"/>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67" name="Rectangle 66"/>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68" name="TextBox 67"/>
          <p:cNvSpPr txBox="1"/>
          <p:nvPr/>
        </p:nvSpPr>
        <p:spPr>
          <a:xfrm>
            <a:off x="2003776" y="118332"/>
            <a:ext cx="513227" cy="300082"/>
          </a:xfrm>
          <a:prstGeom prst="rect">
            <a:avLst/>
          </a:prstGeom>
          <a:noFill/>
        </p:spPr>
        <p:txBody>
          <a:bodyPr wrap="square" rtlCol="0">
            <a:spAutoFit/>
          </a:bodyPr>
          <a:lstStyle/>
          <a:p>
            <a:pPr algn="ctr"/>
            <a:r>
              <a:rPr lang="en-US" sz="1350" b="1" dirty="0"/>
              <a:t>ptr1</a:t>
            </a:r>
            <a:endParaRPr lang="en-IN" sz="1350" b="1" dirty="0"/>
          </a:p>
        </p:txBody>
      </p:sp>
      <p:grpSp>
        <p:nvGrpSpPr>
          <p:cNvPr id="69" name="Group 68"/>
          <p:cNvGrpSpPr/>
          <p:nvPr/>
        </p:nvGrpSpPr>
        <p:grpSpPr>
          <a:xfrm>
            <a:off x="5713251" y="478202"/>
            <a:ext cx="1270748" cy="1048871"/>
            <a:chOff x="6091517" y="3325906"/>
            <a:chExt cx="1694330" cy="1398494"/>
          </a:xfrm>
        </p:grpSpPr>
        <p:sp>
          <p:nvSpPr>
            <p:cNvPr id="70" name="Rectangle 69"/>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71" name="Rectangle 70"/>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FF0000"/>
                  </a:solidFill>
                </a:rPr>
                <a:t>###</a:t>
              </a:r>
              <a:endParaRPr lang="en-IN" sz="1050" dirty="0">
                <a:solidFill>
                  <a:srgbClr val="FF0000"/>
                </a:solidFill>
              </a:endParaRPr>
            </a:p>
          </p:txBody>
        </p:sp>
        <p:sp>
          <p:nvSpPr>
            <p:cNvPr id="72" name="Rectangle 71"/>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73" name="Rectangle 72"/>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74" name="TextBox 73"/>
          <p:cNvSpPr txBox="1"/>
          <p:nvPr/>
        </p:nvSpPr>
        <p:spPr>
          <a:xfrm>
            <a:off x="6131387" y="177130"/>
            <a:ext cx="513227" cy="300082"/>
          </a:xfrm>
          <a:prstGeom prst="rect">
            <a:avLst/>
          </a:prstGeom>
          <a:noFill/>
        </p:spPr>
        <p:txBody>
          <a:bodyPr wrap="square" rtlCol="0">
            <a:spAutoFit/>
          </a:bodyPr>
          <a:lstStyle/>
          <a:p>
            <a:pPr algn="ctr"/>
            <a:r>
              <a:rPr lang="en-US" sz="1350" b="1" dirty="0"/>
              <a:t>ptr2</a:t>
            </a:r>
            <a:endParaRPr lang="en-IN" sz="1350" b="1" dirty="0"/>
          </a:p>
        </p:txBody>
      </p:sp>
      <p:cxnSp>
        <p:nvCxnSpPr>
          <p:cNvPr id="32" name="Elbow Connector 31"/>
          <p:cNvCxnSpPr/>
          <p:nvPr/>
        </p:nvCxnSpPr>
        <p:spPr>
          <a:xfrm>
            <a:off x="1585640" y="626393"/>
            <a:ext cx="3381282" cy="3051744"/>
          </a:xfrm>
          <a:prstGeom prst="bentConnector3">
            <a:avLst>
              <a:gd name="adj1" fmla="val -93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p:cNvCxnSpPr>
            <a:endCxn id="16" idx="6"/>
          </p:cNvCxnSpPr>
          <p:nvPr/>
        </p:nvCxnSpPr>
        <p:spPr>
          <a:xfrm rot="5400000">
            <a:off x="4070130" y="2035015"/>
            <a:ext cx="2913432" cy="372812"/>
          </a:xfrm>
          <a:prstGeom prst="bentConnector3">
            <a:avLst>
              <a:gd name="adj1" fmla="val -1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p:nvPr/>
        </p:nvCxnSpPr>
        <p:spPr>
          <a:xfrm rot="5400000">
            <a:off x="4766219" y="2797218"/>
            <a:ext cx="1610285" cy="62040"/>
          </a:xfrm>
          <a:prstGeom prst="bentConnector3">
            <a:avLst>
              <a:gd name="adj1" fmla="val -220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p:nvPr/>
        </p:nvCxnSpPr>
        <p:spPr>
          <a:xfrm rot="10800000" flipV="1">
            <a:off x="5777276" y="2204632"/>
            <a:ext cx="2626660" cy="1800432"/>
          </a:xfrm>
          <a:prstGeom prst="bentConnector3">
            <a:avLst>
              <a:gd name="adj1" fmla="val -168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p:cNvCxnSpPr>
            <a:stCxn id="64" idx="2"/>
          </p:cNvCxnSpPr>
          <p:nvPr/>
        </p:nvCxnSpPr>
        <p:spPr>
          <a:xfrm rot="16200000" flipH="1">
            <a:off x="1677802" y="2011486"/>
            <a:ext cx="3544901" cy="2458477"/>
          </a:xfrm>
          <a:prstGeom prst="bentConnector3">
            <a:avLst>
              <a:gd name="adj1" fmla="val 99925"/>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rot="5400000">
            <a:off x="3443850" y="2523161"/>
            <a:ext cx="3595810" cy="942993"/>
          </a:xfrm>
          <a:prstGeom prst="bentConnector3">
            <a:avLst>
              <a:gd name="adj1" fmla="val -414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p:cNvCxnSpPr>
            <a:stCxn id="5" idx="2"/>
          </p:cNvCxnSpPr>
          <p:nvPr/>
        </p:nvCxnSpPr>
        <p:spPr>
          <a:xfrm rot="5400000">
            <a:off x="5078769" y="3536001"/>
            <a:ext cx="1926570" cy="559658"/>
          </a:xfrm>
          <a:prstGeom prst="bentConnector3">
            <a:avLst>
              <a:gd name="adj1" fmla="val 76028"/>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p:cNvCxnSpPr>
            <a:stCxn id="39" idx="2"/>
          </p:cNvCxnSpPr>
          <p:nvPr/>
        </p:nvCxnSpPr>
        <p:spPr>
          <a:xfrm rot="5400000">
            <a:off x="5899715" y="2910268"/>
            <a:ext cx="1926570" cy="1811124"/>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Multiply 1"/>
          <p:cNvSpPr/>
          <p:nvPr/>
        </p:nvSpPr>
        <p:spPr>
          <a:xfrm>
            <a:off x="7989634" y="3795929"/>
            <a:ext cx="416862" cy="421158"/>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Multiply 60"/>
          <p:cNvSpPr/>
          <p:nvPr/>
        </p:nvSpPr>
        <p:spPr>
          <a:xfrm>
            <a:off x="7249061" y="1885134"/>
            <a:ext cx="1115661" cy="887901"/>
          </a:xfrm>
          <a:prstGeom prst="mathMultiply">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Multiply 61"/>
          <p:cNvSpPr/>
          <p:nvPr/>
        </p:nvSpPr>
        <p:spPr>
          <a:xfrm>
            <a:off x="6159245" y="2977890"/>
            <a:ext cx="421810" cy="34695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Multiply 75"/>
          <p:cNvSpPr/>
          <p:nvPr/>
        </p:nvSpPr>
        <p:spPr>
          <a:xfrm>
            <a:off x="5802283" y="1808394"/>
            <a:ext cx="1115661" cy="887901"/>
          </a:xfrm>
          <a:prstGeom prst="mathMultiply">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Multiply 76"/>
          <p:cNvSpPr/>
          <p:nvPr/>
        </p:nvSpPr>
        <p:spPr>
          <a:xfrm>
            <a:off x="6950208" y="3601973"/>
            <a:ext cx="378124" cy="42771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Multiply 77"/>
          <p:cNvSpPr/>
          <p:nvPr/>
        </p:nvSpPr>
        <p:spPr>
          <a:xfrm>
            <a:off x="5357444" y="2865992"/>
            <a:ext cx="378124" cy="42771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Multiply 78"/>
          <p:cNvSpPr/>
          <p:nvPr/>
        </p:nvSpPr>
        <p:spPr>
          <a:xfrm>
            <a:off x="5777276" y="469024"/>
            <a:ext cx="1115661" cy="887901"/>
          </a:xfrm>
          <a:prstGeom prst="mathMultiply">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Multiply 80"/>
          <p:cNvSpPr/>
          <p:nvPr/>
        </p:nvSpPr>
        <p:spPr>
          <a:xfrm>
            <a:off x="5158062" y="1312353"/>
            <a:ext cx="378124" cy="42771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Multiply 81"/>
          <p:cNvSpPr/>
          <p:nvPr/>
        </p:nvSpPr>
        <p:spPr>
          <a:xfrm>
            <a:off x="4581196" y="2283249"/>
            <a:ext cx="378124" cy="42771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Multiply 83"/>
          <p:cNvSpPr/>
          <p:nvPr/>
        </p:nvSpPr>
        <p:spPr>
          <a:xfrm>
            <a:off x="1644444" y="392945"/>
            <a:ext cx="1115661" cy="887901"/>
          </a:xfrm>
          <a:prstGeom prst="mathMultiply">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Multiply 84"/>
          <p:cNvSpPr/>
          <p:nvPr/>
        </p:nvSpPr>
        <p:spPr>
          <a:xfrm>
            <a:off x="2033941" y="2288504"/>
            <a:ext cx="378124" cy="42771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Multiply 86"/>
          <p:cNvSpPr/>
          <p:nvPr/>
        </p:nvSpPr>
        <p:spPr>
          <a:xfrm>
            <a:off x="1066555" y="2211867"/>
            <a:ext cx="378124" cy="42771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Freeform 87"/>
          <p:cNvSpPr/>
          <p:nvPr/>
        </p:nvSpPr>
        <p:spPr>
          <a:xfrm>
            <a:off x="5566101" y="5261242"/>
            <a:ext cx="511543" cy="389965"/>
          </a:xfrm>
          <a:custGeom>
            <a:avLst/>
            <a:gdLst>
              <a:gd name="connsiteX0" fmla="*/ 107 w 511543"/>
              <a:gd name="connsiteY0" fmla="*/ 201706 h 389965"/>
              <a:gd name="connsiteX1" fmla="*/ 13554 w 511543"/>
              <a:gd name="connsiteY1" fmla="*/ 67235 h 389965"/>
              <a:gd name="connsiteX2" fmla="*/ 148025 w 511543"/>
              <a:gd name="connsiteY2" fmla="*/ 26894 h 389965"/>
              <a:gd name="connsiteX3" fmla="*/ 228707 w 511543"/>
              <a:gd name="connsiteY3" fmla="*/ 0 h 389965"/>
              <a:gd name="connsiteX4" fmla="*/ 390072 w 511543"/>
              <a:gd name="connsiteY4" fmla="*/ 26894 h 389965"/>
              <a:gd name="connsiteX5" fmla="*/ 430413 w 511543"/>
              <a:gd name="connsiteY5" fmla="*/ 53788 h 389965"/>
              <a:gd name="connsiteX6" fmla="*/ 470754 w 511543"/>
              <a:gd name="connsiteY6" fmla="*/ 94129 h 389965"/>
              <a:gd name="connsiteX7" fmla="*/ 484201 w 511543"/>
              <a:gd name="connsiteY7" fmla="*/ 134471 h 389965"/>
              <a:gd name="connsiteX8" fmla="*/ 511095 w 511543"/>
              <a:gd name="connsiteY8" fmla="*/ 188259 h 389965"/>
              <a:gd name="connsiteX9" fmla="*/ 497648 w 511543"/>
              <a:gd name="connsiteY9" fmla="*/ 268941 h 389965"/>
              <a:gd name="connsiteX10" fmla="*/ 484201 w 511543"/>
              <a:gd name="connsiteY10" fmla="*/ 309282 h 389965"/>
              <a:gd name="connsiteX11" fmla="*/ 443860 w 511543"/>
              <a:gd name="connsiteY11" fmla="*/ 336176 h 389965"/>
              <a:gd name="connsiteX12" fmla="*/ 349731 w 511543"/>
              <a:gd name="connsiteY12" fmla="*/ 363071 h 389965"/>
              <a:gd name="connsiteX13" fmla="*/ 269048 w 511543"/>
              <a:gd name="connsiteY13" fmla="*/ 389965 h 389965"/>
              <a:gd name="connsiteX14" fmla="*/ 80790 w 511543"/>
              <a:gd name="connsiteY14" fmla="*/ 376518 h 389965"/>
              <a:gd name="connsiteX15" fmla="*/ 13554 w 511543"/>
              <a:gd name="connsiteY15" fmla="*/ 255494 h 389965"/>
              <a:gd name="connsiteX16" fmla="*/ 27001 w 511543"/>
              <a:gd name="connsiteY16" fmla="*/ 134471 h 389965"/>
              <a:gd name="connsiteX17" fmla="*/ 40448 w 511543"/>
              <a:gd name="connsiteY17" fmla="*/ 80682 h 389965"/>
              <a:gd name="connsiteX18" fmla="*/ 94237 w 511543"/>
              <a:gd name="connsiteY18" fmla="*/ 67235 h 38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11543" h="389965">
                <a:moveTo>
                  <a:pt x="107" y="201706"/>
                </a:moveTo>
                <a:cubicBezTo>
                  <a:pt x="4589" y="156882"/>
                  <a:pt x="-9144" y="106146"/>
                  <a:pt x="13554" y="67235"/>
                </a:cubicBezTo>
                <a:cubicBezTo>
                  <a:pt x="20277" y="55710"/>
                  <a:pt x="126380" y="33388"/>
                  <a:pt x="148025" y="26894"/>
                </a:cubicBezTo>
                <a:cubicBezTo>
                  <a:pt x="175178" y="18748"/>
                  <a:pt x="228707" y="0"/>
                  <a:pt x="228707" y="0"/>
                </a:cubicBezTo>
                <a:cubicBezTo>
                  <a:pt x="267053" y="4261"/>
                  <a:pt x="345016" y="4366"/>
                  <a:pt x="390072" y="26894"/>
                </a:cubicBezTo>
                <a:cubicBezTo>
                  <a:pt x="404527" y="34122"/>
                  <a:pt x="417998" y="43442"/>
                  <a:pt x="430413" y="53788"/>
                </a:cubicBezTo>
                <a:cubicBezTo>
                  <a:pt x="445022" y="65962"/>
                  <a:pt x="457307" y="80682"/>
                  <a:pt x="470754" y="94129"/>
                </a:cubicBezTo>
                <a:cubicBezTo>
                  <a:pt x="475236" y="107576"/>
                  <a:pt x="478617" y="121442"/>
                  <a:pt x="484201" y="134471"/>
                </a:cubicBezTo>
                <a:cubicBezTo>
                  <a:pt x="492097" y="152896"/>
                  <a:pt x="509100" y="168313"/>
                  <a:pt x="511095" y="188259"/>
                </a:cubicBezTo>
                <a:cubicBezTo>
                  <a:pt x="513808" y="215389"/>
                  <a:pt x="503563" y="242325"/>
                  <a:pt x="497648" y="268941"/>
                </a:cubicBezTo>
                <a:cubicBezTo>
                  <a:pt x="494573" y="282778"/>
                  <a:pt x="493056" y="298214"/>
                  <a:pt x="484201" y="309282"/>
                </a:cubicBezTo>
                <a:cubicBezTo>
                  <a:pt x="474105" y="321902"/>
                  <a:pt x="458315" y="328948"/>
                  <a:pt x="443860" y="336176"/>
                </a:cubicBezTo>
                <a:cubicBezTo>
                  <a:pt x="421259" y="347477"/>
                  <a:pt x="371281" y="356606"/>
                  <a:pt x="349731" y="363071"/>
                </a:cubicBezTo>
                <a:cubicBezTo>
                  <a:pt x="322577" y="371217"/>
                  <a:pt x="269048" y="389965"/>
                  <a:pt x="269048" y="389965"/>
                </a:cubicBezTo>
                <a:lnTo>
                  <a:pt x="80790" y="376518"/>
                </a:lnTo>
                <a:cubicBezTo>
                  <a:pt x="45373" y="362745"/>
                  <a:pt x="25718" y="291986"/>
                  <a:pt x="13554" y="255494"/>
                </a:cubicBezTo>
                <a:cubicBezTo>
                  <a:pt x="18036" y="215153"/>
                  <a:pt x="20829" y="174588"/>
                  <a:pt x="27001" y="134471"/>
                </a:cubicBezTo>
                <a:cubicBezTo>
                  <a:pt x="29811" y="116204"/>
                  <a:pt x="30196" y="96059"/>
                  <a:pt x="40448" y="80682"/>
                </a:cubicBezTo>
                <a:cubicBezTo>
                  <a:pt x="70859" y="35066"/>
                  <a:pt x="75326" y="48324"/>
                  <a:pt x="94237" y="6723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478816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686509" y="1803674"/>
            <a:ext cx="1270748" cy="1048871"/>
            <a:chOff x="6091517" y="3325906"/>
            <a:chExt cx="1694330" cy="1398494"/>
          </a:xfrm>
        </p:grpSpPr>
        <p:sp>
          <p:nvSpPr>
            <p:cNvPr id="5" name="Rectangle 4"/>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 name="Rectangle 5"/>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FF0000"/>
                  </a:solidFill>
                </a:rPr>
                <a:t>###</a:t>
              </a:r>
              <a:endParaRPr lang="en-IN" sz="1050" dirty="0">
                <a:solidFill>
                  <a:srgbClr val="FF0000"/>
                </a:solidFill>
              </a:endParaRPr>
            </a:p>
          </p:txBody>
        </p:sp>
        <p:sp>
          <p:nvSpPr>
            <p:cNvPr id="7" name="Rectangle 6"/>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8" name="Rectangle 7"/>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grpSp>
        <p:nvGrpSpPr>
          <p:cNvPr id="10" name="Group 9"/>
          <p:cNvGrpSpPr/>
          <p:nvPr/>
        </p:nvGrpSpPr>
        <p:grpSpPr>
          <a:xfrm>
            <a:off x="3038558" y="1740708"/>
            <a:ext cx="1270748" cy="1048871"/>
            <a:chOff x="6010835" y="2635624"/>
            <a:chExt cx="1694330" cy="1398494"/>
          </a:xfrm>
        </p:grpSpPr>
        <p:sp>
          <p:nvSpPr>
            <p:cNvPr id="11" name="Rectangle 10"/>
            <p:cNvSpPr/>
            <p:nvPr/>
          </p:nvSpPr>
          <p:spPr>
            <a:xfrm>
              <a:off x="6010835" y="2635624"/>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6131858" y="2770095"/>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 </a:t>
              </a:r>
              <a:endParaRPr lang="en-IN" sz="1350" dirty="0">
                <a:solidFill>
                  <a:schemeClr val="tx1"/>
                </a:solidFill>
              </a:endParaRPr>
            </a:p>
          </p:txBody>
        </p:sp>
        <p:sp>
          <p:nvSpPr>
            <p:cNvPr id="13" name="Rectangle 12"/>
            <p:cNvSpPr/>
            <p:nvPr/>
          </p:nvSpPr>
          <p:spPr>
            <a:xfrm>
              <a:off x="6871447"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002060"/>
                  </a:solidFill>
                </a:rPr>
                <a:t>###</a:t>
              </a:r>
              <a:endParaRPr lang="en-IN" sz="1350" dirty="0">
                <a:solidFill>
                  <a:srgbClr val="002060"/>
                </a:solidFill>
              </a:endParaRPr>
            </a:p>
          </p:txBody>
        </p:sp>
        <p:sp>
          <p:nvSpPr>
            <p:cNvPr id="14" name="Rectangle 13"/>
            <p:cNvSpPr/>
            <p:nvPr/>
          </p:nvSpPr>
          <p:spPr>
            <a:xfrm>
              <a:off x="6131858" y="3334870"/>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16" name="Bevel 15"/>
          <p:cNvSpPr/>
          <p:nvPr/>
        </p:nvSpPr>
        <p:spPr>
          <a:xfrm>
            <a:off x="4966922" y="3678137"/>
            <a:ext cx="747036" cy="650502"/>
          </a:xfrm>
          <a:prstGeom prst="bevel">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object</a:t>
            </a:r>
            <a:endParaRPr lang="en-IN" sz="900" dirty="0">
              <a:solidFill>
                <a:schemeClr val="tx1"/>
              </a:solidFill>
            </a:endParaRPr>
          </a:p>
        </p:txBody>
      </p:sp>
      <p:grpSp>
        <p:nvGrpSpPr>
          <p:cNvPr id="24" name="Group 23"/>
          <p:cNvGrpSpPr/>
          <p:nvPr/>
        </p:nvGrpSpPr>
        <p:grpSpPr>
          <a:xfrm>
            <a:off x="4679491" y="4792562"/>
            <a:ext cx="1361515" cy="1697690"/>
            <a:chOff x="9574306" y="2971800"/>
            <a:chExt cx="1815353" cy="2263587"/>
          </a:xfrm>
        </p:grpSpPr>
        <p:sp>
          <p:nvSpPr>
            <p:cNvPr id="23" name="Rectangle 22"/>
            <p:cNvSpPr/>
            <p:nvPr/>
          </p:nvSpPr>
          <p:spPr>
            <a:xfrm>
              <a:off x="9574306" y="2971800"/>
              <a:ext cx="1815353" cy="2263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9695330" y="3039035"/>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Pointer to CA object</a:t>
              </a:r>
              <a:endParaRPr lang="en-IN" sz="900" dirty="0">
                <a:solidFill>
                  <a:schemeClr val="tx1"/>
                </a:solidFill>
              </a:endParaRPr>
            </a:p>
          </p:txBody>
        </p:sp>
        <p:sp>
          <p:nvSpPr>
            <p:cNvPr id="18" name="Rectangle 17"/>
            <p:cNvSpPr/>
            <p:nvPr/>
          </p:nvSpPr>
          <p:spPr>
            <a:xfrm>
              <a:off x="9695330" y="3576917"/>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19" name="Rectangle 18"/>
            <p:cNvSpPr/>
            <p:nvPr/>
          </p:nvSpPr>
          <p:spPr>
            <a:xfrm>
              <a:off x="10722106" y="3576917"/>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20" name="Rectangle 19"/>
            <p:cNvSpPr/>
            <p:nvPr/>
          </p:nvSpPr>
          <p:spPr>
            <a:xfrm>
              <a:off x="9695330" y="4114799"/>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21" name="Rectangle 20"/>
            <p:cNvSpPr/>
            <p:nvPr/>
          </p:nvSpPr>
          <p:spPr>
            <a:xfrm>
              <a:off x="10722106" y="4114799"/>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22" name="Rectangle 21"/>
            <p:cNvSpPr/>
            <p:nvPr/>
          </p:nvSpPr>
          <p:spPr>
            <a:xfrm>
              <a:off x="9695329" y="4652681"/>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a:t>
              </a:r>
              <a:r>
                <a:rPr lang="en-US" sz="900" dirty="0" err="1">
                  <a:solidFill>
                    <a:schemeClr val="tx1"/>
                  </a:solidFill>
                </a:rPr>
                <a:t>deleter</a:t>
              </a:r>
              <a:r>
                <a:rPr lang="en-US" sz="900" dirty="0">
                  <a:solidFill>
                    <a:schemeClr val="tx1"/>
                  </a:solidFill>
                </a:rPr>
                <a:t> </a:t>
              </a:r>
            </a:p>
            <a:p>
              <a:pPr algn="ctr"/>
              <a:r>
                <a:rPr lang="en-US" sz="900" dirty="0">
                  <a:solidFill>
                    <a:schemeClr val="tx1"/>
                  </a:solidFill>
                </a:rPr>
                <a:t> and More..</a:t>
              </a:r>
              <a:endParaRPr lang="en-IN" sz="900" dirty="0">
                <a:solidFill>
                  <a:schemeClr val="tx1"/>
                </a:solidFill>
              </a:endParaRPr>
            </a:p>
          </p:txBody>
        </p:sp>
      </p:grpSp>
      <p:sp>
        <p:nvSpPr>
          <p:cNvPr id="25" name="TextBox 24"/>
          <p:cNvSpPr txBox="1"/>
          <p:nvPr/>
        </p:nvSpPr>
        <p:spPr>
          <a:xfrm>
            <a:off x="6141944" y="4899281"/>
            <a:ext cx="991244" cy="507831"/>
          </a:xfrm>
          <a:prstGeom prst="rect">
            <a:avLst/>
          </a:prstGeom>
          <a:noFill/>
        </p:spPr>
        <p:txBody>
          <a:bodyPr wrap="square" rtlCol="0">
            <a:spAutoFit/>
          </a:bodyPr>
          <a:lstStyle/>
          <a:p>
            <a:pPr algn="ctr"/>
            <a:r>
              <a:rPr lang="en-US" sz="1350" b="1" dirty="0"/>
              <a:t>CONTROL BLOCK</a:t>
            </a:r>
            <a:endParaRPr lang="en-IN" sz="1350" b="1" dirty="0"/>
          </a:p>
        </p:txBody>
      </p:sp>
      <p:cxnSp>
        <p:nvCxnSpPr>
          <p:cNvPr id="27" name="Straight Connector 26"/>
          <p:cNvCxnSpPr/>
          <p:nvPr/>
        </p:nvCxnSpPr>
        <p:spPr>
          <a:xfrm>
            <a:off x="1706513" y="3501008"/>
            <a:ext cx="6222627"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20903" y="2547204"/>
            <a:ext cx="988359" cy="507831"/>
          </a:xfrm>
          <a:prstGeom prst="rect">
            <a:avLst/>
          </a:prstGeom>
          <a:noFill/>
        </p:spPr>
        <p:txBody>
          <a:bodyPr wrap="square" rtlCol="0">
            <a:spAutoFit/>
          </a:bodyPr>
          <a:lstStyle/>
          <a:p>
            <a:pPr algn="ctr"/>
            <a:r>
              <a:rPr lang="en-US" sz="1350" b="1" dirty="0"/>
              <a:t>Stack memory</a:t>
            </a:r>
            <a:endParaRPr lang="en-IN" sz="1350" b="1" dirty="0"/>
          </a:p>
        </p:txBody>
      </p:sp>
      <p:sp>
        <p:nvSpPr>
          <p:cNvPr id="29" name="TextBox 28"/>
          <p:cNvSpPr txBox="1"/>
          <p:nvPr/>
        </p:nvSpPr>
        <p:spPr>
          <a:xfrm>
            <a:off x="1528540" y="3633381"/>
            <a:ext cx="988359" cy="507831"/>
          </a:xfrm>
          <a:prstGeom prst="rect">
            <a:avLst/>
          </a:prstGeom>
          <a:noFill/>
        </p:spPr>
        <p:txBody>
          <a:bodyPr wrap="square" rtlCol="0">
            <a:spAutoFit/>
          </a:bodyPr>
          <a:lstStyle/>
          <a:p>
            <a:pPr algn="ctr"/>
            <a:r>
              <a:rPr lang="en-US" sz="1350" b="1" dirty="0"/>
              <a:t>Heap memory</a:t>
            </a:r>
            <a:endParaRPr lang="en-IN" sz="1350" b="1" dirty="0"/>
          </a:p>
        </p:txBody>
      </p:sp>
      <p:cxnSp>
        <p:nvCxnSpPr>
          <p:cNvPr id="34" name="Straight Connector 33"/>
          <p:cNvCxnSpPr/>
          <p:nvPr/>
        </p:nvCxnSpPr>
        <p:spPr>
          <a:xfrm>
            <a:off x="4309305" y="2023096"/>
            <a:ext cx="7635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072901" y="2023096"/>
            <a:ext cx="1" cy="1655041"/>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1" idx="2"/>
          </p:cNvCxnSpPr>
          <p:nvPr/>
        </p:nvCxnSpPr>
        <p:spPr>
          <a:xfrm rot="16200000" flipH="1">
            <a:off x="3273713" y="3189797"/>
            <a:ext cx="2021473" cy="1221035"/>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3" idx="0"/>
          </p:cNvCxnSpPr>
          <p:nvPr/>
        </p:nvCxnSpPr>
        <p:spPr>
          <a:xfrm flipH="1" flipV="1">
            <a:off x="5360248" y="4303425"/>
            <a:ext cx="1" cy="489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406671" y="1443537"/>
            <a:ext cx="513227" cy="300082"/>
          </a:xfrm>
          <a:prstGeom prst="rect">
            <a:avLst/>
          </a:prstGeom>
          <a:noFill/>
        </p:spPr>
        <p:txBody>
          <a:bodyPr wrap="square" rtlCol="0">
            <a:spAutoFit/>
          </a:bodyPr>
          <a:lstStyle/>
          <a:p>
            <a:pPr algn="ctr"/>
            <a:r>
              <a:rPr lang="en-US" sz="1350" b="1" dirty="0" err="1"/>
              <a:t>ptr</a:t>
            </a:r>
            <a:endParaRPr lang="en-IN" sz="1350" b="1" dirty="0"/>
          </a:p>
        </p:txBody>
      </p:sp>
      <p:sp>
        <p:nvSpPr>
          <p:cNvPr id="50" name="TextBox 49"/>
          <p:cNvSpPr txBox="1"/>
          <p:nvPr/>
        </p:nvSpPr>
        <p:spPr>
          <a:xfrm>
            <a:off x="6104645" y="1502602"/>
            <a:ext cx="513227" cy="300082"/>
          </a:xfrm>
          <a:prstGeom prst="rect">
            <a:avLst/>
          </a:prstGeom>
          <a:noFill/>
        </p:spPr>
        <p:txBody>
          <a:bodyPr wrap="square" rtlCol="0">
            <a:spAutoFit/>
          </a:bodyPr>
          <a:lstStyle/>
          <a:p>
            <a:pPr algn="ctr"/>
            <a:r>
              <a:rPr lang="en-US" sz="1350" b="1" dirty="0"/>
              <a:t>ptr3</a:t>
            </a:r>
            <a:endParaRPr lang="en-IN" sz="1350" b="1" dirty="0"/>
          </a:p>
        </p:txBody>
      </p:sp>
      <p:sp>
        <p:nvSpPr>
          <p:cNvPr id="37" name="TextBox 36"/>
          <p:cNvSpPr txBox="1"/>
          <p:nvPr/>
        </p:nvSpPr>
        <p:spPr>
          <a:xfrm>
            <a:off x="3837381" y="164728"/>
            <a:ext cx="1765000" cy="461665"/>
          </a:xfrm>
          <a:prstGeom prst="rect">
            <a:avLst/>
          </a:prstGeom>
          <a:noFill/>
        </p:spPr>
        <p:txBody>
          <a:bodyPr wrap="square" rtlCol="0">
            <a:spAutoFit/>
          </a:bodyPr>
          <a:lstStyle/>
          <a:p>
            <a:pPr algn="ctr"/>
            <a:r>
              <a:rPr lang="en-US" sz="2400" b="1" dirty="0" err="1"/>
              <a:t>shared_ptr</a:t>
            </a:r>
            <a:endParaRPr lang="en-IN" sz="2400" b="1" dirty="0"/>
          </a:p>
        </p:txBody>
      </p:sp>
      <p:grpSp>
        <p:nvGrpSpPr>
          <p:cNvPr id="38" name="Group 37"/>
          <p:cNvGrpSpPr/>
          <p:nvPr/>
        </p:nvGrpSpPr>
        <p:grpSpPr>
          <a:xfrm>
            <a:off x="7133188" y="1803674"/>
            <a:ext cx="1270748" cy="1048871"/>
            <a:chOff x="6091517" y="3325906"/>
            <a:chExt cx="1694330" cy="1398494"/>
          </a:xfrm>
        </p:grpSpPr>
        <p:sp>
          <p:nvSpPr>
            <p:cNvPr id="39" name="Rectangle 38"/>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0" name="Rectangle 39"/>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FF0000"/>
                  </a:solidFill>
                </a:rPr>
                <a:t>###</a:t>
              </a:r>
              <a:endParaRPr lang="en-IN" sz="1050" dirty="0">
                <a:solidFill>
                  <a:srgbClr val="FF0000"/>
                </a:solidFill>
              </a:endParaRPr>
            </a:p>
          </p:txBody>
        </p:sp>
        <p:sp>
          <p:nvSpPr>
            <p:cNvPr id="41" name="Rectangle 40"/>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43" name="Rectangle 42"/>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44" name="TextBox 43"/>
          <p:cNvSpPr txBox="1"/>
          <p:nvPr/>
        </p:nvSpPr>
        <p:spPr>
          <a:xfrm>
            <a:off x="7551324" y="1502602"/>
            <a:ext cx="513227" cy="300082"/>
          </a:xfrm>
          <a:prstGeom prst="rect">
            <a:avLst/>
          </a:prstGeom>
          <a:noFill/>
        </p:spPr>
        <p:txBody>
          <a:bodyPr wrap="square" rtlCol="0">
            <a:spAutoFit/>
          </a:bodyPr>
          <a:lstStyle/>
          <a:p>
            <a:pPr algn="ctr"/>
            <a:r>
              <a:rPr lang="en-US" sz="1350" b="1" dirty="0"/>
              <a:t>ptr4</a:t>
            </a:r>
            <a:endParaRPr lang="en-IN" sz="1350" b="1" dirty="0"/>
          </a:p>
        </p:txBody>
      </p:sp>
      <p:grpSp>
        <p:nvGrpSpPr>
          <p:cNvPr id="63" name="Group 62"/>
          <p:cNvGrpSpPr/>
          <p:nvPr/>
        </p:nvGrpSpPr>
        <p:grpSpPr>
          <a:xfrm>
            <a:off x="1585640" y="419404"/>
            <a:ext cx="1270748" cy="1048871"/>
            <a:chOff x="6091517" y="3325906"/>
            <a:chExt cx="1694330" cy="1398494"/>
          </a:xfrm>
        </p:grpSpPr>
        <p:sp>
          <p:nvSpPr>
            <p:cNvPr id="64" name="Rectangle 63"/>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5" name="Rectangle 64"/>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FF0000"/>
                  </a:solidFill>
                </a:rPr>
                <a:t>###</a:t>
              </a:r>
              <a:endParaRPr lang="en-IN" sz="1050" dirty="0">
                <a:solidFill>
                  <a:srgbClr val="FF0000"/>
                </a:solidFill>
              </a:endParaRPr>
            </a:p>
          </p:txBody>
        </p:sp>
        <p:sp>
          <p:nvSpPr>
            <p:cNvPr id="66" name="Rectangle 65"/>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67" name="Rectangle 66"/>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68" name="TextBox 67"/>
          <p:cNvSpPr txBox="1"/>
          <p:nvPr/>
        </p:nvSpPr>
        <p:spPr>
          <a:xfrm>
            <a:off x="2003776" y="118332"/>
            <a:ext cx="513227" cy="300082"/>
          </a:xfrm>
          <a:prstGeom prst="rect">
            <a:avLst/>
          </a:prstGeom>
          <a:noFill/>
        </p:spPr>
        <p:txBody>
          <a:bodyPr wrap="square" rtlCol="0">
            <a:spAutoFit/>
          </a:bodyPr>
          <a:lstStyle/>
          <a:p>
            <a:pPr algn="ctr"/>
            <a:r>
              <a:rPr lang="en-US" sz="1350" b="1" dirty="0"/>
              <a:t>ptr1</a:t>
            </a:r>
            <a:endParaRPr lang="en-IN" sz="1350" b="1" dirty="0"/>
          </a:p>
        </p:txBody>
      </p:sp>
      <p:grpSp>
        <p:nvGrpSpPr>
          <p:cNvPr id="69" name="Group 68"/>
          <p:cNvGrpSpPr/>
          <p:nvPr/>
        </p:nvGrpSpPr>
        <p:grpSpPr>
          <a:xfrm>
            <a:off x="5713251" y="478202"/>
            <a:ext cx="1270748" cy="1048871"/>
            <a:chOff x="6091517" y="3325906"/>
            <a:chExt cx="1694330" cy="1398494"/>
          </a:xfrm>
        </p:grpSpPr>
        <p:sp>
          <p:nvSpPr>
            <p:cNvPr id="70" name="Rectangle 69"/>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71" name="Rectangle 70"/>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FF0000"/>
                  </a:solidFill>
                </a:rPr>
                <a:t>###</a:t>
              </a:r>
              <a:endParaRPr lang="en-IN" sz="1050" dirty="0">
                <a:solidFill>
                  <a:srgbClr val="FF0000"/>
                </a:solidFill>
              </a:endParaRPr>
            </a:p>
          </p:txBody>
        </p:sp>
        <p:sp>
          <p:nvSpPr>
            <p:cNvPr id="72" name="Rectangle 71"/>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73" name="Rectangle 72"/>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74" name="TextBox 73"/>
          <p:cNvSpPr txBox="1"/>
          <p:nvPr/>
        </p:nvSpPr>
        <p:spPr>
          <a:xfrm>
            <a:off x="6131387" y="177130"/>
            <a:ext cx="513227" cy="300082"/>
          </a:xfrm>
          <a:prstGeom prst="rect">
            <a:avLst/>
          </a:prstGeom>
          <a:noFill/>
        </p:spPr>
        <p:txBody>
          <a:bodyPr wrap="square" rtlCol="0">
            <a:spAutoFit/>
          </a:bodyPr>
          <a:lstStyle/>
          <a:p>
            <a:pPr algn="ctr"/>
            <a:r>
              <a:rPr lang="en-US" sz="1350" b="1" dirty="0"/>
              <a:t>ptr2</a:t>
            </a:r>
            <a:endParaRPr lang="en-IN" sz="1350" b="1" dirty="0"/>
          </a:p>
        </p:txBody>
      </p:sp>
      <p:cxnSp>
        <p:nvCxnSpPr>
          <p:cNvPr id="32" name="Elbow Connector 31"/>
          <p:cNvCxnSpPr/>
          <p:nvPr/>
        </p:nvCxnSpPr>
        <p:spPr>
          <a:xfrm>
            <a:off x="1585640" y="626393"/>
            <a:ext cx="3381282" cy="3051744"/>
          </a:xfrm>
          <a:prstGeom prst="bentConnector3">
            <a:avLst>
              <a:gd name="adj1" fmla="val -93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p:cNvCxnSpPr>
            <a:endCxn id="16" idx="6"/>
          </p:cNvCxnSpPr>
          <p:nvPr/>
        </p:nvCxnSpPr>
        <p:spPr>
          <a:xfrm rot="5400000">
            <a:off x="4070130" y="2035015"/>
            <a:ext cx="2913432" cy="372812"/>
          </a:xfrm>
          <a:prstGeom prst="bentConnector3">
            <a:avLst>
              <a:gd name="adj1" fmla="val -1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p:nvPr/>
        </p:nvCxnSpPr>
        <p:spPr>
          <a:xfrm rot="5400000">
            <a:off x="4766219" y="2797218"/>
            <a:ext cx="1610285" cy="62040"/>
          </a:xfrm>
          <a:prstGeom prst="bentConnector3">
            <a:avLst>
              <a:gd name="adj1" fmla="val -220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p:nvPr/>
        </p:nvCxnSpPr>
        <p:spPr>
          <a:xfrm rot="10800000" flipV="1">
            <a:off x="5777276" y="2204632"/>
            <a:ext cx="2626660" cy="1800432"/>
          </a:xfrm>
          <a:prstGeom prst="bentConnector3">
            <a:avLst>
              <a:gd name="adj1" fmla="val -168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p:cNvCxnSpPr>
            <a:stCxn id="64" idx="2"/>
          </p:cNvCxnSpPr>
          <p:nvPr/>
        </p:nvCxnSpPr>
        <p:spPr>
          <a:xfrm rot="16200000" flipH="1">
            <a:off x="1677802" y="2011486"/>
            <a:ext cx="3544901" cy="2458477"/>
          </a:xfrm>
          <a:prstGeom prst="bentConnector3">
            <a:avLst>
              <a:gd name="adj1" fmla="val 99925"/>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rot="5400000">
            <a:off x="3443850" y="2523161"/>
            <a:ext cx="3595810" cy="942993"/>
          </a:xfrm>
          <a:prstGeom prst="bentConnector3">
            <a:avLst>
              <a:gd name="adj1" fmla="val -414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p:cNvCxnSpPr>
            <a:stCxn id="5" idx="2"/>
          </p:cNvCxnSpPr>
          <p:nvPr/>
        </p:nvCxnSpPr>
        <p:spPr>
          <a:xfrm rot="5400000">
            <a:off x="5078769" y="3536001"/>
            <a:ext cx="1926570" cy="559658"/>
          </a:xfrm>
          <a:prstGeom prst="bentConnector3">
            <a:avLst>
              <a:gd name="adj1" fmla="val 76028"/>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p:cNvCxnSpPr>
            <a:stCxn id="39" idx="2"/>
          </p:cNvCxnSpPr>
          <p:nvPr/>
        </p:nvCxnSpPr>
        <p:spPr>
          <a:xfrm rot="5400000">
            <a:off x="5899715" y="2910268"/>
            <a:ext cx="1926570" cy="1811124"/>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Multiply 1"/>
          <p:cNvSpPr/>
          <p:nvPr/>
        </p:nvSpPr>
        <p:spPr>
          <a:xfrm>
            <a:off x="7989634" y="3795929"/>
            <a:ext cx="416862" cy="421158"/>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Multiply 60"/>
          <p:cNvSpPr/>
          <p:nvPr/>
        </p:nvSpPr>
        <p:spPr>
          <a:xfrm>
            <a:off x="7249061" y="1885134"/>
            <a:ext cx="1115661" cy="887901"/>
          </a:xfrm>
          <a:prstGeom prst="mathMultiply">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Multiply 61"/>
          <p:cNvSpPr/>
          <p:nvPr/>
        </p:nvSpPr>
        <p:spPr>
          <a:xfrm>
            <a:off x="6159245" y="2977890"/>
            <a:ext cx="421810" cy="34695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Multiply 75"/>
          <p:cNvSpPr/>
          <p:nvPr/>
        </p:nvSpPr>
        <p:spPr>
          <a:xfrm>
            <a:off x="5802283" y="1808394"/>
            <a:ext cx="1115661" cy="887901"/>
          </a:xfrm>
          <a:prstGeom prst="mathMultiply">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Multiply 76"/>
          <p:cNvSpPr/>
          <p:nvPr/>
        </p:nvSpPr>
        <p:spPr>
          <a:xfrm>
            <a:off x="6950208" y="3601973"/>
            <a:ext cx="378124" cy="42771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Multiply 77"/>
          <p:cNvSpPr/>
          <p:nvPr/>
        </p:nvSpPr>
        <p:spPr>
          <a:xfrm>
            <a:off x="5357444" y="2865992"/>
            <a:ext cx="378124" cy="42771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Multiply 78"/>
          <p:cNvSpPr/>
          <p:nvPr/>
        </p:nvSpPr>
        <p:spPr>
          <a:xfrm>
            <a:off x="5777276" y="469024"/>
            <a:ext cx="1115661" cy="887901"/>
          </a:xfrm>
          <a:prstGeom prst="mathMultiply">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Multiply 80"/>
          <p:cNvSpPr/>
          <p:nvPr/>
        </p:nvSpPr>
        <p:spPr>
          <a:xfrm>
            <a:off x="5158062" y="1312353"/>
            <a:ext cx="378124" cy="42771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Multiply 81"/>
          <p:cNvSpPr/>
          <p:nvPr/>
        </p:nvSpPr>
        <p:spPr>
          <a:xfrm>
            <a:off x="4581196" y="2283249"/>
            <a:ext cx="378124" cy="42771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Multiply 83"/>
          <p:cNvSpPr/>
          <p:nvPr/>
        </p:nvSpPr>
        <p:spPr>
          <a:xfrm>
            <a:off x="1644444" y="392945"/>
            <a:ext cx="1115661" cy="887901"/>
          </a:xfrm>
          <a:prstGeom prst="mathMultiply">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Multiply 84"/>
          <p:cNvSpPr/>
          <p:nvPr/>
        </p:nvSpPr>
        <p:spPr>
          <a:xfrm>
            <a:off x="2033941" y="2288504"/>
            <a:ext cx="378124" cy="42771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Multiply 86"/>
          <p:cNvSpPr/>
          <p:nvPr/>
        </p:nvSpPr>
        <p:spPr>
          <a:xfrm>
            <a:off x="1066555" y="2211867"/>
            <a:ext cx="378124" cy="42771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554685" y="5411957"/>
            <a:ext cx="3129332" cy="1169551"/>
          </a:xfrm>
          <a:prstGeom prst="rect">
            <a:avLst/>
          </a:prstGeom>
          <a:noFill/>
        </p:spPr>
        <p:txBody>
          <a:bodyPr wrap="square" rtlCol="0">
            <a:spAutoFit/>
          </a:bodyPr>
          <a:lstStyle/>
          <a:p>
            <a:r>
              <a:rPr lang="en-US" sz="1400" b="1" dirty="0"/>
              <a:t>When ‘main() terminates, both </a:t>
            </a:r>
            <a:r>
              <a:rPr lang="en-US" sz="1400" b="1" dirty="0" err="1"/>
              <a:t>strong_count</a:t>
            </a:r>
            <a:r>
              <a:rPr lang="en-US" sz="1400" b="1" dirty="0"/>
              <a:t> and </a:t>
            </a:r>
            <a:r>
              <a:rPr lang="en-US" sz="1400" b="1" dirty="0" err="1"/>
              <a:t>weak_count</a:t>
            </a:r>
            <a:r>
              <a:rPr lang="en-US" sz="1400" b="1" dirty="0"/>
              <a:t> values in control block become 0, now the CA instance and the control block will get de-allocated from heap</a:t>
            </a:r>
            <a:endParaRPr lang="en-IN" sz="1400" b="1" dirty="0"/>
          </a:p>
        </p:txBody>
      </p:sp>
      <p:sp>
        <p:nvSpPr>
          <p:cNvPr id="88" name="Multiply 87"/>
          <p:cNvSpPr/>
          <p:nvPr/>
        </p:nvSpPr>
        <p:spPr>
          <a:xfrm>
            <a:off x="3155060" y="1754986"/>
            <a:ext cx="1115661" cy="887901"/>
          </a:xfrm>
          <a:prstGeom prst="mathMultiply">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Multiply 89"/>
          <p:cNvSpPr/>
          <p:nvPr/>
        </p:nvSpPr>
        <p:spPr>
          <a:xfrm>
            <a:off x="3476613" y="2951511"/>
            <a:ext cx="378124" cy="42771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Multiply 90"/>
          <p:cNvSpPr/>
          <p:nvPr/>
        </p:nvSpPr>
        <p:spPr>
          <a:xfrm>
            <a:off x="4876168" y="2682387"/>
            <a:ext cx="378124" cy="42771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Multiply 92"/>
          <p:cNvSpPr/>
          <p:nvPr/>
        </p:nvSpPr>
        <p:spPr>
          <a:xfrm>
            <a:off x="4814133" y="3601660"/>
            <a:ext cx="1115661" cy="887901"/>
          </a:xfrm>
          <a:prstGeom prst="mathMultiply">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Multiply 93"/>
          <p:cNvSpPr/>
          <p:nvPr/>
        </p:nvSpPr>
        <p:spPr>
          <a:xfrm>
            <a:off x="4814286" y="4963161"/>
            <a:ext cx="1115661" cy="887901"/>
          </a:xfrm>
          <a:prstGeom prst="mathMultiply">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0371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9037" y="0"/>
            <a:ext cx="9057088" cy="6829864"/>
            <a:chOff x="29037" y="0"/>
            <a:chExt cx="9057088" cy="6829864"/>
          </a:xfrm>
        </p:grpSpPr>
        <p:sp>
          <p:nvSpPr>
            <p:cNvPr id="4" name="TextBox 3"/>
            <p:cNvSpPr txBox="1"/>
            <p:nvPr/>
          </p:nvSpPr>
          <p:spPr>
            <a:xfrm>
              <a:off x="285720" y="1643050"/>
              <a:ext cx="8501122" cy="4478149"/>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IN" sz="1400" dirty="0">
                  <a:solidFill>
                    <a:schemeClr val="tx1"/>
                  </a:solidFill>
                </a:rPr>
                <a:t>This allows creating lambda captures initialized with arbitrary expressions. The name given to the captured value does not need to be related to any variables in the enclosing scopes and introduces a new name inside the lambda body. The initializing expression is evaluated when the lambda is _created_  (not when it is  _invoked_).</a:t>
              </a:r>
            </a:p>
            <a:p>
              <a:pPr algn="just"/>
              <a:endParaRPr lang="en-IN" dirty="0">
                <a:solidFill>
                  <a:schemeClr val="tx1"/>
                </a:solidFill>
              </a:endParaRPr>
            </a:p>
            <a:p>
              <a:pPr algn="just"/>
              <a:r>
                <a:rPr lang="en-IN" sz="1400" b="1" dirty="0" err="1">
                  <a:solidFill>
                    <a:schemeClr val="tx1"/>
                  </a:solidFill>
                  <a:latin typeface="Courier New" pitchFamily="49" charset="0"/>
                  <a:cs typeface="Courier New" pitchFamily="49" charset="0"/>
                </a:rPr>
                <a:t>int</a:t>
              </a:r>
              <a:r>
                <a:rPr lang="en-IN" sz="1400" b="1" dirty="0">
                  <a:solidFill>
                    <a:schemeClr val="tx1"/>
                  </a:solidFill>
                  <a:latin typeface="Courier New" pitchFamily="49" charset="0"/>
                  <a:cs typeface="Courier New" pitchFamily="49" charset="0"/>
                </a:rPr>
                <a:t> factory(</a:t>
              </a:r>
              <a:r>
                <a:rPr lang="en-IN" sz="1400" b="1" dirty="0" err="1">
                  <a:solidFill>
                    <a:schemeClr val="tx1"/>
                  </a:solidFill>
                  <a:latin typeface="Courier New" pitchFamily="49" charset="0"/>
                  <a:cs typeface="Courier New" pitchFamily="49" charset="0"/>
                </a:rPr>
                <a:t>int</a:t>
              </a:r>
              <a:r>
                <a:rPr lang="en-IN" sz="1400" b="1" dirty="0">
                  <a:solidFill>
                    <a:schemeClr val="tx1"/>
                  </a:solidFill>
                  <a:latin typeface="Courier New" pitchFamily="49" charset="0"/>
                  <a:cs typeface="Courier New" pitchFamily="49" charset="0"/>
                </a:rPr>
                <a:t> </a:t>
              </a:r>
              <a:r>
                <a:rPr lang="en-IN" sz="1400" b="1" dirty="0" err="1">
                  <a:solidFill>
                    <a:schemeClr val="tx1"/>
                  </a:solidFill>
                  <a:latin typeface="Courier New" pitchFamily="49" charset="0"/>
                  <a:cs typeface="Courier New" pitchFamily="49" charset="0"/>
                </a:rPr>
                <a:t>i</a:t>
              </a:r>
              <a:r>
                <a:rPr lang="en-IN" sz="1400" b="1" dirty="0">
                  <a:solidFill>
                    <a:schemeClr val="tx1"/>
                  </a:solidFill>
                  <a:latin typeface="Courier New" pitchFamily="49" charset="0"/>
                  <a:cs typeface="Courier New" pitchFamily="49" charset="0"/>
                </a:rPr>
                <a:t>) { return </a:t>
              </a:r>
              <a:r>
                <a:rPr lang="en-IN" sz="1400" b="1" dirty="0" err="1">
                  <a:solidFill>
                    <a:schemeClr val="tx1"/>
                  </a:solidFill>
                  <a:latin typeface="Courier New" pitchFamily="49" charset="0"/>
                  <a:cs typeface="Courier New" pitchFamily="49" charset="0"/>
                </a:rPr>
                <a:t>i</a:t>
              </a:r>
              <a:r>
                <a:rPr lang="en-IN" sz="1400" b="1" dirty="0">
                  <a:solidFill>
                    <a:schemeClr val="tx1"/>
                  </a:solidFill>
                  <a:latin typeface="Courier New" pitchFamily="49" charset="0"/>
                  <a:cs typeface="Courier New" pitchFamily="49" charset="0"/>
                </a:rPr>
                <a:t> * 10; }</a:t>
              </a:r>
            </a:p>
            <a:p>
              <a:pPr algn="just"/>
              <a:r>
                <a:rPr lang="en-IN" sz="1400" b="1" dirty="0">
                  <a:solidFill>
                    <a:schemeClr val="tx1"/>
                  </a:solidFill>
                  <a:latin typeface="Courier New" pitchFamily="49" charset="0"/>
                  <a:cs typeface="Courier New" pitchFamily="49" charset="0"/>
                </a:rPr>
                <a:t>auto f = [x = factory(2)] { return x; }; </a:t>
              </a:r>
            </a:p>
            <a:p>
              <a:pPr algn="just"/>
              <a:r>
                <a:rPr lang="en-US" sz="1400" b="1" dirty="0" err="1">
                  <a:solidFill>
                    <a:schemeClr val="tx1"/>
                  </a:solidFill>
                  <a:latin typeface="Courier New" pitchFamily="49" charset="0"/>
                  <a:cs typeface="Courier New" pitchFamily="49" charset="0"/>
                </a:rPr>
                <a:t>cout</a:t>
              </a:r>
              <a:r>
                <a:rPr lang="en-US" sz="1400" b="1" dirty="0">
                  <a:solidFill>
                    <a:schemeClr val="tx1"/>
                  </a:solidFill>
                  <a:latin typeface="Courier New" pitchFamily="49" charset="0"/>
                  <a:cs typeface="Courier New" pitchFamily="49" charset="0"/>
                </a:rPr>
                <a:t> </a:t>
              </a:r>
              <a:r>
                <a:rPr lang="en-US" sz="1400" b="1">
                  <a:solidFill>
                    <a:schemeClr val="tx1"/>
                  </a:solidFill>
                  <a:latin typeface="Courier New" pitchFamily="49" charset="0"/>
                  <a:cs typeface="Courier New" pitchFamily="49" charset="0"/>
                </a:rPr>
                <a:t>&lt;&lt; f();   </a:t>
              </a:r>
              <a:r>
                <a:rPr lang="en-US" sz="1400" b="1">
                  <a:solidFill>
                    <a:srgbClr val="00B050"/>
                  </a:solidFill>
                  <a:latin typeface="Courier New" pitchFamily="49" charset="0"/>
                  <a:cs typeface="Courier New" pitchFamily="49" charset="0"/>
                </a:rPr>
                <a:t> </a:t>
              </a:r>
              <a:r>
                <a:rPr lang="en-IN" sz="1400" b="1" dirty="0">
                  <a:solidFill>
                    <a:srgbClr val="00B050"/>
                  </a:solidFill>
                  <a:latin typeface="Courier New" pitchFamily="49" charset="0"/>
                  <a:cs typeface="Courier New" pitchFamily="49" charset="0"/>
                </a:rPr>
                <a:t>// returns 20</a:t>
              </a:r>
            </a:p>
            <a:p>
              <a:pPr algn="just"/>
              <a:endParaRPr lang="en-US" dirty="0">
                <a:solidFill>
                  <a:srgbClr val="00B050"/>
                </a:solidFill>
              </a:endParaRPr>
            </a:p>
            <a:p>
              <a:pPr algn="just"/>
              <a:r>
                <a:rPr lang="en-IN" sz="1400" dirty="0">
                  <a:solidFill>
                    <a:schemeClr val="tx1"/>
                  </a:solidFill>
                </a:rPr>
                <a:t>Because it is now possible to _move_ (or _forward_) values into a lambda that could previously be only captured by copy or reference we can now capture move-only types in a lambda by value. Note that in the below example the `p` in the capture-list of `task2` on the left-hand-side of `=` is a new variable private to the lambda body and does not refer to the original `p`.</a:t>
              </a:r>
            </a:p>
            <a:p>
              <a:pPr algn="just"/>
              <a:endParaRPr lang="en-US" sz="1400" dirty="0">
                <a:solidFill>
                  <a:schemeClr val="tx1"/>
                </a:solidFill>
              </a:endParaRPr>
            </a:p>
            <a:p>
              <a:pPr algn="just"/>
              <a:r>
                <a:rPr lang="en-IN" sz="1400" b="1" dirty="0">
                  <a:solidFill>
                    <a:schemeClr val="tx1"/>
                  </a:solidFill>
                  <a:latin typeface="Courier New" pitchFamily="49" charset="0"/>
                  <a:cs typeface="Courier New" pitchFamily="49" charset="0"/>
                </a:rPr>
                <a:t>auto p = std::</a:t>
              </a:r>
              <a:r>
                <a:rPr lang="en-IN" sz="1400" b="1" dirty="0" err="1">
                  <a:solidFill>
                    <a:schemeClr val="tx1"/>
                  </a:solidFill>
                  <a:latin typeface="Courier New" pitchFamily="49" charset="0"/>
                  <a:cs typeface="Courier New" pitchFamily="49" charset="0"/>
                </a:rPr>
                <a:t>make_unique</a:t>
              </a:r>
              <a:r>
                <a:rPr lang="en-IN" sz="1400" b="1" dirty="0">
                  <a:solidFill>
                    <a:schemeClr val="tx1"/>
                  </a:solidFill>
                  <a:latin typeface="Courier New" pitchFamily="49" charset="0"/>
                  <a:cs typeface="Courier New" pitchFamily="49" charset="0"/>
                </a:rPr>
                <a:t>&lt;</a:t>
              </a:r>
              <a:r>
                <a:rPr lang="en-IN" sz="1400" b="1" dirty="0" err="1">
                  <a:solidFill>
                    <a:schemeClr val="tx1"/>
                  </a:solidFill>
                  <a:latin typeface="Courier New" pitchFamily="49" charset="0"/>
                  <a:cs typeface="Courier New" pitchFamily="49" charset="0"/>
                </a:rPr>
                <a:t>int</a:t>
              </a:r>
              <a:r>
                <a:rPr lang="en-IN" sz="1400" b="1" dirty="0">
                  <a:solidFill>
                    <a:schemeClr val="tx1"/>
                  </a:solidFill>
                  <a:latin typeface="Courier New" pitchFamily="49" charset="0"/>
                  <a:cs typeface="Courier New" pitchFamily="49" charset="0"/>
                </a:rPr>
                <a:t>&gt;(1);</a:t>
              </a:r>
            </a:p>
            <a:p>
              <a:pPr algn="just"/>
              <a:r>
                <a:rPr lang="en-IN" sz="1400" b="1" dirty="0">
                  <a:solidFill>
                    <a:schemeClr val="tx1"/>
                  </a:solidFill>
                  <a:latin typeface="Courier New" pitchFamily="49" charset="0"/>
                  <a:cs typeface="Courier New" pitchFamily="49" charset="0"/>
                </a:rPr>
                <a:t>auto task1 = [=] { *p = 5; }; </a:t>
              </a:r>
              <a:r>
                <a:rPr lang="en-IN" sz="1100" b="1" dirty="0">
                  <a:solidFill>
                    <a:srgbClr val="00B050"/>
                  </a:solidFill>
                  <a:latin typeface="Courier New" pitchFamily="49" charset="0"/>
                  <a:cs typeface="Courier New" pitchFamily="49" charset="0"/>
                </a:rPr>
                <a:t>// ERROR: std::</a:t>
              </a:r>
              <a:r>
                <a:rPr lang="en-IN" sz="1100" b="1" dirty="0" err="1">
                  <a:solidFill>
                    <a:srgbClr val="00B050"/>
                  </a:solidFill>
                  <a:latin typeface="Courier New" pitchFamily="49" charset="0"/>
                  <a:cs typeface="Courier New" pitchFamily="49" charset="0"/>
                </a:rPr>
                <a:t>unique_ptr</a:t>
              </a:r>
              <a:r>
                <a:rPr lang="en-IN" sz="1100" b="1" dirty="0">
                  <a:solidFill>
                    <a:srgbClr val="00B050"/>
                  </a:solidFill>
                  <a:latin typeface="Courier New" pitchFamily="49" charset="0"/>
                  <a:cs typeface="Courier New" pitchFamily="49" charset="0"/>
                </a:rPr>
                <a:t> cannot be copied</a:t>
              </a:r>
            </a:p>
            <a:p>
              <a:pPr algn="just"/>
              <a:r>
                <a:rPr lang="en-IN" sz="1400" b="1" dirty="0">
                  <a:solidFill>
                    <a:srgbClr val="00B050"/>
                  </a:solidFill>
                  <a:latin typeface="Courier New" pitchFamily="49" charset="0"/>
                  <a:cs typeface="Courier New" pitchFamily="49" charset="0"/>
                </a:rPr>
                <a:t>            // vs.</a:t>
              </a:r>
            </a:p>
            <a:p>
              <a:pPr algn="just"/>
              <a:r>
                <a:rPr lang="en-IN" sz="1400" b="1" dirty="0">
                  <a:solidFill>
                    <a:schemeClr val="tx1"/>
                  </a:solidFill>
                  <a:latin typeface="Courier New" pitchFamily="49" charset="0"/>
                  <a:cs typeface="Courier New" pitchFamily="49" charset="0"/>
                </a:rPr>
                <a:t>auto task2 = [p = std::move(p)] </a:t>
              </a:r>
            </a:p>
            <a:p>
              <a:r>
                <a:rPr lang="en-IN" sz="1400" b="1" dirty="0">
                  <a:solidFill>
                    <a:schemeClr val="tx1"/>
                  </a:solidFill>
                  <a:latin typeface="Courier New" pitchFamily="49" charset="0"/>
                  <a:cs typeface="Courier New" pitchFamily="49" charset="0"/>
                </a:rPr>
                <a:t>             { *p = 5; };</a:t>
              </a:r>
              <a:r>
                <a:rPr lang="en-IN" sz="1400" b="1" dirty="0">
                  <a:solidFill>
                    <a:srgbClr val="00B050"/>
                  </a:solidFill>
                  <a:latin typeface="Courier New" pitchFamily="49" charset="0"/>
                  <a:cs typeface="Courier New" pitchFamily="49" charset="0"/>
                </a:rPr>
                <a:t> </a:t>
              </a:r>
              <a:r>
                <a:rPr lang="en-IN" sz="1100" b="1" dirty="0">
                  <a:solidFill>
                    <a:srgbClr val="00B050"/>
                  </a:solidFill>
                  <a:latin typeface="Courier New" pitchFamily="49" charset="0"/>
                  <a:cs typeface="Courier New" pitchFamily="49" charset="0"/>
                </a:rPr>
                <a:t>// OK: p is move-constructed into the closure object                                      </a:t>
              </a:r>
            </a:p>
            <a:p>
              <a:pPr algn="just"/>
              <a:r>
                <a:rPr lang="en-IN" sz="1400" b="1" dirty="0">
                  <a:solidFill>
                    <a:srgbClr val="00B050"/>
                  </a:solidFill>
                  <a:latin typeface="Courier New" pitchFamily="49" charset="0"/>
                  <a:cs typeface="Courier New" pitchFamily="49" charset="0"/>
                </a:rPr>
                <a:t>// the original p is empty after task2 is created</a:t>
              </a:r>
            </a:p>
          </p:txBody>
        </p:sp>
        <p:sp>
          <p:nvSpPr>
            <p:cNvPr id="5" name="TextBox 4"/>
            <p:cNvSpPr txBox="1"/>
            <p:nvPr/>
          </p:nvSpPr>
          <p:spPr>
            <a:xfrm>
              <a:off x="357158" y="982746"/>
              <a:ext cx="8358246"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lvl="0"/>
              <a:r>
                <a:rPr lang="en-IN" sz="2400" u="none" dirty="0"/>
                <a:t>Lambda capture </a:t>
              </a:r>
              <a:r>
                <a:rPr lang="en-IN" sz="2400" u="none" dirty="0" err="1"/>
                <a:t>initializers</a:t>
              </a:r>
              <a:endParaRPr lang="en-IN" sz="2400" u="none" dirty="0"/>
            </a:p>
          </p:txBody>
        </p:sp>
        <p:grpSp>
          <p:nvGrpSpPr>
            <p:cNvPr id="6" name="Group 5"/>
            <p:cNvGrpSpPr/>
            <p:nvPr/>
          </p:nvGrpSpPr>
          <p:grpSpPr>
            <a:xfrm>
              <a:off x="29037" y="0"/>
              <a:ext cx="9057088" cy="785818"/>
              <a:chOff x="29037" y="0"/>
              <a:chExt cx="9057088" cy="785818"/>
            </a:xfrm>
          </p:grpSpPr>
          <p:sp>
            <p:nvSpPr>
              <p:cNvPr id="7" name="Snip and Round Single Corner Rectangle 6"/>
              <p:cNvSpPr/>
              <p:nvPr/>
            </p:nvSpPr>
            <p:spPr>
              <a:xfrm>
                <a:off x="29037" y="34724"/>
                <a:ext cx="9057088" cy="679631"/>
              </a:xfrm>
              <a:prstGeom prst="snipRoundRect">
                <a:avLst/>
              </a:prstGeom>
              <a:solidFill>
                <a:schemeClr val="bg2">
                  <a:lumMod val="75000"/>
                </a:schemeClr>
              </a:solidFill>
              <a:ln w="762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2800" b="1" dirty="0">
                  <a:solidFill>
                    <a:srgbClr val="FFFF00"/>
                  </a:solidFill>
                </a:endParaRPr>
              </a:p>
            </p:txBody>
          </p:sp>
          <p:graphicFrame>
            <p:nvGraphicFramePr>
              <p:cNvPr id="8" name="Diagram 7"/>
              <p:cNvGraphicFramePr/>
              <p:nvPr/>
            </p:nvGraphicFramePr>
            <p:xfrm>
              <a:off x="4988692" y="0"/>
              <a:ext cx="4000560"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sp>
          <p:nvSpPr>
            <p:cNvPr id="9" name="Rounded Rectangle 8"/>
            <p:cNvSpPr/>
            <p:nvPr/>
          </p:nvSpPr>
          <p:spPr>
            <a:xfrm>
              <a:off x="5774542" y="6401260"/>
              <a:ext cx="3214710" cy="428604"/>
            </a:xfrm>
            <a:prstGeom prst="roundRect">
              <a:avLst/>
            </a:prstGeom>
            <a:noFill/>
            <a:ln>
              <a:solidFill>
                <a:schemeClr val="bg1"/>
              </a:solidFill>
            </a:ln>
            <a:effectLst>
              <a:glow rad="228600">
                <a:schemeClr val="accent4">
                  <a:alpha val="40000"/>
                </a:schemeClr>
              </a:glow>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Trainer</a:t>
              </a:r>
              <a:r>
                <a:rPr lang="en-US" dirty="0">
                  <a:solidFill>
                    <a:schemeClr val="tx1">
                      <a:lumMod val="65000"/>
                      <a:lumOff val="35000"/>
                    </a:schemeClr>
                  </a:solidFill>
                </a:rPr>
                <a:t>:    </a:t>
              </a:r>
              <a:r>
                <a:rPr lang="en-US" dirty="0" err="1">
                  <a:solidFill>
                    <a:schemeClr val="tx1">
                      <a:lumMod val="65000"/>
                      <a:lumOff val="35000"/>
                    </a:schemeClr>
                  </a:solidFill>
                </a:rPr>
                <a:t>A.M.P.Ganesh</a:t>
              </a:r>
              <a:r>
                <a:rPr lang="en-US" dirty="0">
                  <a:solidFill>
                    <a:schemeClr val="tx1">
                      <a:lumMod val="65000"/>
                      <a:lumOff val="35000"/>
                    </a:schemeClr>
                  </a:solidFill>
                </a:rPr>
                <a:t> </a:t>
              </a:r>
              <a:r>
                <a:rPr lang="en-US" dirty="0" err="1">
                  <a:solidFill>
                    <a:schemeClr val="tx1">
                      <a:lumMod val="65000"/>
                      <a:lumOff val="35000"/>
                    </a:schemeClr>
                  </a:solidFill>
                </a:rPr>
                <a:t>Prabhu</a:t>
              </a:r>
              <a:endParaRPr lang="en-IN" dirty="0">
                <a:solidFill>
                  <a:schemeClr val="tx1">
                    <a:lumMod val="65000"/>
                    <a:lumOff val="35000"/>
                  </a:schemeClr>
                </a:solidFill>
              </a:endParaRPr>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13</a:t>
            </a:fld>
            <a:endParaRPr lang="en-IN"/>
          </a:p>
        </p:txBody>
      </p:sp>
    </p:spTree>
    <p:extLst>
      <p:ext uri="{BB962C8B-B14F-4D97-AF65-F5344CB8AC3E}">
        <p14:creationId xmlns:p14="http://schemas.microsoft.com/office/powerpoint/2010/main" val="255527381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1420903" y="1409581"/>
            <a:ext cx="6415370" cy="4758570"/>
            <a:chOff x="3414056" y="168097"/>
            <a:chExt cx="8553826" cy="6344760"/>
          </a:xfrm>
        </p:grpSpPr>
        <p:grpSp>
          <p:nvGrpSpPr>
            <p:cNvPr id="15" name="Group 14"/>
            <p:cNvGrpSpPr/>
            <p:nvPr/>
          </p:nvGrpSpPr>
          <p:grpSpPr>
            <a:xfrm>
              <a:off x="9906636" y="609600"/>
              <a:ext cx="1694330" cy="1398494"/>
              <a:chOff x="6091517" y="3325906"/>
              <a:chExt cx="1694330" cy="1398494"/>
            </a:xfrm>
          </p:grpSpPr>
          <p:sp>
            <p:nvSpPr>
              <p:cNvPr id="5" name="Rectangle 4"/>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 name="Rectangle 5"/>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rgbClr val="FF0000"/>
                    </a:solidFill>
                  </a:rPr>
                  <a:t>nullptr</a:t>
                </a:r>
                <a:endParaRPr lang="en-IN" sz="1050" dirty="0">
                  <a:solidFill>
                    <a:srgbClr val="FF0000"/>
                  </a:solidFill>
                </a:endParaRPr>
              </a:p>
            </p:txBody>
          </p:sp>
          <p:sp>
            <p:nvSpPr>
              <p:cNvPr id="7" name="Rectangle 6"/>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8" name="Rectangle 7"/>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grpSp>
          <p:nvGrpSpPr>
            <p:cNvPr id="10" name="Group 9"/>
            <p:cNvGrpSpPr/>
            <p:nvPr/>
          </p:nvGrpSpPr>
          <p:grpSpPr>
            <a:xfrm>
              <a:off x="5570929" y="609600"/>
              <a:ext cx="1694330" cy="1398494"/>
              <a:chOff x="6010835" y="2635624"/>
              <a:chExt cx="1694330" cy="1398494"/>
            </a:xfrm>
          </p:grpSpPr>
          <p:sp>
            <p:nvSpPr>
              <p:cNvPr id="11" name="Rectangle 10"/>
              <p:cNvSpPr/>
              <p:nvPr/>
            </p:nvSpPr>
            <p:spPr>
              <a:xfrm>
                <a:off x="6010835" y="2635624"/>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6131858" y="2770095"/>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 </a:t>
                </a:r>
                <a:endParaRPr lang="en-IN" sz="1350" dirty="0">
                  <a:solidFill>
                    <a:schemeClr val="tx1"/>
                  </a:solidFill>
                </a:endParaRPr>
              </a:p>
            </p:txBody>
          </p:sp>
          <p:sp>
            <p:nvSpPr>
              <p:cNvPr id="13" name="Rectangle 12"/>
              <p:cNvSpPr/>
              <p:nvPr/>
            </p:nvSpPr>
            <p:spPr>
              <a:xfrm>
                <a:off x="6871447"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002060"/>
                    </a:solidFill>
                  </a:rPr>
                  <a:t>###</a:t>
                </a:r>
                <a:endParaRPr lang="en-IN" sz="1350" dirty="0">
                  <a:solidFill>
                    <a:srgbClr val="002060"/>
                  </a:solidFill>
                </a:endParaRPr>
              </a:p>
            </p:txBody>
          </p:sp>
          <p:sp>
            <p:nvSpPr>
              <p:cNvPr id="14" name="Rectangle 13"/>
              <p:cNvSpPr/>
              <p:nvPr/>
            </p:nvSpPr>
            <p:spPr>
              <a:xfrm>
                <a:off x="6131858" y="3334870"/>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16" name="Bevel 15"/>
            <p:cNvSpPr/>
            <p:nvPr/>
          </p:nvSpPr>
          <p:spPr>
            <a:xfrm>
              <a:off x="8155641" y="2763370"/>
              <a:ext cx="996048" cy="867336"/>
            </a:xfrm>
            <a:prstGeom prst="bevel">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object</a:t>
              </a:r>
              <a:endParaRPr lang="en-IN" sz="900" dirty="0">
                <a:solidFill>
                  <a:schemeClr val="tx1"/>
                </a:solidFill>
              </a:endParaRPr>
            </a:p>
          </p:txBody>
        </p:sp>
        <p:grpSp>
          <p:nvGrpSpPr>
            <p:cNvPr id="24" name="Group 23"/>
            <p:cNvGrpSpPr/>
            <p:nvPr/>
          </p:nvGrpSpPr>
          <p:grpSpPr>
            <a:xfrm>
              <a:off x="7772399" y="4249270"/>
              <a:ext cx="1815353" cy="2263587"/>
              <a:chOff x="9574306" y="2971800"/>
              <a:chExt cx="1815353" cy="2263587"/>
            </a:xfrm>
          </p:grpSpPr>
          <p:sp>
            <p:nvSpPr>
              <p:cNvPr id="23" name="Rectangle 22"/>
              <p:cNvSpPr/>
              <p:nvPr/>
            </p:nvSpPr>
            <p:spPr>
              <a:xfrm>
                <a:off x="9574306" y="2971800"/>
                <a:ext cx="1815353" cy="2263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9695330" y="3039035"/>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Pointer to CA object</a:t>
                </a:r>
                <a:endParaRPr lang="en-IN" sz="900" dirty="0">
                  <a:solidFill>
                    <a:schemeClr val="tx1"/>
                  </a:solidFill>
                </a:endParaRPr>
              </a:p>
            </p:txBody>
          </p:sp>
          <p:sp>
            <p:nvSpPr>
              <p:cNvPr id="18" name="Rectangle 17"/>
              <p:cNvSpPr/>
              <p:nvPr/>
            </p:nvSpPr>
            <p:spPr>
              <a:xfrm>
                <a:off x="9695330" y="3576917"/>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19" name="Rectangle 18"/>
              <p:cNvSpPr/>
              <p:nvPr/>
            </p:nvSpPr>
            <p:spPr>
              <a:xfrm>
                <a:off x="10722106" y="3576917"/>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1</a:t>
                </a:r>
                <a:endParaRPr lang="en-IN" sz="900" dirty="0">
                  <a:solidFill>
                    <a:schemeClr val="tx1"/>
                  </a:solidFill>
                </a:endParaRPr>
              </a:p>
            </p:txBody>
          </p:sp>
          <p:sp>
            <p:nvSpPr>
              <p:cNvPr id="20" name="Rectangle 19"/>
              <p:cNvSpPr/>
              <p:nvPr/>
            </p:nvSpPr>
            <p:spPr>
              <a:xfrm>
                <a:off x="9695330" y="4114799"/>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21" name="Rectangle 20"/>
              <p:cNvSpPr/>
              <p:nvPr/>
            </p:nvSpPr>
            <p:spPr>
              <a:xfrm>
                <a:off x="10722106" y="4114799"/>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22" name="Rectangle 21"/>
              <p:cNvSpPr/>
              <p:nvPr/>
            </p:nvSpPr>
            <p:spPr>
              <a:xfrm>
                <a:off x="9695329" y="4652681"/>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a:t>
                </a:r>
                <a:r>
                  <a:rPr lang="en-US" sz="900" dirty="0" err="1">
                    <a:solidFill>
                      <a:schemeClr val="tx1"/>
                    </a:solidFill>
                  </a:rPr>
                  <a:t>deleter</a:t>
                </a:r>
                <a:r>
                  <a:rPr lang="en-US" sz="900" dirty="0">
                    <a:solidFill>
                      <a:schemeClr val="tx1"/>
                    </a:solidFill>
                  </a:rPr>
                  <a:t> </a:t>
                </a:r>
              </a:p>
              <a:p>
                <a:pPr algn="ctr"/>
                <a:r>
                  <a:rPr lang="en-US" sz="900" dirty="0">
                    <a:solidFill>
                      <a:schemeClr val="tx1"/>
                    </a:solidFill>
                  </a:rPr>
                  <a:t> and More..</a:t>
                </a:r>
                <a:endParaRPr lang="en-IN" sz="900" dirty="0">
                  <a:solidFill>
                    <a:schemeClr val="tx1"/>
                  </a:solidFill>
                </a:endParaRPr>
              </a:p>
            </p:txBody>
          </p:sp>
        </p:grpSp>
        <p:sp>
          <p:nvSpPr>
            <p:cNvPr id="25" name="TextBox 24"/>
            <p:cNvSpPr txBox="1"/>
            <p:nvPr/>
          </p:nvSpPr>
          <p:spPr>
            <a:xfrm>
              <a:off x="9708777" y="4821030"/>
              <a:ext cx="1321659" cy="677108"/>
            </a:xfrm>
            <a:prstGeom prst="rect">
              <a:avLst/>
            </a:prstGeom>
            <a:noFill/>
          </p:spPr>
          <p:txBody>
            <a:bodyPr wrap="square" rtlCol="0">
              <a:spAutoFit/>
            </a:bodyPr>
            <a:lstStyle/>
            <a:p>
              <a:pPr algn="ctr"/>
              <a:r>
                <a:rPr lang="en-US" sz="1350" b="1" dirty="0"/>
                <a:t>CONTROL BLOCK</a:t>
              </a:r>
              <a:endParaRPr lang="en-IN" sz="1350" b="1" dirty="0"/>
            </a:p>
          </p:txBody>
        </p:sp>
        <p:cxnSp>
          <p:nvCxnSpPr>
            <p:cNvPr id="27" name="Straight Connector 26"/>
            <p:cNvCxnSpPr/>
            <p:nvPr/>
          </p:nvCxnSpPr>
          <p:spPr>
            <a:xfrm>
              <a:off x="3671047" y="2514600"/>
              <a:ext cx="8296835"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414056" y="1684928"/>
              <a:ext cx="1317812" cy="677108"/>
            </a:xfrm>
            <a:prstGeom prst="rect">
              <a:avLst/>
            </a:prstGeom>
            <a:noFill/>
          </p:spPr>
          <p:txBody>
            <a:bodyPr wrap="square" rtlCol="0">
              <a:spAutoFit/>
            </a:bodyPr>
            <a:lstStyle/>
            <a:p>
              <a:pPr algn="ctr"/>
              <a:r>
                <a:rPr lang="en-US" sz="1350" b="1" dirty="0"/>
                <a:t>Stack memory</a:t>
              </a:r>
              <a:endParaRPr lang="en-IN" sz="1350" b="1" dirty="0"/>
            </a:p>
          </p:txBody>
        </p:sp>
        <p:sp>
          <p:nvSpPr>
            <p:cNvPr id="29" name="TextBox 28"/>
            <p:cNvSpPr txBox="1"/>
            <p:nvPr/>
          </p:nvSpPr>
          <p:spPr>
            <a:xfrm>
              <a:off x="3557572" y="3133164"/>
              <a:ext cx="1317812" cy="677108"/>
            </a:xfrm>
            <a:prstGeom prst="rect">
              <a:avLst/>
            </a:prstGeom>
            <a:noFill/>
          </p:spPr>
          <p:txBody>
            <a:bodyPr wrap="square" rtlCol="0">
              <a:spAutoFit/>
            </a:bodyPr>
            <a:lstStyle/>
            <a:p>
              <a:pPr algn="ctr"/>
              <a:r>
                <a:rPr lang="en-US" sz="1350" b="1" dirty="0"/>
                <a:t>Heap memory</a:t>
              </a:r>
              <a:endParaRPr lang="en-IN" sz="1350" b="1" dirty="0"/>
            </a:p>
          </p:txBody>
        </p:sp>
        <p:cxnSp>
          <p:nvCxnSpPr>
            <p:cNvPr id="34" name="Straight Connector 33"/>
            <p:cNvCxnSpPr/>
            <p:nvPr/>
          </p:nvCxnSpPr>
          <p:spPr>
            <a:xfrm>
              <a:off x="7265259" y="986117"/>
              <a:ext cx="10181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283387" y="986117"/>
              <a:ext cx="0" cy="1765767"/>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1" idx="2"/>
            </p:cNvCxnSpPr>
            <p:nvPr/>
          </p:nvCxnSpPr>
          <p:spPr>
            <a:xfrm rot="16200000" flipH="1">
              <a:off x="6035170" y="2391018"/>
              <a:ext cx="2241176" cy="1475328"/>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3" idx="0"/>
            </p:cNvCxnSpPr>
            <p:nvPr/>
          </p:nvCxnSpPr>
          <p:spPr>
            <a:xfrm flipH="1" flipV="1">
              <a:off x="8680075" y="3597088"/>
              <a:ext cx="1" cy="652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061746" y="213372"/>
              <a:ext cx="684303" cy="400109"/>
            </a:xfrm>
            <a:prstGeom prst="rect">
              <a:avLst/>
            </a:prstGeom>
            <a:noFill/>
          </p:spPr>
          <p:txBody>
            <a:bodyPr wrap="square" rtlCol="0">
              <a:spAutoFit/>
            </a:bodyPr>
            <a:lstStyle/>
            <a:p>
              <a:pPr algn="ctr"/>
              <a:r>
                <a:rPr lang="en-US" sz="1350" b="1" dirty="0"/>
                <a:t>ptr1</a:t>
              </a:r>
              <a:endParaRPr lang="en-IN" sz="1350" b="1" dirty="0"/>
            </a:p>
          </p:txBody>
        </p:sp>
        <p:sp>
          <p:nvSpPr>
            <p:cNvPr id="50" name="TextBox 49"/>
            <p:cNvSpPr txBox="1"/>
            <p:nvPr/>
          </p:nvSpPr>
          <p:spPr>
            <a:xfrm>
              <a:off x="10411649" y="168097"/>
              <a:ext cx="684303" cy="400109"/>
            </a:xfrm>
            <a:prstGeom prst="rect">
              <a:avLst/>
            </a:prstGeom>
            <a:noFill/>
          </p:spPr>
          <p:txBody>
            <a:bodyPr wrap="square" rtlCol="0">
              <a:spAutoFit/>
            </a:bodyPr>
            <a:lstStyle/>
            <a:p>
              <a:pPr algn="ctr"/>
              <a:r>
                <a:rPr lang="en-US" sz="1350" b="1" dirty="0"/>
                <a:t>ptr2</a:t>
              </a:r>
              <a:endParaRPr lang="en-IN" sz="1350" b="1" dirty="0"/>
            </a:p>
          </p:txBody>
        </p:sp>
      </p:grpSp>
      <p:sp>
        <p:nvSpPr>
          <p:cNvPr id="37" name="TextBox 36"/>
          <p:cNvSpPr txBox="1"/>
          <p:nvPr/>
        </p:nvSpPr>
        <p:spPr>
          <a:xfrm>
            <a:off x="3837381" y="164728"/>
            <a:ext cx="1765000" cy="461665"/>
          </a:xfrm>
          <a:prstGeom prst="rect">
            <a:avLst/>
          </a:prstGeom>
          <a:noFill/>
        </p:spPr>
        <p:txBody>
          <a:bodyPr wrap="square" rtlCol="0">
            <a:spAutoFit/>
          </a:bodyPr>
          <a:lstStyle/>
          <a:p>
            <a:pPr algn="ctr"/>
            <a:r>
              <a:rPr lang="en-US" sz="2400" b="1" dirty="0" err="1"/>
              <a:t>shared_ptr</a:t>
            </a:r>
            <a:endParaRPr lang="en-IN" sz="2400" b="1" dirty="0"/>
          </a:p>
        </p:txBody>
      </p:sp>
      <p:pic>
        <p:nvPicPr>
          <p:cNvPr id="35" name="Picture 34"/>
          <p:cNvPicPr>
            <a:picLocks noChangeAspect="1"/>
          </p:cNvPicPr>
          <p:nvPr/>
        </p:nvPicPr>
        <p:blipFill>
          <a:blip r:embed="rId2"/>
          <a:stretch>
            <a:fillRect/>
          </a:stretch>
        </p:blipFill>
        <p:spPr>
          <a:xfrm>
            <a:off x="389601" y="909453"/>
            <a:ext cx="3266236" cy="232876"/>
          </a:xfrm>
          <a:prstGeom prst="rect">
            <a:avLst/>
          </a:prstGeom>
        </p:spPr>
      </p:pic>
      <p:pic>
        <p:nvPicPr>
          <p:cNvPr id="38" name="Picture 37"/>
          <p:cNvPicPr>
            <a:picLocks noChangeAspect="1"/>
          </p:cNvPicPr>
          <p:nvPr/>
        </p:nvPicPr>
        <p:blipFill>
          <a:blip r:embed="rId3"/>
          <a:stretch>
            <a:fillRect/>
          </a:stretch>
        </p:blipFill>
        <p:spPr>
          <a:xfrm>
            <a:off x="5945480" y="806034"/>
            <a:ext cx="1823145" cy="203300"/>
          </a:xfrm>
          <a:prstGeom prst="rect">
            <a:avLst/>
          </a:prstGeom>
        </p:spPr>
      </p:pic>
    </p:spTree>
    <p:extLst>
      <p:ext uri="{BB962C8B-B14F-4D97-AF65-F5344CB8AC3E}">
        <p14:creationId xmlns:p14="http://schemas.microsoft.com/office/powerpoint/2010/main" val="54275137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7136446" y="1681350"/>
            <a:ext cx="1270748" cy="1048871"/>
            <a:chOff x="6091517" y="3325906"/>
            <a:chExt cx="1694330" cy="1398494"/>
          </a:xfrm>
        </p:grpSpPr>
        <p:sp>
          <p:nvSpPr>
            <p:cNvPr id="5" name="Rectangle 4"/>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 name="Rectangle 5"/>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FF0000"/>
                  </a:solidFill>
                </a:rPr>
                <a:t>###</a:t>
              </a:r>
              <a:endParaRPr lang="en-IN" sz="1050" dirty="0">
                <a:solidFill>
                  <a:srgbClr val="FF0000"/>
                </a:solidFill>
              </a:endParaRPr>
            </a:p>
          </p:txBody>
        </p:sp>
        <p:sp>
          <p:nvSpPr>
            <p:cNvPr id="7" name="Rectangle 6"/>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8" name="Rectangle 7"/>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grpSp>
        <p:nvGrpSpPr>
          <p:cNvPr id="10" name="Group 9"/>
          <p:cNvGrpSpPr/>
          <p:nvPr/>
        </p:nvGrpSpPr>
        <p:grpSpPr>
          <a:xfrm>
            <a:off x="1609327" y="1558144"/>
            <a:ext cx="1270748" cy="1048871"/>
            <a:chOff x="6010835" y="2635624"/>
            <a:chExt cx="1694330" cy="1398494"/>
          </a:xfrm>
        </p:grpSpPr>
        <p:sp>
          <p:nvSpPr>
            <p:cNvPr id="11" name="Rectangle 10"/>
            <p:cNvSpPr/>
            <p:nvPr/>
          </p:nvSpPr>
          <p:spPr>
            <a:xfrm>
              <a:off x="6010835" y="2635624"/>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6131858" y="2770095"/>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 </a:t>
              </a:r>
              <a:endParaRPr lang="en-IN" sz="1350" dirty="0">
                <a:solidFill>
                  <a:schemeClr val="tx1"/>
                </a:solidFill>
              </a:endParaRPr>
            </a:p>
          </p:txBody>
        </p:sp>
        <p:sp>
          <p:nvSpPr>
            <p:cNvPr id="13" name="Rectangle 12"/>
            <p:cNvSpPr/>
            <p:nvPr/>
          </p:nvSpPr>
          <p:spPr>
            <a:xfrm>
              <a:off x="6871447"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002060"/>
                  </a:solidFill>
                </a:rPr>
                <a:t>###</a:t>
              </a:r>
              <a:endParaRPr lang="en-IN" sz="1350" dirty="0">
                <a:solidFill>
                  <a:srgbClr val="002060"/>
                </a:solidFill>
              </a:endParaRPr>
            </a:p>
          </p:txBody>
        </p:sp>
        <p:sp>
          <p:nvSpPr>
            <p:cNvPr id="14" name="Rectangle 13"/>
            <p:cNvSpPr/>
            <p:nvPr/>
          </p:nvSpPr>
          <p:spPr>
            <a:xfrm>
              <a:off x="6131858" y="3334870"/>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16" name="Bevel 15"/>
          <p:cNvSpPr/>
          <p:nvPr/>
        </p:nvSpPr>
        <p:spPr>
          <a:xfrm>
            <a:off x="3547861" y="3173472"/>
            <a:ext cx="747036" cy="650502"/>
          </a:xfrm>
          <a:prstGeom prst="bevel">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object</a:t>
            </a:r>
            <a:endParaRPr lang="en-IN" sz="900" dirty="0">
              <a:solidFill>
                <a:schemeClr val="tx1"/>
              </a:solidFill>
            </a:endParaRPr>
          </a:p>
        </p:txBody>
      </p:sp>
      <p:grpSp>
        <p:nvGrpSpPr>
          <p:cNvPr id="24" name="Group 23"/>
          <p:cNvGrpSpPr/>
          <p:nvPr/>
        </p:nvGrpSpPr>
        <p:grpSpPr>
          <a:xfrm>
            <a:off x="3260430" y="4287897"/>
            <a:ext cx="1361515" cy="1697690"/>
            <a:chOff x="9574306" y="2971800"/>
            <a:chExt cx="1815353" cy="2263587"/>
          </a:xfrm>
        </p:grpSpPr>
        <p:sp>
          <p:nvSpPr>
            <p:cNvPr id="23" name="Rectangle 22"/>
            <p:cNvSpPr/>
            <p:nvPr/>
          </p:nvSpPr>
          <p:spPr>
            <a:xfrm>
              <a:off x="9574306" y="2971800"/>
              <a:ext cx="1815353" cy="2263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9695330" y="3039035"/>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Pointer to CA object</a:t>
              </a:r>
              <a:endParaRPr lang="en-IN" sz="900" dirty="0">
                <a:solidFill>
                  <a:schemeClr val="tx1"/>
                </a:solidFill>
              </a:endParaRPr>
            </a:p>
          </p:txBody>
        </p:sp>
        <p:sp>
          <p:nvSpPr>
            <p:cNvPr id="18" name="Rectangle 17"/>
            <p:cNvSpPr/>
            <p:nvPr/>
          </p:nvSpPr>
          <p:spPr>
            <a:xfrm>
              <a:off x="9695330" y="3576917"/>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19" name="Rectangle 18"/>
            <p:cNvSpPr/>
            <p:nvPr/>
          </p:nvSpPr>
          <p:spPr>
            <a:xfrm>
              <a:off x="10722106" y="3576917"/>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1</a:t>
              </a:r>
              <a:endParaRPr lang="en-IN" sz="900" dirty="0">
                <a:solidFill>
                  <a:schemeClr val="tx1"/>
                </a:solidFill>
              </a:endParaRPr>
            </a:p>
          </p:txBody>
        </p:sp>
        <p:sp>
          <p:nvSpPr>
            <p:cNvPr id="20" name="Rectangle 19"/>
            <p:cNvSpPr/>
            <p:nvPr/>
          </p:nvSpPr>
          <p:spPr>
            <a:xfrm>
              <a:off x="9695330" y="4114799"/>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21" name="Rectangle 20"/>
            <p:cNvSpPr/>
            <p:nvPr/>
          </p:nvSpPr>
          <p:spPr>
            <a:xfrm>
              <a:off x="10722106" y="4114799"/>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22" name="Rectangle 21"/>
            <p:cNvSpPr/>
            <p:nvPr/>
          </p:nvSpPr>
          <p:spPr>
            <a:xfrm>
              <a:off x="9695329" y="4652681"/>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a:t>
              </a:r>
              <a:r>
                <a:rPr lang="en-US" sz="900" dirty="0" err="1">
                  <a:solidFill>
                    <a:schemeClr val="tx1"/>
                  </a:solidFill>
                </a:rPr>
                <a:t>deleter</a:t>
              </a:r>
              <a:r>
                <a:rPr lang="en-US" sz="900" dirty="0">
                  <a:solidFill>
                    <a:schemeClr val="tx1"/>
                  </a:solidFill>
                </a:rPr>
                <a:t> </a:t>
              </a:r>
            </a:p>
            <a:p>
              <a:pPr algn="ctr"/>
              <a:r>
                <a:rPr lang="en-US" sz="900" dirty="0">
                  <a:solidFill>
                    <a:schemeClr val="tx1"/>
                  </a:solidFill>
                </a:rPr>
                <a:t> and More..</a:t>
              </a:r>
              <a:endParaRPr lang="en-IN" sz="900" dirty="0">
                <a:solidFill>
                  <a:schemeClr val="tx1"/>
                </a:solidFill>
              </a:endParaRPr>
            </a:p>
          </p:txBody>
        </p:sp>
      </p:grpSp>
      <p:sp>
        <p:nvSpPr>
          <p:cNvPr id="25" name="TextBox 24"/>
          <p:cNvSpPr txBox="1"/>
          <p:nvPr/>
        </p:nvSpPr>
        <p:spPr>
          <a:xfrm>
            <a:off x="4894962" y="4711479"/>
            <a:ext cx="991244" cy="507831"/>
          </a:xfrm>
          <a:prstGeom prst="rect">
            <a:avLst/>
          </a:prstGeom>
          <a:noFill/>
        </p:spPr>
        <p:txBody>
          <a:bodyPr wrap="square" rtlCol="0">
            <a:spAutoFit/>
          </a:bodyPr>
          <a:lstStyle/>
          <a:p>
            <a:pPr algn="ctr"/>
            <a:r>
              <a:rPr lang="en-US" sz="1350" b="1" dirty="0"/>
              <a:t>CONTROL BLOCK</a:t>
            </a:r>
            <a:endParaRPr lang="en-IN" sz="1350" b="1" dirty="0"/>
          </a:p>
        </p:txBody>
      </p:sp>
      <p:cxnSp>
        <p:nvCxnSpPr>
          <p:cNvPr id="27" name="Straight Connector 26"/>
          <p:cNvCxnSpPr/>
          <p:nvPr/>
        </p:nvCxnSpPr>
        <p:spPr>
          <a:xfrm>
            <a:off x="458507" y="2961438"/>
            <a:ext cx="8352928"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2540" y="2011227"/>
            <a:ext cx="988359" cy="507831"/>
          </a:xfrm>
          <a:prstGeom prst="rect">
            <a:avLst/>
          </a:prstGeom>
          <a:noFill/>
        </p:spPr>
        <p:txBody>
          <a:bodyPr wrap="square" rtlCol="0">
            <a:spAutoFit/>
          </a:bodyPr>
          <a:lstStyle/>
          <a:p>
            <a:pPr algn="ctr"/>
            <a:r>
              <a:rPr lang="en-US" sz="1350" b="1" dirty="0"/>
              <a:t>Stack memory</a:t>
            </a:r>
            <a:endParaRPr lang="en-IN" sz="1350" b="1" dirty="0"/>
          </a:p>
        </p:txBody>
      </p:sp>
      <p:sp>
        <p:nvSpPr>
          <p:cNvPr id="29" name="TextBox 28"/>
          <p:cNvSpPr txBox="1"/>
          <p:nvPr/>
        </p:nvSpPr>
        <p:spPr>
          <a:xfrm>
            <a:off x="-104579" y="5110877"/>
            <a:ext cx="988359" cy="507831"/>
          </a:xfrm>
          <a:prstGeom prst="rect">
            <a:avLst/>
          </a:prstGeom>
          <a:noFill/>
        </p:spPr>
        <p:txBody>
          <a:bodyPr wrap="square" rtlCol="0">
            <a:spAutoFit/>
          </a:bodyPr>
          <a:lstStyle/>
          <a:p>
            <a:pPr algn="ctr"/>
            <a:r>
              <a:rPr lang="en-US" sz="1350" b="1" dirty="0"/>
              <a:t>Heap memory</a:t>
            </a:r>
            <a:endParaRPr lang="en-IN" sz="1350" b="1" dirty="0"/>
          </a:p>
        </p:txBody>
      </p:sp>
      <p:cxnSp>
        <p:nvCxnSpPr>
          <p:cNvPr id="34" name="Straight Connector 33"/>
          <p:cNvCxnSpPr/>
          <p:nvPr/>
        </p:nvCxnSpPr>
        <p:spPr>
          <a:xfrm>
            <a:off x="2880074" y="1840532"/>
            <a:ext cx="7635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643671" y="1840532"/>
            <a:ext cx="0" cy="1324325"/>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1" idx="2"/>
          </p:cNvCxnSpPr>
          <p:nvPr/>
        </p:nvCxnSpPr>
        <p:spPr>
          <a:xfrm rot="16200000" flipH="1">
            <a:off x="1957508" y="2894208"/>
            <a:ext cx="1680882" cy="1106496"/>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3" idx="0"/>
          </p:cNvCxnSpPr>
          <p:nvPr/>
        </p:nvCxnSpPr>
        <p:spPr>
          <a:xfrm flipH="1" flipV="1">
            <a:off x="3941187" y="3798760"/>
            <a:ext cx="1" cy="489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977440" y="1260973"/>
            <a:ext cx="513227" cy="300082"/>
          </a:xfrm>
          <a:prstGeom prst="rect">
            <a:avLst/>
          </a:prstGeom>
          <a:noFill/>
        </p:spPr>
        <p:txBody>
          <a:bodyPr wrap="square" rtlCol="0">
            <a:spAutoFit/>
          </a:bodyPr>
          <a:lstStyle/>
          <a:p>
            <a:pPr algn="ctr"/>
            <a:r>
              <a:rPr lang="en-US" sz="1350" b="1" dirty="0"/>
              <a:t>ptr1</a:t>
            </a:r>
            <a:endParaRPr lang="en-IN" sz="1350" b="1" dirty="0"/>
          </a:p>
        </p:txBody>
      </p:sp>
      <p:sp>
        <p:nvSpPr>
          <p:cNvPr id="50" name="TextBox 49"/>
          <p:cNvSpPr txBox="1"/>
          <p:nvPr/>
        </p:nvSpPr>
        <p:spPr>
          <a:xfrm>
            <a:off x="7504559" y="1355159"/>
            <a:ext cx="513227" cy="300082"/>
          </a:xfrm>
          <a:prstGeom prst="rect">
            <a:avLst/>
          </a:prstGeom>
          <a:noFill/>
        </p:spPr>
        <p:txBody>
          <a:bodyPr wrap="square" rtlCol="0">
            <a:spAutoFit/>
          </a:bodyPr>
          <a:lstStyle/>
          <a:p>
            <a:pPr algn="ctr"/>
            <a:r>
              <a:rPr lang="en-US" sz="1350" b="1" dirty="0"/>
              <a:t>ptr2</a:t>
            </a:r>
            <a:endParaRPr lang="en-IN" sz="1350" b="1" dirty="0"/>
          </a:p>
        </p:txBody>
      </p:sp>
      <p:sp>
        <p:nvSpPr>
          <p:cNvPr id="37" name="TextBox 36"/>
          <p:cNvSpPr txBox="1"/>
          <p:nvPr/>
        </p:nvSpPr>
        <p:spPr>
          <a:xfrm>
            <a:off x="3837381" y="164728"/>
            <a:ext cx="1765000" cy="461665"/>
          </a:xfrm>
          <a:prstGeom prst="rect">
            <a:avLst/>
          </a:prstGeom>
          <a:noFill/>
        </p:spPr>
        <p:txBody>
          <a:bodyPr wrap="square" rtlCol="0">
            <a:spAutoFit/>
          </a:bodyPr>
          <a:lstStyle/>
          <a:p>
            <a:pPr algn="ctr"/>
            <a:r>
              <a:rPr lang="en-US" sz="2400" b="1" dirty="0" err="1"/>
              <a:t>shared_ptr</a:t>
            </a:r>
            <a:endParaRPr lang="en-IN" sz="2400" b="1" dirty="0"/>
          </a:p>
        </p:txBody>
      </p:sp>
      <p:grpSp>
        <p:nvGrpSpPr>
          <p:cNvPr id="40" name="Group 39"/>
          <p:cNvGrpSpPr/>
          <p:nvPr/>
        </p:nvGrpSpPr>
        <p:grpSpPr>
          <a:xfrm>
            <a:off x="6161778" y="4224024"/>
            <a:ext cx="1361515" cy="1697690"/>
            <a:chOff x="4921885" y="4445427"/>
            <a:chExt cx="1361515" cy="1697690"/>
          </a:xfrm>
        </p:grpSpPr>
        <p:sp>
          <p:nvSpPr>
            <p:cNvPr id="41" name="Rectangle 40"/>
            <p:cNvSpPr/>
            <p:nvPr/>
          </p:nvSpPr>
          <p:spPr>
            <a:xfrm>
              <a:off x="4921885" y="4445427"/>
              <a:ext cx="1361515" cy="169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3" name="Rectangle 42"/>
            <p:cNvSpPr/>
            <p:nvPr/>
          </p:nvSpPr>
          <p:spPr>
            <a:xfrm>
              <a:off x="5039970" y="4559850"/>
              <a:ext cx="1141459" cy="295936"/>
            </a:xfrm>
            <a:prstGeom prst="rect">
              <a:avLst/>
            </a:prstGeom>
            <a:solidFill>
              <a:schemeClr val="accent2">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object</a:t>
              </a:r>
              <a:endParaRPr lang="en-IN" sz="900" dirty="0">
                <a:solidFill>
                  <a:schemeClr val="tx1"/>
                </a:solidFill>
              </a:endParaRPr>
            </a:p>
          </p:txBody>
        </p:sp>
        <p:sp>
          <p:nvSpPr>
            <p:cNvPr id="44" name="Rectangle 43"/>
            <p:cNvSpPr/>
            <p:nvPr/>
          </p:nvSpPr>
          <p:spPr>
            <a:xfrm>
              <a:off x="5012653" y="4899265"/>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45" name="Rectangle 44"/>
            <p:cNvSpPr/>
            <p:nvPr/>
          </p:nvSpPr>
          <p:spPr>
            <a:xfrm>
              <a:off x="5782735" y="4899265"/>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1</a:t>
              </a:r>
              <a:endParaRPr lang="en-IN" sz="900" dirty="0">
                <a:solidFill>
                  <a:schemeClr val="tx1"/>
                </a:solidFill>
              </a:endParaRPr>
            </a:p>
          </p:txBody>
        </p:sp>
        <p:sp>
          <p:nvSpPr>
            <p:cNvPr id="46" name="Rectangle 45"/>
            <p:cNvSpPr/>
            <p:nvPr/>
          </p:nvSpPr>
          <p:spPr>
            <a:xfrm>
              <a:off x="5012653" y="5302676"/>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47" name="Rectangle 46"/>
            <p:cNvSpPr/>
            <p:nvPr/>
          </p:nvSpPr>
          <p:spPr>
            <a:xfrm>
              <a:off x="5782735" y="5302676"/>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52" name="Rectangle 51"/>
            <p:cNvSpPr/>
            <p:nvPr/>
          </p:nvSpPr>
          <p:spPr>
            <a:xfrm>
              <a:off x="5012652" y="5706088"/>
              <a:ext cx="1187180"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grpSp>
      <p:cxnSp>
        <p:nvCxnSpPr>
          <p:cNvPr id="54" name="Elbow Connector 53"/>
          <p:cNvCxnSpPr>
            <a:stCxn id="6" idx="1"/>
            <a:endCxn id="41" idx="0"/>
          </p:cNvCxnSpPr>
          <p:nvPr/>
        </p:nvCxnSpPr>
        <p:spPr>
          <a:xfrm rot="10800000" flipV="1">
            <a:off x="6842537" y="1963738"/>
            <a:ext cx="384677" cy="22602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8" idx="2"/>
          </p:cNvCxnSpPr>
          <p:nvPr/>
        </p:nvCxnSpPr>
        <p:spPr>
          <a:xfrm rot="5400000">
            <a:off x="6784116" y="3226233"/>
            <a:ext cx="1634997" cy="360583"/>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1" name="Picture 50"/>
          <p:cNvPicPr>
            <a:picLocks noChangeAspect="1"/>
          </p:cNvPicPr>
          <p:nvPr/>
        </p:nvPicPr>
        <p:blipFill>
          <a:blip r:embed="rId2"/>
          <a:stretch>
            <a:fillRect/>
          </a:stretch>
        </p:blipFill>
        <p:spPr>
          <a:xfrm>
            <a:off x="621668" y="1022081"/>
            <a:ext cx="3266236" cy="232876"/>
          </a:xfrm>
          <a:prstGeom prst="rect">
            <a:avLst/>
          </a:prstGeom>
        </p:spPr>
      </p:pic>
      <p:sp>
        <p:nvSpPr>
          <p:cNvPr id="53" name="Rectangle 52"/>
          <p:cNvSpPr/>
          <p:nvPr/>
        </p:nvSpPr>
        <p:spPr>
          <a:xfrm>
            <a:off x="4922310" y="1042705"/>
            <a:ext cx="4063236" cy="283531"/>
          </a:xfrm>
          <a:prstGeom prst="rect">
            <a:avLst/>
          </a:prstGeom>
        </p:spPr>
        <p:txBody>
          <a:bodyPr wrap="square">
            <a:spAutoFit/>
          </a:bodyPr>
          <a:lstStyle/>
          <a:p>
            <a:r>
              <a:rPr lang="en-IN" sz="1200" b="1" dirty="0" err="1">
                <a:solidFill>
                  <a:schemeClr val="accent5">
                    <a:lumMod val="75000"/>
                  </a:schemeClr>
                </a:solidFill>
                <a:latin typeface="Courier New" panose="02070309020205020404" pitchFamily="49" charset="0"/>
                <a:cs typeface="Courier New" panose="02070309020205020404" pitchFamily="49" charset="0"/>
              </a:rPr>
              <a:t>shared_ptr</a:t>
            </a:r>
            <a:r>
              <a:rPr lang="en-IN" sz="1200" b="1" dirty="0">
                <a:solidFill>
                  <a:schemeClr val="accent5">
                    <a:lumMod val="75000"/>
                  </a:schemeClr>
                </a:solidFill>
                <a:latin typeface="Courier New" panose="02070309020205020404" pitchFamily="49" charset="0"/>
                <a:cs typeface="Courier New" panose="02070309020205020404" pitchFamily="49" charset="0"/>
              </a:rPr>
              <a:t>&lt;CA&gt; ptr2 = </a:t>
            </a:r>
            <a:r>
              <a:rPr lang="en-IN" sz="1200" b="1" dirty="0" err="1">
                <a:solidFill>
                  <a:schemeClr val="accent5">
                    <a:lumMod val="75000"/>
                  </a:schemeClr>
                </a:solidFill>
                <a:latin typeface="Courier New" panose="02070309020205020404" pitchFamily="49" charset="0"/>
                <a:cs typeface="Courier New" panose="02070309020205020404" pitchFamily="49" charset="0"/>
              </a:rPr>
              <a:t>make_shared</a:t>
            </a:r>
            <a:r>
              <a:rPr lang="en-IN" sz="1200" b="1" dirty="0">
                <a:solidFill>
                  <a:schemeClr val="accent5">
                    <a:lumMod val="75000"/>
                  </a:schemeClr>
                </a:solidFill>
                <a:latin typeface="Courier New" panose="02070309020205020404" pitchFamily="49" charset="0"/>
                <a:cs typeface="Courier New" panose="02070309020205020404" pitchFamily="49" charset="0"/>
              </a:rPr>
              <a:t>&lt;CA&gt;();</a:t>
            </a:r>
          </a:p>
        </p:txBody>
      </p:sp>
    </p:spTree>
    <p:extLst>
      <p:ext uri="{BB962C8B-B14F-4D97-AF65-F5344CB8AC3E}">
        <p14:creationId xmlns:p14="http://schemas.microsoft.com/office/powerpoint/2010/main" val="245164167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6522563" y="1715674"/>
            <a:ext cx="1270748" cy="1048871"/>
            <a:chOff x="6522563" y="1715674"/>
            <a:chExt cx="1270748" cy="1048871"/>
          </a:xfrm>
        </p:grpSpPr>
        <p:sp>
          <p:nvSpPr>
            <p:cNvPr id="5" name="Rectangle 4"/>
            <p:cNvSpPr/>
            <p:nvPr/>
          </p:nvSpPr>
          <p:spPr>
            <a:xfrm>
              <a:off x="6522563" y="1715674"/>
              <a:ext cx="1270748" cy="104887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 name="Rectangle 5"/>
            <p:cNvSpPr/>
            <p:nvPr/>
          </p:nvSpPr>
          <p:spPr>
            <a:xfrm>
              <a:off x="6613330" y="1816527"/>
              <a:ext cx="554692" cy="363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0000FF"/>
                  </a:solidFill>
                </a:rPr>
                <a:t>###</a:t>
              </a:r>
              <a:endParaRPr lang="en-IN" sz="1050" dirty="0">
                <a:solidFill>
                  <a:srgbClr val="0000FF"/>
                </a:solidFill>
              </a:endParaRPr>
            </a:p>
          </p:txBody>
        </p:sp>
        <p:sp>
          <p:nvSpPr>
            <p:cNvPr id="7" name="Rectangle 6"/>
            <p:cNvSpPr/>
            <p:nvPr/>
          </p:nvSpPr>
          <p:spPr>
            <a:xfrm>
              <a:off x="7168022" y="1816527"/>
              <a:ext cx="554692" cy="363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8" name="Rectangle 7"/>
            <p:cNvSpPr/>
            <p:nvPr/>
          </p:nvSpPr>
          <p:spPr>
            <a:xfrm>
              <a:off x="6613330" y="2240109"/>
              <a:ext cx="1109384" cy="3832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grpSp>
        <p:nvGrpSpPr>
          <p:cNvPr id="39" name="Group 38"/>
          <p:cNvGrpSpPr/>
          <p:nvPr/>
        </p:nvGrpSpPr>
        <p:grpSpPr>
          <a:xfrm>
            <a:off x="3270782" y="1715674"/>
            <a:ext cx="1270748" cy="1048871"/>
            <a:chOff x="3270782" y="1715674"/>
            <a:chExt cx="1270748" cy="1048871"/>
          </a:xfrm>
        </p:grpSpPr>
        <p:sp>
          <p:nvSpPr>
            <p:cNvPr id="11" name="Rectangle 10"/>
            <p:cNvSpPr/>
            <p:nvPr/>
          </p:nvSpPr>
          <p:spPr>
            <a:xfrm>
              <a:off x="3270782" y="1715674"/>
              <a:ext cx="1270748" cy="104887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3361549" y="1816527"/>
              <a:ext cx="554692" cy="363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 </a:t>
              </a:r>
              <a:endParaRPr lang="en-IN" sz="1350" dirty="0">
                <a:solidFill>
                  <a:schemeClr val="tx1"/>
                </a:solidFill>
              </a:endParaRPr>
            </a:p>
          </p:txBody>
        </p:sp>
        <p:sp>
          <p:nvSpPr>
            <p:cNvPr id="13" name="Rectangle 12"/>
            <p:cNvSpPr/>
            <p:nvPr/>
          </p:nvSpPr>
          <p:spPr>
            <a:xfrm>
              <a:off x="3916241" y="1816527"/>
              <a:ext cx="554692" cy="363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0000FF"/>
                  </a:solidFill>
                </a:rPr>
                <a:t>###</a:t>
              </a:r>
              <a:endParaRPr lang="en-IN" sz="1350" dirty="0">
                <a:solidFill>
                  <a:srgbClr val="0000FF"/>
                </a:solidFill>
              </a:endParaRPr>
            </a:p>
          </p:txBody>
        </p:sp>
        <p:sp>
          <p:nvSpPr>
            <p:cNvPr id="14" name="Rectangle 13"/>
            <p:cNvSpPr/>
            <p:nvPr/>
          </p:nvSpPr>
          <p:spPr>
            <a:xfrm>
              <a:off x="3361549" y="2240109"/>
              <a:ext cx="1109384" cy="3832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grpSp>
        <p:nvGrpSpPr>
          <p:cNvPr id="41" name="Group 40"/>
          <p:cNvGrpSpPr/>
          <p:nvPr/>
        </p:nvGrpSpPr>
        <p:grpSpPr>
          <a:xfrm>
            <a:off x="4921885" y="4445427"/>
            <a:ext cx="1361515" cy="1697690"/>
            <a:chOff x="4921885" y="4445427"/>
            <a:chExt cx="1361515" cy="1697690"/>
          </a:xfrm>
        </p:grpSpPr>
        <p:sp>
          <p:nvSpPr>
            <p:cNvPr id="23" name="Rectangle 22"/>
            <p:cNvSpPr/>
            <p:nvPr/>
          </p:nvSpPr>
          <p:spPr>
            <a:xfrm>
              <a:off x="4921885" y="4445427"/>
              <a:ext cx="1361515" cy="169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5039970" y="4559850"/>
              <a:ext cx="1141459" cy="295936"/>
            </a:xfrm>
            <a:prstGeom prst="rect">
              <a:avLst/>
            </a:prstGeom>
            <a:solidFill>
              <a:schemeClr val="accent2">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object</a:t>
              </a:r>
              <a:endParaRPr lang="en-IN" sz="900" dirty="0">
                <a:solidFill>
                  <a:schemeClr val="tx1"/>
                </a:solidFill>
              </a:endParaRPr>
            </a:p>
          </p:txBody>
        </p:sp>
        <p:sp>
          <p:nvSpPr>
            <p:cNvPr id="18" name="Rectangle 17"/>
            <p:cNvSpPr/>
            <p:nvPr/>
          </p:nvSpPr>
          <p:spPr>
            <a:xfrm>
              <a:off x="5012653" y="4899265"/>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19" name="Rectangle 18"/>
            <p:cNvSpPr/>
            <p:nvPr/>
          </p:nvSpPr>
          <p:spPr>
            <a:xfrm>
              <a:off x="5782735" y="4899265"/>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2</a:t>
              </a:r>
              <a:endParaRPr lang="en-IN" sz="900" dirty="0">
                <a:solidFill>
                  <a:schemeClr val="tx1"/>
                </a:solidFill>
              </a:endParaRPr>
            </a:p>
          </p:txBody>
        </p:sp>
        <p:sp>
          <p:nvSpPr>
            <p:cNvPr id="20" name="Rectangle 19"/>
            <p:cNvSpPr/>
            <p:nvPr/>
          </p:nvSpPr>
          <p:spPr>
            <a:xfrm>
              <a:off x="5012653" y="5302676"/>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21" name="Rectangle 20"/>
            <p:cNvSpPr/>
            <p:nvPr/>
          </p:nvSpPr>
          <p:spPr>
            <a:xfrm>
              <a:off x="5782735" y="5302676"/>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22" name="Rectangle 21"/>
            <p:cNvSpPr/>
            <p:nvPr/>
          </p:nvSpPr>
          <p:spPr>
            <a:xfrm>
              <a:off x="5012652" y="5706088"/>
              <a:ext cx="1187180"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grpSp>
      <p:grpSp>
        <p:nvGrpSpPr>
          <p:cNvPr id="38" name="Group 37"/>
          <p:cNvGrpSpPr/>
          <p:nvPr/>
        </p:nvGrpSpPr>
        <p:grpSpPr>
          <a:xfrm>
            <a:off x="1653128" y="94361"/>
            <a:ext cx="6968666" cy="6007965"/>
            <a:chOff x="1653128" y="94361"/>
            <a:chExt cx="6968666" cy="6007965"/>
          </a:xfrm>
        </p:grpSpPr>
        <p:sp>
          <p:nvSpPr>
            <p:cNvPr id="25" name="TextBox 24"/>
            <p:cNvSpPr txBox="1"/>
            <p:nvPr/>
          </p:nvSpPr>
          <p:spPr>
            <a:xfrm>
              <a:off x="3906156" y="5594495"/>
              <a:ext cx="991244" cy="507831"/>
            </a:xfrm>
            <a:prstGeom prst="rect">
              <a:avLst/>
            </a:prstGeom>
            <a:noFill/>
          </p:spPr>
          <p:txBody>
            <a:bodyPr wrap="square" rtlCol="0">
              <a:spAutoFit/>
            </a:bodyPr>
            <a:lstStyle/>
            <a:p>
              <a:pPr algn="ctr"/>
              <a:r>
                <a:rPr lang="en-US" sz="1350" b="1" dirty="0"/>
                <a:t>CONTROL BLOCK</a:t>
              </a:r>
              <a:endParaRPr lang="en-IN" sz="1350" b="1" dirty="0"/>
            </a:p>
          </p:txBody>
        </p:sp>
        <p:cxnSp>
          <p:nvCxnSpPr>
            <p:cNvPr id="27" name="Straight Connector 26"/>
            <p:cNvCxnSpPr/>
            <p:nvPr/>
          </p:nvCxnSpPr>
          <p:spPr>
            <a:xfrm>
              <a:off x="1845871" y="3144424"/>
              <a:ext cx="622262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653128" y="2522170"/>
              <a:ext cx="988359" cy="507831"/>
            </a:xfrm>
            <a:prstGeom prst="rect">
              <a:avLst/>
            </a:prstGeom>
            <a:noFill/>
          </p:spPr>
          <p:txBody>
            <a:bodyPr wrap="square" rtlCol="0">
              <a:spAutoFit/>
            </a:bodyPr>
            <a:lstStyle/>
            <a:p>
              <a:pPr algn="ctr"/>
              <a:r>
                <a:rPr lang="en-US" sz="1350" b="1" dirty="0"/>
                <a:t>Stack memory</a:t>
              </a:r>
              <a:endParaRPr lang="en-IN" sz="1350" b="1" dirty="0"/>
            </a:p>
          </p:txBody>
        </p:sp>
        <p:sp>
          <p:nvSpPr>
            <p:cNvPr id="29" name="TextBox 28"/>
            <p:cNvSpPr txBox="1"/>
            <p:nvPr/>
          </p:nvSpPr>
          <p:spPr>
            <a:xfrm>
              <a:off x="1760765" y="3608347"/>
              <a:ext cx="988359" cy="507831"/>
            </a:xfrm>
            <a:prstGeom prst="rect">
              <a:avLst/>
            </a:prstGeom>
            <a:noFill/>
          </p:spPr>
          <p:txBody>
            <a:bodyPr wrap="square" rtlCol="0">
              <a:spAutoFit/>
            </a:bodyPr>
            <a:lstStyle/>
            <a:p>
              <a:pPr algn="ctr"/>
              <a:r>
                <a:rPr lang="en-US" sz="1350" b="1" dirty="0"/>
                <a:t>Heap memory</a:t>
              </a:r>
              <a:endParaRPr lang="en-IN" sz="1350" b="1" dirty="0"/>
            </a:p>
          </p:txBody>
        </p:sp>
        <p:cxnSp>
          <p:nvCxnSpPr>
            <p:cNvPr id="34" name="Straight Connector 33"/>
            <p:cNvCxnSpPr/>
            <p:nvPr/>
          </p:nvCxnSpPr>
          <p:spPr>
            <a:xfrm>
              <a:off x="4541530" y="1998062"/>
              <a:ext cx="763596" cy="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305126" y="1998062"/>
              <a:ext cx="0" cy="2561788"/>
            </a:xfrm>
            <a:prstGeom prst="line">
              <a:avLst/>
            </a:prstGeom>
            <a:ln>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rot="16200000" flipH="1">
              <a:off x="3502820" y="2935594"/>
              <a:ext cx="1923255" cy="1096410"/>
            </a:xfrm>
            <a:prstGeom prst="bentConnector3">
              <a:avLst>
                <a:gd name="adj1" fmla="val 50000"/>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638895" y="1418503"/>
              <a:ext cx="513227" cy="300082"/>
            </a:xfrm>
            <a:prstGeom prst="rect">
              <a:avLst/>
            </a:prstGeom>
            <a:noFill/>
          </p:spPr>
          <p:txBody>
            <a:bodyPr wrap="square" rtlCol="0">
              <a:spAutoFit/>
            </a:bodyPr>
            <a:lstStyle/>
            <a:p>
              <a:pPr algn="ctr"/>
              <a:r>
                <a:rPr lang="en-US" sz="1350" b="1" dirty="0"/>
                <a:t>ptr1</a:t>
              </a:r>
              <a:endParaRPr lang="en-IN" sz="1350" b="1" dirty="0"/>
            </a:p>
          </p:txBody>
        </p:sp>
        <p:sp>
          <p:nvSpPr>
            <p:cNvPr id="50" name="TextBox 49"/>
            <p:cNvSpPr txBox="1"/>
            <p:nvPr/>
          </p:nvSpPr>
          <p:spPr>
            <a:xfrm>
              <a:off x="6901322" y="1384547"/>
              <a:ext cx="513227" cy="300082"/>
            </a:xfrm>
            <a:prstGeom prst="rect">
              <a:avLst/>
            </a:prstGeom>
            <a:noFill/>
          </p:spPr>
          <p:txBody>
            <a:bodyPr wrap="square" rtlCol="0">
              <a:spAutoFit/>
            </a:bodyPr>
            <a:lstStyle/>
            <a:p>
              <a:pPr algn="ctr"/>
              <a:r>
                <a:rPr lang="en-US" sz="1350" b="1" dirty="0"/>
                <a:t>ptr2</a:t>
              </a:r>
              <a:endParaRPr lang="en-IN" sz="1350" b="1" dirty="0"/>
            </a:p>
          </p:txBody>
        </p:sp>
        <p:sp>
          <p:nvSpPr>
            <p:cNvPr id="2" name="Rectangle 1"/>
            <p:cNvSpPr/>
            <p:nvPr/>
          </p:nvSpPr>
          <p:spPr>
            <a:xfrm>
              <a:off x="6019800" y="1242781"/>
              <a:ext cx="2601994" cy="276999"/>
            </a:xfrm>
            <a:prstGeom prst="rect">
              <a:avLst/>
            </a:prstGeom>
          </p:spPr>
          <p:txBody>
            <a:bodyPr wrap="none">
              <a:spAutoFit/>
            </a:bodyPr>
            <a:lstStyle/>
            <a:p>
              <a:r>
                <a:rPr lang="en-US" sz="1200" b="1" dirty="0" err="1">
                  <a:solidFill>
                    <a:schemeClr val="accent5">
                      <a:lumMod val="75000"/>
                    </a:schemeClr>
                  </a:solidFill>
                  <a:latin typeface="Courier New" panose="02070309020205020404" pitchFamily="49" charset="0"/>
                  <a:cs typeface="Courier New" panose="02070309020205020404" pitchFamily="49" charset="0"/>
                </a:rPr>
                <a:t>shared_ptr</a:t>
              </a:r>
              <a:r>
                <a:rPr lang="en-US" sz="1200" b="1" dirty="0">
                  <a:solidFill>
                    <a:schemeClr val="accent5">
                      <a:lumMod val="75000"/>
                    </a:schemeClr>
                  </a:solidFill>
                  <a:latin typeface="Courier New" panose="02070309020205020404" pitchFamily="49" charset="0"/>
                  <a:cs typeface="Courier New" panose="02070309020205020404" pitchFamily="49" charset="0"/>
                </a:rPr>
                <a:t>&lt;CA&gt; ptr2(ptr1);</a:t>
              </a:r>
              <a:endParaRPr lang="en-IN" sz="1200" b="1" dirty="0">
                <a:solidFill>
                  <a:schemeClr val="accent5">
                    <a:lumMod val="75000"/>
                  </a:schemeClr>
                </a:solidFill>
                <a:latin typeface="Courier New" panose="02070309020205020404" pitchFamily="49" charset="0"/>
                <a:cs typeface="Courier New" panose="02070309020205020404" pitchFamily="49" charset="0"/>
              </a:endParaRPr>
            </a:p>
          </p:txBody>
        </p:sp>
        <p:sp>
          <p:nvSpPr>
            <p:cNvPr id="30" name="TextBox 29"/>
            <p:cNvSpPr txBox="1"/>
            <p:nvPr/>
          </p:nvSpPr>
          <p:spPr>
            <a:xfrm>
              <a:off x="3860985" y="94361"/>
              <a:ext cx="1689526" cy="461665"/>
            </a:xfrm>
            <a:prstGeom prst="rect">
              <a:avLst/>
            </a:prstGeom>
            <a:noFill/>
          </p:spPr>
          <p:txBody>
            <a:bodyPr wrap="square" rtlCol="0">
              <a:spAutoFit/>
            </a:bodyPr>
            <a:lstStyle/>
            <a:p>
              <a:pPr algn="ctr"/>
              <a:r>
                <a:rPr lang="en-US" sz="2400" b="1" dirty="0" err="1"/>
                <a:t>shared_ptr</a:t>
              </a:r>
              <a:endParaRPr lang="en-IN" sz="2400" b="1" dirty="0"/>
            </a:p>
          </p:txBody>
        </p:sp>
      </p:grpSp>
      <p:sp>
        <p:nvSpPr>
          <p:cNvPr id="16" name="Rectangle 15"/>
          <p:cNvSpPr/>
          <p:nvPr/>
        </p:nvSpPr>
        <p:spPr>
          <a:xfrm>
            <a:off x="478294" y="1101016"/>
            <a:ext cx="4063236" cy="283531"/>
          </a:xfrm>
          <a:prstGeom prst="rect">
            <a:avLst/>
          </a:prstGeom>
        </p:spPr>
        <p:txBody>
          <a:bodyPr wrap="square">
            <a:spAutoFit/>
          </a:bodyPr>
          <a:lstStyle/>
          <a:p>
            <a:r>
              <a:rPr lang="en-IN" sz="1200" b="1" dirty="0" err="1">
                <a:solidFill>
                  <a:schemeClr val="accent5">
                    <a:lumMod val="75000"/>
                  </a:schemeClr>
                </a:solidFill>
                <a:latin typeface="Courier New" panose="02070309020205020404" pitchFamily="49" charset="0"/>
                <a:cs typeface="Courier New" panose="02070309020205020404" pitchFamily="49" charset="0"/>
              </a:rPr>
              <a:t>shared_ptr</a:t>
            </a:r>
            <a:r>
              <a:rPr lang="en-IN" sz="1200" b="1" dirty="0">
                <a:solidFill>
                  <a:schemeClr val="accent5">
                    <a:lumMod val="75000"/>
                  </a:schemeClr>
                </a:solidFill>
                <a:latin typeface="Courier New" panose="02070309020205020404" pitchFamily="49" charset="0"/>
                <a:cs typeface="Courier New" panose="02070309020205020404" pitchFamily="49" charset="0"/>
              </a:rPr>
              <a:t>&lt;CA&gt; ptr1 = </a:t>
            </a:r>
            <a:r>
              <a:rPr lang="en-IN" sz="1200" b="1" dirty="0" err="1">
                <a:solidFill>
                  <a:schemeClr val="accent5">
                    <a:lumMod val="75000"/>
                  </a:schemeClr>
                </a:solidFill>
                <a:latin typeface="Courier New" panose="02070309020205020404" pitchFamily="49" charset="0"/>
                <a:cs typeface="Courier New" panose="02070309020205020404" pitchFamily="49" charset="0"/>
              </a:rPr>
              <a:t>make_shared</a:t>
            </a:r>
            <a:r>
              <a:rPr lang="en-IN" sz="1200" b="1" dirty="0">
                <a:solidFill>
                  <a:schemeClr val="accent5">
                    <a:lumMod val="75000"/>
                  </a:schemeClr>
                </a:solidFill>
                <a:latin typeface="Courier New" panose="02070309020205020404" pitchFamily="49" charset="0"/>
                <a:cs typeface="Courier New" panose="02070309020205020404" pitchFamily="49" charset="0"/>
              </a:rPr>
              <a:t>&lt;CA&gt;();</a:t>
            </a:r>
          </a:p>
        </p:txBody>
      </p:sp>
      <p:cxnSp>
        <p:nvCxnSpPr>
          <p:cNvPr id="10" name="Elbow Connector 9"/>
          <p:cNvCxnSpPr>
            <a:endCxn id="17" idx="0"/>
          </p:cNvCxnSpPr>
          <p:nvPr/>
        </p:nvCxnSpPr>
        <p:spPr>
          <a:xfrm rot="5400000">
            <a:off x="4785739" y="2823024"/>
            <a:ext cx="2561788" cy="911865"/>
          </a:xfrm>
          <a:prstGeom prst="bentConnector3">
            <a:avLst>
              <a:gd name="adj1" fmla="val 142"/>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5" idx="2"/>
          </p:cNvCxnSpPr>
          <p:nvPr/>
        </p:nvCxnSpPr>
        <p:spPr>
          <a:xfrm rot="5400000">
            <a:off x="5672600" y="2960090"/>
            <a:ext cx="1680882" cy="1289793"/>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144371" y="435786"/>
            <a:ext cx="2044149" cy="646331"/>
          </a:xfrm>
          <a:prstGeom prst="rect">
            <a:avLst/>
          </a:prstGeom>
        </p:spPr>
        <p:txBody>
          <a:bodyPr wrap="none">
            <a:spAutoFit/>
          </a:bodyPr>
          <a:lstStyle/>
          <a:p>
            <a:r>
              <a:rPr lang="en-US" sz="1200" b="1" dirty="0" err="1">
                <a:solidFill>
                  <a:schemeClr val="accent5">
                    <a:lumMod val="75000"/>
                  </a:schemeClr>
                </a:solidFill>
                <a:latin typeface="Courier New" panose="02070309020205020404" pitchFamily="49" charset="0"/>
                <a:cs typeface="Courier New" panose="02070309020205020404" pitchFamily="49" charset="0"/>
              </a:rPr>
              <a:t>shared_ptr</a:t>
            </a:r>
            <a:r>
              <a:rPr lang="en-US" sz="1200" b="1" dirty="0">
                <a:solidFill>
                  <a:schemeClr val="accent5">
                    <a:lumMod val="75000"/>
                  </a:schemeClr>
                </a:solidFill>
                <a:latin typeface="Courier New" panose="02070309020205020404" pitchFamily="49" charset="0"/>
                <a:cs typeface="Courier New" panose="02070309020205020404" pitchFamily="49" charset="0"/>
              </a:rPr>
              <a:t>&lt;CA&gt; ptr2;</a:t>
            </a:r>
          </a:p>
          <a:p>
            <a:r>
              <a:rPr lang="en-US" sz="1200" b="1" dirty="0">
                <a:solidFill>
                  <a:schemeClr val="accent5">
                    <a:lumMod val="75000"/>
                  </a:schemeClr>
                </a:solidFill>
                <a:latin typeface="Courier New" panose="02070309020205020404" pitchFamily="49" charset="0"/>
                <a:cs typeface="Courier New" panose="02070309020205020404" pitchFamily="49" charset="0"/>
              </a:rPr>
              <a:t>ptr2 = ptr1;</a:t>
            </a:r>
          </a:p>
          <a:p>
            <a:r>
              <a:rPr lang="en-US" sz="1200" b="1" dirty="0">
                <a:solidFill>
                  <a:schemeClr val="accent5">
                    <a:lumMod val="75000"/>
                  </a:schemeClr>
                </a:solidFill>
                <a:latin typeface="Courier New" panose="02070309020205020404" pitchFamily="49" charset="0"/>
                <a:cs typeface="Courier New" panose="02070309020205020404" pitchFamily="49" charset="0"/>
              </a:rPr>
              <a:t>      (or)</a:t>
            </a:r>
            <a:endParaRPr lang="en-IN" sz="1200" b="1" dirty="0">
              <a:solidFill>
                <a:schemeClr val="accent5">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0186808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401414" y="1947898"/>
            <a:ext cx="1270748" cy="1048871"/>
            <a:chOff x="6010835" y="2635624"/>
            <a:chExt cx="1694330" cy="1398494"/>
          </a:xfrm>
        </p:grpSpPr>
        <p:sp>
          <p:nvSpPr>
            <p:cNvPr id="11" name="Rectangle 10"/>
            <p:cNvSpPr/>
            <p:nvPr/>
          </p:nvSpPr>
          <p:spPr>
            <a:xfrm>
              <a:off x="6010835" y="2635624"/>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6131858"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 </a:t>
              </a:r>
              <a:endParaRPr lang="en-IN" sz="1350" dirty="0">
                <a:solidFill>
                  <a:schemeClr val="tx1"/>
                </a:solidFill>
              </a:endParaRPr>
            </a:p>
          </p:txBody>
        </p:sp>
        <p:sp>
          <p:nvSpPr>
            <p:cNvPr id="13" name="Rectangle 12"/>
            <p:cNvSpPr/>
            <p:nvPr/>
          </p:nvSpPr>
          <p:spPr>
            <a:xfrm>
              <a:off x="6871447"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0000FF"/>
                  </a:solidFill>
                </a:rPr>
                <a:t>###</a:t>
              </a:r>
              <a:endParaRPr lang="en-IN" sz="1350" dirty="0">
                <a:solidFill>
                  <a:srgbClr val="0000FF"/>
                </a:solidFill>
              </a:endParaRPr>
            </a:p>
          </p:txBody>
        </p:sp>
        <p:sp>
          <p:nvSpPr>
            <p:cNvPr id="14" name="Rectangle 13"/>
            <p:cNvSpPr/>
            <p:nvPr/>
          </p:nvSpPr>
          <p:spPr>
            <a:xfrm>
              <a:off x="6131858" y="3334870"/>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grpSp>
        <p:nvGrpSpPr>
          <p:cNvPr id="24" name="Group 23"/>
          <p:cNvGrpSpPr/>
          <p:nvPr/>
        </p:nvGrpSpPr>
        <p:grpSpPr>
          <a:xfrm>
            <a:off x="3492181" y="4519648"/>
            <a:ext cx="1361515" cy="1697690"/>
            <a:chOff x="9574306" y="2971800"/>
            <a:chExt cx="1815353" cy="2263587"/>
          </a:xfrm>
        </p:grpSpPr>
        <p:sp>
          <p:nvSpPr>
            <p:cNvPr id="23" name="Rectangle 22"/>
            <p:cNvSpPr/>
            <p:nvPr/>
          </p:nvSpPr>
          <p:spPr>
            <a:xfrm>
              <a:off x="9574306" y="2971800"/>
              <a:ext cx="1815353" cy="2263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9695330" y="3039035"/>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a:t>
              </a:r>
              <a:r>
                <a:rPr lang="en-US" sz="900" dirty="0">
                  <a:solidFill>
                    <a:srgbClr val="0000FF"/>
                  </a:solidFill>
                </a:rPr>
                <a:t>###</a:t>
              </a:r>
              <a:endParaRPr lang="en-IN" sz="900" dirty="0">
                <a:solidFill>
                  <a:srgbClr val="0000FF"/>
                </a:solidFill>
              </a:endParaRPr>
            </a:p>
          </p:txBody>
        </p:sp>
        <p:sp>
          <p:nvSpPr>
            <p:cNvPr id="18" name="Rectangle 17"/>
            <p:cNvSpPr/>
            <p:nvPr/>
          </p:nvSpPr>
          <p:spPr>
            <a:xfrm>
              <a:off x="9695330" y="3576917"/>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19" name="Rectangle 18"/>
            <p:cNvSpPr/>
            <p:nvPr/>
          </p:nvSpPr>
          <p:spPr>
            <a:xfrm>
              <a:off x="10722106" y="3576917"/>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1</a:t>
              </a:r>
              <a:endParaRPr lang="en-IN" sz="900" dirty="0">
                <a:solidFill>
                  <a:schemeClr val="tx1"/>
                </a:solidFill>
              </a:endParaRPr>
            </a:p>
          </p:txBody>
        </p:sp>
        <p:sp>
          <p:nvSpPr>
            <p:cNvPr id="20" name="Rectangle 19"/>
            <p:cNvSpPr/>
            <p:nvPr/>
          </p:nvSpPr>
          <p:spPr>
            <a:xfrm>
              <a:off x="9695330" y="4114799"/>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21" name="Rectangle 20"/>
            <p:cNvSpPr/>
            <p:nvPr/>
          </p:nvSpPr>
          <p:spPr>
            <a:xfrm>
              <a:off x="10722106" y="4114799"/>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22" name="Rectangle 21"/>
            <p:cNvSpPr/>
            <p:nvPr/>
          </p:nvSpPr>
          <p:spPr>
            <a:xfrm>
              <a:off x="9695329" y="4652681"/>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grpSp>
      <p:sp>
        <p:nvSpPr>
          <p:cNvPr id="25" name="TextBox 24"/>
          <p:cNvSpPr txBox="1"/>
          <p:nvPr/>
        </p:nvSpPr>
        <p:spPr>
          <a:xfrm>
            <a:off x="2227556" y="5640141"/>
            <a:ext cx="991244" cy="507831"/>
          </a:xfrm>
          <a:prstGeom prst="rect">
            <a:avLst/>
          </a:prstGeom>
          <a:noFill/>
        </p:spPr>
        <p:txBody>
          <a:bodyPr wrap="square" rtlCol="0">
            <a:spAutoFit/>
          </a:bodyPr>
          <a:lstStyle/>
          <a:p>
            <a:pPr algn="ctr"/>
            <a:r>
              <a:rPr lang="en-US" sz="1350" b="1" dirty="0"/>
              <a:t>CONTROL BLOCK</a:t>
            </a:r>
            <a:endParaRPr lang="en-IN" sz="1350" b="1" dirty="0"/>
          </a:p>
        </p:txBody>
      </p:sp>
      <p:cxnSp>
        <p:nvCxnSpPr>
          <p:cNvPr id="27" name="Straight Connector 26"/>
          <p:cNvCxnSpPr/>
          <p:nvPr/>
        </p:nvCxnSpPr>
        <p:spPr>
          <a:xfrm>
            <a:off x="1976502" y="3376648"/>
            <a:ext cx="6222627"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894" y="2573013"/>
            <a:ext cx="988359" cy="507831"/>
          </a:xfrm>
          <a:prstGeom prst="rect">
            <a:avLst/>
          </a:prstGeom>
          <a:noFill/>
        </p:spPr>
        <p:txBody>
          <a:bodyPr wrap="square" rtlCol="0">
            <a:spAutoFit/>
          </a:bodyPr>
          <a:lstStyle/>
          <a:p>
            <a:pPr algn="ctr"/>
            <a:r>
              <a:rPr lang="en-US" sz="1350" b="1" dirty="0"/>
              <a:t>Stack memory</a:t>
            </a:r>
            <a:endParaRPr lang="en-IN" sz="1350" b="1" dirty="0"/>
          </a:p>
        </p:txBody>
      </p:sp>
      <p:sp>
        <p:nvSpPr>
          <p:cNvPr id="29" name="TextBox 28"/>
          <p:cNvSpPr txBox="1"/>
          <p:nvPr/>
        </p:nvSpPr>
        <p:spPr>
          <a:xfrm>
            <a:off x="426980" y="4430996"/>
            <a:ext cx="988359" cy="507831"/>
          </a:xfrm>
          <a:prstGeom prst="rect">
            <a:avLst/>
          </a:prstGeom>
          <a:noFill/>
        </p:spPr>
        <p:txBody>
          <a:bodyPr wrap="square" rtlCol="0">
            <a:spAutoFit/>
          </a:bodyPr>
          <a:lstStyle/>
          <a:p>
            <a:pPr algn="ctr"/>
            <a:r>
              <a:rPr lang="en-US" sz="1350" b="1" dirty="0"/>
              <a:t>Heap memory</a:t>
            </a:r>
            <a:endParaRPr lang="en-IN" sz="1350" b="1" dirty="0"/>
          </a:p>
        </p:txBody>
      </p:sp>
      <p:sp>
        <p:nvSpPr>
          <p:cNvPr id="49" name="TextBox 48"/>
          <p:cNvSpPr txBox="1"/>
          <p:nvPr/>
        </p:nvSpPr>
        <p:spPr>
          <a:xfrm>
            <a:off x="3769527" y="1650727"/>
            <a:ext cx="513227" cy="300082"/>
          </a:xfrm>
          <a:prstGeom prst="rect">
            <a:avLst/>
          </a:prstGeom>
          <a:noFill/>
        </p:spPr>
        <p:txBody>
          <a:bodyPr wrap="square" rtlCol="0">
            <a:spAutoFit/>
          </a:bodyPr>
          <a:lstStyle/>
          <a:p>
            <a:pPr algn="ctr"/>
            <a:r>
              <a:rPr lang="en-US" sz="1350" b="1" dirty="0"/>
              <a:t>ptr1</a:t>
            </a:r>
            <a:endParaRPr lang="en-IN" sz="1350" b="1" dirty="0"/>
          </a:p>
        </p:txBody>
      </p:sp>
      <p:sp>
        <p:nvSpPr>
          <p:cNvPr id="2" name="Rectangle 1"/>
          <p:cNvSpPr/>
          <p:nvPr/>
        </p:nvSpPr>
        <p:spPr>
          <a:xfrm>
            <a:off x="2150837" y="2156328"/>
            <a:ext cx="695885" cy="316005"/>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CA* p</a:t>
            </a:r>
            <a:endParaRPr lang="en-IN" sz="1350" dirty="0"/>
          </a:p>
        </p:txBody>
      </p:sp>
      <p:sp>
        <p:nvSpPr>
          <p:cNvPr id="35" name="Bevel 34"/>
          <p:cNvSpPr/>
          <p:nvPr/>
        </p:nvSpPr>
        <p:spPr>
          <a:xfrm>
            <a:off x="2086012" y="3862424"/>
            <a:ext cx="735976" cy="625287"/>
          </a:xfrm>
          <a:prstGeom prst="bevel">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object</a:t>
            </a:r>
            <a:endParaRPr lang="en-IN" sz="900" dirty="0">
              <a:solidFill>
                <a:schemeClr val="tx1"/>
              </a:solidFill>
            </a:endParaRPr>
          </a:p>
        </p:txBody>
      </p:sp>
      <p:cxnSp>
        <p:nvCxnSpPr>
          <p:cNvPr id="9" name="Straight Arrow Connector 8"/>
          <p:cNvCxnSpPr>
            <a:stCxn id="2" idx="2"/>
            <a:endCxn id="35" idx="6"/>
          </p:cNvCxnSpPr>
          <p:nvPr/>
        </p:nvCxnSpPr>
        <p:spPr>
          <a:xfrm flipH="1">
            <a:off x="2454000" y="2472333"/>
            <a:ext cx="44780" cy="13900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4" idx="2"/>
            <a:endCxn id="23" idx="0"/>
          </p:cNvCxnSpPr>
          <p:nvPr/>
        </p:nvCxnSpPr>
        <p:spPr>
          <a:xfrm>
            <a:off x="4046873" y="2855574"/>
            <a:ext cx="126066" cy="16640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5087815" y="1198690"/>
            <a:ext cx="2667190" cy="523220"/>
          </a:xfrm>
          <a:prstGeom prst="rect">
            <a:avLst/>
          </a:prstGeom>
        </p:spPr>
        <p:txBody>
          <a:bodyPr wrap="square">
            <a:spAutoFit/>
          </a:bodyPr>
          <a:lstStyle/>
          <a:p>
            <a:r>
              <a:rPr lang="en-IN" sz="1400" b="1" dirty="0">
                <a:solidFill>
                  <a:schemeClr val="accent6">
                    <a:lumMod val="75000"/>
                  </a:schemeClr>
                </a:solidFill>
                <a:latin typeface="Courier New" panose="02070309020205020404" pitchFamily="49" charset="0"/>
                <a:cs typeface="Courier New" panose="02070309020205020404" pitchFamily="49" charset="0"/>
              </a:rPr>
              <a:t>//A Bad idea</a:t>
            </a:r>
          </a:p>
          <a:p>
            <a:r>
              <a:rPr lang="en-IN" sz="1400" b="1" dirty="0" err="1">
                <a:solidFill>
                  <a:schemeClr val="accent5">
                    <a:lumMod val="50000"/>
                  </a:schemeClr>
                </a:solidFill>
                <a:latin typeface="Courier New" panose="02070309020205020404" pitchFamily="49" charset="0"/>
                <a:cs typeface="Courier New" panose="02070309020205020404" pitchFamily="49" charset="0"/>
              </a:rPr>
              <a:t>shared_ptr</a:t>
            </a:r>
            <a:r>
              <a:rPr lang="en-IN" sz="1400" b="1" dirty="0">
                <a:solidFill>
                  <a:schemeClr val="accent5">
                    <a:lumMod val="50000"/>
                  </a:schemeClr>
                </a:solidFill>
                <a:latin typeface="Courier New" panose="02070309020205020404" pitchFamily="49" charset="0"/>
                <a:cs typeface="Courier New" panose="02070309020205020404" pitchFamily="49" charset="0"/>
              </a:rPr>
              <a:t>&lt;CA&gt; ptr1(p);   </a:t>
            </a:r>
          </a:p>
        </p:txBody>
      </p:sp>
      <p:sp>
        <p:nvSpPr>
          <p:cNvPr id="67" name="TextBox 66"/>
          <p:cNvSpPr txBox="1"/>
          <p:nvPr/>
        </p:nvSpPr>
        <p:spPr>
          <a:xfrm>
            <a:off x="3961363" y="55747"/>
            <a:ext cx="1762765" cy="461665"/>
          </a:xfrm>
          <a:prstGeom prst="rect">
            <a:avLst/>
          </a:prstGeom>
          <a:noFill/>
        </p:spPr>
        <p:txBody>
          <a:bodyPr wrap="square" rtlCol="0">
            <a:spAutoFit/>
          </a:bodyPr>
          <a:lstStyle/>
          <a:p>
            <a:pPr algn="ctr"/>
            <a:r>
              <a:rPr lang="en-US" sz="2400" b="1" dirty="0" err="1"/>
              <a:t>shared_ptr</a:t>
            </a:r>
            <a:endParaRPr lang="en-IN" sz="2400" b="1" dirty="0"/>
          </a:p>
        </p:txBody>
      </p:sp>
      <p:sp>
        <p:nvSpPr>
          <p:cNvPr id="4" name="TextBox 3"/>
          <p:cNvSpPr txBox="1"/>
          <p:nvPr/>
        </p:nvSpPr>
        <p:spPr>
          <a:xfrm>
            <a:off x="739730" y="486558"/>
            <a:ext cx="7760599" cy="369332"/>
          </a:xfrm>
          <a:prstGeom prst="rect">
            <a:avLst/>
          </a:prstGeom>
          <a:solidFill>
            <a:schemeClr val="bg1">
              <a:lumMod val="75000"/>
            </a:schemeClr>
          </a:solidFill>
        </p:spPr>
        <p:txBody>
          <a:bodyPr wrap="square" rtlCol="0">
            <a:spAutoFit/>
          </a:bodyPr>
          <a:lstStyle/>
          <a:p>
            <a:pPr algn="ctr"/>
            <a:r>
              <a:rPr lang="en-US" b="1" dirty="0"/>
              <a:t>Improper usage of </a:t>
            </a:r>
            <a:r>
              <a:rPr lang="en-US" b="1" dirty="0" err="1"/>
              <a:t>shared_ptr</a:t>
            </a:r>
            <a:r>
              <a:rPr lang="en-US" b="1" dirty="0"/>
              <a:t> instance, that leads to double delete</a:t>
            </a:r>
            <a:endParaRPr lang="en-IN" b="1" dirty="0"/>
          </a:p>
        </p:txBody>
      </p:sp>
      <p:sp>
        <p:nvSpPr>
          <p:cNvPr id="16" name="Rectangle 15"/>
          <p:cNvSpPr/>
          <p:nvPr/>
        </p:nvSpPr>
        <p:spPr>
          <a:xfrm>
            <a:off x="541842" y="1511849"/>
            <a:ext cx="2762295" cy="307777"/>
          </a:xfrm>
          <a:prstGeom prst="rect">
            <a:avLst/>
          </a:prstGeom>
        </p:spPr>
        <p:txBody>
          <a:bodyPr wrap="none">
            <a:spAutoFit/>
          </a:bodyPr>
          <a:lstStyle/>
          <a:p>
            <a:r>
              <a:rPr lang="en-IN" sz="1400" b="1" dirty="0">
                <a:solidFill>
                  <a:schemeClr val="accent5">
                    <a:lumMod val="50000"/>
                  </a:schemeClr>
                </a:solidFill>
                <a:latin typeface="Courier New" panose="02070309020205020404" pitchFamily="49" charset="0"/>
                <a:cs typeface="Courier New" panose="02070309020205020404" pitchFamily="49" charset="0"/>
              </a:rPr>
              <a:t>CA *p = new(</a:t>
            </a:r>
            <a:r>
              <a:rPr lang="en-IN" sz="1400" b="1" dirty="0" err="1">
                <a:solidFill>
                  <a:schemeClr val="accent5">
                    <a:lumMod val="50000"/>
                  </a:schemeClr>
                </a:solidFill>
                <a:latin typeface="Courier New" panose="02070309020205020404" pitchFamily="49" charset="0"/>
                <a:cs typeface="Courier New" panose="02070309020205020404" pitchFamily="49" charset="0"/>
              </a:rPr>
              <a:t>nothrow</a:t>
            </a:r>
            <a:r>
              <a:rPr lang="en-IN" sz="1400" b="1" dirty="0">
                <a:solidFill>
                  <a:schemeClr val="accent5">
                    <a:lumMod val="50000"/>
                  </a:schemeClr>
                </a:solidFill>
                <a:latin typeface="Courier New" panose="02070309020205020404" pitchFamily="49" charset="0"/>
                <a:cs typeface="Courier New" panose="02070309020205020404" pitchFamily="49" charset="0"/>
              </a:rPr>
              <a:t>) CA;</a:t>
            </a:r>
          </a:p>
        </p:txBody>
      </p:sp>
      <p:cxnSp>
        <p:nvCxnSpPr>
          <p:cNvPr id="34" name="Elbow Connector 33"/>
          <p:cNvCxnSpPr/>
          <p:nvPr/>
        </p:nvCxnSpPr>
        <p:spPr>
          <a:xfrm rot="10800000">
            <a:off x="2846723" y="4293096"/>
            <a:ext cx="1114641" cy="394478"/>
          </a:xfrm>
          <a:prstGeom prst="bentConnector3">
            <a:avLst>
              <a:gd name="adj1" fmla="val 66928"/>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rot="10800000" flipV="1">
            <a:off x="2816467" y="2338196"/>
            <a:ext cx="1785098" cy="1550261"/>
          </a:xfrm>
          <a:prstGeom prst="bentConnector3">
            <a:avLst>
              <a:gd name="adj1" fmla="val -2317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4662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653194" y="1947898"/>
            <a:ext cx="1270748" cy="1048871"/>
            <a:chOff x="6091517" y="3325906"/>
            <a:chExt cx="1694330" cy="1398494"/>
          </a:xfrm>
        </p:grpSpPr>
        <p:sp>
          <p:nvSpPr>
            <p:cNvPr id="5" name="Rectangle 4"/>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 name="Rectangle 5"/>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0000FF"/>
                  </a:solidFill>
                </a:rPr>
                <a:t>###</a:t>
              </a:r>
              <a:endParaRPr lang="en-IN" sz="1050" dirty="0">
                <a:solidFill>
                  <a:srgbClr val="0000FF"/>
                </a:solidFill>
              </a:endParaRPr>
            </a:p>
          </p:txBody>
        </p:sp>
        <p:sp>
          <p:nvSpPr>
            <p:cNvPr id="7" name="Rectangle 6"/>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8" name="Rectangle 7"/>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grpSp>
        <p:nvGrpSpPr>
          <p:cNvPr id="10" name="Group 9"/>
          <p:cNvGrpSpPr/>
          <p:nvPr/>
        </p:nvGrpSpPr>
        <p:grpSpPr>
          <a:xfrm>
            <a:off x="3401414" y="1947898"/>
            <a:ext cx="1270748" cy="1048871"/>
            <a:chOff x="6010835" y="2635624"/>
            <a:chExt cx="1694330" cy="1398494"/>
          </a:xfrm>
        </p:grpSpPr>
        <p:sp>
          <p:nvSpPr>
            <p:cNvPr id="11" name="Rectangle 10"/>
            <p:cNvSpPr/>
            <p:nvPr/>
          </p:nvSpPr>
          <p:spPr>
            <a:xfrm>
              <a:off x="6010835" y="2635624"/>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6131858"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 </a:t>
              </a:r>
              <a:endParaRPr lang="en-IN" sz="1350" dirty="0">
                <a:solidFill>
                  <a:schemeClr val="tx1"/>
                </a:solidFill>
              </a:endParaRPr>
            </a:p>
          </p:txBody>
        </p:sp>
        <p:sp>
          <p:nvSpPr>
            <p:cNvPr id="13" name="Rectangle 12"/>
            <p:cNvSpPr/>
            <p:nvPr/>
          </p:nvSpPr>
          <p:spPr>
            <a:xfrm>
              <a:off x="6871447"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0000FF"/>
                  </a:solidFill>
                </a:rPr>
                <a:t>###</a:t>
              </a:r>
              <a:endParaRPr lang="en-IN" sz="1350" dirty="0">
                <a:solidFill>
                  <a:srgbClr val="0000FF"/>
                </a:solidFill>
              </a:endParaRPr>
            </a:p>
          </p:txBody>
        </p:sp>
        <p:sp>
          <p:nvSpPr>
            <p:cNvPr id="14" name="Rectangle 13"/>
            <p:cNvSpPr/>
            <p:nvPr/>
          </p:nvSpPr>
          <p:spPr>
            <a:xfrm>
              <a:off x="6131858" y="3334870"/>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grpSp>
        <p:nvGrpSpPr>
          <p:cNvPr id="24" name="Group 23"/>
          <p:cNvGrpSpPr/>
          <p:nvPr/>
        </p:nvGrpSpPr>
        <p:grpSpPr>
          <a:xfrm>
            <a:off x="3492181" y="4519648"/>
            <a:ext cx="1361515" cy="1697690"/>
            <a:chOff x="9574306" y="2971800"/>
            <a:chExt cx="1815353" cy="2263587"/>
          </a:xfrm>
        </p:grpSpPr>
        <p:sp>
          <p:nvSpPr>
            <p:cNvPr id="23" name="Rectangle 22"/>
            <p:cNvSpPr/>
            <p:nvPr/>
          </p:nvSpPr>
          <p:spPr>
            <a:xfrm>
              <a:off x="9574306" y="2971800"/>
              <a:ext cx="1815353" cy="2263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9695330" y="3039035"/>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a:t>
              </a:r>
              <a:r>
                <a:rPr lang="en-US" sz="900" dirty="0">
                  <a:solidFill>
                    <a:srgbClr val="0000FF"/>
                  </a:solidFill>
                </a:rPr>
                <a:t>###</a:t>
              </a:r>
              <a:endParaRPr lang="en-IN" sz="900" dirty="0">
                <a:solidFill>
                  <a:srgbClr val="0000FF"/>
                </a:solidFill>
              </a:endParaRPr>
            </a:p>
          </p:txBody>
        </p:sp>
        <p:sp>
          <p:nvSpPr>
            <p:cNvPr id="18" name="Rectangle 17"/>
            <p:cNvSpPr/>
            <p:nvPr/>
          </p:nvSpPr>
          <p:spPr>
            <a:xfrm>
              <a:off x="9695330" y="3576917"/>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19" name="Rectangle 18"/>
            <p:cNvSpPr/>
            <p:nvPr/>
          </p:nvSpPr>
          <p:spPr>
            <a:xfrm>
              <a:off x="10722106" y="3576917"/>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1</a:t>
              </a:r>
              <a:endParaRPr lang="en-IN" sz="900" dirty="0">
                <a:solidFill>
                  <a:schemeClr val="tx1"/>
                </a:solidFill>
              </a:endParaRPr>
            </a:p>
          </p:txBody>
        </p:sp>
        <p:sp>
          <p:nvSpPr>
            <p:cNvPr id="20" name="Rectangle 19"/>
            <p:cNvSpPr/>
            <p:nvPr/>
          </p:nvSpPr>
          <p:spPr>
            <a:xfrm>
              <a:off x="9695330" y="4114799"/>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21" name="Rectangle 20"/>
            <p:cNvSpPr/>
            <p:nvPr/>
          </p:nvSpPr>
          <p:spPr>
            <a:xfrm>
              <a:off x="10722106" y="4114799"/>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22" name="Rectangle 21"/>
            <p:cNvSpPr/>
            <p:nvPr/>
          </p:nvSpPr>
          <p:spPr>
            <a:xfrm>
              <a:off x="9695329" y="4652681"/>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grpSp>
      <p:sp>
        <p:nvSpPr>
          <p:cNvPr id="25" name="TextBox 24"/>
          <p:cNvSpPr txBox="1"/>
          <p:nvPr/>
        </p:nvSpPr>
        <p:spPr>
          <a:xfrm>
            <a:off x="2227556" y="5640141"/>
            <a:ext cx="991244" cy="507831"/>
          </a:xfrm>
          <a:prstGeom prst="rect">
            <a:avLst/>
          </a:prstGeom>
          <a:noFill/>
        </p:spPr>
        <p:txBody>
          <a:bodyPr wrap="square" rtlCol="0">
            <a:spAutoFit/>
          </a:bodyPr>
          <a:lstStyle/>
          <a:p>
            <a:pPr algn="ctr"/>
            <a:r>
              <a:rPr lang="en-US" sz="1350" b="1" dirty="0"/>
              <a:t>CONTROL BLOCK</a:t>
            </a:r>
            <a:endParaRPr lang="en-IN" sz="1350" b="1" dirty="0"/>
          </a:p>
        </p:txBody>
      </p:sp>
      <p:cxnSp>
        <p:nvCxnSpPr>
          <p:cNvPr id="27" name="Straight Connector 26"/>
          <p:cNvCxnSpPr/>
          <p:nvPr/>
        </p:nvCxnSpPr>
        <p:spPr>
          <a:xfrm>
            <a:off x="1976502" y="3376648"/>
            <a:ext cx="6222627"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894" y="2573013"/>
            <a:ext cx="988359" cy="507831"/>
          </a:xfrm>
          <a:prstGeom prst="rect">
            <a:avLst/>
          </a:prstGeom>
          <a:noFill/>
        </p:spPr>
        <p:txBody>
          <a:bodyPr wrap="square" rtlCol="0">
            <a:spAutoFit/>
          </a:bodyPr>
          <a:lstStyle/>
          <a:p>
            <a:pPr algn="ctr"/>
            <a:r>
              <a:rPr lang="en-US" sz="1350" b="1" dirty="0"/>
              <a:t>Stack memory</a:t>
            </a:r>
            <a:endParaRPr lang="en-IN" sz="1350" b="1" dirty="0"/>
          </a:p>
        </p:txBody>
      </p:sp>
      <p:sp>
        <p:nvSpPr>
          <p:cNvPr id="29" name="TextBox 28"/>
          <p:cNvSpPr txBox="1"/>
          <p:nvPr/>
        </p:nvSpPr>
        <p:spPr>
          <a:xfrm>
            <a:off x="426980" y="4430996"/>
            <a:ext cx="988359" cy="507831"/>
          </a:xfrm>
          <a:prstGeom prst="rect">
            <a:avLst/>
          </a:prstGeom>
          <a:noFill/>
        </p:spPr>
        <p:txBody>
          <a:bodyPr wrap="square" rtlCol="0">
            <a:spAutoFit/>
          </a:bodyPr>
          <a:lstStyle/>
          <a:p>
            <a:pPr algn="ctr"/>
            <a:r>
              <a:rPr lang="en-US" sz="1350" b="1" dirty="0"/>
              <a:t>Heap memory</a:t>
            </a:r>
            <a:endParaRPr lang="en-IN" sz="1350" b="1" dirty="0"/>
          </a:p>
        </p:txBody>
      </p:sp>
      <p:sp>
        <p:nvSpPr>
          <p:cNvPr id="49" name="TextBox 48"/>
          <p:cNvSpPr txBox="1"/>
          <p:nvPr/>
        </p:nvSpPr>
        <p:spPr>
          <a:xfrm>
            <a:off x="3769527" y="1650727"/>
            <a:ext cx="513227" cy="300082"/>
          </a:xfrm>
          <a:prstGeom prst="rect">
            <a:avLst/>
          </a:prstGeom>
          <a:noFill/>
        </p:spPr>
        <p:txBody>
          <a:bodyPr wrap="square" rtlCol="0">
            <a:spAutoFit/>
          </a:bodyPr>
          <a:lstStyle/>
          <a:p>
            <a:pPr algn="ctr"/>
            <a:r>
              <a:rPr lang="en-US" sz="1350" b="1" dirty="0"/>
              <a:t>ptr1</a:t>
            </a:r>
            <a:endParaRPr lang="en-IN" sz="1350" b="1" dirty="0"/>
          </a:p>
        </p:txBody>
      </p:sp>
      <p:sp>
        <p:nvSpPr>
          <p:cNvPr id="50" name="TextBox 49"/>
          <p:cNvSpPr txBox="1"/>
          <p:nvPr/>
        </p:nvSpPr>
        <p:spPr>
          <a:xfrm>
            <a:off x="7031954" y="1616771"/>
            <a:ext cx="513227" cy="300082"/>
          </a:xfrm>
          <a:prstGeom prst="rect">
            <a:avLst/>
          </a:prstGeom>
          <a:noFill/>
        </p:spPr>
        <p:txBody>
          <a:bodyPr wrap="square" rtlCol="0">
            <a:spAutoFit/>
          </a:bodyPr>
          <a:lstStyle/>
          <a:p>
            <a:pPr algn="ctr"/>
            <a:r>
              <a:rPr lang="en-US" sz="1350" b="1" dirty="0"/>
              <a:t>ptr2</a:t>
            </a:r>
            <a:endParaRPr lang="en-IN" sz="1350" b="1" dirty="0"/>
          </a:p>
        </p:txBody>
      </p:sp>
      <p:sp>
        <p:nvSpPr>
          <p:cNvPr id="2" name="Rectangle 1"/>
          <p:cNvSpPr/>
          <p:nvPr/>
        </p:nvSpPr>
        <p:spPr>
          <a:xfrm>
            <a:off x="2150837" y="2156328"/>
            <a:ext cx="695885" cy="316005"/>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CA* p</a:t>
            </a:r>
            <a:endParaRPr lang="en-IN" sz="1350" dirty="0"/>
          </a:p>
        </p:txBody>
      </p:sp>
      <p:sp>
        <p:nvSpPr>
          <p:cNvPr id="35" name="Bevel 34"/>
          <p:cNvSpPr/>
          <p:nvPr/>
        </p:nvSpPr>
        <p:spPr>
          <a:xfrm>
            <a:off x="2086012" y="3862424"/>
            <a:ext cx="735976" cy="625287"/>
          </a:xfrm>
          <a:prstGeom prst="bevel">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object</a:t>
            </a:r>
            <a:endParaRPr lang="en-IN" sz="900" dirty="0">
              <a:solidFill>
                <a:schemeClr val="tx1"/>
              </a:solidFill>
            </a:endParaRPr>
          </a:p>
        </p:txBody>
      </p:sp>
      <p:cxnSp>
        <p:nvCxnSpPr>
          <p:cNvPr id="9" name="Straight Arrow Connector 8"/>
          <p:cNvCxnSpPr>
            <a:stCxn id="2" idx="2"/>
            <a:endCxn id="35" idx="6"/>
          </p:cNvCxnSpPr>
          <p:nvPr/>
        </p:nvCxnSpPr>
        <p:spPr>
          <a:xfrm flipH="1">
            <a:off x="2454000" y="2472333"/>
            <a:ext cx="44780" cy="13900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4" idx="2"/>
            <a:endCxn id="23" idx="0"/>
          </p:cNvCxnSpPr>
          <p:nvPr/>
        </p:nvCxnSpPr>
        <p:spPr>
          <a:xfrm>
            <a:off x="4046873" y="2855574"/>
            <a:ext cx="126066" cy="16640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6607810" y="4528052"/>
            <a:ext cx="1361515" cy="1697690"/>
            <a:chOff x="9574306" y="2971800"/>
            <a:chExt cx="1815353" cy="2263587"/>
          </a:xfrm>
        </p:grpSpPr>
        <p:sp>
          <p:nvSpPr>
            <p:cNvPr id="53" name="Rectangle 52"/>
            <p:cNvSpPr/>
            <p:nvPr/>
          </p:nvSpPr>
          <p:spPr>
            <a:xfrm>
              <a:off x="9574306" y="2971800"/>
              <a:ext cx="1815353" cy="2263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54" name="Rectangle 53"/>
            <p:cNvSpPr/>
            <p:nvPr/>
          </p:nvSpPr>
          <p:spPr>
            <a:xfrm>
              <a:off x="9695330" y="3039035"/>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a:t>
              </a:r>
              <a:r>
                <a:rPr lang="en-US" sz="900" dirty="0">
                  <a:solidFill>
                    <a:srgbClr val="0000FF"/>
                  </a:solidFill>
                </a:rPr>
                <a:t>###</a:t>
              </a:r>
              <a:endParaRPr lang="en-IN" sz="900" dirty="0">
                <a:solidFill>
                  <a:srgbClr val="0000FF"/>
                </a:solidFill>
              </a:endParaRPr>
            </a:p>
          </p:txBody>
        </p:sp>
        <p:sp>
          <p:nvSpPr>
            <p:cNvPr id="55" name="Rectangle 54"/>
            <p:cNvSpPr/>
            <p:nvPr/>
          </p:nvSpPr>
          <p:spPr>
            <a:xfrm>
              <a:off x="9695330" y="3576917"/>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56" name="Rectangle 55"/>
            <p:cNvSpPr/>
            <p:nvPr/>
          </p:nvSpPr>
          <p:spPr>
            <a:xfrm>
              <a:off x="10722106" y="3576917"/>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1</a:t>
              </a:r>
              <a:endParaRPr lang="en-IN" sz="900" dirty="0">
                <a:solidFill>
                  <a:schemeClr val="tx1"/>
                </a:solidFill>
              </a:endParaRPr>
            </a:p>
          </p:txBody>
        </p:sp>
        <p:sp>
          <p:nvSpPr>
            <p:cNvPr id="57" name="Rectangle 56"/>
            <p:cNvSpPr/>
            <p:nvPr/>
          </p:nvSpPr>
          <p:spPr>
            <a:xfrm>
              <a:off x="9695330" y="4114799"/>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58" name="Rectangle 57"/>
            <p:cNvSpPr/>
            <p:nvPr/>
          </p:nvSpPr>
          <p:spPr>
            <a:xfrm>
              <a:off x="10722106" y="4114799"/>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59" name="Rectangle 58"/>
            <p:cNvSpPr/>
            <p:nvPr/>
          </p:nvSpPr>
          <p:spPr>
            <a:xfrm>
              <a:off x="9695329" y="4652681"/>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grpSp>
      <p:cxnSp>
        <p:nvCxnSpPr>
          <p:cNvPr id="63" name="Straight Arrow Connector 62"/>
          <p:cNvCxnSpPr>
            <a:endCxn id="53" idx="0"/>
          </p:cNvCxnSpPr>
          <p:nvPr/>
        </p:nvCxnSpPr>
        <p:spPr>
          <a:xfrm>
            <a:off x="7288567" y="2855574"/>
            <a:ext cx="1" cy="16724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4801470" y="863183"/>
            <a:ext cx="2667190" cy="954107"/>
          </a:xfrm>
          <a:prstGeom prst="rect">
            <a:avLst/>
          </a:prstGeom>
        </p:spPr>
        <p:txBody>
          <a:bodyPr wrap="square">
            <a:spAutoFit/>
          </a:bodyPr>
          <a:lstStyle/>
          <a:p>
            <a:r>
              <a:rPr lang="en-IN" sz="1400" b="1" dirty="0">
                <a:solidFill>
                  <a:schemeClr val="accent6">
                    <a:lumMod val="75000"/>
                  </a:schemeClr>
                </a:solidFill>
                <a:latin typeface="Courier New" panose="02070309020205020404" pitchFamily="49" charset="0"/>
                <a:cs typeface="Courier New" panose="02070309020205020404" pitchFamily="49" charset="0"/>
              </a:rPr>
              <a:t>//A Bad idea</a:t>
            </a:r>
          </a:p>
          <a:p>
            <a:r>
              <a:rPr lang="en-IN" sz="1400" b="1" dirty="0" err="1">
                <a:solidFill>
                  <a:schemeClr val="accent5">
                    <a:lumMod val="50000"/>
                  </a:schemeClr>
                </a:solidFill>
                <a:latin typeface="Courier New" panose="02070309020205020404" pitchFamily="49" charset="0"/>
                <a:cs typeface="Courier New" panose="02070309020205020404" pitchFamily="49" charset="0"/>
              </a:rPr>
              <a:t>shared_ptr</a:t>
            </a:r>
            <a:r>
              <a:rPr lang="en-IN" sz="1400" b="1" dirty="0">
                <a:solidFill>
                  <a:schemeClr val="accent5">
                    <a:lumMod val="50000"/>
                  </a:schemeClr>
                </a:solidFill>
                <a:latin typeface="Courier New" panose="02070309020205020404" pitchFamily="49" charset="0"/>
                <a:cs typeface="Courier New" panose="02070309020205020404" pitchFamily="49" charset="0"/>
              </a:rPr>
              <a:t>&lt;CA&gt; ptr1(p);</a:t>
            </a:r>
          </a:p>
          <a:p>
            <a:r>
              <a:rPr lang="en-IN" sz="1400" b="1" dirty="0">
                <a:solidFill>
                  <a:schemeClr val="accent5">
                    <a:lumMod val="50000"/>
                  </a:schemeClr>
                </a:solidFill>
                <a:latin typeface="Courier New" panose="02070309020205020404" pitchFamily="49" charset="0"/>
                <a:cs typeface="Courier New" panose="02070309020205020404" pitchFamily="49" charset="0"/>
              </a:rPr>
              <a:t>   </a:t>
            </a:r>
          </a:p>
          <a:p>
            <a:r>
              <a:rPr lang="en-IN" sz="1400" b="1" dirty="0" err="1">
                <a:solidFill>
                  <a:schemeClr val="accent5">
                    <a:lumMod val="50000"/>
                  </a:schemeClr>
                </a:solidFill>
                <a:latin typeface="Courier New" panose="02070309020205020404" pitchFamily="49" charset="0"/>
                <a:cs typeface="Courier New" panose="02070309020205020404" pitchFamily="49" charset="0"/>
              </a:rPr>
              <a:t>shared_ptr</a:t>
            </a:r>
            <a:r>
              <a:rPr lang="en-IN" sz="1400" b="1" dirty="0">
                <a:solidFill>
                  <a:schemeClr val="accent5">
                    <a:lumMod val="50000"/>
                  </a:schemeClr>
                </a:solidFill>
                <a:latin typeface="Courier New" panose="02070309020205020404" pitchFamily="49" charset="0"/>
                <a:cs typeface="Courier New" panose="02070309020205020404" pitchFamily="49" charset="0"/>
              </a:rPr>
              <a:t>&lt;CA&gt; ptr2(p);</a:t>
            </a:r>
          </a:p>
        </p:txBody>
      </p:sp>
      <p:sp>
        <p:nvSpPr>
          <p:cNvPr id="67" name="TextBox 66"/>
          <p:cNvSpPr txBox="1"/>
          <p:nvPr/>
        </p:nvSpPr>
        <p:spPr>
          <a:xfrm>
            <a:off x="3961363" y="55747"/>
            <a:ext cx="1762765" cy="461665"/>
          </a:xfrm>
          <a:prstGeom prst="rect">
            <a:avLst/>
          </a:prstGeom>
          <a:noFill/>
        </p:spPr>
        <p:txBody>
          <a:bodyPr wrap="square" rtlCol="0">
            <a:spAutoFit/>
          </a:bodyPr>
          <a:lstStyle/>
          <a:p>
            <a:pPr algn="ctr"/>
            <a:r>
              <a:rPr lang="en-US" sz="2400" b="1" dirty="0" err="1"/>
              <a:t>shared_ptr</a:t>
            </a:r>
            <a:endParaRPr lang="en-IN" sz="2400" b="1" dirty="0"/>
          </a:p>
        </p:txBody>
      </p:sp>
      <p:sp>
        <p:nvSpPr>
          <p:cNvPr id="4" name="TextBox 3"/>
          <p:cNvSpPr txBox="1"/>
          <p:nvPr/>
        </p:nvSpPr>
        <p:spPr>
          <a:xfrm>
            <a:off x="739730" y="486558"/>
            <a:ext cx="7760599" cy="369332"/>
          </a:xfrm>
          <a:prstGeom prst="rect">
            <a:avLst/>
          </a:prstGeom>
          <a:solidFill>
            <a:schemeClr val="bg1">
              <a:lumMod val="75000"/>
            </a:schemeClr>
          </a:solidFill>
        </p:spPr>
        <p:txBody>
          <a:bodyPr wrap="square" rtlCol="0">
            <a:spAutoFit/>
          </a:bodyPr>
          <a:lstStyle/>
          <a:p>
            <a:pPr algn="ctr"/>
            <a:r>
              <a:rPr lang="en-US" b="1" dirty="0"/>
              <a:t>Improper usage of </a:t>
            </a:r>
            <a:r>
              <a:rPr lang="en-US" b="1" dirty="0" err="1"/>
              <a:t>shared_ptr</a:t>
            </a:r>
            <a:r>
              <a:rPr lang="en-US" b="1" dirty="0"/>
              <a:t> instance, that leads to double delete</a:t>
            </a:r>
            <a:endParaRPr lang="en-IN" b="1" dirty="0"/>
          </a:p>
        </p:txBody>
      </p:sp>
      <p:sp>
        <p:nvSpPr>
          <p:cNvPr id="16" name="Rectangle 15"/>
          <p:cNvSpPr/>
          <p:nvPr/>
        </p:nvSpPr>
        <p:spPr>
          <a:xfrm>
            <a:off x="708154" y="1511930"/>
            <a:ext cx="2762295" cy="307777"/>
          </a:xfrm>
          <a:prstGeom prst="rect">
            <a:avLst/>
          </a:prstGeom>
        </p:spPr>
        <p:txBody>
          <a:bodyPr wrap="none">
            <a:spAutoFit/>
          </a:bodyPr>
          <a:lstStyle/>
          <a:p>
            <a:r>
              <a:rPr lang="en-IN" sz="1400" b="1" dirty="0">
                <a:solidFill>
                  <a:schemeClr val="accent5">
                    <a:lumMod val="50000"/>
                  </a:schemeClr>
                </a:solidFill>
                <a:latin typeface="Courier New" panose="02070309020205020404" pitchFamily="49" charset="0"/>
                <a:cs typeface="Courier New" panose="02070309020205020404" pitchFamily="49" charset="0"/>
              </a:rPr>
              <a:t>CA *p = new(</a:t>
            </a:r>
            <a:r>
              <a:rPr lang="en-IN" sz="1400" b="1" dirty="0" err="1">
                <a:solidFill>
                  <a:schemeClr val="accent5">
                    <a:lumMod val="50000"/>
                  </a:schemeClr>
                </a:solidFill>
                <a:latin typeface="Courier New" panose="02070309020205020404" pitchFamily="49" charset="0"/>
                <a:cs typeface="Courier New" panose="02070309020205020404" pitchFamily="49" charset="0"/>
              </a:rPr>
              <a:t>nothrow</a:t>
            </a:r>
            <a:r>
              <a:rPr lang="en-IN" sz="1400" b="1" dirty="0">
                <a:solidFill>
                  <a:schemeClr val="accent5">
                    <a:lumMod val="50000"/>
                  </a:schemeClr>
                </a:solidFill>
                <a:latin typeface="Courier New" panose="02070309020205020404" pitchFamily="49" charset="0"/>
                <a:cs typeface="Courier New" panose="02070309020205020404" pitchFamily="49" charset="0"/>
              </a:rPr>
              <a:t>) CA;</a:t>
            </a:r>
          </a:p>
        </p:txBody>
      </p:sp>
      <p:cxnSp>
        <p:nvCxnSpPr>
          <p:cNvPr id="31" name="Elbow Connector 30"/>
          <p:cNvCxnSpPr>
            <a:endCxn id="35" idx="0"/>
          </p:cNvCxnSpPr>
          <p:nvPr/>
        </p:nvCxnSpPr>
        <p:spPr>
          <a:xfrm rot="10800000">
            <a:off x="2821989" y="4175068"/>
            <a:ext cx="4199319" cy="512506"/>
          </a:xfrm>
          <a:prstGeom prst="bentConnector3">
            <a:avLst>
              <a:gd name="adj1" fmla="val 29262"/>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p:nvPr/>
        </p:nvCxnSpPr>
        <p:spPr>
          <a:xfrm rot="10800000">
            <a:off x="2846723" y="4293096"/>
            <a:ext cx="1114641" cy="394478"/>
          </a:xfrm>
          <a:prstGeom prst="bentConnector3">
            <a:avLst>
              <a:gd name="adj1" fmla="val 66928"/>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rot="10800000" flipV="1">
            <a:off x="2846722" y="2283168"/>
            <a:ext cx="4029534" cy="1809535"/>
          </a:xfrm>
          <a:prstGeom prst="bentConnector3">
            <a:avLst>
              <a:gd name="adj1" fmla="val 2334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rot="10800000" flipV="1">
            <a:off x="2816467" y="2338196"/>
            <a:ext cx="1785098" cy="1550261"/>
          </a:xfrm>
          <a:prstGeom prst="bentConnector3">
            <a:avLst>
              <a:gd name="adj1" fmla="val -23177"/>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Freeform 2"/>
          <p:cNvSpPr/>
          <p:nvPr/>
        </p:nvSpPr>
        <p:spPr>
          <a:xfrm>
            <a:off x="4660484" y="1445342"/>
            <a:ext cx="2939937" cy="486697"/>
          </a:xfrm>
          <a:custGeom>
            <a:avLst/>
            <a:gdLst>
              <a:gd name="connsiteX0" fmla="*/ 103245 w 2939937"/>
              <a:gd name="connsiteY0" fmla="*/ 58993 h 486697"/>
              <a:gd name="connsiteX1" fmla="*/ 442458 w 2939937"/>
              <a:gd name="connsiteY1" fmla="*/ 44245 h 486697"/>
              <a:gd name="connsiteX2" fmla="*/ 501451 w 2939937"/>
              <a:gd name="connsiteY2" fmla="*/ 14748 h 486697"/>
              <a:gd name="connsiteX3" fmla="*/ 663684 w 2939937"/>
              <a:gd name="connsiteY3" fmla="*/ 0 h 486697"/>
              <a:gd name="connsiteX4" fmla="*/ 2713710 w 2939937"/>
              <a:gd name="connsiteY4" fmla="*/ 14748 h 486697"/>
              <a:gd name="connsiteX5" fmla="*/ 2816948 w 2939937"/>
              <a:gd name="connsiteY5" fmla="*/ 73742 h 486697"/>
              <a:gd name="connsiteX6" fmla="*/ 2905439 w 2939937"/>
              <a:gd name="connsiteY6" fmla="*/ 132735 h 486697"/>
              <a:gd name="connsiteX7" fmla="*/ 2934935 w 2939937"/>
              <a:gd name="connsiteY7" fmla="*/ 191729 h 486697"/>
              <a:gd name="connsiteX8" fmla="*/ 2875942 w 2939937"/>
              <a:gd name="connsiteY8" fmla="*/ 339213 h 486697"/>
              <a:gd name="connsiteX9" fmla="*/ 2787451 w 2939937"/>
              <a:gd name="connsiteY9" fmla="*/ 427703 h 486697"/>
              <a:gd name="connsiteX10" fmla="*/ 2698961 w 2939937"/>
              <a:gd name="connsiteY10" fmla="*/ 457200 h 486697"/>
              <a:gd name="connsiteX11" fmla="*/ 2654716 w 2939937"/>
              <a:gd name="connsiteY11" fmla="*/ 471948 h 486697"/>
              <a:gd name="connsiteX12" fmla="*/ 2595722 w 2939937"/>
              <a:gd name="connsiteY12" fmla="*/ 486697 h 486697"/>
              <a:gd name="connsiteX13" fmla="*/ 1887800 w 2939937"/>
              <a:gd name="connsiteY13" fmla="*/ 471948 h 486697"/>
              <a:gd name="connsiteX14" fmla="*/ 1755064 w 2939937"/>
              <a:gd name="connsiteY14" fmla="*/ 427703 h 486697"/>
              <a:gd name="connsiteX15" fmla="*/ 1165129 w 2939937"/>
              <a:gd name="connsiteY15" fmla="*/ 398206 h 486697"/>
              <a:gd name="connsiteX16" fmla="*/ 1002897 w 2939937"/>
              <a:gd name="connsiteY16" fmla="*/ 383458 h 486697"/>
              <a:gd name="connsiteX17" fmla="*/ 619439 w 2939937"/>
              <a:gd name="connsiteY17" fmla="*/ 353961 h 486697"/>
              <a:gd name="connsiteX18" fmla="*/ 191735 w 2939937"/>
              <a:gd name="connsiteY18" fmla="*/ 339213 h 486697"/>
              <a:gd name="connsiteX19" fmla="*/ 103245 w 2939937"/>
              <a:gd name="connsiteY19" fmla="*/ 324464 h 486697"/>
              <a:gd name="connsiteX20" fmla="*/ 14755 w 2939937"/>
              <a:gd name="connsiteY20" fmla="*/ 294968 h 486697"/>
              <a:gd name="connsiteX21" fmla="*/ 6 w 2939937"/>
              <a:gd name="connsiteY21" fmla="*/ 235974 h 486697"/>
              <a:gd name="connsiteX22" fmla="*/ 14755 w 2939937"/>
              <a:gd name="connsiteY22" fmla="*/ 132735 h 486697"/>
              <a:gd name="connsiteX23" fmla="*/ 59000 w 2939937"/>
              <a:gd name="connsiteY23" fmla="*/ 117987 h 486697"/>
              <a:gd name="connsiteX24" fmla="*/ 309722 w 2939937"/>
              <a:gd name="connsiteY24" fmla="*/ 103239 h 486697"/>
              <a:gd name="connsiteX25" fmla="*/ 339219 w 2939937"/>
              <a:gd name="connsiteY25" fmla="*/ 58993 h 486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939937" h="486697">
                <a:moveTo>
                  <a:pt x="103245" y="58993"/>
                </a:moveTo>
                <a:cubicBezTo>
                  <a:pt x="216316" y="54077"/>
                  <a:pt x="329972" y="56743"/>
                  <a:pt x="442458" y="44245"/>
                </a:cubicBezTo>
                <a:cubicBezTo>
                  <a:pt x="464309" y="41817"/>
                  <a:pt x="479892" y="19060"/>
                  <a:pt x="501451" y="14748"/>
                </a:cubicBezTo>
                <a:cubicBezTo>
                  <a:pt x="554697" y="4099"/>
                  <a:pt x="609606" y="4916"/>
                  <a:pt x="663684" y="0"/>
                </a:cubicBezTo>
                <a:lnTo>
                  <a:pt x="2713710" y="14748"/>
                </a:lnTo>
                <a:cubicBezTo>
                  <a:pt x="2749946" y="15258"/>
                  <a:pt x="2795051" y="54973"/>
                  <a:pt x="2816948" y="73742"/>
                </a:cubicBezTo>
                <a:cubicBezTo>
                  <a:pt x="2887250" y="134001"/>
                  <a:pt x="2830178" y="107649"/>
                  <a:pt x="2905439" y="132735"/>
                </a:cubicBezTo>
                <a:cubicBezTo>
                  <a:pt x="2915271" y="152400"/>
                  <a:pt x="2933109" y="169819"/>
                  <a:pt x="2934935" y="191729"/>
                </a:cubicBezTo>
                <a:cubicBezTo>
                  <a:pt x="2947262" y="339654"/>
                  <a:pt x="2940074" y="282207"/>
                  <a:pt x="2875942" y="339213"/>
                </a:cubicBezTo>
                <a:cubicBezTo>
                  <a:pt x="2844764" y="366927"/>
                  <a:pt x="2827025" y="414511"/>
                  <a:pt x="2787451" y="427703"/>
                </a:cubicBezTo>
                <a:lnTo>
                  <a:pt x="2698961" y="457200"/>
                </a:lnTo>
                <a:cubicBezTo>
                  <a:pt x="2684213" y="462116"/>
                  <a:pt x="2669798" y="468177"/>
                  <a:pt x="2654716" y="471948"/>
                </a:cubicBezTo>
                <a:lnTo>
                  <a:pt x="2595722" y="486697"/>
                </a:lnTo>
                <a:cubicBezTo>
                  <a:pt x="2359748" y="481781"/>
                  <a:pt x="2123246" y="488471"/>
                  <a:pt x="1887800" y="471948"/>
                </a:cubicBezTo>
                <a:cubicBezTo>
                  <a:pt x="1841276" y="468683"/>
                  <a:pt x="1801462" y="432437"/>
                  <a:pt x="1755064" y="427703"/>
                </a:cubicBezTo>
                <a:cubicBezTo>
                  <a:pt x="1559190" y="407716"/>
                  <a:pt x="1361680" y="409768"/>
                  <a:pt x="1165129" y="398206"/>
                </a:cubicBezTo>
                <a:cubicBezTo>
                  <a:pt x="1110922" y="395017"/>
                  <a:pt x="1056974" y="388374"/>
                  <a:pt x="1002897" y="383458"/>
                </a:cubicBezTo>
                <a:cubicBezTo>
                  <a:pt x="840780" y="342930"/>
                  <a:pt x="953946" y="367079"/>
                  <a:pt x="619439" y="353961"/>
                </a:cubicBezTo>
                <a:lnTo>
                  <a:pt x="191735" y="339213"/>
                </a:lnTo>
                <a:cubicBezTo>
                  <a:pt x="162238" y="334297"/>
                  <a:pt x="132256" y="331717"/>
                  <a:pt x="103245" y="324464"/>
                </a:cubicBezTo>
                <a:cubicBezTo>
                  <a:pt x="73081" y="316923"/>
                  <a:pt x="14755" y="294968"/>
                  <a:pt x="14755" y="294968"/>
                </a:cubicBezTo>
                <a:cubicBezTo>
                  <a:pt x="9839" y="275303"/>
                  <a:pt x="6" y="256244"/>
                  <a:pt x="6" y="235974"/>
                </a:cubicBezTo>
                <a:cubicBezTo>
                  <a:pt x="6" y="201212"/>
                  <a:pt x="-791" y="163827"/>
                  <a:pt x="14755" y="132735"/>
                </a:cubicBezTo>
                <a:cubicBezTo>
                  <a:pt x="21707" y="118830"/>
                  <a:pt x="43531" y="119534"/>
                  <a:pt x="59000" y="117987"/>
                </a:cubicBezTo>
                <a:cubicBezTo>
                  <a:pt x="142303" y="109657"/>
                  <a:pt x="226148" y="108155"/>
                  <a:pt x="309722" y="103239"/>
                </a:cubicBezTo>
                <a:lnTo>
                  <a:pt x="339219" y="58993"/>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8638557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5166327" y="5747290"/>
            <a:ext cx="991244" cy="507831"/>
          </a:xfrm>
          <a:prstGeom prst="rect">
            <a:avLst/>
          </a:prstGeom>
          <a:noFill/>
        </p:spPr>
        <p:txBody>
          <a:bodyPr wrap="square" rtlCol="0">
            <a:spAutoFit/>
          </a:bodyPr>
          <a:lstStyle/>
          <a:p>
            <a:pPr algn="ctr"/>
            <a:r>
              <a:rPr lang="en-US" sz="1350" b="1" dirty="0"/>
              <a:t>CONTROL BLOCK</a:t>
            </a:r>
            <a:endParaRPr lang="en-IN" sz="1350" b="1" dirty="0"/>
          </a:p>
        </p:txBody>
      </p:sp>
      <p:cxnSp>
        <p:nvCxnSpPr>
          <p:cNvPr id="27" name="Straight Connector 26"/>
          <p:cNvCxnSpPr/>
          <p:nvPr/>
        </p:nvCxnSpPr>
        <p:spPr>
          <a:xfrm>
            <a:off x="1976502" y="3376648"/>
            <a:ext cx="6222627"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769527" y="1650727"/>
            <a:ext cx="513227" cy="300082"/>
          </a:xfrm>
          <a:prstGeom prst="rect">
            <a:avLst/>
          </a:prstGeom>
          <a:noFill/>
        </p:spPr>
        <p:txBody>
          <a:bodyPr wrap="square" rtlCol="0">
            <a:spAutoFit/>
          </a:bodyPr>
          <a:lstStyle/>
          <a:p>
            <a:pPr algn="ctr"/>
            <a:r>
              <a:rPr lang="en-US" sz="1350" b="1" dirty="0"/>
              <a:t>ptr1</a:t>
            </a:r>
            <a:endParaRPr lang="en-IN" sz="1350" b="1" dirty="0"/>
          </a:p>
        </p:txBody>
      </p:sp>
      <p:sp>
        <p:nvSpPr>
          <p:cNvPr id="50" name="TextBox 49"/>
          <p:cNvSpPr txBox="1"/>
          <p:nvPr/>
        </p:nvSpPr>
        <p:spPr>
          <a:xfrm>
            <a:off x="7031954" y="1616771"/>
            <a:ext cx="513227" cy="300082"/>
          </a:xfrm>
          <a:prstGeom prst="rect">
            <a:avLst/>
          </a:prstGeom>
          <a:noFill/>
        </p:spPr>
        <p:txBody>
          <a:bodyPr wrap="square" rtlCol="0">
            <a:spAutoFit/>
          </a:bodyPr>
          <a:lstStyle/>
          <a:p>
            <a:pPr algn="ctr"/>
            <a:r>
              <a:rPr lang="en-US" sz="1350" b="1" dirty="0"/>
              <a:t>ptr2</a:t>
            </a:r>
            <a:endParaRPr lang="en-IN" sz="1350" b="1" dirty="0"/>
          </a:p>
        </p:txBody>
      </p:sp>
      <p:sp>
        <p:nvSpPr>
          <p:cNvPr id="2" name="Rectangle 1"/>
          <p:cNvSpPr/>
          <p:nvPr/>
        </p:nvSpPr>
        <p:spPr>
          <a:xfrm>
            <a:off x="2150837" y="2156328"/>
            <a:ext cx="695885" cy="316005"/>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CA* p</a:t>
            </a:r>
            <a:endParaRPr lang="en-IN" sz="1350" dirty="0"/>
          </a:p>
        </p:txBody>
      </p:sp>
      <p:cxnSp>
        <p:nvCxnSpPr>
          <p:cNvPr id="9" name="Straight Arrow Connector 8"/>
          <p:cNvCxnSpPr>
            <a:stCxn id="2" idx="2"/>
            <a:endCxn id="35" idx="6"/>
          </p:cNvCxnSpPr>
          <p:nvPr/>
        </p:nvCxnSpPr>
        <p:spPr>
          <a:xfrm flipH="1">
            <a:off x="2448653" y="2472333"/>
            <a:ext cx="50127" cy="14348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4" idx="2"/>
            <a:endCxn id="23" idx="0"/>
          </p:cNvCxnSpPr>
          <p:nvPr/>
        </p:nvCxnSpPr>
        <p:spPr>
          <a:xfrm>
            <a:off x="4046873" y="2906224"/>
            <a:ext cx="126066" cy="16640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288567" y="2906224"/>
            <a:ext cx="25392" cy="13135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endCxn id="35" idx="0"/>
          </p:cNvCxnSpPr>
          <p:nvPr/>
        </p:nvCxnSpPr>
        <p:spPr>
          <a:xfrm rot="10800000">
            <a:off x="2816642" y="4219789"/>
            <a:ext cx="4199319" cy="512506"/>
          </a:xfrm>
          <a:prstGeom prst="bentConnector3">
            <a:avLst>
              <a:gd name="adj1" fmla="val 29262"/>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p:nvPr/>
        </p:nvCxnSpPr>
        <p:spPr>
          <a:xfrm rot="10800000">
            <a:off x="2846723" y="4293096"/>
            <a:ext cx="1114641" cy="394478"/>
          </a:xfrm>
          <a:prstGeom prst="bentConnector3">
            <a:avLst>
              <a:gd name="adj1" fmla="val 66928"/>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rot="10800000" flipV="1">
            <a:off x="4853696" y="2283167"/>
            <a:ext cx="2022560" cy="171388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rot="10800000" flipV="1">
            <a:off x="2816467" y="2338196"/>
            <a:ext cx="1785098" cy="1550261"/>
          </a:xfrm>
          <a:prstGeom prst="bentConnector3">
            <a:avLst>
              <a:gd name="adj1" fmla="val -23177"/>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635411" y="4860433"/>
            <a:ext cx="720080" cy="461665"/>
          </a:xfrm>
          <a:prstGeom prst="rect">
            <a:avLst/>
          </a:prstGeom>
          <a:noFill/>
        </p:spPr>
        <p:txBody>
          <a:bodyPr wrap="square" rtlCol="0">
            <a:spAutoFit/>
          </a:bodyPr>
          <a:lstStyle/>
          <a:p>
            <a:pPr algn="ctr"/>
            <a:r>
              <a:rPr lang="en-US" sz="800" dirty="0"/>
              <a:t>delete applied by ptr1</a:t>
            </a:r>
            <a:endParaRPr lang="en-IN" sz="800" dirty="0"/>
          </a:p>
        </p:txBody>
      </p:sp>
      <p:sp>
        <p:nvSpPr>
          <p:cNvPr id="51" name="TextBox 50"/>
          <p:cNvSpPr txBox="1"/>
          <p:nvPr/>
        </p:nvSpPr>
        <p:spPr>
          <a:xfrm>
            <a:off x="5755848" y="4724113"/>
            <a:ext cx="720080" cy="461665"/>
          </a:xfrm>
          <a:prstGeom prst="rect">
            <a:avLst/>
          </a:prstGeom>
          <a:noFill/>
        </p:spPr>
        <p:txBody>
          <a:bodyPr wrap="square" rtlCol="0">
            <a:spAutoFit/>
          </a:bodyPr>
          <a:lstStyle/>
          <a:p>
            <a:pPr algn="ctr"/>
            <a:r>
              <a:rPr lang="en-US" sz="800" dirty="0"/>
              <a:t>delete applied by ptr2</a:t>
            </a:r>
            <a:endParaRPr lang="en-IN" sz="800" dirty="0"/>
          </a:p>
        </p:txBody>
      </p:sp>
      <p:sp>
        <p:nvSpPr>
          <p:cNvPr id="30" name="Multiply 29"/>
          <p:cNvSpPr/>
          <p:nvPr/>
        </p:nvSpPr>
        <p:spPr>
          <a:xfrm>
            <a:off x="5700434" y="4366754"/>
            <a:ext cx="256694" cy="359259"/>
          </a:xfrm>
          <a:prstGeom prst="mathMultiply">
            <a:avLst/>
          </a:prstGeom>
          <a:solidFill>
            <a:schemeClr val="bg1">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p:cNvSpPr txBox="1"/>
          <p:nvPr/>
        </p:nvSpPr>
        <p:spPr>
          <a:xfrm>
            <a:off x="738894" y="2623663"/>
            <a:ext cx="988359" cy="507831"/>
          </a:xfrm>
          <a:prstGeom prst="rect">
            <a:avLst/>
          </a:prstGeom>
          <a:noFill/>
        </p:spPr>
        <p:txBody>
          <a:bodyPr wrap="square" rtlCol="0">
            <a:spAutoFit/>
          </a:bodyPr>
          <a:lstStyle/>
          <a:p>
            <a:pPr algn="ctr"/>
            <a:r>
              <a:rPr lang="en-US" sz="1350" b="1" dirty="0"/>
              <a:t>Stack memory</a:t>
            </a:r>
            <a:endParaRPr lang="en-IN" sz="1350" b="1" dirty="0"/>
          </a:p>
        </p:txBody>
      </p:sp>
      <p:sp>
        <p:nvSpPr>
          <p:cNvPr id="29" name="TextBox 28"/>
          <p:cNvSpPr txBox="1"/>
          <p:nvPr/>
        </p:nvSpPr>
        <p:spPr>
          <a:xfrm>
            <a:off x="830143" y="4981890"/>
            <a:ext cx="988359" cy="507831"/>
          </a:xfrm>
          <a:prstGeom prst="rect">
            <a:avLst/>
          </a:prstGeom>
          <a:noFill/>
        </p:spPr>
        <p:txBody>
          <a:bodyPr wrap="square" rtlCol="0">
            <a:spAutoFit/>
          </a:bodyPr>
          <a:lstStyle/>
          <a:p>
            <a:pPr algn="ctr"/>
            <a:r>
              <a:rPr lang="en-US" sz="1350" b="1" dirty="0"/>
              <a:t>Heap memory</a:t>
            </a:r>
            <a:endParaRPr lang="en-IN" sz="1350" b="1" dirty="0"/>
          </a:p>
        </p:txBody>
      </p:sp>
      <p:sp>
        <p:nvSpPr>
          <p:cNvPr id="35" name="Bevel 34"/>
          <p:cNvSpPr/>
          <p:nvPr/>
        </p:nvSpPr>
        <p:spPr>
          <a:xfrm>
            <a:off x="2080665" y="3907145"/>
            <a:ext cx="735976" cy="625287"/>
          </a:xfrm>
          <a:prstGeom prst="bevel">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object</a:t>
            </a:r>
            <a:endParaRPr lang="en-IN" sz="900" dirty="0">
              <a:solidFill>
                <a:schemeClr val="tx1"/>
              </a:solidFill>
            </a:endParaRPr>
          </a:p>
        </p:txBody>
      </p:sp>
      <p:sp>
        <p:nvSpPr>
          <p:cNvPr id="67" name="TextBox 66"/>
          <p:cNvSpPr txBox="1"/>
          <p:nvPr/>
        </p:nvSpPr>
        <p:spPr>
          <a:xfrm>
            <a:off x="3961363" y="106397"/>
            <a:ext cx="1762765" cy="461665"/>
          </a:xfrm>
          <a:prstGeom prst="rect">
            <a:avLst/>
          </a:prstGeom>
          <a:noFill/>
        </p:spPr>
        <p:txBody>
          <a:bodyPr wrap="square" rtlCol="0">
            <a:spAutoFit/>
          </a:bodyPr>
          <a:lstStyle/>
          <a:p>
            <a:pPr algn="ctr"/>
            <a:r>
              <a:rPr lang="en-US" sz="2400" b="1" dirty="0" err="1"/>
              <a:t>shared_ptr</a:t>
            </a:r>
            <a:endParaRPr lang="en-IN" sz="2400" b="1" dirty="0"/>
          </a:p>
        </p:txBody>
      </p:sp>
      <p:sp>
        <p:nvSpPr>
          <p:cNvPr id="4" name="TextBox 3"/>
          <p:cNvSpPr txBox="1"/>
          <p:nvPr/>
        </p:nvSpPr>
        <p:spPr>
          <a:xfrm>
            <a:off x="739730" y="537208"/>
            <a:ext cx="7760599" cy="369332"/>
          </a:xfrm>
          <a:prstGeom prst="rect">
            <a:avLst/>
          </a:prstGeom>
          <a:solidFill>
            <a:schemeClr val="bg1">
              <a:lumMod val="75000"/>
            </a:schemeClr>
          </a:solidFill>
        </p:spPr>
        <p:txBody>
          <a:bodyPr wrap="square" rtlCol="0">
            <a:spAutoFit/>
          </a:bodyPr>
          <a:lstStyle/>
          <a:p>
            <a:pPr algn="ctr"/>
            <a:r>
              <a:rPr lang="en-US" b="1" dirty="0"/>
              <a:t>Improper usage of </a:t>
            </a:r>
            <a:r>
              <a:rPr lang="en-US" b="1" dirty="0" err="1"/>
              <a:t>shared_ptr</a:t>
            </a:r>
            <a:r>
              <a:rPr lang="en-US" b="1" dirty="0"/>
              <a:t> instance, that leads to double delete</a:t>
            </a:r>
            <a:endParaRPr lang="en-IN" b="1" dirty="0"/>
          </a:p>
        </p:txBody>
      </p:sp>
      <p:sp>
        <p:nvSpPr>
          <p:cNvPr id="3" name="Rectangle 2"/>
          <p:cNvSpPr/>
          <p:nvPr/>
        </p:nvSpPr>
        <p:spPr>
          <a:xfrm>
            <a:off x="2236238" y="1306263"/>
            <a:ext cx="4871847" cy="369332"/>
          </a:xfrm>
          <a:prstGeom prst="rect">
            <a:avLst/>
          </a:prstGeom>
        </p:spPr>
        <p:txBody>
          <a:bodyPr wrap="none">
            <a:spAutoFit/>
          </a:bodyPr>
          <a:lstStyle/>
          <a:p>
            <a:r>
              <a:rPr lang="en-US" b="1" dirty="0">
                <a:solidFill>
                  <a:srgbClr val="0000FF"/>
                </a:solidFill>
                <a:latin typeface="Courier New" panose="02070309020205020404" pitchFamily="49" charset="0"/>
                <a:cs typeface="Courier New" panose="02070309020205020404" pitchFamily="49" charset="0"/>
              </a:rPr>
              <a:t>When </a:t>
            </a:r>
            <a:r>
              <a:rPr lang="en-US" b="1" dirty="0">
                <a:latin typeface="Courier New" panose="02070309020205020404" pitchFamily="49" charset="0"/>
                <a:cs typeface="Courier New" panose="02070309020205020404" pitchFamily="49" charset="0"/>
              </a:rPr>
              <a:t>ptr2</a:t>
            </a:r>
            <a:r>
              <a:rPr lang="en-US" b="1" dirty="0">
                <a:solidFill>
                  <a:srgbClr val="0000FF"/>
                </a:solidFill>
                <a:latin typeface="Courier New" panose="02070309020205020404" pitchFamily="49" charset="0"/>
                <a:cs typeface="Courier New" panose="02070309020205020404" pitchFamily="49" charset="0"/>
              </a:rPr>
              <a:t> &amp; </a:t>
            </a:r>
            <a:r>
              <a:rPr lang="en-US" b="1" dirty="0">
                <a:latin typeface="Courier New" panose="02070309020205020404" pitchFamily="49" charset="0"/>
                <a:cs typeface="Courier New" panose="02070309020205020404" pitchFamily="49" charset="0"/>
              </a:rPr>
              <a:t>ptr1</a:t>
            </a:r>
            <a:r>
              <a:rPr lang="en-US" b="1" dirty="0">
                <a:solidFill>
                  <a:srgbClr val="0000FF"/>
                </a:solidFill>
                <a:latin typeface="Courier New" panose="02070309020205020404" pitchFamily="49" charset="0"/>
                <a:cs typeface="Courier New" panose="02070309020205020404" pitchFamily="49" charset="0"/>
              </a:rPr>
              <a:t> PERISH from stack</a:t>
            </a:r>
            <a:endParaRPr lang="en-IN" b="1" dirty="0">
              <a:solidFill>
                <a:srgbClr val="0000FF"/>
              </a:solidFill>
              <a:latin typeface="Courier New" panose="02070309020205020404" pitchFamily="49" charset="0"/>
              <a:cs typeface="Courier New" panose="02070309020205020404" pitchFamily="49" charset="0"/>
            </a:endParaRPr>
          </a:p>
        </p:txBody>
      </p:sp>
      <p:sp>
        <p:nvSpPr>
          <p:cNvPr id="64" name="Multiply 63"/>
          <p:cNvSpPr/>
          <p:nvPr/>
        </p:nvSpPr>
        <p:spPr>
          <a:xfrm>
            <a:off x="1768680" y="3913074"/>
            <a:ext cx="256694" cy="359259"/>
          </a:xfrm>
          <a:prstGeom prst="mathMultiply">
            <a:avLst/>
          </a:prstGeom>
          <a:solidFill>
            <a:schemeClr val="bg1">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5" name="Group 74"/>
          <p:cNvGrpSpPr/>
          <p:nvPr/>
        </p:nvGrpSpPr>
        <p:grpSpPr>
          <a:xfrm>
            <a:off x="2253940" y="1998548"/>
            <a:ext cx="5715385" cy="4277844"/>
            <a:chOff x="2253940" y="1947898"/>
            <a:chExt cx="5715385" cy="4277844"/>
          </a:xfrm>
        </p:grpSpPr>
        <p:sp>
          <p:nvSpPr>
            <p:cNvPr id="5" name="Rectangle 4"/>
            <p:cNvSpPr/>
            <p:nvPr/>
          </p:nvSpPr>
          <p:spPr>
            <a:xfrm>
              <a:off x="6653194" y="1947898"/>
              <a:ext cx="1270748" cy="104887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 name="Rectangle 5"/>
            <p:cNvSpPr/>
            <p:nvPr/>
          </p:nvSpPr>
          <p:spPr>
            <a:xfrm>
              <a:off x="6743961" y="2048751"/>
              <a:ext cx="554692" cy="363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FF"/>
                  </a:solidFill>
                </a:rPr>
                <a:t>###</a:t>
              </a:r>
              <a:endParaRPr lang="en-IN" sz="1200" dirty="0">
                <a:solidFill>
                  <a:srgbClr val="0000FF"/>
                </a:solidFill>
              </a:endParaRPr>
            </a:p>
          </p:txBody>
        </p:sp>
        <p:sp>
          <p:nvSpPr>
            <p:cNvPr id="7" name="Rectangle 6"/>
            <p:cNvSpPr/>
            <p:nvPr/>
          </p:nvSpPr>
          <p:spPr>
            <a:xfrm>
              <a:off x="7298653" y="2048751"/>
              <a:ext cx="554692" cy="363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8" name="Rectangle 7"/>
            <p:cNvSpPr/>
            <p:nvPr/>
          </p:nvSpPr>
          <p:spPr>
            <a:xfrm>
              <a:off x="6743961" y="2472333"/>
              <a:ext cx="1109384" cy="3832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sp>
          <p:nvSpPr>
            <p:cNvPr id="11" name="Rectangle 10"/>
            <p:cNvSpPr/>
            <p:nvPr/>
          </p:nvSpPr>
          <p:spPr>
            <a:xfrm>
              <a:off x="3401414" y="1947898"/>
              <a:ext cx="1270748" cy="104887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3492181" y="2048751"/>
              <a:ext cx="554692" cy="363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 </a:t>
              </a:r>
              <a:endParaRPr lang="en-IN" sz="1350" dirty="0">
                <a:solidFill>
                  <a:schemeClr val="tx1"/>
                </a:solidFill>
              </a:endParaRPr>
            </a:p>
          </p:txBody>
        </p:sp>
        <p:sp>
          <p:nvSpPr>
            <p:cNvPr id="13" name="Rectangle 12"/>
            <p:cNvSpPr/>
            <p:nvPr/>
          </p:nvSpPr>
          <p:spPr>
            <a:xfrm>
              <a:off x="4046873" y="2048751"/>
              <a:ext cx="554692" cy="363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FF"/>
                  </a:solidFill>
                </a:rPr>
                <a:t>###</a:t>
              </a:r>
              <a:endParaRPr lang="en-IN" sz="1200" dirty="0">
                <a:solidFill>
                  <a:srgbClr val="0000FF"/>
                </a:solidFill>
              </a:endParaRPr>
            </a:p>
          </p:txBody>
        </p:sp>
        <p:sp>
          <p:nvSpPr>
            <p:cNvPr id="14" name="Rectangle 13"/>
            <p:cNvSpPr/>
            <p:nvPr/>
          </p:nvSpPr>
          <p:spPr>
            <a:xfrm>
              <a:off x="3492181" y="2472333"/>
              <a:ext cx="1109384" cy="3832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sp>
          <p:nvSpPr>
            <p:cNvPr id="23" name="Rectangle 22"/>
            <p:cNvSpPr/>
            <p:nvPr/>
          </p:nvSpPr>
          <p:spPr>
            <a:xfrm>
              <a:off x="3492181" y="4519648"/>
              <a:ext cx="1361515" cy="169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3582949" y="4570074"/>
              <a:ext cx="1187180"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a:t>
              </a:r>
              <a:r>
                <a:rPr lang="en-US" sz="900" dirty="0">
                  <a:solidFill>
                    <a:srgbClr val="0000FF"/>
                  </a:solidFill>
                </a:rPr>
                <a:t>###</a:t>
              </a:r>
              <a:endParaRPr lang="en-IN" sz="900" dirty="0">
                <a:solidFill>
                  <a:srgbClr val="0000FF"/>
                </a:solidFill>
              </a:endParaRPr>
            </a:p>
          </p:txBody>
        </p:sp>
        <p:sp>
          <p:nvSpPr>
            <p:cNvPr id="18" name="Rectangle 17"/>
            <p:cNvSpPr/>
            <p:nvPr/>
          </p:nvSpPr>
          <p:spPr>
            <a:xfrm>
              <a:off x="3582949" y="4973486"/>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19" name="Rectangle 18"/>
            <p:cNvSpPr/>
            <p:nvPr/>
          </p:nvSpPr>
          <p:spPr>
            <a:xfrm>
              <a:off x="4353031" y="4973486"/>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1</a:t>
              </a:r>
              <a:endParaRPr lang="en-IN" sz="900" dirty="0">
                <a:solidFill>
                  <a:schemeClr val="tx1"/>
                </a:solidFill>
              </a:endParaRPr>
            </a:p>
          </p:txBody>
        </p:sp>
        <p:sp>
          <p:nvSpPr>
            <p:cNvPr id="20" name="Rectangle 19"/>
            <p:cNvSpPr/>
            <p:nvPr/>
          </p:nvSpPr>
          <p:spPr>
            <a:xfrm>
              <a:off x="3582949" y="5376897"/>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21" name="Rectangle 20"/>
            <p:cNvSpPr/>
            <p:nvPr/>
          </p:nvSpPr>
          <p:spPr>
            <a:xfrm>
              <a:off x="4353031" y="5376897"/>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22" name="Rectangle 21"/>
            <p:cNvSpPr/>
            <p:nvPr/>
          </p:nvSpPr>
          <p:spPr>
            <a:xfrm>
              <a:off x="3582948" y="5780309"/>
              <a:ext cx="1187180"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sp>
          <p:nvSpPr>
            <p:cNvPr id="53" name="Rectangle 52"/>
            <p:cNvSpPr/>
            <p:nvPr/>
          </p:nvSpPr>
          <p:spPr>
            <a:xfrm>
              <a:off x="6607810" y="4528052"/>
              <a:ext cx="1361515" cy="169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54" name="Rectangle 53"/>
            <p:cNvSpPr/>
            <p:nvPr/>
          </p:nvSpPr>
          <p:spPr>
            <a:xfrm>
              <a:off x="6698578" y="4578478"/>
              <a:ext cx="1187180"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a:t>
              </a:r>
              <a:r>
                <a:rPr lang="en-US" sz="900" dirty="0">
                  <a:solidFill>
                    <a:srgbClr val="0000FF"/>
                  </a:solidFill>
                </a:rPr>
                <a:t>###</a:t>
              </a:r>
              <a:endParaRPr lang="en-IN" sz="900" dirty="0">
                <a:solidFill>
                  <a:srgbClr val="0000FF"/>
                </a:solidFill>
              </a:endParaRPr>
            </a:p>
          </p:txBody>
        </p:sp>
        <p:sp>
          <p:nvSpPr>
            <p:cNvPr id="55" name="Rectangle 54"/>
            <p:cNvSpPr/>
            <p:nvPr/>
          </p:nvSpPr>
          <p:spPr>
            <a:xfrm>
              <a:off x="6698578" y="4981890"/>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56" name="Rectangle 55"/>
            <p:cNvSpPr/>
            <p:nvPr/>
          </p:nvSpPr>
          <p:spPr>
            <a:xfrm>
              <a:off x="7468660" y="4981890"/>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57" name="Rectangle 56"/>
            <p:cNvSpPr/>
            <p:nvPr/>
          </p:nvSpPr>
          <p:spPr>
            <a:xfrm>
              <a:off x="6698578" y="5385301"/>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58" name="Rectangle 57"/>
            <p:cNvSpPr/>
            <p:nvPr/>
          </p:nvSpPr>
          <p:spPr>
            <a:xfrm>
              <a:off x="7468660" y="5385301"/>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59" name="Rectangle 58"/>
            <p:cNvSpPr/>
            <p:nvPr/>
          </p:nvSpPr>
          <p:spPr>
            <a:xfrm>
              <a:off x="6698577" y="5788713"/>
              <a:ext cx="1187180"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cxnSp>
          <p:nvCxnSpPr>
            <p:cNvPr id="33" name="Straight Connector 32"/>
            <p:cNvCxnSpPr/>
            <p:nvPr/>
          </p:nvCxnSpPr>
          <p:spPr>
            <a:xfrm flipH="1">
              <a:off x="2253940" y="3946403"/>
              <a:ext cx="375683" cy="4283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255698" y="3946403"/>
              <a:ext cx="359902" cy="4283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 name="Explosion 1 9"/>
          <p:cNvSpPr/>
          <p:nvPr/>
        </p:nvSpPr>
        <p:spPr>
          <a:xfrm>
            <a:off x="7826451" y="1250166"/>
            <a:ext cx="1243438" cy="1025706"/>
          </a:xfrm>
          <a:prstGeom prst="irregularSeal1">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Ptr2 perishes</a:t>
            </a:r>
            <a:endParaRPr lang="en-IN" sz="1050" dirty="0">
              <a:solidFill>
                <a:schemeClr val="tx1"/>
              </a:solidFill>
            </a:endParaRPr>
          </a:p>
        </p:txBody>
      </p:sp>
      <p:sp>
        <p:nvSpPr>
          <p:cNvPr id="62" name="Multiply 61"/>
          <p:cNvSpPr/>
          <p:nvPr/>
        </p:nvSpPr>
        <p:spPr>
          <a:xfrm>
            <a:off x="7174254" y="3549598"/>
            <a:ext cx="256694" cy="359259"/>
          </a:xfrm>
          <a:prstGeom prst="mathMultiply">
            <a:avLst/>
          </a:prstGeom>
          <a:solidFill>
            <a:schemeClr val="bg1">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Multiply 65"/>
          <p:cNvSpPr/>
          <p:nvPr/>
        </p:nvSpPr>
        <p:spPr>
          <a:xfrm>
            <a:off x="4983143" y="3821558"/>
            <a:ext cx="256694" cy="359259"/>
          </a:xfrm>
          <a:prstGeom prst="mathMultiply">
            <a:avLst/>
          </a:prstGeom>
          <a:solidFill>
            <a:schemeClr val="bg1">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1116573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5166327" y="5747290"/>
            <a:ext cx="991244" cy="507831"/>
          </a:xfrm>
          <a:prstGeom prst="rect">
            <a:avLst/>
          </a:prstGeom>
          <a:noFill/>
        </p:spPr>
        <p:txBody>
          <a:bodyPr wrap="square" rtlCol="0">
            <a:spAutoFit/>
          </a:bodyPr>
          <a:lstStyle/>
          <a:p>
            <a:pPr algn="ctr"/>
            <a:r>
              <a:rPr lang="en-US" sz="1350" b="1" dirty="0"/>
              <a:t>CONTROL BLOCK</a:t>
            </a:r>
            <a:endParaRPr lang="en-IN" sz="1350" b="1" dirty="0"/>
          </a:p>
        </p:txBody>
      </p:sp>
      <p:cxnSp>
        <p:nvCxnSpPr>
          <p:cNvPr id="27" name="Straight Connector 26"/>
          <p:cNvCxnSpPr/>
          <p:nvPr/>
        </p:nvCxnSpPr>
        <p:spPr>
          <a:xfrm>
            <a:off x="1976502" y="3376648"/>
            <a:ext cx="6222627"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769527" y="1650727"/>
            <a:ext cx="513227" cy="300082"/>
          </a:xfrm>
          <a:prstGeom prst="rect">
            <a:avLst/>
          </a:prstGeom>
          <a:noFill/>
        </p:spPr>
        <p:txBody>
          <a:bodyPr wrap="square" rtlCol="0">
            <a:spAutoFit/>
          </a:bodyPr>
          <a:lstStyle/>
          <a:p>
            <a:pPr algn="ctr"/>
            <a:r>
              <a:rPr lang="en-US" sz="1350" b="1" dirty="0"/>
              <a:t>ptr1</a:t>
            </a:r>
            <a:endParaRPr lang="en-IN" sz="1350" b="1" dirty="0"/>
          </a:p>
        </p:txBody>
      </p:sp>
      <p:sp>
        <p:nvSpPr>
          <p:cNvPr id="50" name="TextBox 49"/>
          <p:cNvSpPr txBox="1"/>
          <p:nvPr/>
        </p:nvSpPr>
        <p:spPr>
          <a:xfrm>
            <a:off x="7031954" y="1616771"/>
            <a:ext cx="513227" cy="300082"/>
          </a:xfrm>
          <a:prstGeom prst="rect">
            <a:avLst/>
          </a:prstGeom>
          <a:noFill/>
        </p:spPr>
        <p:txBody>
          <a:bodyPr wrap="square" rtlCol="0">
            <a:spAutoFit/>
          </a:bodyPr>
          <a:lstStyle/>
          <a:p>
            <a:pPr algn="ctr"/>
            <a:r>
              <a:rPr lang="en-US" sz="1350" b="1" dirty="0"/>
              <a:t>ptr2</a:t>
            </a:r>
            <a:endParaRPr lang="en-IN" sz="1350" b="1" dirty="0"/>
          </a:p>
        </p:txBody>
      </p:sp>
      <p:sp>
        <p:nvSpPr>
          <p:cNvPr id="2" name="Rectangle 1"/>
          <p:cNvSpPr/>
          <p:nvPr/>
        </p:nvSpPr>
        <p:spPr>
          <a:xfrm>
            <a:off x="2150837" y="2156328"/>
            <a:ext cx="695885" cy="316005"/>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CA* p</a:t>
            </a:r>
            <a:endParaRPr lang="en-IN" sz="1350" dirty="0"/>
          </a:p>
        </p:txBody>
      </p:sp>
      <p:cxnSp>
        <p:nvCxnSpPr>
          <p:cNvPr id="9" name="Straight Arrow Connector 8"/>
          <p:cNvCxnSpPr>
            <a:stCxn id="2" idx="2"/>
            <a:endCxn id="35" idx="6"/>
          </p:cNvCxnSpPr>
          <p:nvPr/>
        </p:nvCxnSpPr>
        <p:spPr>
          <a:xfrm flipH="1">
            <a:off x="2448653" y="2472333"/>
            <a:ext cx="50127" cy="14348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4" idx="2"/>
          </p:cNvCxnSpPr>
          <p:nvPr/>
        </p:nvCxnSpPr>
        <p:spPr>
          <a:xfrm>
            <a:off x="4046873" y="2906224"/>
            <a:ext cx="0" cy="8108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288567" y="2906224"/>
            <a:ext cx="25392" cy="13135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endCxn id="35" idx="0"/>
          </p:cNvCxnSpPr>
          <p:nvPr/>
        </p:nvCxnSpPr>
        <p:spPr>
          <a:xfrm rot="10800000">
            <a:off x="2816642" y="4219789"/>
            <a:ext cx="4199319" cy="512506"/>
          </a:xfrm>
          <a:prstGeom prst="bentConnector3">
            <a:avLst>
              <a:gd name="adj1" fmla="val 29262"/>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p:nvPr/>
        </p:nvCxnSpPr>
        <p:spPr>
          <a:xfrm rot="10800000">
            <a:off x="2846723" y="4293096"/>
            <a:ext cx="1114641" cy="394478"/>
          </a:xfrm>
          <a:prstGeom prst="bentConnector3">
            <a:avLst>
              <a:gd name="adj1" fmla="val 66928"/>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rot="10800000" flipV="1">
            <a:off x="4853696" y="2283167"/>
            <a:ext cx="2022560" cy="171388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rot="10800000" flipV="1">
            <a:off x="2846723" y="2338196"/>
            <a:ext cx="1754843" cy="168303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661456" y="4739758"/>
            <a:ext cx="720080" cy="461665"/>
          </a:xfrm>
          <a:prstGeom prst="rect">
            <a:avLst/>
          </a:prstGeom>
          <a:noFill/>
        </p:spPr>
        <p:txBody>
          <a:bodyPr wrap="square" rtlCol="0">
            <a:spAutoFit/>
          </a:bodyPr>
          <a:lstStyle/>
          <a:p>
            <a:pPr algn="ctr"/>
            <a:r>
              <a:rPr lang="en-US" sz="800" dirty="0"/>
              <a:t>delete applied by ptr1</a:t>
            </a:r>
            <a:endParaRPr lang="en-IN" sz="800" dirty="0"/>
          </a:p>
        </p:txBody>
      </p:sp>
      <p:sp>
        <p:nvSpPr>
          <p:cNvPr id="51" name="TextBox 50"/>
          <p:cNvSpPr txBox="1"/>
          <p:nvPr/>
        </p:nvSpPr>
        <p:spPr>
          <a:xfrm>
            <a:off x="5755848" y="4724113"/>
            <a:ext cx="720080" cy="461665"/>
          </a:xfrm>
          <a:prstGeom prst="rect">
            <a:avLst/>
          </a:prstGeom>
          <a:noFill/>
        </p:spPr>
        <p:txBody>
          <a:bodyPr wrap="square" rtlCol="0">
            <a:spAutoFit/>
          </a:bodyPr>
          <a:lstStyle/>
          <a:p>
            <a:pPr algn="ctr"/>
            <a:r>
              <a:rPr lang="en-US" sz="800" dirty="0"/>
              <a:t>delete applied by ptr2</a:t>
            </a:r>
            <a:endParaRPr lang="en-IN" sz="800" dirty="0"/>
          </a:p>
        </p:txBody>
      </p:sp>
      <p:sp>
        <p:nvSpPr>
          <p:cNvPr id="30" name="Multiply 29"/>
          <p:cNvSpPr/>
          <p:nvPr/>
        </p:nvSpPr>
        <p:spPr>
          <a:xfrm>
            <a:off x="5700434" y="4366754"/>
            <a:ext cx="256694" cy="359259"/>
          </a:xfrm>
          <a:prstGeom prst="mathMultiply">
            <a:avLst/>
          </a:prstGeom>
          <a:solidFill>
            <a:schemeClr val="bg1">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p:cNvSpPr txBox="1"/>
          <p:nvPr/>
        </p:nvSpPr>
        <p:spPr>
          <a:xfrm>
            <a:off x="738894" y="2623663"/>
            <a:ext cx="988359" cy="507831"/>
          </a:xfrm>
          <a:prstGeom prst="rect">
            <a:avLst/>
          </a:prstGeom>
          <a:noFill/>
        </p:spPr>
        <p:txBody>
          <a:bodyPr wrap="square" rtlCol="0">
            <a:spAutoFit/>
          </a:bodyPr>
          <a:lstStyle/>
          <a:p>
            <a:pPr algn="ctr"/>
            <a:r>
              <a:rPr lang="en-US" sz="1350" b="1" dirty="0"/>
              <a:t>Stack memory</a:t>
            </a:r>
            <a:endParaRPr lang="en-IN" sz="1350" b="1" dirty="0"/>
          </a:p>
        </p:txBody>
      </p:sp>
      <p:sp>
        <p:nvSpPr>
          <p:cNvPr id="29" name="TextBox 28"/>
          <p:cNvSpPr txBox="1"/>
          <p:nvPr/>
        </p:nvSpPr>
        <p:spPr>
          <a:xfrm>
            <a:off x="830143" y="4981890"/>
            <a:ext cx="988359" cy="507831"/>
          </a:xfrm>
          <a:prstGeom prst="rect">
            <a:avLst/>
          </a:prstGeom>
          <a:noFill/>
        </p:spPr>
        <p:txBody>
          <a:bodyPr wrap="square" rtlCol="0">
            <a:spAutoFit/>
          </a:bodyPr>
          <a:lstStyle/>
          <a:p>
            <a:pPr algn="ctr"/>
            <a:r>
              <a:rPr lang="en-US" sz="1350" b="1" dirty="0"/>
              <a:t>Heap memory</a:t>
            </a:r>
            <a:endParaRPr lang="en-IN" sz="1350" b="1" dirty="0"/>
          </a:p>
        </p:txBody>
      </p:sp>
      <p:sp>
        <p:nvSpPr>
          <p:cNvPr id="35" name="Bevel 34"/>
          <p:cNvSpPr/>
          <p:nvPr/>
        </p:nvSpPr>
        <p:spPr>
          <a:xfrm>
            <a:off x="2080665" y="3907145"/>
            <a:ext cx="735976" cy="625287"/>
          </a:xfrm>
          <a:prstGeom prst="bevel">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object</a:t>
            </a:r>
            <a:endParaRPr lang="en-IN" sz="900" dirty="0">
              <a:solidFill>
                <a:schemeClr val="tx1"/>
              </a:solidFill>
            </a:endParaRPr>
          </a:p>
        </p:txBody>
      </p:sp>
      <p:sp>
        <p:nvSpPr>
          <p:cNvPr id="67" name="TextBox 66"/>
          <p:cNvSpPr txBox="1"/>
          <p:nvPr/>
        </p:nvSpPr>
        <p:spPr>
          <a:xfrm>
            <a:off x="3961363" y="106397"/>
            <a:ext cx="1762765" cy="461665"/>
          </a:xfrm>
          <a:prstGeom prst="rect">
            <a:avLst/>
          </a:prstGeom>
          <a:noFill/>
        </p:spPr>
        <p:txBody>
          <a:bodyPr wrap="square" rtlCol="0">
            <a:spAutoFit/>
          </a:bodyPr>
          <a:lstStyle/>
          <a:p>
            <a:pPr algn="ctr"/>
            <a:r>
              <a:rPr lang="en-US" sz="2400" b="1" dirty="0" err="1"/>
              <a:t>shared_ptr</a:t>
            </a:r>
            <a:endParaRPr lang="en-IN" sz="2400" b="1" dirty="0"/>
          </a:p>
        </p:txBody>
      </p:sp>
      <p:sp>
        <p:nvSpPr>
          <p:cNvPr id="4" name="TextBox 3"/>
          <p:cNvSpPr txBox="1"/>
          <p:nvPr/>
        </p:nvSpPr>
        <p:spPr>
          <a:xfrm>
            <a:off x="739730" y="537208"/>
            <a:ext cx="7760599" cy="369332"/>
          </a:xfrm>
          <a:prstGeom prst="rect">
            <a:avLst/>
          </a:prstGeom>
          <a:solidFill>
            <a:schemeClr val="bg1">
              <a:lumMod val="75000"/>
            </a:schemeClr>
          </a:solidFill>
        </p:spPr>
        <p:txBody>
          <a:bodyPr wrap="square" rtlCol="0">
            <a:spAutoFit/>
          </a:bodyPr>
          <a:lstStyle/>
          <a:p>
            <a:pPr algn="ctr"/>
            <a:r>
              <a:rPr lang="en-US" b="1" dirty="0"/>
              <a:t>Improper usage of </a:t>
            </a:r>
            <a:r>
              <a:rPr lang="en-US" b="1" dirty="0" err="1"/>
              <a:t>shared_ptr</a:t>
            </a:r>
            <a:r>
              <a:rPr lang="en-US" b="1" dirty="0"/>
              <a:t> instance, that leads to double delete</a:t>
            </a:r>
            <a:endParaRPr lang="en-IN" b="1" dirty="0"/>
          </a:p>
        </p:txBody>
      </p:sp>
      <p:sp>
        <p:nvSpPr>
          <p:cNvPr id="3" name="Rectangle 2"/>
          <p:cNvSpPr/>
          <p:nvPr/>
        </p:nvSpPr>
        <p:spPr>
          <a:xfrm>
            <a:off x="2236238" y="1306263"/>
            <a:ext cx="4871847" cy="369332"/>
          </a:xfrm>
          <a:prstGeom prst="rect">
            <a:avLst/>
          </a:prstGeom>
        </p:spPr>
        <p:txBody>
          <a:bodyPr wrap="none">
            <a:spAutoFit/>
          </a:bodyPr>
          <a:lstStyle/>
          <a:p>
            <a:r>
              <a:rPr lang="en-US" b="1" dirty="0">
                <a:solidFill>
                  <a:srgbClr val="0000FF"/>
                </a:solidFill>
                <a:latin typeface="Courier New" panose="02070309020205020404" pitchFamily="49" charset="0"/>
                <a:cs typeface="Courier New" panose="02070309020205020404" pitchFamily="49" charset="0"/>
              </a:rPr>
              <a:t>When </a:t>
            </a:r>
            <a:r>
              <a:rPr lang="en-US" b="1" dirty="0">
                <a:latin typeface="Courier New" panose="02070309020205020404" pitchFamily="49" charset="0"/>
                <a:cs typeface="Courier New" panose="02070309020205020404" pitchFamily="49" charset="0"/>
              </a:rPr>
              <a:t>ptr2</a:t>
            </a:r>
            <a:r>
              <a:rPr lang="en-US" b="1" dirty="0">
                <a:solidFill>
                  <a:srgbClr val="0000FF"/>
                </a:solidFill>
                <a:latin typeface="Courier New" panose="02070309020205020404" pitchFamily="49" charset="0"/>
                <a:cs typeface="Courier New" panose="02070309020205020404" pitchFamily="49" charset="0"/>
              </a:rPr>
              <a:t> &amp; </a:t>
            </a:r>
            <a:r>
              <a:rPr lang="en-US" b="1" dirty="0">
                <a:latin typeface="Courier New" panose="02070309020205020404" pitchFamily="49" charset="0"/>
                <a:cs typeface="Courier New" panose="02070309020205020404" pitchFamily="49" charset="0"/>
              </a:rPr>
              <a:t>ptr1</a:t>
            </a:r>
            <a:r>
              <a:rPr lang="en-US" b="1" dirty="0">
                <a:solidFill>
                  <a:srgbClr val="0000FF"/>
                </a:solidFill>
                <a:latin typeface="Courier New" panose="02070309020205020404" pitchFamily="49" charset="0"/>
                <a:cs typeface="Courier New" panose="02070309020205020404" pitchFamily="49" charset="0"/>
              </a:rPr>
              <a:t> PERISH from stack</a:t>
            </a:r>
            <a:endParaRPr lang="en-IN" b="1" dirty="0">
              <a:solidFill>
                <a:srgbClr val="0000FF"/>
              </a:solidFill>
              <a:latin typeface="Courier New" panose="02070309020205020404" pitchFamily="49" charset="0"/>
              <a:cs typeface="Courier New" panose="02070309020205020404" pitchFamily="49" charset="0"/>
            </a:endParaRPr>
          </a:p>
        </p:txBody>
      </p:sp>
      <p:sp>
        <p:nvSpPr>
          <p:cNvPr id="64" name="Multiply 63"/>
          <p:cNvSpPr/>
          <p:nvPr/>
        </p:nvSpPr>
        <p:spPr>
          <a:xfrm>
            <a:off x="1768680" y="3913074"/>
            <a:ext cx="256694" cy="359259"/>
          </a:xfrm>
          <a:prstGeom prst="mathMultiply">
            <a:avLst/>
          </a:prstGeom>
          <a:solidFill>
            <a:schemeClr val="bg1">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5" name="Group 74"/>
          <p:cNvGrpSpPr/>
          <p:nvPr/>
        </p:nvGrpSpPr>
        <p:grpSpPr>
          <a:xfrm>
            <a:off x="2253940" y="1998548"/>
            <a:ext cx="5715385" cy="4277844"/>
            <a:chOff x="2253940" y="1947898"/>
            <a:chExt cx="5715385" cy="4277844"/>
          </a:xfrm>
        </p:grpSpPr>
        <p:sp>
          <p:nvSpPr>
            <p:cNvPr id="5" name="Rectangle 4"/>
            <p:cNvSpPr/>
            <p:nvPr/>
          </p:nvSpPr>
          <p:spPr>
            <a:xfrm>
              <a:off x="6653194" y="1947898"/>
              <a:ext cx="1270748" cy="104887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 name="Rectangle 5"/>
            <p:cNvSpPr/>
            <p:nvPr/>
          </p:nvSpPr>
          <p:spPr>
            <a:xfrm>
              <a:off x="6743961" y="2048751"/>
              <a:ext cx="554692" cy="363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FF"/>
                  </a:solidFill>
                </a:rPr>
                <a:t>###</a:t>
              </a:r>
              <a:endParaRPr lang="en-IN" sz="1200" dirty="0">
                <a:solidFill>
                  <a:srgbClr val="0000FF"/>
                </a:solidFill>
              </a:endParaRPr>
            </a:p>
          </p:txBody>
        </p:sp>
        <p:sp>
          <p:nvSpPr>
            <p:cNvPr id="7" name="Rectangle 6"/>
            <p:cNvSpPr/>
            <p:nvPr/>
          </p:nvSpPr>
          <p:spPr>
            <a:xfrm>
              <a:off x="7298653" y="2048751"/>
              <a:ext cx="554692" cy="363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8" name="Rectangle 7"/>
            <p:cNvSpPr/>
            <p:nvPr/>
          </p:nvSpPr>
          <p:spPr>
            <a:xfrm>
              <a:off x="6743961" y="2472333"/>
              <a:ext cx="1109384" cy="3832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sp>
          <p:nvSpPr>
            <p:cNvPr id="11" name="Rectangle 10"/>
            <p:cNvSpPr/>
            <p:nvPr/>
          </p:nvSpPr>
          <p:spPr>
            <a:xfrm>
              <a:off x="3401414" y="1947898"/>
              <a:ext cx="1270748" cy="104887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3492181" y="2048751"/>
              <a:ext cx="554692" cy="363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 </a:t>
              </a:r>
              <a:endParaRPr lang="en-IN" sz="1350" dirty="0">
                <a:solidFill>
                  <a:schemeClr val="tx1"/>
                </a:solidFill>
              </a:endParaRPr>
            </a:p>
          </p:txBody>
        </p:sp>
        <p:sp>
          <p:nvSpPr>
            <p:cNvPr id="13" name="Rectangle 12"/>
            <p:cNvSpPr/>
            <p:nvPr/>
          </p:nvSpPr>
          <p:spPr>
            <a:xfrm>
              <a:off x="4046873" y="2048751"/>
              <a:ext cx="554692" cy="363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FF"/>
                  </a:solidFill>
                </a:rPr>
                <a:t>###</a:t>
              </a:r>
              <a:endParaRPr lang="en-IN" sz="1200" dirty="0">
                <a:solidFill>
                  <a:srgbClr val="0000FF"/>
                </a:solidFill>
              </a:endParaRPr>
            </a:p>
          </p:txBody>
        </p:sp>
        <p:sp>
          <p:nvSpPr>
            <p:cNvPr id="14" name="Rectangle 13"/>
            <p:cNvSpPr/>
            <p:nvPr/>
          </p:nvSpPr>
          <p:spPr>
            <a:xfrm>
              <a:off x="3492181" y="2472333"/>
              <a:ext cx="1109384" cy="3832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sp>
          <p:nvSpPr>
            <p:cNvPr id="23" name="Rectangle 22"/>
            <p:cNvSpPr/>
            <p:nvPr/>
          </p:nvSpPr>
          <p:spPr>
            <a:xfrm>
              <a:off x="3492181" y="4519648"/>
              <a:ext cx="1361515" cy="169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3582949" y="4570074"/>
              <a:ext cx="1187180"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a:t>
              </a:r>
              <a:r>
                <a:rPr lang="en-US" sz="900" dirty="0">
                  <a:solidFill>
                    <a:srgbClr val="0000FF"/>
                  </a:solidFill>
                </a:rPr>
                <a:t>###</a:t>
              </a:r>
              <a:endParaRPr lang="en-IN" sz="900" dirty="0">
                <a:solidFill>
                  <a:srgbClr val="0000FF"/>
                </a:solidFill>
              </a:endParaRPr>
            </a:p>
          </p:txBody>
        </p:sp>
        <p:sp>
          <p:nvSpPr>
            <p:cNvPr id="18" name="Rectangle 17"/>
            <p:cNvSpPr/>
            <p:nvPr/>
          </p:nvSpPr>
          <p:spPr>
            <a:xfrm>
              <a:off x="3582949" y="4973486"/>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19" name="Rectangle 18"/>
            <p:cNvSpPr/>
            <p:nvPr/>
          </p:nvSpPr>
          <p:spPr>
            <a:xfrm>
              <a:off x="4353031" y="4973486"/>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20" name="Rectangle 19"/>
            <p:cNvSpPr/>
            <p:nvPr/>
          </p:nvSpPr>
          <p:spPr>
            <a:xfrm>
              <a:off x="3582949" y="5376897"/>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21" name="Rectangle 20"/>
            <p:cNvSpPr/>
            <p:nvPr/>
          </p:nvSpPr>
          <p:spPr>
            <a:xfrm>
              <a:off x="4353031" y="5376897"/>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22" name="Rectangle 21"/>
            <p:cNvSpPr/>
            <p:nvPr/>
          </p:nvSpPr>
          <p:spPr>
            <a:xfrm>
              <a:off x="3582948" y="5780309"/>
              <a:ext cx="1187180"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sp>
          <p:nvSpPr>
            <p:cNvPr id="53" name="Rectangle 52"/>
            <p:cNvSpPr/>
            <p:nvPr/>
          </p:nvSpPr>
          <p:spPr>
            <a:xfrm>
              <a:off x="6607810" y="4528052"/>
              <a:ext cx="1361515" cy="169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54" name="Rectangle 53"/>
            <p:cNvSpPr/>
            <p:nvPr/>
          </p:nvSpPr>
          <p:spPr>
            <a:xfrm>
              <a:off x="6698578" y="4578478"/>
              <a:ext cx="1187180"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a:t>
              </a:r>
              <a:r>
                <a:rPr lang="en-US" sz="900" dirty="0">
                  <a:solidFill>
                    <a:srgbClr val="0000FF"/>
                  </a:solidFill>
                </a:rPr>
                <a:t>###</a:t>
              </a:r>
              <a:endParaRPr lang="en-IN" sz="900" dirty="0">
                <a:solidFill>
                  <a:srgbClr val="0000FF"/>
                </a:solidFill>
              </a:endParaRPr>
            </a:p>
          </p:txBody>
        </p:sp>
        <p:sp>
          <p:nvSpPr>
            <p:cNvPr id="55" name="Rectangle 54"/>
            <p:cNvSpPr/>
            <p:nvPr/>
          </p:nvSpPr>
          <p:spPr>
            <a:xfrm>
              <a:off x="6698578" y="4981890"/>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56" name="Rectangle 55"/>
            <p:cNvSpPr/>
            <p:nvPr/>
          </p:nvSpPr>
          <p:spPr>
            <a:xfrm>
              <a:off x="7468660" y="4981890"/>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57" name="Rectangle 56"/>
            <p:cNvSpPr/>
            <p:nvPr/>
          </p:nvSpPr>
          <p:spPr>
            <a:xfrm>
              <a:off x="6698578" y="5385301"/>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58" name="Rectangle 57"/>
            <p:cNvSpPr/>
            <p:nvPr/>
          </p:nvSpPr>
          <p:spPr>
            <a:xfrm>
              <a:off x="7468660" y="5385301"/>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59" name="Rectangle 58"/>
            <p:cNvSpPr/>
            <p:nvPr/>
          </p:nvSpPr>
          <p:spPr>
            <a:xfrm>
              <a:off x="6698577" y="5788713"/>
              <a:ext cx="1187180"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cxnSp>
          <p:nvCxnSpPr>
            <p:cNvPr id="33" name="Straight Connector 32"/>
            <p:cNvCxnSpPr/>
            <p:nvPr/>
          </p:nvCxnSpPr>
          <p:spPr>
            <a:xfrm flipH="1">
              <a:off x="2253940" y="3946403"/>
              <a:ext cx="375683" cy="4283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255698" y="3946403"/>
              <a:ext cx="359902" cy="4283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 name="Explosion 1 9"/>
          <p:cNvSpPr/>
          <p:nvPr/>
        </p:nvSpPr>
        <p:spPr>
          <a:xfrm>
            <a:off x="7826451" y="1250166"/>
            <a:ext cx="1243438" cy="1025706"/>
          </a:xfrm>
          <a:prstGeom prst="irregularSeal1">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Ptr2 perishes</a:t>
            </a:r>
            <a:endParaRPr lang="en-IN" sz="1050" dirty="0">
              <a:solidFill>
                <a:schemeClr val="tx1"/>
              </a:solidFill>
            </a:endParaRPr>
          </a:p>
        </p:txBody>
      </p:sp>
      <p:sp>
        <p:nvSpPr>
          <p:cNvPr id="62" name="Multiply 61"/>
          <p:cNvSpPr/>
          <p:nvPr/>
        </p:nvSpPr>
        <p:spPr>
          <a:xfrm>
            <a:off x="7174254" y="3549598"/>
            <a:ext cx="256694" cy="359259"/>
          </a:xfrm>
          <a:prstGeom prst="mathMultiply">
            <a:avLst/>
          </a:prstGeom>
          <a:solidFill>
            <a:schemeClr val="bg1">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Multiply 65"/>
          <p:cNvSpPr/>
          <p:nvPr/>
        </p:nvSpPr>
        <p:spPr>
          <a:xfrm>
            <a:off x="4983143" y="3821558"/>
            <a:ext cx="256694" cy="359259"/>
          </a:xfrm>
          <a:prstGeom prst="mathMultiply">
            <a:avLst/>
          </a:prstGeom>
          <a:solidFill>
            <a:schemeClr val="bg1">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Explosion 1 60"/>
          <p:cNvSpPr/>
          <p:nvPr/>
        </p:nvSpPr>
        <p:spPr>
          <a:xfrm>
            <a:off x="4618118" y="1443949"/>
            <a:ext cx="1243438" cy="1025706"/>
          </a:xfrm>
          <a:prstGeom prst="irregularSeal1">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Ptr1 perishes</a:t>
            </a:r>
            <a:endParaRPr lang="en-IN" sz="1050" dirty="0">
              <a:solidFill>
                <a:schemeClr val="tx1"/>
              </a:solidFill>
            </a:endParaRPr>
          </a:p>
        </p:txBody>
      </p:sp>
      <p:sp>
        <p:nvSpPr>
          <p:cNvPr id="65" name="Multiply 64"/>
          <p:cNvSpPr/>
          <p:nvPr/>
        </p:nvSpPr>
        <p:spPr>
          <a:xfrm>
            <a:off x="3918526" y="3434048"/>
            <a:ext cx="256694" cy="359259"/>
          </a:xfrm>
          <a:prstGeom prst="mathMultiply">
            <a:avLst/>
          </a:prstGeom>
          <a:solidFill>
            <a:schemeClr val="bg1">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Multiply 67"/>
          <p:cNvSpPr/>
          <p:nvPr/>
        </p:nvSpPr>
        <p:spPr>
          <a:xfrm>
            <a:off x="2997177" y="3851971"/>
            <a:ext cx="256694" cy="359259"/>
          </a:xfrm>
          <a:prstGeom prst="mathMultiply">
            <a:avLst/>
          </a:prstGeom>
          <a:solidFill>
            <a:schemeClr val="bg1">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Multiply 68"/>
          <p:cNvSpPr/>
          <p:nvPr/>
        </p:nvSpPr>
        <p:spPr>
          <a:xfrm>
            <a:off x="1772944" y="4214523"/>
            <a:ext cx="256694" cy="359259"/>
          </a:xfrm>
          <a:prstGeom prst="mathMultiply">
            <a:avLst/>
          </a:prstGeom>
          <a:solidFill>
            <a:schemeClr val="bg1">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Multiply 71"/>
          <p:cNvSpPr/>
          <p:nvPr/>
        </p:nvSpPr>
        <p:spPr>
          <a:xfrm>
            <a:off x="3095016" y="4370417"/>
            <a:ext cx="256694" cy="359259"/>
          </a:xfrm>
          <a:prstGeom prst="mathMultiply">
            <a:avLst/>
          </a:prstGeom>
          <a:solidFill>
            <a:schemeClr val="bg1">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TextBox 72"/>
          <p:cNvSpPr txBox="1"/>
          <p:nvPr/>
        </p:nvSpPr>
        <p:spPr>
          <a:xfrm>
            <a:off x="1005892" y="3927524"/>
            <a:ext cx="720080" cy="584775"/>
          </a:xfrm>
          <a:prstGeom prst="rect">
            <a:avLst/>
          </a:prstGeom>
          <a:noFill/>
        </p:spPr>
        <p:txBody>
          <a:bodyPr wrap="square" rtlCol="0">
            <a:spAutoFit/>
          </a:bodyPr>
          <a:lstStyle/>
          <a:p>
            <a:pPr algn="ctr"/>
            <a:r>
              <a:rPr lang="en-US" sz="800" dirty="0"/>
              <a:t>A double delete attempt is being made</a:t>
            </a:r>
            <a:endParaRPr lang="en-IN" sz="800" dirty="0"/>
          </a:p>
        </p:txBody>
      </p:sp>
    </p:spTree>
    <p:extLst>
      <p:ext uri="{BB962C8B-B14F-4D97-AF65-F5344CB8AC3E}">
        <p14:creationId xmlns:p14="http://schemas.microsoft.com/office/powerpoint/2010/main" val="346794583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087954" y="1893345"/>
            <a:ext cx="1270748" cy="1048871"/>
            <a:chOff x="6010835" y="2635624"/>
            <a:chExt cx="1694330" cy="1398494"/>
          </a:xfrm>
        </p:grpSpPr>
        <p:sp>
          <p:nvSpPr>
            <p:cNvPr id="11" name="Rectangle 10"/>
            <p:cNvSpPr/>
            <p:nvPr/>
          </p:nvSpPr>
          <p:spPr>
            <a:xfrm>
              <a:off x="6010835" y="2635624"/>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6131858"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 </a:t>
              </a:r>
              <a:endParaRPr lang="en-IN" sz="1350" dirty="0">
                <a:solidFill>
                  <a:schemeClr val="tx1"/>
                </a:solidFill>
              </a:endParaRPr>
            </a:p>
          </p:txBody>
        </p:sp>
        <p:sp>
          <p:nvSpPr>
            <p:cNvPr id="13" name="Rectangle 12"/>
            <p:cNvSpPr/>
            <p:nvPr/>
          </p:nvSpPr>
          <p:spPr>
            <a:xfrm>
              <a:off x="6871447"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a:t>
              </a:r>
              <a:endParaRPr lang="en-IN" sz="1350" dirty="0"/>
            </a:p>
          </p:txBody>
        </p:sp>
        <p:sp>
          <p:nvSpPr>
            <p:cNvPr id="14" name="Rectangle 13"/>
            <p:cNvSpPr/>
            <p:nvPr/>
          </p:nvSpPr>
          <p:spPr>
            <a:xfrm>
              <a:off x="6131858" y="3334870"/>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grpSp>
        <p:nvGrpSpPr>
          <p:cNvPr id="24" name="Group 23"/>
          <p:cNvGrpSpPr/>
          <p:nvPr/>
        </p:nvGrpSpPr>
        <p:grpSpPr>
          <a:xfrm>
            <a:off x="4739057" y="4623098"/>
            <a:ext cx="1361515" cy="1697690"/>
            <a:chOff x="9574306" y="2971800"/>
            <a:chExt cx="1815353" cy="2263587"/>
          </a:xfrm>
        </p:grpSpPr>
        <p:sp>
          <p:nvSpPr>
            <p:cNvPr id="23" name="Rectangle 22"/>
            <p:cNvSpPr/>
            <p:nvPr/>
          </p:nvSpPr>
          <p:spPr>
            <a:xfrm>
              <a:off x="9574306" y="2971800"/>
              <a:ext cx="1815353" cy="2263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9695330" y="3039035"/>
              <a:ext cx="1582906" cy="405057"/>
            </a:xfrm>
            <a:prstGeom prst="rect">
              <a:avLst/>
            </a:prstGeom>
            <a:solidFill>
              <a:schemeClr val="accent2">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CA</a:t>
              </a:r>
              <a:endParaRPr lang="en-IN" sz="900" b="1" dirty="0">
                <a:solidFill>
                  <a:schemeClr val="tx1"/>
                </a:solidFill>
              </a:endParaRPr>
            </a:p>
          </p:txBody>
        </p:sp>
        <p:sp>
          <p:nvSpPr>
            <p:cNvPr id="18" name="Rectangle 17"/>
            <p:cNvSpPr/>
            <p:nvPr/>
          </p:nvSpPr>
          <p:spPr>
            <a:xfrm>
              <a:off x="9695330" y="3576917"/>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19" name="Rectangle 18"/>
            <p:cNvSpPr/>
            <p:nvPr/>
          </p:nvSpPr>
          <p:spPr>
            <a:xfrm>
              <a:off x="10722106" y="3576917"/>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1</a:t>
              </a:r>
              <a:endParaRPr lang="en-IN" sz="900" dirty="0">
                <a:solidFill>
                  <a:schemeClr val="tx1"/>
                </a:solidFill>
              </a:endParaRPr>
            </a:p>
          </p:txBody>
        </p:sp>
        <p:sp>
          <p:nvSpPr>
            <p:cNvPr id="20" name="Rectangle 19"/>
            <p:cNvSpPr/>
            <p:nvPr/>
          </p:nvSpPr>
          <p:spPr>
            <a:xfrm>
              <a:off x="9695330" y="4114799"/>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21" name="Rectangle 20"/>
            <p:cNvSpPr/>
            <p:nvPr/>
          </p:nvSpPr>
          <p:spPr>
            <a:xfrm>
              <a:off x="10722106" y="4114799"/>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22" name="Rectangle 21"/>
            <p:cNvSpPr/>
            <p:nvPr/>
          </p:nvSpPr>
          <p:spPr>
            <a:xfrm>
              <a:off x="9695329" y="4652681"/>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grpSp>
      <p:sp>
        <p:nvSpPr>
          <p:cNvPr id="25" name="TextBox 24"/>
          <p:cNvSpPr txBox="1"/>
          <p:nvPr/>
        </p:nvSpPr>
        <p:spPr>
          <a:xfrm>
            <a:off x="6324607" y="5409585"/>
            <a:ext cx="991244" cy="507831"/>
          </a:xfrm>
          <a:prstGeom prst="rect">
            <a:avLst/>
          </a:prstGeom>
          <a:noFill/>
        </p:spPr>
        <p:txBody>
          <a:bodyPr wrap="square" rtlCol="0">
            <a:spAutoFit/>
          </a:bodyPr>
          <a:lstStyle/>
          <a:p>
            <a:pPr algn="ctr"/>
            <a:r>
              <a:rPr lang="en-US" sz="1350" b="1" dirty="0"/>
              <a:t>CONTROL BLOCK</a:t>
            </a:r>
            <a:endParaRPr lang="en-IN" sz="1350" b="1" dirty="0"/>
          </a:p>
        </p:txBody>
      </p:sp>
      <p:cxnSp>
        <p:nvCxnSpPr>
          <p:cNvPr id="27" name="Straight Connector 26"/>
          <p:cNvCxnSpPr/>
          <p:nvPr/>
        </p:nvCxnSpPr>
        <p:spPr>
          <a:xfrm>
            <a:off x="1663043" y="3322095"/>
            <a:ext cx="622262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96875" y="2159954"/>
            <a:ext cx="988359" cy="507831"/>
          </a:xfrm>
          <a:prstGeom prst="rect">
            <a:avLst/>
          </a:prstGeom>
          <a:noFill/>
        </p:spPr>
        <p:txBody>
          <a:bodyPr wrap="square" rtlCol="0">
            <a:spAutoFit/>
          </a:bodyPr>
          <a:lstStyle/>
          <a:p>
            <a:pPr algn="ctr"/>
            <a:r>
              <a:rPr lang="en-US" sz="1350" b="1" dirty="0"/>
              <a:t>Stack memory</a:t>
            </a:r>
            <a:endParaRPr lang="en-IN" sz="1350" b="1" dirty="0"/>
          </a:p>
        </p:txBody>
      </p:sp>
      <p:sp>
        <p:nvSpPr>
          <p:cNvPr id="29" name="TextBox 28"/>
          <p:cNvSpPr txBox="1"/>
          <p:nvPr/>
        </p:nvSpPr>
        <p:spPr>
          <a:xfrm>
            <a:off x="1496875" y="4089607"/>
            <a:ext cx="988359" cy="507831"/>
          </a:xfrm>
          <a:prstGeom prst="rect">
            <a:avLst/>
          </a:prstGeom>
          <a:noFill/>
        </p:spPr>
        <p:txBody>
          <a:bodyPr wrap="square" rtlCol="0">
            <a:spAutoFit/>
          </a:bodyPr>
          <a:lstStyle/>
          <a:p>
            <a:pPr algn="ctr"/>
            <a:r>
              <a:rPr lang="en-US" sz="1350" b="1" dirty="0"/>
              <a:t>Heap memory</a:t>
            </a:r>
            <a:endParaRPr lang="en-IN" sz="1350" b="1" dirty="0"/>
          </a:p>
        </p:txBody>
      </p:sp>
      <p:cxnSp>
        <p:nvCxnSpPr>
          <p:cNvPr id="34" name="Straight Connector 33"/>
          <p:cNvCxnSpPr/>
          <p:nvPr/>
        </p:nvCxnSpPr>
        <p:spPr>
          <a:xfrm>
            <a:off x="4358702" y="2175733"/>
            <a:ext cx="76359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122298" y="2175733"/>
            <a:ext cx="0" cy="2447365"/>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1" idx="2"/>
          </p:cNvCxnSpPr>
          <p:nvPr/>
        </p:nvCxnSpPr>
        <p:spPr>
          <a:xfrm rot="16200000" flipH="1">
            <a:off x="3436135" y="3229409"/>
            <a:ext cx="1680882" cy="110649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456067" y="1596174"/>
            <a:ext cx="513227" cy="300082"/>
          </a:xfrm>
          <a:prstGeom prst="rect">
            <a:avLst/>
          </a:prstGeom>
          <a:noFill/>
        </p:spPr>
        <p:txBody>
          <a:bodyPr wrap="square" rtlCol="0">
            <a:spAutoFit/>
          </a:bodyPr>
          <a:lstStyle/>
          <a:p>
            <a:pPr algn="ctr"/>
            <a:r>
              <a:rPr lang="en-US" sz="1350" b="1" dirty="0"/>
              <a:t>ptr1</a:t>
            </a:r>
            <a:endParaRPr lang="en-IN" sz="1350" b="1" dirty="0"/>
          </a:p>
        </p:txBody>
      </p:sp>
      <p:sp>
        <p:nvSpPr>
          <p:cNvPr id="39" name="TextBox 38"/>
          <p:cNvSpPr txBox="1"/>
          <p:nvPr/>
        </p:nvSpPr>
        <p:spPr>
          <a:xfrm>
            <a:off x="3992767" y="43704"/>
            <a:ext cx="1742879" cy="461665"/>
          </a:xfrm>
          <a:prstGeom prst="rect">
            <a:avLst/>
          </a:prstGeom>
          <a:noFill/>
        </p:spPr>
        <p:txBody>
          <a:bodyPr wrap="square" rtlCol="0">
            <a:spAutoFit/>
          </a:bodyPr>
          <a:lstStyle/>
          <a:p>
            <a:pPr algn="ctr"/>
            <a:r>
              <a:rPr lang="en-US" sz="2400" b="1" dirty="0" err="1"/>
              <a:t>shared_ptr</a:t>
            </a:r>
            <a:endParaRPr lang="en-IN" sz="2400" b="1" dirty="0"/>
          </a:p>
        </p:txBody>
      </p:sp>
      <p:sp>
        <p:nvSpPr>
          <p:cNvPr id="4" name="TextBox 3"/>
          <p:cNvSpPr txBox="1"/>
          <p:nvPr/>
        </p:nvSpPr>
        <p:spPr>
          <a:xfrm>
            <a:off x="4651162" y="844837"/>
            <a:ext cx="4134664" cy="461665"/>
          </a:xfrm>
          <a:prstGeom prst="rect">
            <a:avLst/>
          </a:prstGeom>
          <a:noFill/>
        </p:spPr>
        <p:txBody>
          <a:bodyPr wrap="square" rtlCol="0">
            <a:spAutoFit/>
          </a:bodyPr>
          <a:lstStyle/>
          <a:p>
            <a:r>
              <a:rPr lang="en-US" sz="1200" b="1" dirty="0" err="1">
                <a:latin typeface="Courier New" panose="02070309020205020404" pitchFamily="49" charset="0"/>
                <a:cs typeface="Courier New" panose="02070309020205020404" pitchFamily="49" charset="0"/>
              </a:rPr>
              <a:t>shared_ptr</a:t>
            </a:r>
            <a:r>
              <a:rPr lang="en-US" sz="1200" b="1" dirty="0">
                <a:latin typeface="Courier New" panose="02070309020205020404" pitchFamily="49" charset="0"/>
                <a:cs typeface="Courier New" panose="02070309020205020404" pitchFamily="49" charset="0"/>
              </a:rPr>
              <a:t>&lt;CA&gt; ptr1 = </a:t>
            </a:r>
            <a:r>
              <a:rPr lang="en-US" sz="1200" b="1" dirty="0" err="1">
                <a:latin typeface="Courier New" panose="02070309020205020404" pitchFamily="49" charset="0"/>
                <a:cs typeface="Courier New" panose="02070309020205020404" pitchFamily="49" charset="0"/>
              </a:rPr>
              <a:t>make_shared</a:t>
            </a:r>
            <a:r>
              <a:rPr lang="en-US" sz="1200" b="1" dirty="0">
                <a:latin typeface="Courier New" panose="02070309020205020404" pitchFamily="49" charset="0"/>
                <a:cs typeface="Courier New" panose="02070309020205020404" pitchFamily="49" charset="0"/>
              </a:rPr>
              <a:t>&lt;CA&gt;();</a:t>
            </a:r>
          </a:p>
          <a:p>
            <a:endParaRPr lang="en-IN" sz="1200" b="1" dirty="0">
              <a:latin typeface="Courier New" panose="02070309020205020404" pitchFamily="49" charset="0"/>
              <a:cs typeface="Courier New" panose="02070309020205020404" pitchFamily="49" charset="0"/>
            </a:endParaRPr>
          </a:p>
        </p:txBody>
      </p:sp>
      <p:sp>
        <p:nvSpPr>
          <p:cNvPr id="2" name="Freeform 1"/>
          <p:cNvSpPr/>
          <p:nvPr/>
        </p:nvSpPr>
        <p:spPr>
          <a:xfrm>
            <a:off x="4657203" y="454471"/>
            <a:ext cx="3791994" cy="1080746"/>
          </a:xfrm>
          <a:custGeom>
            <a:avLst/>
            <a:gdLst>
              <a:gd name="connsiteX0" fmla="*/ 26894 w 4090370"/>
              <a:gd name="connsiteY0" fmla="*/ 402683 h 1249847"/>
              <a:gd name="connsiteX1" fmla="*/ 67235 w 4090370"/>
              <a:gd name="connsiteY1" fmla="*/ 335447 h 1249847"/>
              <a:gd name="connsiteX2" fmla="*/ 121024 w 4090370"/>
              <a:gd name="connsiteY2" fmla="*/ 308553 h 1249847"/>
              <a:gd name="connsiteX3" fmla="*/ 282388 w 4090370"/>
              <a:gd name="connsiteY3" fmla="*/ 281659 h 1249847"/>
              <a:gd name="connsiteX4" fmla="*/ 336177 w 4090370"/>
              <a:gd name="connsiteY4" fmla="*/ 254765 h 1249847"/>
              <a:gd name="connsiteX5" fmla="*/ 510988 w 4090370"/>
              <a:gd name="connsiteY5" fmla="*/ 227871 h 1249847"/>
              <a:gd name="connsiteX6" fmla="*/ 591671 w 4090370"/>
              <a:gd name="connsiteY6" fmla="*/ 200977 h 1249847"/>
              <a:gd name="connsiteX7" fmla="*/ 820271 w 4090370"/>
              <a:gd name="connsiteY7" fmla="*/ 174083 h 1249847"/>
              <a:gd name="connsiteX8" fmla="*/ 1035424 w 4090370"/>
              <a:gd name="connsiteY8" fmla="*/ 160636 h 1249847"/>
              <a:gd name="connsiteX9" fmla="*/ 1223683 w 4090370"/>
              <a:gd name="connsiteY9" fmla="*/ 133742 h 1249847"/>
              <a:gd name="connsiteX10" fmla="*/ 1411941 w 4090370"/>
              <a:gd name="connsiteY10" fmla="*/ 120294 h 1249847"/>
              <a:gd name="connsiteX11" fmla="*/ 1573306 w 4090370"/>
              <a:gd name="connsiteY11" fmla="*/ 106847 h 1249847"/>
              <a:gd name="connsiteX12" fmla="*/ 3186953 w 4090370"/>
              <a:gd name="connsiteY12" fmla="*/ 93400 h 1249847"/>
              <a:gd name="connsiteX13" fmla="*/ 3227294 w 4090370"/>
              <a:gd name="connsiteY13" fmla="*/ 106847 h 1249847"/>
              <a:gd name="connsiteX14" fmla="*/ 3415553 w 4090370"/>
              <a:gd name="connsiteY14" fmla="*/ 147189 h 1249847"/>
              <a:gd name="connsiteX15" fmla="*/ 3697941 w 4090370"/>
              <a:gd name="connsiteY15" fmla="*/ 214424 h 1249847"/>
              <a:gd name="connsiteX16" fmla="*/ 3778624 w 4090370"/>
              <a:gd name="connsiteY16" fmla="*/ 241318 h 1249847"/>
              <a:gd name="connsiteX17" fmla="*/ 3872753 w 4090370"/>
              <a:gd name="connsiteY17" fmla="*/ 254765 h 1249847"/>
              <a:gd name="connsiteX18" fmla="*/ 3953435 w 4090370"/>
              <a:gd name="connsiteY18" fmla="*/ 268212 h 1249847"/>
              <a:gd name="connsiteX19" fmla="*/ 4047565 w 4090370"/>
              <a:gd name="connsiteY19" fmla="*/ 335447 h 1249847"/>
              <a:gd name="connsiteX20" fmla="*/ 4074459 w 4090370"/>
              <a:gd name="connsiteY20" fmla="*/ 416130 h 1249847"/>
              <a:gd name="connsiteX21" fmla="*/ 4074459 w 4090370"/>
              <a:gd name="connsiteY21" fmla="*/ 725412 h 1249847"/>
              <a:gd name="connsiteX22" fmla="*/ 4020671 w 4090370"/>
              <a:gd name="connsiteY22" fmla="*/ 819542 h 1249847"/>
              <a:gd name="connsiteX23" fmla="*/ 3993777 w 4090370"/>
              <a:gd name="connsiteY23" fmla="*/ 859883 h 1249847"/>
              <a:gd name="connsiteX24" fmla="*/ 3832412 w 4090370"/>
              <a:gd name="connsiteY24" fmla="*/ 954012 h 1249847"/>
              <a:gd name="connsiteX25" fmla="*/ 3792071 w 4090370"/>
              <a:gd name="connsiteY25" fmla="*/ 994353 h 1249847"/>
              <a:gd name="connsiteX26" fmla="*/ 3724835 w 4090370"/>
              <a:gd name="connsiteY26" fmla="*/ 1007800 h 1249847"/>
              <a:gd name="connsiteX27" fmla="*/ 3684494 w 4090370"/>
              <a:gd name="connsiteY27" fmla="*/ 1021247 h 1249847"/>
              <a:gd name="connsiteX28" fmla="*/ 3644153 w 4090370"/>
              <a:gd name="connsiteY28" fmla="*/ 1048142 h 1249847"/>
              <a:gd name="connsiteX29" fmla="*/ 3509683 w 4090370"/>
              <a:gd name="connsiteY29" fmla="*/ 1088483 h 1249847"/>
              <a:gd name="connsiteX30" fmla="*/ 3415553 w 4090370"/>
              <a:gd name="connsiteY30" fmla="*/ 1128824 h 1249847"/>
              <a:gd name="connsiteX31" fmla="*/ 3361765 w 4090370"/>
              <a:gd name="connsiteY31" fmla="*/ 1142271 h 1249847"/>
              <a:gd name="connsiteX32" fmla="*/ 3267635 w 4090370"/>
              <a:gd name="connsiteY32" fmla="*/ 1182612 h 1249847"/>
              <a:gd name="connsiteX33" fmla="*/ 3227294 w 4090370"/>
              <a:gd name="connsiteY33" fmla="*/ 1209506 h 1249847"/>
              <a:gd name="connsiteX34" fmla="*/ 3119718 w 4090370"/>
              <a:gd name="connsiteY34" fmla="*/ 1249847 h 1249847"/>
              <a:gd name="connsiteX35" fmla="*/ 1748118 w 4090370"/>
              <a:gd name="connsiteY35" fmla="*/ 1222953 h 1249847"/>
              <a:gd name="connsiteX36" fmla="*/ 1411941 w 4090370"/>
              <a:gd name="connsiteY36" fmla="*/ 1182612 h 1249847"/>
              <a:gd name="connsiteX37" fmla="*/ 1317812 w 4090370"/>
              <a:gd name="connsiteY37" fmla="*/ 1169165 h 1249847"/>
              <a:gd name="connsiteX38" fmla="*/ 1116106 w 4090370"/>
              <a:gd name="connsiteY38" fmla="*/ 1128824 h 1249847"/>
              <a:gd name="connsiteX39" fmla="*/ 941294 w 4090370"/>
              <a:gd name="connsiteY39" fmla="*/ 1101930 h 1249847"/>
              <a:gd name="connsiteX40" fmla="*/ 605118 w 4090370"/>
              <a:gd name="connsiteY40" fmla="*/ 1088483 h 1249847"/>
              <a:gd name="connsiteX41" fmla="*/ 430306 w 4090370"/>
              <a:gd name="connsiteY41" fmla="*/ 1048142 h 1249847"/>
              <a:gd name="connsiteX42" fmla="*/ 389965 w 4090370"/>
              <a:gd name="connsiteY42" fmla="*/ 1034694 h 1249847"/>
              <a:gd name="connsiteX43" fmla="*/ 336177 w 4090370"/>
              <a:gd name="connsiteY43" fmla="*/ 1021247 h 1249847"/>
              <a:gd name="connsiteX44" fmla="*/ 282388 w 4090370"/>
              <a:gd name="connsiteY44" fmla="*/ 994353 h 1249847"/>
              <a:gd name="connsiteX45" fmla="*/ 242047 w 4090370"/>
              <a:gd name="connsiteY45" fmla="*/ 980906 h 1249847"/>
              <a:gd name="connsiteX46" fmla="*/ 134471 w 4090370"/>
              <a:gd name="connsiteY46" fmla="*/ 927118 h 1249847"/>
              <a:gd name="connsiteX47" fmla="*/ 53788 w 4090370"/>
              <a:gd name="connsiteY47" fmla="*/ 846436 h 1249847"/>
              <a:gd name="connsiteX48" fmla="*/ 40341 w 4090370"/>
              <a:gd name="connsiteY48" fmla="*/ 806094 h 1249847"/>
              <a:gd name="connsiteX49" fmla="*/ 0 w 4090370"/>
              <a:gd name="connsiteY49" fmla="*/ 631283 h 1249847"/>
              <a:gd name="connsiteX50" fmla="*/ 13447 w 4090370"/>
              <a:gd name="connsiteY50" fmla="*/ 443024 h 1249847"/>
              <a:gd name="connsiteX51" fmla="*/ 26894 w 4090370"/>
              <a:gd name="connsiteY51" fmla="*/ 402683 h 1249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090370" h="1249847">
                <a:moveTo>
                  <a:pt x="26894" y="402683"/>
                </a:moveTo>
                <a:cubicBezTo>
                  <a:pt x="35859" y="384754"/>
                  <a:pt x="48754" y="353928"/>
                  <a:pt x="67235" y="335447"/>
                </a:cubicBezTo>
                <a:cubicBezTo>
                  <a:pt x="81410" y="321272"/>
                  <a:pt x="102599" y="316449"/>
                  <a:pt x="121024" y="308553"/>
                </a:cubicBezTo>
                <a:cubicBezTo>
                  <a:pt x="176218" y="284899"/>
                  <a:pt x="215010" y="289145"/>
                  <a:pt x="282388" y="281659"/>
                </a:cubicBezTo>
                <a:cubicBezTo>
                  <a:pt x="300318" y="272694"/>
                  <a:pt x="317160" y="261104"/>
                  <a:pt x="336177" y="254765"/>
                </a:cubicBezTo>
                <a:cubicBezTo>
                  <a:pt x="373139" y="242444"/>
                  <a:pt x="484628" y="231166"/>
                  <a:pt x="510988" y="227871"/>
                </a:cubicBezTo>
                <a:cubicBezTo>
                  <a:pt x="537882" y="218906"/>
                  <a:pt x="564321" y="208436"/>
                  <a:pt x="591671" y="200977"/>
                </a:cubicBezTo>
                <a:cubicBezTo>
                  <a:pt x="663809" y="181303"/>
                  <a:pt x="749541" y="179135"/>
                  <a:pt x="820271" y="174083"/>
                </a:cubicBezTo>
                <a:lnTo>
                  <a:pt x="1035424" y="160636"/>
                </a:lnTo>
                <a:cubicBezTo>
                  <a:pt x="1098177" y="151671"/>
                  <a:pt x="1160654" y="140495"/>
                  <a:pt x="1223683" y="133742"/>
                </a:cubicBezTo>
                <a:cubicBezTo>
                  <a:pt x="1286238" y="127040"/>
                  <a:pt x="1349214" y="125119"/>
                  <a:pt x="1411941" y="120294"/>
                </a:cubicBezTo>
                <a:lnTo>
                  <a:pt x="1573306" y="106847"/>
                </a:lnTo>
                <a:cubicBezTo>
                  <a:pt x="2117706" y="-110913"/>
                  <a:pt x="1647493" y="67308"/>
                  <a:pt x="3186953" y="93400"/>
                </a:cubicBezTo>
                <a:cubicBezTo>
                  <a:pt x="3201125" y="93640"/>
                  <a:pt x="3213619" y="103117"/>
                  <a:pt x="3227294" y="106847"/>
                </a:cubicBezTo>
                <a:cubicBezTo>
                  <a:pt x="3332606" y="135569"/>
                  <a:pt x="3319593" y="131196"/>
                  <a:pt x="3415553" y="147189"/>
                </a:cubicBezTo>
                <a:cubicBezTo>
                  <a:pt x="3597842" y="225312"/>
                  <a:pt x="3420376" y="158911"/>
                  <a:pt x="3697941" y="214424"/>
                </a:cubicBezTo>
                <a:cubicBezTo>
                  <a:pt x="3725740" y="219984"/>
                  <a:pt x="3751001" y="234943"/>
                  <a:pt x="3778624" y="241318"/>
                </a:cubicBezTo>
                <a:cubicBezTo>
                  <a:pt x="3809507" y="248445"/>
                  <a:pt x="3841427" y="249946"/>
                  <a:pt x="3872753" y="254765"/>
                </a:cubicBezTo>
                <a:cubicBezTo>
                  <a:pt x="3899701" y="258911"/>
                  <a:pt x="3926541" y="263730"/>
                  <a:pt x="3953435" y="268212"/>
                </a:cubicBezTo>
                <a:cubicBezTo>
                  <a:pt x="4011284" y="291351"/>
                  <a:pt x="4023613" y="281554"/>
                  <a:pt x="4047565" y="335447"/>
                </a:cubicBezTo>
                <a:cubicBezTo>
                  <a:pt x="4059079" y="361353"/>
                  <a:pt x="4074459" y="416130"/>
                  <a:pt x="4074459" y="416130"/>
                </a:cubicBezTo>
                <a:cubicBezTo>
                  <a:pt x="4095388" y="562634"/>
                  <a:pt x="4095959" y="521159"/>
                  <a:pt x="4074459" y="725412"/>
                </a:cubicBezTo>
                <a:cubicBezTo>
                  <a:pt x="4070149" y="766360"/>
                  <a:pt x="4043864" y="787072"/>
                  <a:pt x="4020671" y="819542"/>
                </a:cubicBezTo>
                <a:cubicBezTo>
                  <a:pt x="4011278" y="832693"/>
                  <a:pt x="4005790" y="849072"/>
                  <a:pt x="3993777" y="859883"/>
                </a:cubicBezTo>
                <a:cubicBezTo>
                  <a:pt x="3899653" y="944594"/>
                  <a:pt x="3918043" y="932604"/>
                  <a:pt x="3832412" y="954012"/>
                </a:cubicBezTo>
                <a:cubicBezTo>
                  <a:pt x="3818965" y="967459"/>
                  <a:pt x="3809080" y="985848"/>
                  <a:pt x="3792071" y="994353"/>
                </a:cubicBezTo>
                <a:cubicBezTo>
                  <a:pt x="3771628" y="1004574"/>
                  <a:pt x="3747008" y="1002257"/>
                  <a:pt x="3724835" y="1007800"/>
                </a:cubicBezTo>
                <a:cubicBezTo>
                  <a:pt x="3711084" y="1011238"/>
                  <a:pt x="3697941" y="1016765"/>
                  <a:pt x="3684494" y="1021247"/>
                </a:cubicBezTo>
                <a:cubicBezTo>
                  <a:pt x="3671047" y="1030212"/>
                  <a:pt x="3658921" y="1041578"/>
                  <a:pt x="3644153" y="1048142"/>
                </a:cubicBezTo>
                <a:cubicBezTo>
                  <a:pt x="3586637" y="1073705"/>
                  <a:pt x="3564441" y="1072838"/>
                  <a:pt x="3509683" y="1088483"/>
                </a:cubicBezTo>
                <a:cubicBezTo>
                  <a:pt x="3416180" y="1115198"/>
                  <a:pt x="3530305" y="1085792"/>
                  <a:pt x="3415553" y="1128824"/>
                </a:cubicBezTo>
                <a:cubicBezTo>
                  <a:pt x="3398249" y="1135313"/>
                  <a:pt x="3379694" y="1137789"/>
                  <a:pt x="3361765" y="1142271"/>
                </a:cubicBezTo>
                <a:cubicBezTo>
                  <a:pt x="3260487" y="1209789"/>
                  <a:pt x="3389203" y="1130512"/>
                  <a:pt x="3267635" y="1182612"/>
                </a:cubicBezTo>
                <a:cubicBezTo>
                  <a:pt x="3252780" y="1188978"/>
                  <a:pt x="3241749" y="1202278"/>
                  <a:pt x="3227294" y="1209506"/>
                </a:cubicBezTo>
                <a:cubicBezTo>
                  <a:pt x="3195136" y="1225585"/>
                  <a:pt x="3154632" y="1238209"/>
                  <a:pt x="3119718" y="1249847"/>
                </a:cubicBezTo>
                <a:lnTo>
                  <a:pt x="1748118" y="1222953"/>
                </a:lnTo>
                <a:cubicBezTo>
                  <a:pt x="1579397" y="1217375"/>
                  <a:pt x="1540833" y="1202441"/>
                  <a:pt x="1411941" y="1182612"/>
                </a:cubicBezTo>
                <a:cubicBezTo>
                  <a:pt x="1380615" y="1177793"/>
                  <a:pt x="1349188" y="1173647"/>
                  <a:pt x="1317812" y="1169165"/>
                </a:cubicBezTo>
                <a:cubicBezTo>
                  <a:pt x="1187045" y="1125576"/>
                  <a:pt x="1281883" y="1150928"/>
                  <a:pt x="1116106" y="1128824"/>
                </a:cubicBezTo>
                <a:cubicBezTo>
                  <a:pt x="1069677" y="1122634"/>
                  <a:pt x="986252" y="1104740"/>
                  <a:pt x="941294" y="1101930"/>
                </a:cubicBezTo>
                <a:cubicBezTo>
                  <a:pt x="829364" y="1094934"/>
                  <a:pt x="717177" y="1092965"/>
                  <a:pt x="605118" y="1088483"/>
                </a:cubicBezTo>
                <a:cubicBezTo>
                  <a:pt x="551789" y="1077817"/>
                  <a:pt x="478951" y="1064358"/>
                  <a:pt x="430306" y="1048142"/>
                </a:cubicBezTo>
                <a:cubicBezTo>
                  <a:pt x="416859" y="1043659"/>
                  <a:pt x="403594" y="1038588"/>
                  <a:pt x="389965" y="1034694"/>
                </a:cubicBezTo>
                <a:cubicBezTo>
                  <a:pt x="372195" y="1029617"/>
                  <a:pt x="353481" y="1027736"/>
                  <a:pt x="336177" y="1021247"/>
                </a:cubicBezTo>
                <a:cubicBezTo>
                  <a:pt x="317407" y="1014208"/>
                  <a:pt x="300813" y="1002249"/>
                  <a:pt x="282388" y="994353"/>
                </a:cubicBezTo>
                <a:cubicBezTo>
                  <a:pt x="269360" y="988769"/>
                  <a:pt x="254951" y="986771"/>
                  <a:pt x="242047" y="980906"/>
                </a:cubicBezTo>
                <a:cubicBezTo>
                  <a:pt x="205549" y="964316"/>
                  <a:pt x="162820" y="955467"/>
                  <a:pt x="134471" y="927118"/>
                </a:cubicBezTo>
                <a:lnTo>
                  <a:pt x="53788" y="846436"/>
                </a:lnTo>
                <a:cubicBezTo>
                  <a:pt x="49306" y="832989"/>
                  <a:pt x="44071" y="819769"/>
                  <a:pt x="40341" y="806094"/>
                </a:cubicBezTo>
                <a:cubicBezTo>
                  <a:pt x="16013" y="716889"/>
                  <a:pt x="15682" y="709692"/>
                  <a:pt x="0" y="631283"/>
                </a:cubicBezTo>
                <a:cubicBezTo>
                  <a:pt x="4482" y="568530"/>
                  <a:pt x="6096" y="505506"/>
                  <a:pt x="13447" y="443024"/>
                </a:cubicBezTo>
                <a:cubicBezTo>
                  <a:pt x="28311" y="316676"/>
                  <a:pt x="17929" y="420612"/>
                  <a:pt x="26894" y="402683"/>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6709543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087954" y="1893345"/>
            <a:ext cx="1270748" cy="1048871"/>
            <a:chOff x="6010835" y="2635624"/>
            <a:chExt cx="1694330" cy="1398494"/>
          </a:xfrm>
        </p:grpSpPr>
        <p:sp>
          <p:nvSpPr>
            <p:cNvPr id="11" name="Rectangle 10"/>
            <p:cNvSpPr/>
            <p:nvPr/>
          </p:nvSpPr>
          <p:spPr>
            <a:xfrm>
              <a:off x="6010835" y="2635624"/>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6131858"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 </a:t>
              </a:r>
              <a:endParaRPr lang="en-IN" sz="1350" dirty="0">
                <a:solidFill>
                  <a:schemeClr val="tx1"/>
                </a:solidFill>
              </a:endParaRPr>
            </a:p>
          </p:txBody>
        </p:sp>
        <p:sp>
          <p:nvSpPr>
            <p:cNvPr id="13" name="Rectangle 12"/>
            <p:cNvSpPr/>
            <p:nvPr/>
          </p:nvSpPr>
          <p:spPr>
            <a:xfrm>
              <a:off x="6871447"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a:t>
              </a:r>
              <a:endParaRPr lang="en-IN" sz="1350" dirty="0"/>
            </a:p>
          </p:txBody>
        </p:sp>
        <p:sp>
          <p:nvSpPr>
            <p:cNvPr id="14" name="Rectangle 13"/>
            <p:cNvSpPr/>
            <p:nvPr/>
          </p:nvSpPr>
          <p:spPr>
            <a:xfrm>
              <a:off x="6131858" y="3334870"/>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grpSp>
        <p:nvGrpSpPr>
          <p:cNvPr id="24" name="Group 23"/>
          <p:cNvGrpSpPr/>
          <p:nvPr/>
        </p:nvGrpSpPr>
        <p:grpSpPr>
          <a:xfrm>
            <a:off x="4739057" y="4623098"/>
            <a:ext cx="1361515" cy="1697690"/>
            <a:chOff x="9574306" y="2971800"/>
            <a:chExt cx="1815353" cy="2263587"/>
          </a:xfrm>
        </p:grpSpPr>
        <p:sp>
          <p:nvSpPr>
            <p:cNvPr id="23" name="Rectangle 22"/>
            <p:cNvSpPr/>
            <p:nvPr/>
          </p:nvSpPr>
          <p:spPr>
            <a:xfrm>
              <a:off x="9574306" y="2971800"/>
              <a:ext cx="1815353" cy="2263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9695330" y="3039035"/>
              <a:ext cx="1582906" cy="405057"/>
            </a:xfrm>
            <a:prstGeom prst="rect">
              <a:avLst/>
            </a:prstGeom>
            <a:solidFill>
              <a:schemeClr val="accent2">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CA</a:t>
              </a:r>
              <a:endParaRPr lang="en-IN" sz="900" b="1" dirty="0">
                <a:solidFill>
                  <a:schemeClr val="tx1"/>
                </a:solidFill>
              </a:endParaRPr>
            </a:p>
          </p:txBody>
        </p:sp>
        <p:sp>
          <p:nvSpPr>
            <p:cNvPr id="18" name="Rectangle 17"/>
            <p:cNvSpPr/>
            <p:nvPr/>
          </p:nvSpPr>
          <p:spPr>
            <a:xfrm>
              <a:off x="9695330" y="3576917"/>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19" name="Rectangle 18"/>
            <p:cNvSpPr/>
            <p:nvPr/>
          </p:nvSpPr>
          <p:spPr>
            <a:xfrm>
              <a:off x="10722106" y="3576917"/>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20" name="Rectangle 19"/>
            <p:cNvSpPr/>
            <p:nvPr/>
          </p:nvSpPr>
          <p:spPr>
            <a:xfrm>
              <a:off x="9695330" y="4114799"/>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21" name="Rectangle 20"/>
            <p:cNvSpPr/>
            <p:nvPr/>
          </p:nvSpPr>
          <p:spPr>
            <a:xfrm>
              <a:off x="10722106" y="4114799"/>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22" name="Rectangle 21"/>
            <p:cNvSpPr/>
            <p:nvPr/>
          </p:nvSpPr>
          <p:spPr>
            <a:xfrm>
              <a:off x="9695329" y="4652681"/>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grpSp>
      <p:sp>
        <p:nvSpPr>
          <p:cNvPr id="25" name="TextBox 24"/>
          <p:cNvSpPr txBox="1"/>
          <p:nvPr/>
        </p:nvSpPr>
        <p:spPr>
          <a:xfrm>
            <a:off x="6324607" y="5409585"/>
            <a:ext cx="991244" cy="507831"/>
          </a:xfrm>
          <a:prstGeom prst="rect">
            <a:avLst/>
          </a:prstGeom>
          <a:noFill/>
        </p:spPr>
        <p:txBody>
          <a:bodyPr wrap="square" rtlCol="0">
            <a:spAutoFit/>
          </a:bodyPr>
          <a:lstStyle/>
          <a:p>
            <a:pPr algn="ctr"/>
            <a:r>
              <a:rPr lang="en-US" sz="1350" b="1" dirty="0"/>
              <a:t>CONTROL BLOCK</a:t>
            </a:r>
            <a:endParaRPr lang="en-IN" sz="1350" b="1" dirty="0"/>
          </a:p>
        </p:txBody>
      </p:sp>
      <p:cxnSp>
        <p:nvCxnSpPr>
          <p:cNvPr id="27" name="Straight Connector 26"/>
          <p:cNvCxnSpPr/>
          <p:nvPr/>
        </p:nvCxnSpPr>
        <p:spPr>
          <a:xfrm>
            <a:off x="1663043" y="3322095"/>
            <a:ext cx="622262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96875" y="2159954"/>
            <a:ext cx="988359" cy="507831"/>
          </a:xfrm>
          <a:prstGeom prst="rect">
            <a:avLst/>
          </a:prstGeom>
          <a:noFill/>
        </p:spPr>
        <p:txBody>
          <a:bodyPr wrap="square" rtlCol="0">
            <a:spAutoFit/>
          </a:bodyPr>
          <a:lstStyle/>
          <a:p>
            <a:pPr algn="ctr"/>
            <a:r>
              <a:rPr lang="en-US" sz="1350" b="1" dirty="0"/>
              <a:t>Stack memory</a:t>
            </a:r>
            <a:endParaRPr lang="en-IN" sz="1350" b="1" dirty="0"/>
          </a:p>
        </p:txBody>
      </p:sp>
      <p:sp>
        <p:nvSpPr>
          <p:cNvPr id="29" name="TextBox 28"/>
          <p:cNvSpPr txBox="1"/>
          <p:nvPr/>
        </p:nvSpPr>
        <p:spPr>
          <a:xfrm>
            <a:off x="1496875" y="4089607"/>
            <a:ext cx="988359" cy="507831"/>
          </a:xfrm>
          <a:prstGeom prst="rect">
            <a:avLst/>
          </a:prstGeom>
          <a:noFill/>
        </p:spPr>
        <p:txBody>
          <a:bodyPr wrap="square" rtlCol="0">
            <a:spAutoFit/>
          </a:bodyPr>
          <a:lstStyle/>
          <a:p>
            <a:pPr algn="ctr"/>
            <a:r>
              <a:rPr lang="en-US" sz="1350" b="1" dirty="0"/>
              <a:t>Heap memory</a:t>
            </a:r>
            <a:endParaRPr lang="en-IN" sz="1350" b="1" dirty="0"/>
          </a:p>
        </p:txBody>
      </p:sp>
      <p:cxnSp>
        <p:nvCxnSpPr>
          <p:cNvPr id="34" name="Straight Connector 33"/>
          <p:cNvCxnSpPr/>
          <p:nvPr/>
        </p:nvCxnSpPr>
        <p:spPr>
          <a:xfrm>
            <a:off x="4358702" y="2175733"/>
            <a:ext cx="76359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122298" y="2175733"/>
            <a:ext cx="0" cy="1757323"/>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1" idx="2"/>
          </p:cNvCxnSpPr>
          <p:nvPr/>
        </p:nvCxnSpPr>
        <p:spPr>
          <a:xfrm rot="16200000" flipH="1">
            <a:off x="3702881" y="2962663"/>
            <a:ext cx="1147391" cy="110649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456067" y="1596174"/>
            <a:ext cx="513227" cy="300082"/>
          </a:xfrm>
          <a:prstGeom prst="rect">
            <a:avLst/>
          </a:prstGeom>
          <a:noFill/>
        </p:spPr>
        <p:txBody>
          <a:bodyPr wrap="square" rtlCol="0">
            <a:spAutoFit/>
          </a:bodyPr>
          <a:lstStyle/>
          <a:p>
            <a:pPr algn="ctr"/>
            <a:r>
              <a:rPr lang="en-US" sz="1350" b="1" dirty="0"/>
              <a:t>ptr1</a:t>
            </a:r>
            <a:endParaRPr lang="en-IN" sz="1350" b="1" dirty="0"/>
          </a:p>
        </p:txBody>
      </p:sp>
      <p:sp>
        <p:nvSpPr>
          <p:cNvPr id="39" name="TextBox 38"/>
          <p:cNvSpPr txBox="1"/>
          <p:nvPr/>
        </p:nvSpPr>
        <p:spPr>
          <a:xfrm>
            <a:off x="3992767" y="43704"/>
            <a:ext cx="1742879" cy="461665"/>
          </a:xfrm>
          <a:prstGeom prst="rect">
            <a:avLst/>
          </a:prstGeom>
          <a:noFill/>
        </p:spPr>
        <p:txBody>
          <a:bodyPr wrap="square" rtlCol="0">
            <a:spAutoFit/>
          </a:bodyPr>
          <a:lstStyle/>
          <a:p>
            <a:pPr algn="ctr"/>
            <a:r>
              <a:rPr lang="en-US" sz="2400" b="1" dirty="0" err="1"/>
              <a:t>shared_ptr</a:t>
            </a:r>
            <a:endParaRPr lang="en-IN" sz="2400" b="1" dirty="0"/>
          </a:p>
        </p:txBody>
      </p:sp>
      <p:sp>
        <p:nvSpPr>
          <p:cNvPr id="4" name="TextBox 3"/>
          <p:cNvSpPr txBox="1"/>
          <p:nvPr/>
        </p:nvSpPr>
        <p:spPr>
          <a:xfrm>
            <a:off x="4533296" y="912634"/>
            <a:ext cx="4573866" cy="738664"/>
          </a:xfrm>
          <a:prstGeom prst="rect">
            <a:avLst/>
          </a:prstGeom>
          <a:noFill/>
        </p:spPr>
        <p:txBody>
          <a:bodyPr wrap="square" rtlCol="0">
            <a:spAutoFit/>
          </a:bodyPr>
          <a:lstStyle/>
          <a:p>
            <a:r>
              <a:rPr lang="en-US" sz="1400" b="1" dirty="0" err="1">
                <a:latin typeface="Courier New" panose="02070309020205020404" pitchFamily="49" charset="0"/>
                <a:cs typeface="Courier New" panose="02070309020205020404" pitchFamily="49" charset="0"/>
              </a:rPr>
              <a:t>shared_ptr</a:t>
            </a:r>
            <a:r>
              <a:rPr lang="en-US" sz="1400" b="1" dirty="0">
                <a:latin typeface="Courier New" panose="02070309020205020404" pitchFamily="49" charset="0"/>
                <a:cs typeface="Courier New" panose="02070309020205020404" pitchFamily="49" charset="0"/>
              </a:rPr>
              <a:t>&lt;CA&gt; ptr1 = </a:t>
            </a:r>
            <a:r>
              <a:rPr lang="en-US" sz="1400" b="1" dirty="0" err="1">
                <a:latin typeface="Courier New" panose="02070309020205020404" pitchFamily="49" charset="0"/>
                <a:cs typeface="Courier New" panose="02070309020205020404" pitchFamily="49" charset="0"/>
              </a:rPr>
              <a:t>make_shared</a:t>
            </a:r>
            <a:r>
              <a:rPr lang="en-US" sz="1400" b="1" dirty="0">
                <a:latin typeface="Courier New" panose="02070309020205020404" pitchFamily="49" charset="0"/>
                <a:cs typeface="Courier New" panose="02070309020205020404" pitchFamily="49" charset="0"/>
              </a:rPr>
              <a:t>&lt;CA&gt;();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ptr1.reset();</a:t>
            </a:r>
          </a:p>
        </p:txBody>
      </p:sp>
      <p:sp>
        <p:nvSpPr>
          <p:cNvPr id="3" name="Freeform 2"/>
          <p:cNvSpPr/>
          <p:nvPr/>
        </p:nvSpPr>
        <p:spPr>
          <a:xfrm>
            <a:off x="4424082" y="1277471"/>
            <a:ext cx="1598886" cy="515367"/>
          </a:xfrm>
          <a:custGeom>
            <a:avLst/>
            <a:gdLst>
              <a:gd name="connsiteX0" fmla="*/ 40342 w 1598886"/>
              <a:gd name="connsiteY0" fmla="*/ 80682 h 515367"/>
              <a:gd name="connsiteX1" fmla="*/ 134471 w 1598886"/>
              <a:gd name="connsiteY1" fmla="*/ 40341 h 515367"/>
              <a:gd name="connsiteX2" fmla="*/ 322730 w 1598886"/>
              <a:gd name="connsiteY2" fmla="*/ 13447 h 515367"/>
              <a:gd name="connsiteX3" fmla="*/ 847165 w 1598886"/>
              <a:gd name="connsiteY3" fmla="*/ 0 h 515367"/>
              <a:gd name="connsiteX4" fmla="*/ 1358153 w 1598886"/>
              <a:gd name="connsiteY4" fmla="*/ 13447 h 515367"/>
              <a:gd name="connsiteX5" fmla="*/ 1532965 w 1598886"/>
              <a:gd name="connsiteY5" fmla="*/ 53788 h 515367"/>
              <a:gd name="connsiteX6" fmla="*/ 1573306 w 1598886"/>
              <a:gd name="connsiteY6" fmla="*/ 80682 h 515367"/>
              <a:gd name="connsiteX7" fmla="*/ 1573306 w 1598886"/>
              <a:gd name="connsiteY7" fmla="*/ 336176 h 515367"/>
              <a:gd name="connsiteX8" fmla="*/ 1479177 w 1598886"/>
              <a:gd name="connsiteY8" fmla="*/ 376517 h 515367"/>
              <a:gd name="connsiteX9" fmla="*/ 1438836 w 1598886"/>
              <a:gd name="connsiteY9" fmla="*/ 416858 h 515367"/>
              <a:gd name="connsiteX10" fmla="*/ 1371600 w 1598886"/>
              <a:gd name="connsiteY10" fmla="*/ 430305 h 515367"/>
              <a:gd name="connsiteX11" fmla="*/ 981636 w 1598886"/>
              <a:gd name="connsiteY11" fmla="*/ 470647 h 515367"/>
              <a:gd name="connsiteX12" fmla="*/ 295836 w 1598886"/>
              <a:gd name="connsiteY12" fmla="*/ 470647 h 515367"/>
              <a:gd name="connsiteX13" fmla="*/ 255494 w 1598886"/>
              <a:gd name="connsiteY13" fmla="*/ 443753 h 515367"/>
              <a:gd name="connsiteX14" fmla="*/ 134471 w 1598886"/>
              <a:gd name="connsiteY14" fmla="*/ 416858 h 515367"/>
              <a:gd name="connsiteX15" fmla="*/ 53789 w 1598886"/>
              <a:gd name="connsiteY15" fmla="*/ 389964 h 515367"/>
              <a:gd name="connsiteX16" fmla="*/ 26894 w 1598886"/>
              <a:gd name="connsiteY16" fmla="*/ 363070 h 515367"/>
              <a:gd name="connsiteX17" fmla="*/ 0 w 1598886"/>
              <a:gd name="connsiteY17" fmla="*/ 242047 h 515367"/>
              <a:gd name="connsiteX18" fmla="*/ 40342 w 1598886"/>
              <a:gd name="connsiteY18" fmla="*/ 94129 h 515367"/>
              <a:gd name="connsiteX19" fmla="*/ 40342 w 1598886"/>
              <a:gd name="connsiteY19" fmla="*/ 80682 h 515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98886" h="515367">
                <a:moveTo>
                  <a:pt x="40342" y="80682"/>
                </a:moveTo>
                <a:cubicBezTo>
                  <a:pt x="56030" y="71717"/>
                  <a:pt x="102390" y="52007"/>
                  <a:pt x="134471" y="40341"/>
                </a:cubicBezTo>
                <a:cubicBezTo>
                  <a:pt x="186146" y="21550"/>
                  <a:pt x="281542" y="15128"/>
                  <a:pt x="322730" y="13447"/>
                </a:cubicBezTo>
                <a:cubicBezTo>
                  <a:pt x="497454" y="6315"/>
                  <a:pt x="672353" y="4482"/>
                  <a:pt x="847165" y="0"/>
                </a:cubicBezTo>
                <a:lnTo>
                  <a:pt x="1358153" y="13447"/>
                </a:lnTo>
                <a:cubicBezTo>
                  <a:pt x="1394686" y="15071"/>
                  <a:pt x="1498831" y="31032"/>
                  <a:pt x="1532965" y="53788"/>
                </a:cubicBezTo>
                <a:lnTo>
                  <a:pt x="1573306" y="80682"/>
                </a:lnTo>
                <a:cubicBezTo>
                  <a:pt x="1605142" y="176189"/>
                  <a:pt x="1609612" y="172800"/>
                  <a:pt x="1573306" y="336176"/>
                </a:cubicBezTo>
                <a:cubicBezTo>
                  <a:pt x="1567843" y="360758"/>
                  <a:pt x="1491174" y="373518"/>
                  <a:pt x="1479177" y="376517"/>
                </a:cubicBezTo>
                <a:cubicBezTo>
                  <a:pt x="1465730" y="389964"/>
                  <a:pt x="1455845" y="408353"/>
                  <a:pt x="1438836" y="416858"/>
                </a:cubicBezTo>
                <a:cubicBezTo>
                  <a:pt x="1418393" y="427079"/>
                  <a:pt x="1393948" y="425516"/>
                  <a:pt x="1371600" y="430305"/>
                </a:cubicBezTo>
                <a:cubicBezTo>
                  <a:pt x="1152871" y="477176"/>
                  <a:pt x="1313754" y="454041"/>
                  <a:pt x="981636" y="470647"/>
                </a:cubicBezTo>
                <a:cubicBezTo>
                  <a:pt x="741347" y="550741"/>
                  <a:pt x="891563" y="505690"/>
                  <a:pt x="295836" y="470647"/>
                </a:cubicBezTo>
                <a:cubicBezTo>
                  <a:pt x="279702" y="469698"/>
                  <a:pt x="269949" y="450981"/>
                  <a:pt x="255494" y="443753"/>
                </a:cubicBezTo>
                <a:cubicBezTo>
                  <a:pt x="217015" y="424513"/>
                  <a:pt x="175800" y="427190"/>
                  <a:pt x="134471" y="416858"/>
                </a:cubicBezTo>
                <a:cubicBezTo>
                  <a:pt x="106969" y="409982"/>
                  <a:pt x="53789" y="389964"/>
                  <a:pt x="53789" y="389964"/>
                </a:cubicBezTo>
                <a:cubicBezTo>
                  <a:pt x="44824" y="380999"/>
                  <a:pt x="33417" y="373941"/>
                  <a:pt x="26894" y="363070"/>
                </a:cubicBezTo>
                <a:cubicBezTo>
                  <a:pt x="11616" y="337607"/>
                  <a:pt x="2715" y="258339"/>
                  <a:pt x="0" y="242047"/>
                </a:cubicBezTo>
                <a:cubicBezTo>
                  <a:pt x="7326" y="190766"/>
                  <a:pt x="4936" y="136615"/>
                  <a:pt x="40342" y="94129"/>
                </a:cubicBezTo>
                <a:cubicBezTo>
                  <a:pt x="50688" y="81714"/>
                  <a:pt x="24654" y="89647"/>
                  <a:pt x="40342" y="80682"/>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Multiply 6"/>
          <p:cNvSpPr/>
          <p:nvPr/>
        </p:nvSpPr>
        <p:spPr>
          <a:xfrm>
            <a:off x="4883493" y="3372112"/>
            <a:ext cx="477609" cy="432048"/>
          </a:xfrm>
          <a:prstGeom prst="mathMultiply">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Multiply 34"/>
          <p:cNvSpPr/>
          <p:nvPr/>
        </p:nvSpPr>
        <p:spPr>
          <a:xfrm>
            <a:off x="4591019" y="3997605"/>
            <a:ext cx="477609" cy="432048"/>
          </a:xfrm>
          <a:prstGeom prst="mathMultiply">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375842" y="4779445"/>
            <a:ext cx="4251198" cy="1384995"/>
          </a:xfrm>
          <a:prstGeom prst="rect">
            <a:avLst/>
          </a:prstGeom>
          <a:noFill/>
        </p:spPr>
        <p:txBody>
          <a:bodyPr wrap="square" rtlCol="0">
            <a:spAutoFit/>
          </a:bodyPr>
          <a:lstStyle/>
          <a:p>
            <a:r>
              <a:rPr lang="en-US" sz="1400" b="1" i="1" dirty="0"/>
              <a:t>A call to the ‘reset’ would decrement the strong count by one, thus if the </a:t>
            </a:r>
            <a:r>
              <a:rPr lang="en-US" sz="1400" b="1" i="1" dirty="0" err="1"/>
              <a:t>strong_count</a:t>
            </a:r>
            <a:r>
              <a:rPr lang="en-US" sz="1400" b="1" i="1" dirty="0"/>
              <a:t> upon decrement falls to zero, then object on heap would be de-allocated.</a:t>
            </a:r>
          </a:p>
          <a:p>
            <a:endParaRPr lang="en-US" sz="1400" b="1" i="1" dirty="0"/>
          </a:p>
          <a:p>
            <a:r>
              <a:rPr lang="en-US" sz="1400" b="1" i="1" dirty="0"/>
              <a:t>If both </a:t>
            </a:r>
            <a:r>
              <a:rPr lang="en-US" sz="1400" b="1" i="1" dirty="0" err="1"/>
              <a:t>strong_count</a:t>
            </a:r>
            <a:r>
              <a:rPr lang="en-US" sz="1400" b="1" i="1" dirty="0"/>
              <a:t> and </a:t>
            </a:r>
            <a:r>
              <a:rPr lang="en-US" sz="1400" b="1" i="1" dirty="0" err="1"/>
              <a:t>weak_count</a:t>
            </a:r>
            <a:r>
              <a:rPr lang="en-US" sz="1400" b="1" i="1" dirty="0"/>
              <a:t> are zero control block will get de-allocated from the heap</a:t>
            </a:r>
            <a:endParaRPr lang="en-IN" sz="1400" b="1" i="1" dirty="0"/>
          </a:p>
        </p:txBody>
      </p:sp>
      <p:sp>
        <p:nvSpPr>
          <p:cNvPr id="38" name="Rectangle 37"/>
          <p:cNvSpPr/>
          <p:nvPr/>
        </p:nvSpPr>
        <p:spPr>
          <a:xfrm>
            <a:off x="463879" y="717526"/>
            <a:ext cx="3860089" cy="369332"/>
          </a:xfrm>
          <a:prstGeom prst="rect">
            <a:avLst/>
          </a:prstGeom>
        </p:spPr>
        <p:txBody>
          <a:bodyPr wrap="square">
            <a:spAutoFit/>
          </a:bodyPr>
          <a:lstStyle/>
          <a:p>
            <a:pPr algn="ctr"/>
            <a:r>
              <a:rPr lang="en-US" b="1" dirty="0"/>
              <a:t>A demo on ‘reset’</a:t>
            </a:r>
            <a:endParaRPr lang="en-IN" b="1" dirty="0"/>
          </a:p>
        </p:txBody>
      </p:sp>
    </p:spTree>
    <p:extLst>
      <p:ext uri="{BB962C8B-B14F-4D97-AF65-F5344CB8AC3E}">
        <p14:creationId xmlns:p14="http://schemas.microsoft.com/office/powerpoint/2010/main" val="332502475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339734" y="1893345"/>
            <a:ext cx="1270748" cy="1048871"/>
            <a:chOff x="6091517" y="3325906"/>
            <a:chExt cx="1694330" cy="1398494"/>
          </a:xfrm>
        </p:grpSpPr>
        <p:sp>
          <p:nvSpPr>
            <p:cNvPr id="5" name="Rectangle 4"/>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 name="Rectangle 5"/>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p:txBody>
        </p:sp>
        <p:sp>
          <p:nvSpPr>
            <p:cNvPr id="7" name="Rectangle 6"/>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8" name="Rectangle 7"/>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grpSp>
        <p:nvGrpSpPr>
          <p:cNvPr id="10" name="Group 9"/>
          <p:cNvGrpSpPr/>
          <p:nvPr/>
        </p:nvGrpSpPr>
        <p:grpSpPr>
          <a:xfrm>
            <a:off x="3087954" y="1893345"/>
            <a:ext cx="1270748" cy="1048871"/>
            <a:chOff x="6010835" y="2635624"/>
            <a:chExt cx="1694330" cy="1398494"/>
          </a:xfrm>
        </p:grpSpPr>
        <p:sp>
          <p:nvSpPr>
            <p:cNvPr id="11" name="Rectangle 10"/>
            <p:cNvSpPr/>
            <p:nvPr/>
          </p:nvSpPr>
          <p:spPr>
            <a:xfrm>
              <a:off x="6010835" y="2635624"/>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6131858"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 </a:t>
              </a:r>
              <a:endParaRPr lang="en-IN" sz="1350" dirty="0">
                <a:solidFill>
                  <a:schemeClr val="tx1"/>
                </a:solidFill>
              </a:endParaRPr>
            </a:p>
          </p:txBody>
        </p:sp>
        <p:sp>
          <p:nvSpPr>
            <p:cNvPr id="13" name="Rectangle 12"/>
            <p:cNvSpPr/>
            <p:nvPr/>
          </p:nvSpPr>
          <p:spPr>
            <a:xfrm>
              <a:off x="6871447"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a:t>
              </a:r>
              <a:endParaRPr lang="en-IN" sz="1350" dirty="0"/>
            </a:p>
          </p:txBody>
        </p:sp>
        <p:sp>
          <p:nvSpPr>
            <p:cNvPr id="14" name="Rectangle 13"/>
            <p:cNvSpPr/>
            <p:nvPr/>
          </p:nvSpPr>
          <p:spPr>
            <a:xfrm>
              <a:off x="6131858" y="3334870"/>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grpSp>
        <p:nvGrpSpPr>
          <p:cNvPr id="24" name="Group 23"/>
          <p:cNvGrpSpPr/>
          <p:nvPr/>
        </p:nvGrpSpPr>
        <p:grpSpPr>
          <a:xfrm>
            <a:off x="4739057" y="4623098"/>
            <a:ext cx="1361515" cy="1697690"/>
            <a:chOff x="9574306" y="2971800"/>
            <a:chExt cx="1815353" cy="2263587"/>
          </a:xfrm>
        </p:grpSpPr>
        <p:sp>
          <p:nvSpPr>
            <p:cNvPr id="23" name="Rectangle 22"/>
            <p:cNvSpPr/>
            <p:nvPr/>
          </p:nvSpPr>
          <p:spPr>
            <a:xfrm>
              <a:off x="9574306" y="2971800"/>
              <a:ext cx="1815353" cy="2263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9695330" y="3039035"/>
              <a:ext cx="1582906" cy="405057"/>
            </a:xfrm>
            <a:prstGeom prst="rect">
              <a:avLst/>
            </a:prstGeom>
            <a:solidFill>
              <a:schemeClr val="accent2">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CA</a:t>
              </a:r>
              <a:endParaRPr lang="en-IN" sz="900" b="1" dirty="0">
                <a:solidFill>
                  <a:schemeClr val="tx1"/>
                </a:solidFill>
              </a:endParaRPr>
            </a:p>
          </p:txBody>
        </p:sp>
        <p:sp>
          <p:nvSpPr>
            <p:cNvPr id="18" name="Rectangle 17"/>
            <p:cNvSpPr/>
            <p:nvPr/>
          </p:nvSpPr>
          <p:spPr>
            <a:xfrm>
              <a:off x="9695330" y="3576917"/>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19" name="Rectangle 18"/>
            <p:cNvSpPr/>
            <p:nvPr/>
          </p:nvSpPr>
          <p:spPr>
            <a:xfrm>
              <a:off x="10722106" y="3576917"/>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2</a:t>
              </a:r>
              <a:endParaRPr lang="en-IN" sz="900" dirty="0">
                <a:solidFill>
                  <a:schemeClr val="tx1"/>
                </a:solidFill>
              </a:endParaRPr>
            </a:p>
          </p:txBody>
        </p:sp>
        <p:sp>
          <p:nvSpPr>
            <p:cNvPr id="20" name="Rectangle 19"/>
            <p:cNvSpPr/>
            <p:nvPr/>
          </p:nvSpPr>
          <p:spPr>
            <a:xfrm>
              <a:off x="9695330" y="4114799"/>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21" name="Rectangle 20"/>
            <p:cNvSpPr/>
            <p:nvPr/>
          </p:nvSpPr>
          <p:spPr>
            <a:xfrm>
              <a:off x="10722106" y="4114799"/>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22" name="Rectangle 21"/>
            <p:cNvSpPr/>
            <p:nvPr/>
          </p:nvSpPr>
          <p:spPr>
            <a:xfrm>
              <a:off x="9695329" y="4652681"/>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grpSp>
      <p:sp>
        <p:nvSpPr>
          <p:cNvPr id="25" name="TextBox 24"/>
          <p:cNvSpPr txBox="1"/>
          <p:nvPr/>
        </p:nvSpPr>
        <p:spPr>
          <a:xfrm>
            <a:off x="6324607" y="5409585"/>
            <a:ext cx="991244" cy="507831"/>
          </a:xfrm>
          <a:prstGeom prst="rect">
            <a:avLst/>
          </a:prstGeom>
          <a:noFill/>
        </p:spPr>
        <p:txBody>
          <a:bodyPr wrap="square" rtlCol="0">
            <a:spAutoFit/>
          </a:bodyPr>
          <a:lstStyle/>
          <a:p>
            <a:pPr algn="ctr"/>
            <a:r>
              <a:rPr lang="en-US" sz="1350" b="1" dirty="0"/>
              <a:t>CONTROL BLOCK</a:t>
            </a:r>
            <a:endParaRPr lang="en-IN" sz="1350" b="1" dirty="0"/>
          </a:p>
        </p:txBody>
      </p:sp>
      <p:cxnSp>
        <p:nvCxnSpPr>
          <p:cNvPr id="27" name="Straight Connector 26"/>
          <p:cNvCxnSpPr/>
          <p:nvPr/>
        </p:nvCxnSpPr>
        <p:spPr>
          <a:xfrm>
            <a:off x="1663043" y="3322095"/>
            <a:ext cx="622262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96875" y="2159954"/>
            <a:ext cx="988359" cy="507831"/>
          </a:xfrm>
          <a:prstGeom prst="rect">
            <a:avLst/>
          </a:prstGeom>
          <a:noFill/>
        </p:spPr>
        <p:txBody>
          <a:bodyPr wrap="square" rtlCol="0">
            <a:spAutoFit/>
          </a:bodyPr>
          <a:lstStyle/>
          <a:p>
            <a:pPr algn="ctr"/>
            <a:r>
              <a:rPr lang="en-US" sz="1350" b="1" dirty="0"/>
              <a:t>Stack memory</a:t>
            </a:r>
            <a:endParaRPr lang="en-IN" sz="1350" b="1" dirty="0"/>
          </a:p>
        </p:txBody>
      </p:sp>
      <p:sp>
        <p:nvSpPr>
          <p:cNvPr id="29" name="TextBox 28"/>
          <p:cNvSpPr txBox="1"/>
          <p:nvPr/>
        </p:nvSpPr>
        <p:spPr>
          <a:xfrm>
            <a:off x="1496875" y="4089607"/>
            <a:ext cx="988359" cy="507831"/>
          </a:xfrm>
          <a:prstGeom prst="rect">
            <a:avLst/>
          </a:prstGeom>
          <a:noFill/>
        </p:spPr>
        <p:txBody>
          <a:bodyPr wrap="square" rtlCol="0">
            <a:spAutoFit/>
          </a:bodyPr>
          <a:lstStyle/>
          <a:p>
            <a:pPr algn="ctr"/>
            <a:r>
              <a:rPr lang="en-US" sz="1350" b="1" dirty="0"/>
              <a:t>Heap memory</a:t>
            </a:r>
            <a:endParaRPr lang="en-IN" sz="1350" b="1" dirty="0"/>
          </a:p>
        </p:txBody>
      </p:sp>
      <p:cxnSp>
        <p:nvCxnSpPr>
          <p:cNvPr id="34" name="Straight Connector 33"/>
          <p:cNvCxnSpPr/>
          <p:nvPr/>
        </p:nvCxnSpPr>
        <p:spPr>
          <a:xfrm>
            <a:off x="4358702" y="2175733"/>
            <a:ext cx="76359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122298" y="2175733"/>
            <a:ext cx="0" cy="2447365"/>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1" idx="2"/>
          </p:cNvCxnSpPr>
          <p:nvPr/>
        </p:nvCxnSpPr>
        <p:spPr>
          <a:xfrm rot="16200000" flipH="1">
            <a:off x="3436135" y="3229409"/>
            <a:ext cx="1680882" cy="110649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456067" y="1596174"/>
            <a:ext cx="513227" cy="300082"/>
          </a:xfrm>
          <a:prstGeom prst="rect">
            <a:avLst/>
          </a:prstGeom>
          <a:noFill/>
        </p:spPr>
        <p:txBody>
          <a:bodyPr wrap="square" rtlCol="0">
            <a:spAutoFit/>
          </a:bodyPr>
          <a:lstStyle/>
          <a:p>
            <a:pPr algn="ctr"/>
            <a:r>
              <a:rPr lang="en-US" sz="1350" b="1" dirty="0"/>
              <a:t>ptr1</a:t>
            </a:r>
            <a:endParaRPr lang="en-IN" sz="1350" b="1" dirty="0"/>
          </a:p>
        </p:txBody>
      </p:sp>
      <p:sp>
        <p:nvSpPr>
          <p:cNvPr id="35" name="TextBox 34"/>
          <p:cNvSpPr txBox="1"/>
          <p:nvPr/>
        </p:nvSpPr>
        <p:spPr>
          <a:xfrm>
            <a:off x="6718494" y="1562218"/>
            <a:ext cx="513227" cy="300082"/>
          </a:xfrm>
          <a:prstGeom prst="rect">
            <a:avLst/>
          </a:prstGeom>
          <a:noFill/>
        </p:spPr>
        <p:txBody>
          <a:bodyPr wrap="square" rtlCol="0">
            <a:spAutoFit/>
          </a:bodyPr>
          <a:lstStyle/>
          <a:p>
            <a:pPr algn="ctr"/>
            <a:r>
              <a:rPr lang="en-US" sz="1350" b="1" dirty="0"/>
              <a:t>ptr2</a:t>
            </a:r>
            <a:endParaRPr lang="en-IN" sz="1350" b="1" dirty="0"/>
          </a:p>
        </p:txBody>
      </p:sp>
      <p:cxnSp>
        <p:nvCxnSpPr>
          <p:cNvPr id="9" name="Elbow Connector 8"/>
          <p:cNvCxnSpPr>
            <a:stCxn id="5" idx="2"/>
          </p:cNvCxnSpPr>
          <p:nvPr/>
        </p:nvCxnSpPr>
        <p:spPr>
          <a:xfrm rot="5400000">
            <a:off x="5551163" y="3199152"/>
            <a:ext cx="1680882" cy="11670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525711" y="2175733"/>
            <a:ext cx="86589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525711" y="2175733"/>
            <a:ext cx="0" cy="24217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992767" y="43704"/>
            <a:ext cx="1742879" cy="461665"/>
          </a:xfrm>
          <a:prstGeom prst="rect">
            <a:avLst/>
          </a:prstGeom>
          <a:noFill/>
        </p:spPr>
        <p:txBody>
          <a:bodyPr wrap="square" rtlCol="0">
            <a:spAutoFit/>
          </a:bodyPr>
          <a:lstStyle/>
          <a:p>
            <a:pPr algn="ctr"/>
            <a:r>
              <a:rPr lang="en-US" sz="2400" b="1" dirty="0" err="1"/>
              <a:t>shared_ptr</a:t>
            </a:r>
            <a:endParaRPr lang="en-IN" sz="2400" b="1" dirty="0"/>
          </a:p>
        </p:txBody>
      </p:sp>
      <p:sp>
        <p:nvSpPr>
          <p:cNvPr id="37" name="Rectangle 36"/>
          <p:cNvSpPr/>
          <p:nvPr/>
        </p:nvSpPr>
        <p:spPr>
          <a:xfrm>
            <a:off x="416487" y="854727"/>
            <a:ext cx="3860089" cy="369332"/>
          </a:xfrm>
          <a:prstGeom prst="rect">
            <a:avLst/>
          </a:prstGeom>
        </p:spPr>
        <p:txBody>
          <a:bodyPr wrap="square">
            <a:spAutoFit/>
          </a:bodyPr>
          <a:lstStyle/>
          <a:p>
            <a:pPr algn="ctr"/>
            <a:r>
              <a:rPr lang="en-US" b="1" dirty="0"/>
              <a:t>Either [copy construct]   (or)   [assign]</a:t>
            </a:r>
            <a:endParaRPr lang="en-IN" b="1" dirty="0"/>
          </a:p>
        </p:txBody>
      </p:sp>
      <p:sp>
        <p:nvSpPr>
          <p:cNvPr id="4" name="TextBox 3"/>
          <p:cNvSpPr txBox="1"/>
          <p:nvPr/>
        </p:nvSpPr>
        <p:spPr>
          <a:xfrm>
            <a:off x="4651162" y="844837"/>
            <a:ext cx="4134664" cy="646331"/>
          </a:xfrm>
          <a:prstGeom prst="rect">
            <a:avLst/>
          </a:prstGeom>
          <a:noFill/>
        </p:spPr>
        <p:txBody>
          <a:bodyPr wrap="square" rtlCol="0">
            <a:spAutoFit/>
          </a:bodyPr>
          <a:lstStyle/>
          <a:p>
            <a:r>
              <a:rPr lang="en-US" sz="1200" b="1" dirty="0" err="1">
                <a:latin typeface="Courier New" panose="02070309020205020404" pitchFamily="49" charset="0"/>
                <a:cs typeface="Courier New" panose="02070309020205020404" pitchFamily="49" charset="0"/>
              </a:rPr>
              <a:t>shared_ptr</a:t>
            </a:r>
            <a:r>
              <a:rPr lang="en-US" sz="1200" b="1" dirty="0">
                <a:latin typeface="Courier New" panose="02070309020205020404" pitchFamily="49" charset="0"/>
                <a:cs typeface="Courier New" panose="02070309020205020404" pitchFamily="49" charset="0"/>
              </a:rPr>
              <a:t>&lt;CA&gt; ptr1 = </a:t>
            </a:r>
            <a:r>
              <a:rPr lang="en-US" sz="1200" b="1" dirty="0" err="1">
                <a:latin typeface="Courier New" panose="02070309020205020404" pitchFamily="49" charset="0"/>
                <a:cs typeface="Courier New" panose="02070309020205020404" pitchFamily="49" charset="0"/>
              </a:rPr>
              <a:t>make_shared</a:t>
            </a:r>
            <a:r>
              <a:rPr lang="en-US" sz="1200" b="1" dirty="0">
                <a:latin typeface="Courier New" panose="02070309020205020404" pitchFamily="49" charset="0"/>
                <a:cs typeface="Courier New" panose="02070309020205020404" pitchFamily="49" charset="0"/>
              </a:rPr>
              <a:t>&lt;CA&gt;();</a:t>
            </a:r>
          </a:p>
          <a:p>
            <a:r>
              <a:rPr lang="en-US" sz="1200" b="1" dirty="0" err="1">
                <a:latin typeface="Courier New" panose="02070309020205020404" pitchFamily="49" charset="0"/>
                <a:cs typeface="Courier New" panose="02070309020205020404" pitchFamily="49" charset="0"/>
              </a:rPr>
              <a:t>shared_ptr</a:t>
            </a:r>
            <a:r>
              <a:rPr lang="en-US" sz="1200" b="1" dirty="0">
                <a:latin typeface="Courier New" panose="02070309020205020404" pitchFamily="49" charset="0"/>
                <a:cs typeface="Courier New" panose="02070309020205020404" pitchFamily="49" charset="0"/>
              </a:rPr>
              <a:t>&lt;CA&gt; ptr2(ptr1);</a:t>
            </a:r>
            <a:endParaRPr lang="en-IN" sz="1200" b="1" dirty="0">
              <a:latin typeface="Courier New" panose="02070309020205020404" pitchFamily="49" charset="0"/>
              <a:cs typeface="Courier New" panose="02070309020205020404" pitchFamily="49" charset="0"/>
            </a:endParaRPr>
          </a:p>
          <a:p>
            <a:endParaRPr lang="en-IN" sz="1200" b="1" dirty="0">
              <a:latin typeface="Courier New" panose="02070309020205020404" pitchFamily="49" charset="0"/>
              <a:cs typeface="Courier New" panose="02070309020205020404" pitchFamily="49" charset="0"/>
            </a:endParaRPr>
          </a:p>
        </p:txBody>
      </p:sp>
      <p:sp>
        <p:nvSpPr>
          <p:cNvPr id="2" name="Freeform 1"/>
          <p:cNvSpPr/>
          <p:nvPr/>
        </p:nvSpPr>
        <p:spPr>
          <a:xfrm>
            <a:off x="4651162" y="533936"/>
            <a:ext cx="3791994" cy="1080746"/>
          </a:xfrm>
          <a:custGeom>
            <a:avLst/>
            <a:gdLst>
              <a:gd name="connsiteX0" fmla="*/ 26894 w 4090370"/>
              <a:gd name="connsiteY0" fmla="*/ 402683 h 1249847"/>
              <a:gd name="connsiteX1" fmla="*/ 67235 w 4090370"/>
              <a:gd name="connsiteY1" fmla="*/ 335447 h 1249847"/>
              <a:gd name="connsiteX2" fmla="*/ 121024 w 4090370"/>
              <a:gd name="connsiteY2" fmla="*/ 308553 h 1249847"/>
              <a:gd name="connsiteX3" fmla="*/ 282388 w 4090370"/>
              <a:gd name="connsiteY3" fmla="*/ 281659 h 1249847"/>
              <a:gd name="connsiteX4" fmla="*/ 336177 w 4090370"/>
              <a:gd name="connsiteY4" fmla="*/ 254765 h 1249847"/>
              <a:gd name="connsiteX5" fmla="*/ 510988 w 4090370"/>
              <a:gd name="connsiteY5" fmla="*/ 227871 h 1249847"/>
              <a:gd name="connsiteX6" fmla="*/ 591671 w 4090370"/>
              <a:gd name="connsiteY6" fmla="*/ 200977 h 1249847"/>
              <a:gd name="connsiteX7" fmla="*/ 820271 w 4090370"/>
              <a:gd name="connsiteY7" fmla="*/ 174083 h 1249847"/>
              <a:gd name="connsiteX8" fmla="*/ 1035424 w 4090370"/>
              <a:gd name="connsiteY8" fmla="*/ 160636 h 1249847"/>
              <a:gd name="connsiteX9" fmla="*/ 1223683 w 4090370"/>
              <a:gd name="connsiteY9" fmla="*/ 133742 h 1249847"/>
              <a:gd name="connsiteX10" fmla="*/ 1411941 w 4090370"/>
              <a:gd name="connsiteY10" fmla="*/ 120294 h 1249847"/>
              <a:gd name="connsiteX11" fmla="*/ 1573306 w 4090370"/>
              <a:gd name="connsiteY11" fmla="*/ 106847 h 1249847"/>
              <a:gd name="connsiteX12" fmla="*/ 3186953 w 4090370"/>
              <a:gd name="connsiteY12" fmla="*/ 93400 h 1249847"/>
              <a:gd name="connsiteX13" fmla="*/ 3227294 w 4090370"/>
              <a:gd name="connsiteY13" fmla="*/ 106847 h 1249847"/>
              <a:gd name="connsiteX14" fmla="*/ 3415553 w 4090370"/>
              <a:gd name="connsiteY14" fmla="*/ 147189 h 1249847"/>
              <a:gd name="connsiteX15" fmla="*/ 3697941 w 4090370"/>
              <a:gd name="connsiteY15" fmla="*/ 214424 h 1249847"/>
              <a:gd name="connsiteX16" fmla="*/ 3778624 w 4090370"/>
              <a:gd name="connsiteY16" fmla="*/ 241318 h 1249847"/>
              <a:gd name="connsiteX17" fmla="*/ 3872753 w 4090370"/>
              <a:gd name="connsiteY17" fmla="*/ 254765 h 1249847"/>
              <a:gd name="connsiteX18" fmla="*/ 3953435 w 4090370"/>
              <a:gd name="connsiteY18" fmla="*/ 268212 h 1249847"/>
              <a:gd name="connsiteX19" fmla="*/ 4047565 w 4090370"/>
              <a:gd name="connsiteY19" fmla="*/ 335447 h 1249847"/>
              <a:gd name="connsiteX20" fmla="*/ 4074459 w 4090370"/>
              <a:gd name="connsiteY20" fmla="*/ 416130 h 1249847"/>
              <a:gd name="connsiteX21" fmla="*/ 4074459 w 4090370"/>
              <a:gd name="connsiteY21" fmla="*/ 725412 h 1249847"/>
              <a:gd name="connsiteX22" fmla="*/ 4020671 w 4090370"/>
              <a:gd name="connsiteY22" fmla="*/ 819542 h 1249847"/>
              <a:gd name="connsiteX23" fmla="*/ 3993777 w 4090370"/>
              <a:gd name="connsiteY23" fmla="*/ 859883 h 1249847"/>
              <a:gd name="connsiteX24" fmla="*/ 3832412 w 4090370"/>
              <a:gd name="connsiteY24" fmla="*/ 954012 h 1249847"/>
              <a:gd name="connsiteX25" fmla="*/ 3792071 w 4090370"/>
              <a:gd name="connsiteY25" fmla="*/ 994353 h 1249847"/>
              <a:gd name="connsiteX26" fmla="*/ 3724835 w 4090370"/>
              <a:gd name="connsiteY26" fmla="*/ 1007800 h 1249847"/>
              <a:gd name="connsiteX27" fmla="*/ 3684494 w 4090370"/>
              <a:gd name="connsiteY27" fmla="*/ 1021247 h 1249847"/>
              <a:gd name="connsiteX28" fmla="*/ 3644153 w 4090370"/>
              <a:gd name="connsiteY28" fmla="*/ 1048142 h 1249847"/>
              <a:gd name="connsiteX29" fmla="*/ 3509683 w 4090370"/>
              <a:gd name="connsiteY29" fmla="*/ 1088483 h 1249847"/>
              <a:gd name="connsiteX30" fmla="*/ 3415553 w 4090370"/>
              <a:gd name="connsiteY30" fmla="*/ 1128824 h 1249847"/>
              <a:gd name="connsiteX31" fmla="*/ 3361765 w 4090370"/>
              <a:gd name="connsiteY31" fmla="*/ 1142271 h 1249847"/>
              <a:gd name="connsiteX32" fmla="*/ 3267635 w 4090370"/>
              <a:gd name="connsiteY32" fmla="*/ 1182612 h 1249847"/>
              <a:gd name="connsiteX33" fmla="*/ 3227294 w 4090370"/>
              <a:gd name="connsiteY33" fmla="*/ 1209506 h 1249847"/>
              <a:gd name="connsiteX34" fmla="*/ 3119718 w 4090370"/>
              <a:gd name="connsiteY34" fmla="*/ 1249847 h 1249847"/>
              <a:gd name="connsiteX35" fmla="*/ 1748118 w 4090370"/>
              <a:gd name="connsiteY35" fmla="*/ 1222953 h 1249847"/>
              <a:gd name="connsiteX36" fmla="*/ 1411941 w 4090370"/>
              <a:gd name="connsiteY36" fmla="*/ 1182612 h 1249847"/>
              <a:gd name="connsiteX37" fmla="*/ 1317812 w 4090370"/>
              <a:gd name="connsiteY37" fmla="*/ 1169165 h 1249847"/>
              <a:gd name="connsiteX38" fmla="*/ 1116106 w 4090370"/>
              <a:gd name="connsiteY38" fmla="*/ 1128824 h 1249847"/>
              <a:gd name="connsiteX39" fmla="*/ 941294 w 4090370"/>
              <a:gd name="connsiteY39" fmla="*/ 1101930 h 1249847"/>
              <a:gd name="connsiteX40" fmla="*/ 605118 w 4090370"/>
              <a:gd name="connsiteY40" fmla="*/ 1088483 h 1249847"/>
              <a:gd name="connsiteX41" fmla="*/ 430306 w 4090370"/>
              <a:gd name="connsiteY41" fmla="*/ 1048142 h 1249847"/>
              <a:gd name="connsiteX42" fmla="*/ 389965 w 4090370"/>
              <a:gd name="connsiteY42" fmla="*/ 1034694 h 1249847"/>
              <a:gd name="connsiteX43" fmla="*/ 336177 w 4090370"/>
              <a:gd name="connsiteY43" fmla="*/ 1021247 h 1249847"/>
              <a:gd name="connsiteX44" fmla="*/ 282388 w 4090370"/>
              <a:gd name="connsiteY44" fmla="*/ 994353 h 1249847"/>
              <a:gd name="connsiteX45" fmla="*/ 242047 w 4090370"/>
              <a:gd name="connsiteY45" fmla="*/ 980906 h 1249847"/>
              <a:gd name="connsiteX46" fmla="*/ 134471 w 4090370"/>
              <a:gd name="connsiteY46" fmla="*/ 927118 h 1249847"/>
              <a:gd name="connsiteX47" fmla="*/ 53788 w 4090370"/>
              <a:gd name="connsiteY47" fmla="*/ 846436 h 1249847"/>
              <a:gd name="connsiteX48" fmla="*/ 40341 w 4090370"/>
              <a:gd name="connsiteY48" fmla="*/ 806094 h 1249847"/>
              <a:gd name="connsiteX49" fmla="*/ 0 w 4090370"/>
              <a:gd name="connsiteY49" fmla="*/ 631283 h 1249847"/>
              <a:gd name="connsiteX50" fmla="*/ 13447 w 4090370"/>
              <a:gd name="connsiteY50" fmla="*/ 443024 h 1249847"/>
              <a:gd name="connsiteX51" fmla="*/ 26894 w 4090370"/>
              <a:gd name="connsiteY51" fmla="*/ 402683 h 1249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090370" h="1249847">
                <a:moveTo>
                  <a:pt x="26894" y="402683"/>
                </a:moveTo>
                <a:cubicBezTo>
                  <a:pt x="35859" y="384754"/>
                  <a:pt x="48754" y="353928"/>
                  <a:pt x="67235" y="335447"/>
                </a:cubicBezTo>
                <a:cubicBezTo>
                  <a:pt x="81410" y="321272"/>
                  <a:pt x="102599" y="316449"/>
                  <a:pt x="121024" y="308553"/>
                </a:cubicBezTo>
                <a:cubicBezTo>
                  <a:pt x="176218" y="284899"/>
                  <a:pt x="215010" y="289145"/>
                  <a:pt x="282388" y="281659"/>
                </a:cubicBezTo>
                <a:cubicBezTo>
                  <a:pt x="300318" y="272694"/>
                  <a:pt x="317160" y="261104"/>
                  <a:pt x="336177" y="254765"/>
                </a:cubicBezTo>
                <a:cubicBezTo>
                  <a:pt x="373139" y="242444"/>
                  <a:pt x="484628" y="231166"/>
                  <a:pt x="510988" y="227871"/>
                </a:cubicBezTo>
                <a:cubicBezTo>
                  <a:pt x="537882" y="218906"/>
                  <a:pt x="564321" y="208436"/>
                  <a:pt x="591671" y="200977"/>
                </a:cubicBezTo>
                <a:cubicBezTo>
                  <a:pt x="663809" y="181303"/>
                  <a:pt x="749541" y="179135"/>
                  <a:pt x="820271" y="174083"/>
                </a:cubicBezTo>
                <a:lnTo>
                  <a:pt x="1035424" y="160636"/>
                </a:lnTo>
                <a:cubicBezTo>
                  <a:pt x="1098177" y="151671"/>
                  <a:pt x="1160654" y="140495"/>
                  <a:pt x="1223683" y="133742"/>
                </a:cubicBezTo>
                <a:cubicBezTo>
                  <a:pt x="1286238" y="127040"/>
                  <a:pt x="1349214" y="125119"/>
                  <a:pt x="1411941" y="120294"/>
                </a:cubicBezTo>
                <a:lnTo>
                  <a:pt x="1573306" y="106847"/>
                </a:lnTo>
                <a:cubicBezTo>
                  <a:pt x="2117706" y="-110913"/>
                  <a:pt x="1647493" y="67308"/>
                  <a:pt x="3186953" y="93400"/>
                </a:cubicBezTo>
                <a:cubicBezTo>
                  <a:pt x="3201125" y="93640"/>
                  <a:pt x="3213619" y="103117"/>
                  <a:pt x="3227294" y="106847"/>
                </a:cubicBezTo>
                <a:cubicBezTo>
                  <a:pt x="3332606" y="135569"/>
                  <a:pt x="3319593" y="131196"/>
                  <a:pt x="3415553" y="147189"/>
                </a:cubicBezTo>
                <a:cubicBezTo>
                  <a:pt x="3597842" y="225312"/>
                  <a:pt x="3420376" y="158911"/>
                  <a:pt x="3697941" y="214424"/>
                </a:cubicBezTo>
                <a:cubicBezTo>
                  <a:pt x="3725740" y="219984"/>
                  <a:pt x="3751001" y="234943"/>
                  <a:pt x="3778624" y="241318"/>
                </a:cubicBezTo>
                <a:cubicBezTo>
                  <a:pt x="3809507" y="248445"/>
                  <a:pt x="3841427" y="249946"/>
                  <a:pt x="3872753" y="254765"/>
                </a:cubicBezTo>
                <a:cubicBezTo>
                  <a:pt x="3899701" y="258911"/>
                  <a:pt x="3926541" y="263730"/>
                  <a:pt x="3953435" y="268212"/>
                </a:cubicBezTo>
                <a:cubicBezTo>
                  <a:pt x="4011284" y="291351"/>
                  <a:pt x="4023613" y="281554"/>
                  <a:pt x="4047565" y="335447"/>
                </a:cubicBezTo>
                <a:cubicBezTo>
                  <a:pt x="4059079" y="361353"/>
                  <a:pt x="4074459" y="416130"/>
                  <a:pt x="4074459" y="416130"/>
                </a:cubicBezTo>
                <a:cubicBezTo>
                  <a:pt x="4095388" y="562634"/>
                  <a:pt x="4095959" y="521159"/>
                  <a:pt x="4074459" y="725412"/>
                </a:cubicBezTo>
                <a:cubicBezTo>
                  <a:pt x="4070149" y="766360"/>
                  <a:pt x="4043864" y="787072"/>
                  <a:pt x="4020671" y="819542"/>
                </a:cubicBezTo>
                <a:cubicBezTo>
                  <a:pt x="4011278" y="832693"/>
                  <a:pt x="4005790" y="849072"/>
                  <a:pt x="3993777" y="859883"/>
                </a:cubicBezTo>
                <a:cubicBezTo>
                  <a:pt x="3899653" y="944594"/>
                  <a:pt x="3918043" y="932604"/>
                  <a:pt x="3832412" y="954012"/>
                </a:cubicBezTo>
                <a:cubicBezTo>
                  <a:pt x="3818965" y="967459"/>
                  <a:pt x="3809080" y="985848"/>
                  <a:pt x="3792071" y="994353"/>
                </a:cubicBezTo>
                <a:cubicBezTo>
                  <a:pt x="3771628" y="1004574"/>
                  <a:pt x="3747008" y="1002257"/>
                  <a:pt x="3724835" y="1007800"/>
                </a:cubicBezTo>
                <a:cubicBezTo>
                  <a:pt x="3711084" y="1011238"/>
                  <a:pt x="3697941" y="1016765"/>
                  <a:pt x="3684494" y="1021247"/>
                </a:cubicBezTo>
                <a:cubicBezTo>
                  <a:pt x="3671047" y="1030212"/>
                  <a:pt x="3658921" y="1041578"/>
                  <a:pt x="3644153" y="1048142"/>
                </a:cubicBezTo>
                <a:cubicBezTo>
                  <a:pt x="3586637" y="1073705"/>
                  <a:pt x="3564441" y="1072838"/>
                  <a:pt x="3509683" y="1088483"/>
                </a:cubicBezTo>
                <a:cubicBezTo>
                  <a:pt x="3416180" y="1115198"/>
                  <a:pt x="3530305" y="1085792"/>
                  <a:pt x="3415553" y="1128824"/>
                </a:cubicBezTo>
                <a:cubicBezTo>
                  <a:pt x="3398249" y="1135313"/>
                  <a:pt x="3379694" y="1137789"/>
                  <a:pt x="3361765" y="1142271"/>
                </a:cubicBezTo>
                <a:cubicBezTo>
                  <a:pt x="3260487" y="1209789"/>
                  <a:pt x="3389203" y="1130512"/>
                  <a:pt x="3267635" y="1182612"/>
                </a:cubicBezTo>
                <a:cubicBezTo>
                  <a:pt x="3252780" y="1188978"/>
                  <a:pt x="3241749" y="1202278"/>
                  <a:pt x="3227294" y="1209506"/>
                </a:cubicBezTo>
                <a:cubicBezTo>
                  <a:pt x="3195136" y="1225585"/>
                  <a:pt x="3154632" y="1238209"/>
                  <a:pt x="3119718" y="1249847"/>
                </a:cubicBezTo>
                <a:lnTo>
                  <a:pt x="1748118" y="1222953"/>
                </a:lnTo>
                <a:cubicBezTo>
                  <a:pt x="1579397" y="1217375"/>
                  <a:pt x="1540833" y="1202441"/>
                  <a:pt x="1411941" y="1182612"/>
                </a:cubicBezTo>
                <a:cubicBezTo>
                  <a:pt x="1380615" y="1177793"/>
                  <a:pt x="1349188" y="1173647"/>
                  <a:pt x="1317812" y="1169165"/>
                </a:cubicBezTo>
                <a:cubicBezTo>
                  <a:pt x="1187045" y="1125576"/>
                  <a:pt x="1281883" y="1150928"/>
                  <a:pt x="1116106" y="1128824"/>
                </a:cubicBezTo>
                <a:cubicBezTo>
                  <a:pt x="1069677" y="1122634"/>
                  <a:pt x="986252" y="1104740"/>
                  <a:pt x="941294" y="1101930"/>
                </a:cubicBezTo>
                <a:cubicBezTo>
                  <a:pt x="829364" y="1094934"/>
                  <a:pt x="717177" y="1092965"/>
                  <a:pt x="605118" y="1088483"/>
                </a:cubicBezTo>
                <a:cubicBezTo>
                  <a:pt x="551789" y="1077817"/>
                  <a:pt x="478951" y="1064358"/>
                  <a:pt x="430306" y="1048142"/>
                </a:cubicBezTo>
                <a:cubicBezTo>
                  <a:pt x="416859" y="1043659"/>
                  <a:pt x="403594" y="1038588"/>
                  <a:pt x="389965" y="1034694"/>
                </a:cubicBezTo>
                <a:cubicBezTo>
                  <a:pt x="372195" y="1029617"/>
                  <a:pt x="353481" y="1027736"/>
                  <a:pt x="336177" y="1021247"/>
                </a:cubicBezTo>
                <a:cubicBezTo>
                  <a:pt x="317407" y="1014208"/>
                  <a:pt x="300813" y="1002249"/>
                  <a:pt x="282388" y="994353"/>
                </a:cubicBezTo>
                <a:cubicBezTo>
                  <a:pt x="269360" y="988769"/>
                  <a:pt x="254951" y="986771"/>
                  <a:pt x="242047" y="980906"/>
                </a:cubicBezTo>
                <a:cubicBezTo>
                  <a:pt x="205549" y="964316"/>
                  <a:pt x="162820" y="955467"/>
                  <a:pt x="134471" y="927118"/>
                </a:cubicBezTo>
                <a:lnTo>
                  <a:pt x="53788" y="846436"/>
                </a:lnTo>
                <a:cubicBezTo>
                  <a:pt x="49306" y="832989"/>
                  <a:pt x="44071" y="819769"/>
                  <a:pt x="40341" y="806094"/>
                </a:cubicBezTo>
                <a:cubicBezTo>
                  <a:pt x="16013" y="716889"/>
                  <a:pt x="15682" y="709692"/>
                  <a:pt x="0" y="631283"/>
                </a:cubicBezTo>
                <a:cubicBezTo>
                  <a:pt x="4482" y="568530"/>
                  <a:pt x="6096" y="505506"/>
                  <a:pt x="13447" y="443024"/>
                </a:cubicBezTo>
                <a:cubicBezTo>
                  <a:pt x="28311" y="316676"/>
                  <a:pt x="17929" y="420612"/>
                  <a:pt x="26894" y="402683"/>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89231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34725"/>
            <a:ext cx="9144000" cy="6087032"/>
            <a:chOff x="0" y="34725"/>
            <a:chExt cx="9144000" cy="6087032"/>
          </a:xfrm>
        </p:grpSpPr>
        <p:sp>
          <p:nvSpPr>
            <p:cNvPr id="4" name="TextBox 3"/>
            <p:cNvSpPr txBox="1"/>
            <p:nvPr/>
          </p:nvSpPr>
          <p:spPr>
            <a:xfrm>
              <a:off x="0" y="617352"/>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rtlCol="0">
              <a:spAutoFit/>
            </a:bodyPr>
            <a:lstStyle/>
            <a:p>
              <a:r>
                <a:rPr lang="en-US" b="1" dirty="0"/>
                <a:t>Class Features Overview:-</a:t>
              </a:r>
              <a:endParaRPr lang="en-IN" b="1" dirty="0"/>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6" name="TextBox 5"/>
            <p:cNvSpPr txBox="1"/>
            <p:nvPr/>
          </p:nvSpPr>
          <p:spPr>
            <a:xfrm>
              <a:off x="467544" y="1412776"/>
              <a:ext cx="6048672" cy="4708981"/>
            </a:xfrm>
            <a:prstGeom prst="rect">
              <a:avLst/>
            </a:prstGeom>
            <a:noFill/>
          </p:spPr>
          <p:txBody>
            <a:bodyPr wrap="square" rtlCol="0">
              <a:spAutoFit/>
            </a:bodyPr>
            <a:lstStyle/>
            <a:p>
              <a:pPr>
                <a:buClr>
                  <a:schemeClr val="accent4">
                    <a:lumMod val="50000"/>
                  </a:schemeClr>
                </a:buClr>
                <a:buFont typeface="Wingdings" pitchFamily="2" charset="2"/>
                <a:buChar char="q"/>
              </a:pPr>
              <a:r>
                <a:rPr lang="en-US" sz="2000" b="1" dirty="0">
                  <a:solidFill>
                    <a:schemeClr val="accent6">
                      <a:lumMod val="50000"/>
                    </a:schemeClr>
                  </a:solidFill>
                </a:rPr>
                <a:t>In-class </a:t>
              </a:r>
              <a:r>
                <a:rPr lang="en-US" sz="2000" b="1" dirty="0" err="1">
                  <a:solidFill>
                    <a:schemeClr val="accent6">
                      <a:lumMod val="50000"/>
                    </a:schemeClr>
                  </a:solidFill>
                </a:rPr>
                <a:t>initializers</a:t>
              </a:r>
              <a:r>
                <a:rPr lang="en-US" sz="2000" b="1" dirty="0">
                  <a:solidFill>
                    <a:schemeClr val="accent6">
                      <a:lumMod val="50000"/>
                    </a:schemeClr>
                  </a:solidFill>
                </a:rPr>
                <a:t> for non-static data members</a:t>
              </a:r>
            </a:p>
            <a:p>
              <a:pPr>
                <a:buFont typeface="Wingdings" pitchFamily="2" charset="2"/>
                <a:buChar char="q"/>
              </a:pPr>
              <a:endParaRPr lang="en-US" sz="2000" b="1" dirty="0">
                <a:solidFill>
                  <a:schemeClr val="accent6">
                    <a:lumMod val="50000"/>
                  </a:schemeClr>
                </a:solidFill>
              </a:endParaRPr>
            </a:p>
            <a:p>
              <a:pPr>
                <a:buFont typeface="Wingdings" pitchFamily="2" charset="2"/>
                <a:buChar char="q"/>
              </a:pPr>
              <a:r>
                <a:rPr lang="en-US" sz="2000" b="1" dirty="0">
                  <a:solidFill>
                    <a:schemeClr val="accent6">
                      <a:lumMod val="50000"/>
                    </a:schemeClr>
                  </a:solidFill>
                </a:rPr>
                <a:t>Delegating constructors</a:t>
              </a:r>
            </a:p>
            <a:p>
              <a:pPr>
                <a:buFont typeface="Wingdings" pitchFamily="2" charset="2"/>
                <a:buChar char="q"/>
              </a:pPr>
              <a:endParaRPr lang="en-US" sz="2000" b="1" dirty="0">
                <a:solidFill>
                  <a:schemeClr val="accent6">
                    <a:lumMod val="50000"/>
                  </a:schemeClr>
                </a:solidFill>
              </a:endParaRPr>
            </a:p>
            <a:p>
              <a:pPr>
                <a:buFont typeface="Wingdings" pitchFamily="2" charset="2"/>
                <a:buChar char="q"/>
              </a:pPr>
              <a:r>
                <a:rPr lang="en-US" sz="2000" b="1" dirty="0">
                  <a:solidFill>
                    <a:schemeClr val="accent6">
                      <a:lumMod val="50000"/>
                    </a:schemeClr>
                  </a:solidFill>
                </a:rPr>
                <a:t>Inheriting constructors</a:t>
              </a:r>
            </a:p>
            <a:p>
              <a:pPr>
                <a:buFont typeface="Wingdings" pitchFamily="2" charset="2"/>
                <a:buChar char="q"/>
              </a:pPr>
              <a:endParaRPr lang="en-US" sz="2000" b="1" dirty="0">
                <a:solidFill>
                  <a:schemeClr val="accent6">
                    <a:lumMod val="50000"/>
                  </a:schemeClr>
                </a:solidFill>
              </a:endParaRPr>
            </a:p>
            <a:p>
              <a:pPr>
                <a:buFont typeface="Wingdings" pitchFamily="2" charset="2"/>
                <a:buChar char="q"/>
              </a:pPr>
              <a:r>
                <a:rPr lang="en-US" sz="2000" b="1" dirty="0">
                  <a:solidFill>
                    <a:schemeClr val="accent6">
                      <a:lumMod val="50000"/>
                    </a:schemeClr>
                  </a:solidFill>
                </a:rPr>
                <a:t>Default methods</a:t>
              </a:r>
            </a:p>
            <a:p>
              <a:pPr>
                <a:buFont typeface="Wingdings" pitchFamily="2" charset="2"/>
                <a:buChar char="q"/>
              </a:pPr>
              <a:endParaRPr lang="en-US" sz="2000" b="1" dirty="0">
                <a:solidFill>
                  <a:schemeClr val="accent6">
                    <a:lumMod val="50000"/>
                  </a:schemeClr>
                </a:solidFill>
              </a:endParaRPr>
            </a:p>
            <a:p>
              <a:pPr>
                <a:buFont typeface="Wingdings" pitchFamily="2" charset="2"/>
                <a:buChar char="q"/>
              </a:pPr>
              <a:r>
                <a:rPr lang="en-US" sz="2000" b="1" dirty="0">
                  <a:solidFill>
                    <a:schemeClr val="accent6">
                      <a:lumMod val="50000"/>
                    </a:schemeClr>
                  </a:solidFill>
                </a:rPr>
                <a:t>Delete methods</a:t>
              </a:r>
            </a:p>
            <a:p>
              <a:pPr>
                <a:buFont typeface="Wingdings" pitchFamily="2" charset="2"/>
                <a:buChar char="q"/>
              </a:pPr>
              <a:endParaRPr lang="en-US" sz="2000" b="1" dirty="0">
                <a:solidFill>
                  <a:schemeClr val="accent6">
                    <a:lumMod val="50000"/>
                  </a:schemeClr>
                </a:solidFill>
              </a:endParaRPr>
            </a:p>
            <a:p>
              <a:pPr>
                <a:buFont typeface="Wingdings" pitchFamily="2" charset="2"/>
                <a:buChar char="q"/>
              </a:pPr>
              <a:r>
                <a:rPr lang="en-US" sz="2000" b="1" dirty="0" err="1">
                  <a:solidFill>
                    <a:schemeClr val="accent6">
                      <a:lumMod val="50000"/>
                    </a:schemeClr>
                  </a:solidFill>
                </a:rPr>
                <a:t>overide</a:t>
              </a:r>
              <a:r>
                <a:rPr lang="en-US" sz="2000" b="1" dirty="0">
                  <a:solidFill>
                    <a:schemeClr val="accent6">
                      <a:lumMod val="50000"/>
                    </a:schemeClr>
                  </a:solidFill>
                </a:rPr>
                <a:t> and final </a:t>
              </a:r>
              <a:r>
                <a:rPr lang="en-US" sz="2000" b="1" dirty="0" err="1">
                  <a:solidFill>
                    <a:schemeClr val="accent6">
                      <a:lumMod val="50000"/>
                    </a:schemeClr>
                  </a:solidFill>
                </a:rPr>
                <a:t>specifiers</a:t>
              </a:r>
              <a:endParaRPr lang="en-US" sz="2000" b="1" dirty="0">
                <a:solidFill>
                  <a:schemeClr val="accent6">
                    <a:lumMod val="50000"/>
                  </a:schemeClr>
                </a:solidFill>
              </a:endParaRPr>
            </a:p>
            <a:p>
              <a:pPr>
                <a:buFont typeface="Wingdings" pitchFamily="2" charset="2"/>
                <a:buChar char="q"/>
              </a:pPr>
              <a:endParaRPr lang="en-US" sz="2000" b="1" dirty="0">
                <a:solidFill>
                  <a:schemeClr val="accent6">
                    <a:lumMod val="50000"/>
                  </a:schemeClr>
                </a:solidFill>
              </a:endParaRPr>
            </a:p>
            <a:p>
              <a:pPr>
                <a:buFont typeface="Wingdings" pitchFamily="2" charset="2"/>
                <a:buChar char="q"/>
              </a:pPr>
              <a:r>
                <a:rPr lang="en-US" sz="2000" b="1" dirty="0">
                  <a:solidFill>
                    <a:schemeClr val="accent6">
                      <a:lumMod val="50000"/>
                    </a:schemeClr>
                  </a:solidFill>
                </a:rPr>
                <a:t>Extended friend declarations</a:t>
              </a:r>
            </a:p>
            <a:p>
              <a:pPr>
                <a:buFont typeface="Wingdings" pitchFamily="2" charset="2"/>
                <a:buChar char="q"/>
              </a:pPr>
              <a:endParaRPr lang="en-US" sz="2000" b="1" dirty="0">
                <a:solidFill>
                  <a:schemeClr val="accent6">
                    <a:lumMod val="50000"/>
                  </a:schemeClr>
                </a:solidFill>
              </a:endParaRPr>
            </a:p>
            <a:p>
              <a:pPr>
                <a:buFont typeface="Wingdings" pitchFamily="2" charset="2"/>
                <a:buChar char="q"/>
              </a:pPr>
              <a:r>
                <a:rPr lang="en-US" sz="2000" b="1" dirty="0">
                  <a:solidFill>
                    <a:schemeClr val="accent6">
                      <a:lumMod val="50000"/>
                    </a:schemeClr>
                  </a:solidFill>
                </a:rPr>
                <a:t>Nested class access rights</a:t>
              </a:r>
              <a:endParaRPr lang="en-IN" sz="2000" b="1" dirty="0">
                <a:solidFill>
                  <a:schemeClr val="accent6">
                    <a:lumMod val="50000"/>
                  </a:schemeClr>
                </a:solidFill>
              </a:endParaRPr>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14</a:t>
            </a:fld>
            <a:endParaRPr lang="en-IN"/>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339734" y="1893345"/>
            <a:ext cx="1270748" cy="1048871"/>
            <a:chOff x="6091517" y="3325906"/>
            <a:chExt cx="1694330" cy="1398494"/>
          </a:xfrm>
        </p:grpSpPr>
        <p:sp>
          <p:nvSpPr>
            <p:cNvPr id="5" name="Rectangle 4"/>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 name="Rectangle 5"/>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p:txBody>
        </p:sp>
        <p:sp>
          <p:nvSpPr>
            <p:cNvPr id="7" name="Rectangle 6"/>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8" name="Rectangle 7"/>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grpSp>
        <p:nvGrpSpPr>
          <p:cNvPr id="10" name="Group 9"/>
          <p:cNvGrpSpPr/>
          <p:nvPr/>
        </p:nvGrpSpPr>
        <p:grpSpPr>
          <a:xfrm>
            <a:off x="3087954" y="1893345"/>
            <a:ext cx="1270748" cy="1048871"/>
            <a:chOff x="6010835" y="2635624"/>
            <a:chExt cx="1694330" cy="1398494"/>
          </a:xfrm>
        </p:grpSpPr>
        <p:sp>
          <p:nvSpPr>
            <p:cNvPr id="11" name="Rectangle 10"/>
            <p:cNvSpPr/>
            <p:nvPr/>
          </p:nvSpPr>
          <p:spPr>
            <a:xfrm>
              <a:off x="6010835" y="2635624"/>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6131858"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 </a:t>
              </a:r>
              <a:endParaRPr lang="en-IN" sz="1350" dirty="0">
                <a:solidFill>
                  <a:schemeClr val="tx1"/>
                </a:solidFill>
              </a:endParaRPr>
            </a:p>
          </p:txBody>
        </p:sp>
        <p:sp>
          <p:nvSpPr>
            <p:cNvPr id="13" name="Rectangle 12"/>
            <p:cNvSpPr/>
            <p:nvPr/>
          </p:nvSpPr>
          <p:spPr>
            <a:xfrm>
              <a:off x="6871447"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0000FF"/>
                  </a:solidFill>
                </a:rPr>
                <a:t>NULL</a:t>
              </a:r>
              <a:endParaRPr lang="en-IN" sz="1350" dirty="0">
                <a:solidFill>
                  <a:srgbClr val="0000FF"/>
                </a:solidFill>
              </a:endParaRPr>
            </a:p>
          </p:txBody>
        </p:sp>
        <p:sp>
          <p:nvSpPr>
            <p:cNvPr id="14" name="Rectangle 13"/>
            <p:cNvSpPr/>
            <p:nvPr/>
          </p:nvSpPr>
          <p:spPr>
            <a:xfrm>
              <a:off x="6131858" y="3334870"/>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grpSp>
        <p:nvGrpSpPr>
          <p:cNvPr id="24" name="Group 23"/>
          <p:cNvGrpSpPr/>
          <p:nvPr/>
        </p:nvGrpSpPr>
        <p:grpSpPr>
          <a:xfrm>
            <a:off x="4739057" y="4623098"/>
            <a:ext cx="1361515" cy="1697690"/>
            <a:chOff x="9574306" y="2971800"/>
            <a:chExt cx="1815353" cy="2263587"/>
          </a:xfrm>
        </p:grpSpPr>
        <p:sp>
          <p:nvSpPr>
            <p:cNvPr id="23" name="Rectangle 22"/>
            <p:cNvSpPr/>
            <p:nvPr/>
          </p:nvSpPr>
          <p:spPr>
            <a:xfrm>
              <a:off x="9574306" y="2971800"/>
              <a:ext cx="1815353" cy="2263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9695330" y="3039035"/>
              <a:ext cx="1582906" cy="405057"/>
            </a:xfrm>
            <a:prstGeom prst="rect">
              <a:avLst/>
            </a:prstGeom>
            <a:solidFill>
              <a:schemeClr val="accent2">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CA</a:t>
              </a:r>
              <a:endParaRPr lang="en-IN" sz="900" b="1" dirty="0">
                <a:solidFill>
                  <a:schemeClr val="tx1"/>
                </a:solidFill>
              </a:endParaRPr>
            </a:p>
          </p:txBody>
        </p:sp>
        <p:sp>
          <p:nvSpPr>
            <p:cNvPr id="18" name="Rectangle 17"/>
            <p:cNvSpPr/>
            <p:nvPr/>
          </p:nvSpPr>
          <p:spPr>
            <a:xfrm>
              <a:off x="9695330" y="3576917"/>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19" name="Rectangle 18"/>
            <p:cNvSpPr/>
            <p:nvPr/>
          </p:nvSpPr>
          <p:spPr>
            <a:xfrm>
              <a:off x="10722106" y="3576917"/>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1</a:t>
              </a:r>
              <a:endParaRPr lang="en-IN" sz="900" dirty="0">
                <a:solidFill>
                  <a:schemeClr val="tx1"/>
                </a:solidFill>
              </a:endParaRPr>
            </a:p>
          </p:txBody>
        </p:sp>
        <p:sp>
          <p:nvSpPr>
            <p:cNvPr id="20" name="Rectangle 19"/>
            <p:cNvSpPr/>
            <p:nvPr/>
          </p:nvSpPr>
          <p:spPr>
            <a:xfrm>
              <a:off x="9695330" y="4114799"/>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21" name="Rectangle 20"/>
            <p:cNvSpPr/>
            <p:nvPr/>
          </p:nvSpPr>
          <p:spPr>
            <a:xfrm>
              <a:off x="10722106" y="4114799"/>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22" name="Rectangle 21"/>
            <p:cNvSpPr/>
            <p:nvPr/>
          </p:nvSpPr>
          <p:spPr>
            <a:xfrm>
              <a:off x="9695329" y="4652681"/>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grpSp>
      <p:sp>
        <p:nvSpPr>
          <p:cNvPr id="25" name="TextBox 24"/>
          <p:cNvSpPr txBox="1"/>
          <p:nvPr/>
        </p:nvSpPr>
        <p:spPr>
          <a:xfrm>
            <a:off x="6324607" y="5409585"/>
            <a:ext cx="991244" cy="507831"/>
          </a:xfrm>
          <a:prstGeom prst="rect">
            <a:avLst/>
          </a:prstGeom>
          <a:noFill/>
        </p:spPr>
        <p:txBody>
          <a:bodyPr wrap="square" rtlCol="0">
            <a:spAutoFit/>
          </a:bodyPr>
          <a:lstStyle/>
          <a:p>
            <a:pPr algn="ctr"/>
            <a:r>
              <a:rPr lang="en-US" sz="1350" b="1" dirty="0"/>
              <a:t>CONTROL BLOCK</a:t>
            </a:r>
            <a:endParaRPr lang="en-IN" sz="1350" b="1" dirty="0"/>
          </a:p>
        </p:txBody>
      </p:sp>
      <p:cxnSp>
        <p:nvCxnSpPr>
          <p:cNvPr id="27" name="Straight Connector 26"/>
          <p:cNvCxnSpPr/>
          <p:nvPr/>
        </p:nvCxnSpPr>
        <p:spPr>
          <a:xfrm>
            <a:off x="1663043" y="3322095"/>
            <a:ext cx="622262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96875" y="2159954"/>
            <a:ext cx="988359" cy="507831"/>
          </a:xfrm>
          <a:prstGeom prst="rect">
            <a:avLst/>
          </a:prstGeom>
          <a:noFill/>
        </p:spPr>
        <p:txBody>
          <a:bodyPr wrap="square" rtlCol="0">
            <a:spAutoFit/>
          </a:bodyPr>
          <a:lstStyle/>
          <a:p>
            <a:pPr algn="ctr"/>
            <a:r>
              <a:rPr lang="en-US" sz="1350" b="1" dirty="0"/>
              <a:t>Stack memory</a:t>
            </a:r>
            <a:endParaRPr lang="en-IN" sz="1350" b="1" dirty="0"/>
          </a:p>
        </p:txBody>
      </p:sp>
      <p:sp>
        <p:nvSpPr>
          <p:cNvPr id="29" name="TextBox 28"/>
          <p:cNvSpPr txBox="1"/>
          <p:nvPr/>
        </p:nvSpPr>
        <p:spPr>
          <a:xfrm>
            <a:off x="1496875" y="4089607"/>
            <a:ext cx="988359" cy="507831"/>
          </a:xfrm>
          <a:prstGeom prst="rect">
            <a:avLst/>
          </a:prstGeom>
          <a:noFill/>
        </p:spPr>
        <p:txBody>
          <a:bodyPr wrap="square" rtlCol="0">
            <a:spAutoFit/>
          </a:bodyPr>
          <a:lstStyle/>
          <a:p>
            <a:pPr algn="ctr"/>
            <a:r>
              <a:rPr lang="en-US" sz="1350" b="1" dirty="0"/>
              <a:t>Heap memory</a:t>
            </a:r>
            <a:endParaRPr lang="en-IN" sz="1350" b="1" dirty="0"/>
          </a:p>
        </p:txBody>
      </p:sp>
      <p:cxnSp>
        <p:nvCxnSpPr>
          <p:cNvPr id="34" name="Straight Connector 33"/>
          <p:cNvCxnSpPr/>
          <p:nvPr/>
        </p:nvCxnSpPr>
        <p:spPr>
          <a:xfrm>
            <a:off x="4358702" y="2175733"/>
            <a:ext cx="76359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122298" y="2175733"/>
            <a:ext cx="0" cy="766483"/>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1" idx="2"/>
          </p:cNvCxnSpPr>
          <p:nvPr/>
        </p:nvCxnSpPr>
        <p:spPr>
          <a:xfrm rot="16200000" flipH="1">
            <a:off x="3509856" y="3155687"/>
            <a:ext cx="865654" cy="43871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456067" y="1596174"/>
            <a:ext cx="513227" cy="300082"/>
          </a:xfrm>
          <a:prstGeom prst="rect">
            <a:avLst/>
          </a:prstGeom>
          <a:noFill/>
        </p:spPr>
        <p:txBody>
          <a:bodyPr wrap="square" rtlCol="0">
            <a:spAutoFit/>
          </a:bodyPr>
          <a:lstStyle/>
          <a:p>
            <a:pPr algn="ctr"/>
            <a:r>
              <a:rPr lang="en-US" sz="1350" b="1" dirty="0"/>
              <a:t>ptr1</a:t>
            </a:r>
            <a:endParaRPr lang="en-IN" sz="1350" b="1" dirty="0"/>
          </a:p>
        </p:txBody>
      </p:sp>
      <p:sp>
        <p:nvSpPr>
          <p:cNvPr id="35" name="TextBox 34"/>
          <p:cNvSpPr txBox="1"/>
          <p:nvPr/>
        </p:nvSpPr>
        <p:spPr>
          <a:xfrm>
            <a:off x="6718494" y="1562218"/>
            <a:ext cx="513227" cy="300082"/>
          </a:xfrm>
          <a:prstGeom prst="rect">
            <a:avLst/>
          </a:prstGeom>
          <a:noFill/>
        </p:spPr>
        <p:txBody>
          <a:bodyPr wrap="square" rtlCol="0">
            <a:spAutoFit/>
          </a:bodyPr>
          <a:lstStyle/>
          <a:p>
            <a:pPr algn="ctr"/>
            <a:r>
              <a:rPr lang="en-US" sz="1350" b="1" dirty="0"/>
              <a:t>ptr2</a:t>
            </a:r>
            <a:endParaRPr lang="en-IN" sz="1350" b="1" dirty="0"/>
          </a:p>
        </p:txBody>
      </p:sp>
      <p:cxnSp>
        <p:nvCxnSpPr>
          <p:cNvPr id="9" name="Elbow Connector 8"/>
          <p:cNvCxnSpPr>
            <a:stCxn id="5" idx="2"/>
          </p:cNvCxnSpPr>
          <p:nvPr/>
        </p:nvCxnSpPr>
        <p:spPr>
          <a:xfrm rot="5400000">
            <a:off x="5551163" y="3199152"/>
            <a:ext cx="1680882" cy="11670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525711" y="2175733"/>
            <a:ext cx="86589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525711" y="2175733"/>
            <a:ext cx="0" cy="24217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992767" y="43704"/>
            <a:ext cx="1742879" cy="461665"/>
          </a:xfrm>
          <a:prstGeom prst="rect">
            <a:avLst/>
          </a:prstGeom>
          <a:noFill/>
        </p:spPr>
        <p:txBody>
          <a:bodyPr wrap="square" rtlCol="0">
            <a:spAutoFit/>
          </a:bodyPr>
          <a:lstStyle/>
          <a:p>
            <a:pPr algn="ctr"/>
            <a:r>
              <a:rPr lang="en-US" sz="2400" b="1" dirty="0" err="1"/>
              <a:t>shared_ptr</a:t>
            </a:r>
            <a:endParaRPr lang="en-IN" sz="2400" b="1" dirty="0"/>
          </a:p>
        </p:txBody>
      </p:sp>
      <p:sp>
        <p:nvSpPr>
          <p:cNvPr id="4" name="TextBox 3"/>
          <p:cNvSpPr txBox="1"/>
          <p:nvPr/>
        </p:nvSpPr>
        <p:spPr>
          <a:xfrm>
            <a:off x="4829824" y="505369"/>
            <a:ext cx="4134664" cy="1015663"/>
          </a:xfrm>
          <a:prstGeom prst="rect">
            <a:avLst/>
          </a:prstGeom>
          <a:noFill/>
        </p:spPr>
        <p:txBody>
          <a:bodyPr wrap="square" rtlCol="0">
            <a:spAutoFit/>
          </a:bodyPr>
          <a:lstStyle/>
          <a:p>
            <a:r>
              <a:rPr lang="en-US" sz="1200" b="1" dirty="0" err="1">
                <a:latin typeface="Courier New" panose="02070309020205020404" pitchFamily="49" charset="0"/>
                <a:cs typeface="Courier New" panose="02070309020205020404" pitchFamily="49" charset="0"/>
              </a:rPr>
              <a:t>shared_ptr</a:t>
            </a:r>
            <a:r>
              <a:rPr lang="en-US" sz="1200" b="1" dirty="0">
                <a:latin typeface="Courier New" panose="02070309020205020404" pitchFamily="49" charset="0"/>
                <a:cs typeface="Courier New" panose="02070309020205020404" pitchFamily="49" charset="0"/>
              </a:rPr>
              <a:t>&lt;CA&gt; ptr1 = </a:t>
            </a:r>
            <a:r>
              <a:rPr lang="en-US" sz="1200" b="1" dirty="0" err="1">
                <a:latin typeface="Courier New" panose="02070309020205020404" pitchFamily="49" charset="0"/>
                <a:cs typeface="Courier New" panose="02070309020205020404" pitchFamily="49" charset="0"/>
              </a:rPr>
              <a:t>make_shared</a:t>
            </a:r>
            <a:r>
              <a:rPr lang="en-US" sz="1200" b="1" dirty="0">
                <a:latin typeface="Courier New" panose="02070309020205020404" pitchFamily="49" charset="0"/>
                <a:cs typeface="Courier New" panose="02070309020205020404" pitchFamily="49" charset="0"/>
              </a:rPr>
              <a:t>&lt;CA&gt;();</a:t>
            </a:r>
          </a:p>
          <a:p>
            <a:r>
              <a:rPr lang="en-US" sz="1200" b="1" dirty="0" err="1">
                <a:latin typeface="Courier New" panose="02070309020205020404" pitchFamily="49" charset="0"/>
                <a:cs typeface="Courier New" panose="02070309020205020404" pitchFamily="49" charset="0"/>
              </a:rPr>
              <a:t>shared_ptr</a:t>
            </a:r>
            <a:r>
              <a:rPr lang="en-US" sz="1200" b="1" dirty="0">
                <a:latin typeface="Courier New" panose="02070309020205020404" pitchFamily="49" charset="0"/>
                <a:cs typeface="Courier New" panose="02070309020205020404" pitchFamily="49" charset="0"/>
              </a:rPr>
              <a:t>&lt;CA&gt; ptr2(ptr1);</a:t>
            </a:r>
          </a:p>
          <a:p>
            <a:endParaRPr lang="en-US" sz="1200" b="1" dirty="0">
              <a:latin typeface="Courier New" panose="02070309020205020404" pitchFamily="49" charset="0"/>
              <a:cs typeface="Courier New" panose="02070309020205020404" pitchFamily="49" charset="0"/>
            </a:endParaRPr>
          </a:p>
          <a:p>
            <a:r>
              <a:rPr lang="en-US" sz="1200" b="1" dirty="0">
                <a:solidFill>
                  <a:srgbClr val="0000FF"/>
                </a:solidFill>
                <a:latin typeface="Courier New" panose="02070309020205020404" pitchFamily="49" charset="0"/>
                <a:cs typeface="Courier New" panose="02070309020205020404" pitchFamily="49" charset="0"/>
              </a:rPr>
              <a:t>ptr1.reset();</a:t>
            </a:r>
            <a:endParaRPr lang="en-IN" sz="1200" b="1" dirty="0">
              <a:solidFill>
                <a:srgbClr val="0000FF"/>
              </a:solidFill>
              <a:latin typeface="Courier New" panose="02070309020205020404" pitchFamily="49" charset="0"/>
              <a:cs typeface="Courier New" panose="02070309020205020404" pitchFamily="49" charset="0"/>
            </a:endParaRPr>
          </a:p>
          <a:p>
            <a:endParaRPr lang="en-IN" sz="1200" b="1" dirty="0">
              <a:latin typeface="Courier New" panose="02070309020205020404" pitchFamily="49" charset="0"/>
              <a:cs typeface="Courier New" panose="02070309020205020404" pitchFamily="49" charset="0"/>
            </a:endParaRPr>
          </a:p>
        </p:txBody>
      </p:sp>
      <p:sp>
        <p:nvSpPr>
          <p:cNvPr id="3" name="Multiply 2"/>
          <p:cNvSpPr/>
          <p:nvPr/>
        </p:nvSpPr>
        <p:spPr>
          <a:xfrm>
            <a:off x="4950135" y="2890047"/>
            <a:ext cx="386842" cy="432048"/>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Multiply 40"/>
          <p:cNvSpPr/>
          <p:nvPr/>
        </p:nvSpPr>
        <p:spPr>
          <a:xfrm>
            <a:off x="3981263" y="3732777"/>
            <a:ext cx="386842" cy="432048"/>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reeform 15"/>
          <p:cNvSpPr/>
          <p:nvPr/>
        </p:nvSpPr>
        <p:spPr>
          <a:xfrm>
            <a:off x="4712364" y="1062300"/>
            <a:ext cx="1365707" cy="358145"/>
          </a:xfrm>
          <a:custGeom>
            <a:avLst/>
            <a:gdLst>
              <a:gd name="connsiteX0" fmla="*/ 34448 w 1365707"/>
              <a:gd name="connsiteY0" fmla="*/ 26912 h 358145"/>
              <a:gd name="connsiteX1" fmla="*/ 330283 w 1365707"/>
              <a:gd name="connsiteY1" fmla="*/ 13465 h 358145"/>
              <a:gd name="connsiteX2" fmla="*/ 451307 w 1365707"/>
              <a:gd name="connsiteY2" fmla="*/ 18 h 358145"/>
              <a:gd name="connsiteX3" fmla="*/ 1338812 w 1365707"/>
              <a:gd name="connsiteY3" fmla="*/ 26912 h 358145"/>
              <a:gd name="connsiteX4" fmla="*/ 1365707 w 1365707"/>
              <a:gd name="connsiteY4" fmla="*/ 147935 h 358145"/>
              <a:gd name="connsiteX5" fmla="*/ 1352260 w 1365707"/>
              <a:gd name="connsiteY5" fmla="*/ 295853 h 358145"/>
              <a:gd name="connsiteX6" fmla="*/ 1325365 w 1365707"/>
              <a:gd name="connsiteY6" fmla="*/ 322747 h 358145"/>
              <a:gd name="connsiteX7" fmla="*/ 424412 w 1365707"/>
              <a:gd name="connsiteY7" fmla="*/ 336194 h 358145"/>
              <a:gd name="connsiteX8" fmla="*/ 101683 w 1365707"/>
              <a:gd name="connsiteY8" fmla="*/ 336194 h 358145"/>
              <a:gd name="connsiteX9" fmla="*/ 21001 w 1365707"/>
              <a:gd name="connsiteY9" fmla="*/ 255512 h 358145"/>
              <a:gd name="connsiteX10" fmla="*/ 21001 w 1365707"/>
              <a:gd name="connsiteY10" fmla="*/ 80700 h 358145"/>
              <a:gd name="connsiteX11" fmla="*/ 61342 w 1365707"/>
              <a:gd name="connsiteY11" fmla="*/ 67253 h 358145"/>
              <a:gd name="connsiteX12" fmla="*/ 101683 w 1365707"/>
              <a:gd name="connsiteY12" fmla="*/ 40359 h 35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65707" h="358145">
                <a:moveTo>
                  <a:pt x="34448" y="26912"/>
                </a:moveTo>
                <a:lnTo>
                  <a:pt x="330283" y="13465"/>
                </a:lnTo>
                <a:cubicBezTo>
                  <a:pt x="370788" y="10852"/>
                  <a:pt x="410721" y="-523"/>
                  <a:pt x="451307" y="18"/>
                </a:cubicBezTo>
                <a:cubicBezTo>
                  <a:pt x="747251" y="3964"/>
                  <a:pt x="1042977" y="17947"/>
                  <a:pt x="1338812" y="26912"/>
                </a:cubicBezTo>
                <a:cubicBezTo>
                  <a:pt x="1343999" y="47660"/>
                  <a:pt x="1365707" y="130858"/>
                  <a:pt x="1365707" y="147935"/>
                </a:cubicBezTo>
                <a:cubicBezTo>
                  <a:pt x="1365707" y="197444"/>
                  <a:pt x="1363393" y="247612"/>
                  <a:pt x="1352260" y="295853"/>
                </a:cubicBezTo>
                <a:cubicBezTo>
                  <a:pt x="1349409" y="308207"/>
                  <a:pt x="1338031" y="322196"/>
                  <a:pt x="1325365" y="322747"/>
                </a:cubicBezTo>
                <a:cubicBezTo>
                  <a:pt x="1025297" y="335793"/>
                  <a:pt x="724730" y="331712"/>
                  <a:pt x="424412" y="336194"/>
                </a:cubicBezTo>
                <a:cubicBezTo>
                  <a:pt x="310826" y="355125"/>
                  <a:pt x="232238" y="374273"/>
                  <a:pt x="101683" y="336194"/>
                </a:cubicBezTo>
                <a:cubicBezTo>
                  <a:pt x="65170" y="325545"/>
                  <a:pt x="21001" y="255512"/>
                  <a:pt x="21001" y="255512"/>
                </a:cubicBezTo>
                <a:cubicBezTo>
                  <a:pt x="-797" y="190119"/>
                  <a:pt x="-12590" y="173075"/>
                  <a:pt x="21001" y="80700"/>
                </a:cubicBezTo>
                <a:cubicBezTo>
                  <a:pt x="25845" y="67379"/>
                  <a:pt x="48664" y="73592"/>
                  <a:pt x="61342" y="67253"/>
                </a:cubicBezTo>
                <a:cubicBezTo>
                  <a:pt x="75797" y="60025"/>
                  <a:pt x="101683" y="40359"/>
                  <a:pt x="101683" y="4035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E8242D33-F647-C318-6696-90FA017CC310}"/>
              </a:ext>
            </a:extLst>
          </p:cNvPr>
          <p:cNvSpPr txBox="1"/>
          <p:nvPr/>
        </p:nvSpPr>
        <p:spPr>
          <a:xfrm>
            <a:off x="537812" y="4955413"/>
            <a:ext cx="3783904" cy="954107"/>
          </a:xfrm>
          <a:prstGeom prst="rect">
            <a:avLst/>
          </a:prstGeom>
          <a:noFill/>
        </p:spPr>
        <p:txBody>
          <a:bodyPr wrap="square">
            <a:spAutoFit/>
          </a:bodyPr>
          <a:lstStyle/>
          <a:p>
            <a:r>
              <a:rPr lang="en-US" sz="1400" b="1" i="1" dirty="0"/>
              <a:t>A call to the ‘reset’ would decrement the strong count by one, thus if the </a:t>
            </a:r>
            <a:r>
              <a:rPr lang="en-US" sz="1400" b="1" i="1" dirty="0" err="1"/>
              <a:t>strong_count</a:t>
            </a:r>
            <a:r>
              <a:rPr lang="en-US" sz="1400" b="1" i="1" dirty="0"/>
              <a:t> upon decrement falls to zero, then object on heap would be de-allocated.</a:t>
            </a:r>
          </a:p>
        </p:txBody>
      </p:sp>
    </p:spTree>
    <p:extLst>
      <p:ext uri="{BB962C8B-B14F-4D97-AF65-F5344CB8AC3E}">
        <p14:creationId xmlns:p14="http://schemas.microsoft.com/office/powerpoint/2010/main" val="52105343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087954" y="1893345"/>
            <a:ext cx="1270748" cy="1048871"/>
            <a:chOff x="6010835" y="2635624"/>
            <a:chExt cx="1694330" cy="1398494"/>
          </a:xfrm>
        </p:grpSpPr>
        <p:sp>
          <p:nvSpPr>
            <p:cNvPr id="11" name="Rectangle 10"/>
            <p:cNvSpPr/>
            <p:nvPr/>
          </p:nvSpPr>
          <p:spPr>
            <a:xfrm>
              <a:off x="6010835" y="2635624"/>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6131858"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 </a:t>
              </a:r>
              <a:endParaRPr lang="en-IN" sz="1350" dirty="0">
                <a:solidFill>
                  <a:schemeClr val="tx1"/>
                </a:solidFill>
              </a:endParaRPr>
            </a:p>
          </p:txBody>
        </p:sp>
        <p:sp>
          <p:nvSpPr>
            <p:cNvPr id="13" name="Rectangle 12"/>
            <p:cNvSpPr/>
            <p:nvPr/>
          </p:nvSpPr>
          <p:spPr>
            <a:xfrm>
              <a:off x="6871447"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0000FF"/>
                  </a:solidFill>
                </a:rPr>
                <a:t>###</a:t>
              </a:r>
              <a:endParaRPr lang="en-IN" sz="1350" dirty="0">
                <a:solidFill>
                  <a:srgbClr val="0000FF"/>
                </a:solidFill>
              </a:endParaRPr>
            </a:p>
          </p:txBody>
        </p:sp>
        <p:sp>
          <p:nvSpPr>
            <p:cNvPr id="14" name="Rectangle 13"/>
            <p:cNvSpPr/>
            <p:nvPr/>
          </p:nvSpPr>
          <p:spPr>
            <a:xfrm>
              <a:off x="6131858" y="3334870"/>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grpSp>
        <p:nvGrpSpPr>
          <p:cNvPr id="24" name="Group 23"/>
          <p:cNvGrpSpPr/>
          <p:nvPr/>
        </p:nvGrpSpPr>
        <p:grpSpPr>
          <a:xfrm>
            <a:off x="4739057" y="4623098"/>
            <a:ext cx="1361515" cy="1697690"/>
            <a:chOff x="9574306" y="2971800"/>
            <a:chExt cx="1815353" cy="2263587"/>
          </a:xfrm>
        </p:grpSpPr>
        <p:sp>
          <p:nvSpPr>
            <p:cNvPr id="23" name="Rectangle 22"/>
            <p:cNvSpPr/>
            <p:nvPr/>
          </p:nvSpPr>
          <p:spPr>
            <a:xfrm>
              <a:off x="9574306" y="2971800"/>
              <a:ext cx="1815353" cy="2263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9695330" y="3039035"/>
              <a:ext cx="1582906" cy="405057"/>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CA*</a:t>
              </a:r>
              <a:endParaRPr lang="en-IN" sz="900" b="1" dirty="0">
                <a:solidFill>
                  <a:schemeClr val="tx1"/>
                </a:solidFill>
              </a:endParaRPr>
            </a:p>
          </p:txBody>
        </p:sp>
        <p:sp>
          <p:nvSpPr>
            <p:cNvPr id="18" name="Rectangle 17"/>
            <p:cNvSpPr/>
            <p:nvPr/>
          </p:nvSpPr>
          <p:spPr>
            <a:xfrm>
              <a:off x="9695330" y="3576917"/>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19" name="Rectangle 18"/>
            <p:cNvSpPr/>
            <p:nvPr/>
          </p:nvSpPr>
          <p:spPr>
            <a:xfrm>
              <a:off x="10722106" y="3576917"/>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1</a:t>
              </a:r>
              <a:endParaRPr lang="en-IN" sz="900" dirty="0">
                <a:solidFill>
                  <a:schemeClr val="tx1"/>
                </a:solidFill>
              </a:endParaRPr>
            </a:p>
          </p:txBody>
        </p:sp>
        <p:sp>
          <p:nvSpPr>
            <p:cNvPr id="20" name="Rectangle 19"/>
            <p:cNvSpPr/>
            <p:nvPr/>
          </p:nvSpPr>
          <p:spPr>
            <a:xfrm>
              <a:off x="9695330" y="4114799"/>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21" name="Rectangle 20"/>
            <p:cNvSpPr/>
            <p:nvPr/>
          </p:nvSpPr>
          <p:spPr>
            <a:xfrm>
              <a:off x="10722106" y="4114799"/>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22" name="Rectangle 21"/>
            <p:cNvSpPr/>
            <p:nvPr/>
          </p:nvSpPr>
          <p:spPr>
            <a:xfrm>
              <a:off x="9695329" y="4652681"/>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grpSp>
      <p:sp>
        <p:nvSpPr>
          <p:cNvPr id="25" name="TextBox 24"/>
          <p:cNvSpPr txBox="1"/>
          <p:nvPr/>
        </p:nvSpPr>
        <p:spPr>
          <a:xfrm>
            <a:off x="6324607" y="5409585"/>
            <a:ext cx="991244" cy="507831"/>
          </a:xfrm>
          <a:prstGeom prst="rect">
            <a:avLst/>
          </a:prstGeom>
          <a:noFill/>
        </p:spPr>
        <p:txBody>
          <a:bodyPr wrap="square" rtlCol="0">
            <a:spAutoFit/>
          </a:bodyPr>
          <a:lstStyle/>
          <a:p>
            <a:pPr algn="ctr"/>
            <a:r>
              <a:rPr lang="en-US" sz="1350" b="1" dirty="0"/>
              <a:t>CONTROL BLOCK</a:t>
            </a:r>
            <a:endParaRPr lang="en-IN" sz="1350" b="1" dirty="0"/>
          </a:p>
        </p:txBody>
      </p:sp>
      <p:cxnSp>
        <p:nvCxnSpPr>
          <p:cNvPr id="27" name="Straight Connector 26"/>
          <p:cNvCxnSpPr/>
          <p:nvPr/>
        </p:nvCxnSpPr>
        <p:spPr>
          <a:xfrm>
            <a:off x="1663043" y="3322095"/>
            <a:ext cx="622262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96875" y="2159954"/>
            <a:ext cx="988359" cy="507831"/>
          </a:xfrm>
          <a:prstGeom prst="rect">
            <a:avLst/>
          </a:prstGeom>
          <a:noFill/>
        </p:spPr>
        <p:txBody>
          <a:bodyPr wrap="square" rtlCol="0">
            <a:spAutoFit/>
          </a:bodyPr>
          <a:lstStyle/>
          <a:p>
            <a:pPr algn="ctr"/>
            <a:r>
              <a:rPr lang="en-US" sz="1350" b="1" dirty="0"/>
              <a:t>Stack memory</a:t>
            </a:r>
            <a:endParaRPr lang="en-IN" sz="1350" b="1" dirty="0"/>
          </a:p>
        </p:txBody>
      </p:sp>
      <p:sp>
        <p:nvSpPr>
          <p:cNvPr id="29" name="TextBox 28"/>
          <p:cNvSpPr txBox="1"/>
          <p:nvPr/>
        </p:nvSpPr>
        <p:spPr>
          <a:xfrm>
            <a:off x="1496875" y="4089607"/>
            <a:ext cx="988359" cy="507831"/>
          </a:xfrm>
          <a:prstGeom prst="rect">
            <a:avLst/>
          </a:prstGeom>
          <a:noFill/>
        </p:spPr>
        <p:txBody>
          <a:bodyPr wrap="square" rtlCol="0">
            <a:spAutoFit/>
          </a:bodyPr>
          <a:lstStyle/>
          <a:p>
            <a:pPr algn="ctr"/>
            <a:r>
              <a:rPr lang="en-US" sz="1350" b="1" dirty="0"/>
              <a:t>Heap memory</a:t>
            </a:r>
            <a:endParaRPr lang="en-IN" sz="1350" b="1" dirty="0"/>
          </a:p>
        </p:txBody>
      </p:sp>
      <p:cxnSp>
        <p:nvCxnSpPr>
          <p:cNvPr id="34" name="Straight Connector 33"/>
          <p:cNvCxnSpPr/>
          <p:nvPr/>
        </p:nvCxnSpPr>
        <p:spPr>
          <a:xfrm>
            <a:off x="4358702" y="2175733"/>
            <a:ext cx="76359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4228229" y="2175733"/>
            <a:ext cx="894069" cy="1699681"/>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1" idx="2"/>
          </p:cNvCxnSpPr>
          <p:nvPr/>
        </p:nvCxnSpPr>
        <p:spPr>
          <a:xfrm rot="16200000" flipH="1">
            <a:off x="3295030" y="3370513"/>
            <a:ext cx="1866398" cy="1009803"/>
          </a:xfrm>
          <a:prstGeom prst="bentConnector3">
            <a:avLst>
              <a:gd name="adj1" fmla="val 9978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456067" y="1596174"/>
            <a:ext cx="513227" cy="300082"/>
          </a:xfrm>
          <a:prstGeom prst="rect">
            <a:avLst/>
          </a:prstGeom>
          <a:noFill/>
        </p:spPr>
        <p:txBody>
          <a:bodyPr wrap="square" rtlCol="0">
            <a:spAutoFit/>
          </a:bodyPr>
          <a:lstStyle/>
          <a:p>
            <a:pPr algn="ctr"/>
            <a:r>
              <a:rPr lang="en-US" sz="1350" b="1" dirty="0"/>
              <a:t>ptr1</a:t>
            </a:r>
            <a:endParaRPr lang="en-IN" sz="1350" b="1" dirty="0"/>
          </a:p>
        </p:txBody>
      </p:sp>
      <p:sp>
        <p:nvSpPr>
          <p:cNvPr id="39" name="TextBox 38"/>
          <p:cNvSpPr txBox="1"/>
          <p:nvPr/>
        </p:nvSpPr>
        <p:spPr>
          <a:xfrm>
            <a:off x="3992767" y="43704"/>
            <a:ext cx="1742879" cy="461665"/>
          </a:xfrm>
          <a:prstGeom prst="rect">
            <a:avLst/>
          </a:prstGeom>
          <a:noFill/>
        </p:spPr>
        <p:txBody>
          <a:bodyPr wrap="square" rtlCol="0">
            <a:spAutoFit/>
          </a:bodyPr>
          <a:lstStyle/>
          <a:p>
            <a:pPr algn="ctr"/>
            <a:r>
              <a:rPr lang="en-US" sz="2400" b="1" dirty="0" err="1"/>
              <a:t>shared_ptr</a:t>
            </a:r>
            <a:endParaRPr lang="en-IN" sz="2400" b="1" dirty="0"/>
          </a:p>
        </p:txBody>
      </p:sp>
      <p:sp>
        <p:nvSpPr>
          <p:cNvPr id="4" name="TextBox 3"/>
          <p:cNvSpPr txBox="1"/>
          <p:nvPr/>
        </p:nvSpPr>
        <p:spPr>
          <a:xfrm>
            <a:off x="4829824" y="681374"/>
            <a:ext cx="4134664" cy="523220"/>
          </a:xfrm>
          <a:prstGeom prst="rect">
            <a:avLst/>
          </a:prstGeom>
          <a:noFill/>
        </p:spPr>
        <p:txBody>
          <a:bodyPr wrap="square" rtlCol="0">
            <a:spAutoFit/>
          </a:bodyPr>
          <a:lstStyle/>
          <a:p>
            <a:r>
              <a:rPr lang="en-US" sz="1400" b="1" dirty="0" err="1">
                <a:latin typeface="Courier New" panose="02070309020205020404" pitchFamily="49" charset="0"/>
                <a:cs typeface="Courier New" panose="02070309020205020404" pitchFamily="49" charset="0"/>
              </a:rPr>
              <a:t>shared_ptr</a:t>
            </a:r>
            <a:r>
              <a:rPr lang="en-US" sz="1400" b="1" dirty="0">
                <a:latin typeface="Courier New" panose="02070309020205020404" pitchFamily="49" charset="0"/>
                <a:cs typeface="Courier New" panose="02070309020205020404" pitchFamily="49" charset="0"/>
              </a:rPr>
              <a:t>&lt;CA[]&gt; ptr1 (new CA[5]);</a:t>
            </a:r>
          </a:p>
          <a:p>
            <a:endParaRPr lang="en-IN" sz="1400" b="1" dirty="0">
              <a:latin typeface="Courier New" panose="02070309020205020404" pitchFamily="49" charset="0"/>
              <a:cs typeface="Courier New" panose="02070309020205020404" pitchFamily="49" charset="0"/>
            </a:endParaRPr>
          </a:p>
        </p:txBody>
      </p:sp>
      <p:sp>
        <p:nvSpPr>
          <p:cNvPr id="16" name="Rounded Rectangle 15"/>
          <p:cNvSpPr/>
          <p:nvPr/>
        </p:nvSpPr>
        <p:spPr>
          <a:xfrm>
            <a:off x="4162039" y="3933056"/>
            <a:ext cx="409961" cy="288032"/>
          </a:xfrm>
          <a:prstGeom prst="round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a:t>
            </a:r>
            <a:endParaRPr lang="en-IN" sz="1200" dirty="0"/>
          </a:p>
        </p:txBody>
      </p:sp>
      <p:sp>
        <p:nvSpPr>
          <p:cNvPr id="43" name="Rounded Rectangle 42"/>
          <p:cNvSpPr/>
          <p:nvPr/>
        </p:nvSpPr>
        <p:spPr>
          <a:xfrm>
            <a:off x="4569375" y="3940506"/>
            <a:ext cx="409961" cy="288032"/>
          </a:xfrm>
          <a:prstGeom prst="round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a:t>
            </a:r>
            <a:endParaRPr lang="en-IN" sz="1200" dirty="0"/>
          </a:p>
        </p:txBody>
      </p:sp>
      <p:sp>
        <p:nvSpPr>
          <p:cNvPr id="44" name="Rounded Rectangle 43"/>
          <p:cNvSpPr/>
          <p:nvPr/>
        </p:nvSpPr>
        <p:spPr>
          <a:xfrm>
            <a:off x="4988466" y="3943707"/>
            <a:ext cx="409961" cy="288032"/>
          </a:xfrm>
          <a:prstGeom prst="round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a:t>
            </a:r>
            <a:endParaRPr lang="en-IN" sz="1200" dirty="0"/>
          </a:p>
        </p:txBody>
      </p:sp>
      <p:sp>
        <p:nvSpPr>
          <p:cNvPr id="45" name="Rounded Rectangle 44"/>
          <p:cNvSpPr/>
          <p:nvPr/>
        </p:nvSpPr>
        <p:spPr>
          <a:xfrm>
            <a:off x="5394926" y="3933056"/>
            <a:ext cx="409961" cy="288032"/>
          </a:xfrm>
          <a:prstGeom prst="round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a:t>
            </a:r>
            <a:endParaRPr lang="en-IN" sz="1200" dirty="0"/>
          </a:p>
        </p:txBody>
      </p:sp>
      <p:sp>
        <p:nvSpPr>
          <p:cNvPr id="46" name="Rounded Rectangle 45"/>
          <p:cNvSpPr/>
          <p:nvPr/>
        </p:nvSpPr>
        <p:spPr>
          <a:xfrm>
            <a:off x="5835860" y="3934255"/>
            <a:ext cx="409961" cy="288032"/>
          </a:xfrm>
          <a:prstGeom prst="round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a:t>
            </a:r>
            <a:endParaRPr lang="en-IN" sz="1200" dirty="0"/>
          </a:p>
        </p:txBody>
      </p:sp>
      <p:cxnSp>
        <p:nvCxnSpPr>
          <p:cNvPr id="52" name="Straight Arrow Connector 51"/>
          <p:cNvCxnSpPr>
            <a:stCxn id="17" idx="0"/>
            <a:endCxn id="16" idx="2"/>
          </p:cNvCxnSpPr>
          <p:nvPr/>
        </p:nvCxnSpPr>
        <p:spPr>
          <a:xfrm flipH="1" flipV="1">
            <a:off x="4367020" y="4221088"/>
            <a:ext cx="1056395" cy="4524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63986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339734" y="1893345"/>
            <a:ext cx="1270748" cy="1048871"/>
            <a:chOff x="6091517" y="3325906"/>
            <a:chExt cx="1694330" cy="1398494"/>
          </a:xfrm>
        </p:grpSpPr>
        <p:sp>
          <p:nvSpPr>
            <p:cNvPr id="5" name="Rectangle 4"/>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 name="Rectangle 5"/>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a:t>
              </a:r>
              <a:endParaRPr lang="en-IN" sz="1050" dirty="0">
                <a:solidFill>
                  <a:schemeClr val="tx1"/>
                </a:solidFill>
              </a:endParaRPr>
            </a:p>
          </p:txBody>
        </p:sp>
        <p:sp>
          <p:nvSpPr>
            <p:cNvPr id="7" name="Rectangle 6"/>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8" name="Rectangle 7"/>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grpSp>
        <p:nvGrpSpPr>
          <p:cNvPr id="10" name="Group 9"/>
          <p:cNvGrpSpPr/>
          <p:nvPr/>
        </p:nvGrpSpPr>
        <p:grpSpPr>
          <a:xfrm>
            <a:off x="2955220" y="1893345"/>
            <a:ext cx="1270748" cy="1048871"/>
            <a:chOff x="6010835" y="2635624"/>
            <a:chExt cx="1694330" cy="1398494"/>
          </a:xfrm>
        </p:grpSpPr>
        <p:sp>
          <p:nvSpPr>
            <p:cNvPr id="11" name="Rectangle 10"/>
            <p:cNvSpPr/>
            <p:nvPr/>
          </p:nvSpPr>
          <p:spPr>
            <a:xfrm>
              <a:off x="6010835" y="2635624"/>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6131858"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 </a:t>
              </a:r>
              <a:endParaRPr lang="en-IN" sz="1350" dirty="0">
                <a:solidFill>
                  <a:schemeClr val="tx1"/>
                </a:solidFill>
              </a:endParaRPr>
            </a:p>
          </p:txBody>
        </p:sp>
        <p:sp>
          <p:nvSpPr>
            <p:cNvPr id="13" name="Rectangle 12"/>
            <p:cNvSpPr/>
            <p:nvPr/>
          </p:nvSpPr>
          <p:spPr>
            <a:xfrm>
              <a:off x="6871447"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0000FF"/>
                  </a:solidFill>
                </a:rPr>
                <a:t>###</a:t>
              </a:r>
              <a:endParaRPr lang="en-IN" sz="1350" dirty="0">
                <a:solidFill>
                  <a:srgbClr val="0000FF"/>
                </a:solidFill>
              </a:endParaRPr>
            </a:p>
          </p:txBody>
        </p:sp>
        <p:sp>
          <p:nvSpPr>
            <p:cNvPr id="14" name="Rectangle 13"/>
            <p:cNvSpPr/>
            <p:nvPr/>
          </p:nvSpPr>
          <p:spPr>
            <a:xfrm>
              <a:off x="6131858" y="3334870"/>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grpSp>
        <p:nvGrpSpPr>
          <p:cNvPr id="24" name="Group 23"/>
          <p:cNvGrpSpPr/>
          <p:nvPr/>
        </p:nvGrpSpPr>
        <p:grpSpPr>
          <a:xfrm>
            <a:off x="4739057" y="4623098"/>
            <a:ext cx="1361515" cy="1697690"/>
            <a:chOff x="9574306" y="2971800"/>
            <a:chExt cx="1815353" cy="2263587"/>
          </a:xfrm>
        </p:grpSpPr>
        <p:sp>
          <p:nvSpPr>
            <p:cNvPr id="23" name="Rectangle 22"/>
            <p:cNvSpPr/>
            <p:nvPr/>
          </p:nvSpPr>
          <p:spPr>
            <a:xfrm>
              <a:off x="9574306" y="2971800"/>
              <a:ext cx="1815353" cy="2263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9695330" y="3039035"/>
              <a:ext cx="1582906" cy="405057"/>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CA*</a:t>
              </a:r>
              <a:endParaRPr lang="en-IN" sz="900" b="1" dirty="0">
                <a:solidFill>
                  <a:schemeClr val="tx1"/>
                </a:solidFill>
              </a:endParaRPr>
            </a:p>
          </p:txBody>
        </p:sp>
        <p:sp>
          <p:nvSpPr>
            <p:cNvPr id="18" name="Rectangle 17"/>
            <p:cNvSpPr/>
            <p:nvPr/>
          </p:nvSpPr>
          <p:spPr>
            <a:xfrm>
              <a:off x="9695330" y="3576917"/>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19" name="Rectangle 18"/>
            <p:cNvSpPr/>
            <p:nvPr/>
          </p:nvSpPr>
          <p:spPr>
            <a:xfrm>
              <a:off x="10722106" y="3576917"/>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2</a:t>
              </a:r>
              <a:endParaRPr lang="en-IN" sz="900" dirty="0">
                <a:solidFill>
                  <a:schemeClr val="tx1"/>
                </a:solidFill>
              </a:endParaRPr>
            </a:p>
          </p:txBody>
        </p:sp>
        <p:sp>
          <p:nvSpPr>
            <p:cNvPr id="20" name="Rectangle 19"/>
            <p:cNvSpPr/>
            <p:nvPr/>
          </p:nvSpPr>
          <p:spPr>
            <a:xfrm>
              <a:off x="9695330" y="4114799"/>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21" name="Rectangle 20"/>
            <p:cNvSpPr/>
            <p:nvPr/>
          </p:nvSpPr>
          <p:spPr>
            <a:xfrm>
              <a:off x="10722106" y="4114799"/>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22" name="Rectangle 21"/>
            <p:cNvSpPr/>
            <p:nvPr/>
          </p:nvSpPr>
          <p:spPr>
            <a:xfrm>
              <a:off x="9695329" y="4652681"/>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grpSp>
      <p:sp>
        <p:nvSpPr>
          <p:cNvPr id="25" name="TextBox 24"/>
          <p:cNvSpPr txBox="1"/>
          <p:nvPr/>
        </p:nvSpPr>
        <p:spPr>
          <a:xfrm>
            <a:off x="6324607" y="5409585"/>
            <a:ext cx="991244" cy="507831"/>
          </a:xfrm>
          <a:prstGeom prst="rect">
            <a:avLst/>
          </a:prstGeom>
          <a:noFill/>
        </p:spPr>
        <p:txBody>
          <a:bodyPr wrap="square" rtlCol="0">
            <a:spAutoFit/>
          </a:bodyPr>
          <a:lstStyle/>
          <a:p>
            <a:pPr algn="ctr"/>
            <a:r>
              <a:rPr lang="en-US" sz="1350" b="1" dirty="0"/>
              <a:t>CONTROL BLOCK</a:t>
            </a:r>
            <a:endParaRPr lang="en-IN" sz="1350" b="1" dirty="0"/>
          </a:p>
        </p:txBody>
      </p:sp>
      <p:cxnSp>
        <p:nvCxnSpPr>
          <p:cNvPr id="27" name="Straight Connector 26"/>
          <p:cNvCxnSpPr/>
          <p:nvPr/>
        </p:nvCxnSpPr>
        <p:spPr>
          <a:xfrm>
            <a:off x="1663043" y="3322095"/>
            <a:ext cx="622262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96875" y="2159954"/>
            <a:ext cx="988359" cy="507831"/>
          </a:xfrm>
          <a:prstGeom prst="rect">
            <a:avLst/>
          </a:prstGeom>
          <a:noFill/>
        </p:spPr>
        <p:txBody>
          <a:bodyPr wrap="square" rtlCol="0">
            <a:spAutoFit/>
          </a:bodyPr>
          <a:lstStyle/>
          <a:p>
            <a:pPr algn="ctr"/>
            <a:r>
              <a:rPr lang="en-US" sz="1350" b="1" dirty="0"/>
              <a:t>Stack memory</a:t>
            </a:r>
            <a:endParaRPr lang="en-IN" sz="1350" b="1" dirty="0"/>
          </a:p>
        </p:txBody>
      </p:sp>
      <p:sp>
        <p:nvSpPr>
          <p:cNvPr id="29" name="TextBox 28"/>
          <p:cNvSpPr txBox="1"/>
          <p:nvPr/>
        </p:nvSpPr>
        <p:spPr>
          <a:xfrm>
            <a:off x="1496875" y="4089607"/>
            <a:ext cx="988359" cy="507831"/>
          </a:xfrm>
          <a:prstGeom prst="rect">
            <a:avLst/>
          </a:prstGeom>
          <a:noFill/>
        </p:spPr>
        <p:txBody>
          <a:bodyPr wrap="square" rtlCol="0">
            <a:spAutoFit/>
          </a:bodyPr>
          <a:lstStyle/>
          <a:p>
            <a:pPr algn="ctr"/>
            <a:r>
              <a:rPr lang="en-US" sz="1350" b="1" dirty="0"/>
              <a:t>Heap memory</a:t>
            </a:r>
            <a:endParaRPr lang="en-IN" sz="1350" b="1" dirty="0"/>
          </a:p>
        </p:txBody>
      </p:sp>
      <p:cxnSp>
        <p:nvCxnSpPr>
          <p:cNvPr id="34" name="Straight Connector 33"/>
          <p:cNvCxnSpPr/>
          <p:nvPr/>
        </p:nvCxnSpPr>
        <p:spPr>
          <a:xfrm>
            <a:off x="4225968" y="2175733"/>
            <a:ext cx="92912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4403449" y="2195983"/>
            <a:ext cx="751640" cy="1692231"/>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1" idx="2"/>
          </p:cNvCxnSpPr>
          <p:nvPr/>
        </p:nvCxnSpPr>
        <p:spPr>
          <a:xfrm rot="16200000" flipH="1">
            <a:off x="3162296" y="3370513"/>
            <a:ext cx="1866398" cy="1009803"/>
          </a:xfrm>
          <a:prstGeom prst="bentConnector3">
            <a:avLst>
              <a:gd name="adj1" fmla="val 9978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323333" y="1596174"/>
            <a:ext cx="513227" cy="300082"/>
          </a:xfrm>
          <a:prstGeom prst="rect">
            <a:avLst/>
          </a:prstGeom>
          <a:noFill/>
        </p:spPr>
        <p:txBody>
          <a:bodyPr wrap="square" rtlCol="0">
            <a:spAutoFit/>
          </a:bodyPr>
          <a:lstStyle/>
          <a:p>
            <a:pPr algn="ctr"/>
            <a:r>
              <a:rPr lang="en-US" sz="1350" b="1" dirty="0"/>
              <a:t>ptr1</a:t>
            </a:r>
            <a:endParaRPr lang="en-IN" sz="1350" b="1" dirty="0"/>
          </a:p>
        </p:txBody>
      </p:sp>
      <p:sp>
        <p:nvSpPr>
          <p:cNvPr id="35" name="TextBox 34"/>
          <p:cNvSpPr txBox="1"/>
          <p:nvPr/>
        </p:nvSpPr>
        <p:spPr>
          <a:xfrm>
            <a:off x="6718494" y="1562218"/>
            <a:ext cx="513227" cy="300082"/>
          </a:xfrm>
          <a:prstGeom prst="rect">
            <a:avLst/>
          </a:prstGeom>
          <a:noFill/>
        </p:spPr>
        <p:txBody>
          <a:bodyPr wrap="square" rtlCol="0">
            <a:spAutoFit/>
          </a:bodyPr>
          <a:lstStyle/>
          <a:p>
            <a:pPr algn="ctr"/>
            <a:r>
              <a:rPr lang="en-US" sz="1350" b="1" dirty="0"/>
              <a:t>ptr2</a:t>
            </a:r>
            <a:endParaRPr lang="en-IN" sz="1350" b="1" dirty="0"/>
          </a:p>
        </p:txBody>
      </p:sp>
      <p:cxnSp>
        <p:nvCxnSpPr>
          <p:cNvPr id="9" name="Elbow Connector 8"/>
          <p:cNvCxnSpPr>
            <a:stCxn id="5" idx="2"/>
          </p:cNvCxnSpPr>
          <p:nvPr/>
        </p:nvCxnSpPr>
        <p:spPr>
          <a:xfrm rot="5400000">
            <a:off x="5617248" y="3450752"/>
            <a:ext cx="1866396" cy="849324"/>
          </a:xfrm>
          <a:prstGeom prst="bentConnector3">
            <a:avLst>
              <a:gd name="adj1" fmla="val 9978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992767" y="43704"/>
            <a:ext cx="1742879" cy="461665"/>
          </a:xfrm>
          <a:prstGeom prst="rect">
            <a:avLst/>
          </a:prstGeom>
          <a:noFill/>
        </p:spPr>
        <p:txBody>
          <a:bodyPr wrap="square" rtlCol="0">
            <a:spAutoFit/>
          </a:bodyPr>
          <a:lstStyle/>
          <a:p>
            <a:pPr algn="ctr"/>
            <a:r>
              <a:rPr lang="en-US" sz="2400" b="1" dirty="0" err="1"/>
              <a:t>shared_ptr</a:t>
            </a:r>
            <a:endParaRPr lang="en-IN" sz="2400" b="1" dirty="0"/>
          </a:p>
        </p:txBody>
      </p:sp>
      <p:sp>
        <p:nvSpPr>
          <p:cNvPr id="4" name="TextBox 3"/>
          <p:cNvSpPr txBox="1"/>
          <p:nvPr/>
        </p:nvSpPr>
        <p:spPr>
          <a:xfrm>
            <a:off x="4829824" y="681374"/>
            <a:ext cx="4134664" cy="738664"/>
          </a:xfrm>
          <a:prstGeom prst="rect">
            <a:avLst/>
          </a:prstGeom>
          <a:noFill/>
        </p:spPr>
        <p:txBody>
          <a:bodyPr wrap="square" rtlCol="0">
            <a:spAutoFit/>
          </a:bodyPr>
          <a:lstStyle/>
          <a:p>
            <a:r>
              <a:rPr lang="en-US" sz="1400" b="1" dirty="0" err="1">
                <a:latin typeface="Courier New" panose="02070309020205020404" pitchFamily="49" charset="0"/>
                <a:cs typeface="Courier New" panose="02070309020205020404" pitchFamily="49" charset="0"/>
              </a:rPr>
              <a:t>shared_ptr</a:t>
            </a:r>
            <a:r>
              <a:rPr lang="en-US" sz="1400" b="1" dirty="0">
                <a:latin typeface="Courier New" panose="02070309020205020404" pitchFamily="49" charset="0"/>
                <a:cs typeface="Courier New" panose="02070309020205020404" pitchFamily="49" charset="0"/>
              </a:rPr>
              <a:t>&lt;CA[]&gt; ptr1 (new CA[5]);</a:t>
            </a:r>
          </a:p>
          <a:p>
            <a:r>
              <a:rPr lang="en-US" sz="1400" b="1" dirty="0" err="1">
                <a:latin typeface="Courier New" panose="02070309020205020404" pitchFamily="49" charset="0"/>
                <a:cs typeface="Courier New" panose="02070309020205020404" pitchFamily="49" charset="0"/>
              </a:rPr>
              <a:t>shared_ptr</a:t>
            </a:r>
            <a:r>
              <a:rPr lang="en-US" sz="1400" b="1" dirty="0">
                <a:latin typeface="Courier New" panose="02070309020205020404" pitchFamily="49" charset="0"/>
                <a:cs typeface="Courier New" panose="02070309020205020404" pitchFamily="49" charset="0"/>
              </a:rPr>
              <a:t>&lt;CA[]&gt; ptr2(ptr1);</a:t>
            </a:r>
          </a:p>
          <a:p>
            <a:endParaRPr lang="en-IN" sz="1400" b="1" dirty="0">
              <a:latin typeface="Courier New" panose="02070309020205020404" pitchFamily="49" charset="0"/>
              <a:cs typeface="Courier New" panose="02070309020205020404" pitchFamily="49" charset="0"/>
            </a:endParaRPr>
          </a:p>
        </p:txBody>
      </p:sp>
      <p:cxnSp>
        <p:nvCxnSpPr>
          <p:cNvPr id="52" name="Straight Arrow Connector 51"/>
          <p:cNvCxnSpPr>
            <a:stCxn id="17" idx="0"/>
          </p:cNvCxnSpPr>
          <p:nvPr/>
        </p:nvCxnSpPr>
        <p:spPr>
          <a:xfrm flipH="1" flipV="1">
            <a:off x="4367020" y="4221088"/>
            <a:ext cx="1056395" cy="4524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Elbow Connector 2"/>
          <p:cNvCxnSpPr/>
          <p:nvPr/>
        </p:nvCxnSpPr>
        <p:spPr>
          <a:xfrm rot="10800000" flipV="1">
            <a:off x="4367020" y="2259856"/>
            <a:ext cx="1909774" cy="1673200"/>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4162039" y="3933056"/>
            <a:ext cx="409961" cy="288032"/>
          </a:xfrm>
          <a:prstGeom prst="round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a:t>
            </a:r>
            <a:endParaRPr lang="en-IN" sz="1200" dirty="0"/>
          </a:p>
        </p:txBody>
      </p:sp>
      <p:sp>
        <p:nvSpPr>
          <p:cNvPr id="47" name="Rounded Rectangle 46"/>
          <p:cNvSpPr/>
          <p:nvPr/>
        </p:nvSpPr>
        <p:spPr>
          <a:xfrm>
            <a:off x="4569375" y="3940506"/>
            <a:ext cx="409961" cy="288032"/>
          </a:xfrm>
          <a:prstGeom prst="round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a:t>
            </a:r>
            <a:endParaRPr lang="en-IN" sz="1200" dirty="0"/>
          </a:p>
        </p:txBody>
      </p:sp>
      <p:sp>
        <p:nvSpPr>
          <p:cNvPr id="48" name="Rounded Rectangle 47"/>
          <p:cNvSpPr/>
          <p:nvPr/>
        </p:nvSpPr>
        <p:spPr>
          <a:xfrm>
            <a:off x="4988466" y="3943707"/>
            <a:ext cx="409961" cy="288032"/>
          </a:xfrm>
          <a:prstGeom prst="round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a:t>
            </a:r>
            <a:endParaRPr lang="en-IN" sz="1200" dirty="0"/>
          </a:p>
        </p:txBody>
      </p:sp>
      <p:sp>
        <p:nvSpPr>
          <p:cNvPr id="49" name="Rounded Rectangle 48"/>
          <p:cNvSpPr/>
          <p:nvPr/>
        </p:nvSpPr>
        <p:spPr>
          <a:xfrm>
            <a:off x="5394926" y="3933056"/>
            <a:ext cx="409961" cy="288032"/>
          </a:xfrm>
          <a:prstGeom prst="round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a:t>
            </a:r>
            <a:endParaRPr lang="en-IN" sz="1200" dirty="0"/>
          </a:p>
        </p:txBody>
      </p:sp>
      <p:sp>
        <p:nvSpPr>
          <p:cNvPr id="50" name="Rounded Rectangle 49"/>
          <p:cNvSpPr/>
          <p:nvPr/>
        </p:nvSpPr>
        <p:spPr>
          <a:xfrm>
            <a:off x="5835860" y="3934255"/>
            <a:ext cx="409961" cy="288032"/>
          </a:xfrm>
          <a:prstGeom prst="round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a:t>
            </a:r>
            <a:endParaRPr lang="en-IN" sz="1200" dirty="0"/>
          </a:p>
        </p:txBody>
      </p:sp>
    </p:spTree>
    <p:extLst>
      <p:ext uri="{BB962C8B-B14F-4D97-AF65-F5344CB8AC3E}">
        <p14:creationId xmlns:p14="http://schemas.microsoft.com/office/powerpoint/2010/main" val="350321187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34725"/>
            <a:ext cx="9144000" cy="5577167"/>
            <a:chOff x="0" y="34725"/>
            <a:chExt cx="9144000" cy="5577167"/>
          </a:xfrm>
        </p:grpSpPr>
        <p:sp>
          <p:nvSpPr>
            <p:cNvPr id="4" name="Rectangle 3"/>
            <p:cNvSpPr/>
            <p:nvPr/>
          </p:nvSpPr>
          <p:spPr>
            <a:xfrm>
              <a:off x="395536" y="1196752"/>
              <a:ext cx="8280920" cy="923330"/>
            </a:xfrm>
            <a:prstGeom prst="rect">
              <a:avLst/>
            </a:prstGeom>
          </p:spPr>
          <p:txBody>
            <a:bodyPr wrap="square">
              <a:spAutoFit/>
            </a:bodyPr>
            <a:lstStyle/>
            <a:p>
              <a:r>
                <a:rPr lang="en-IN" dirty="0"/>
                <a:t>The following example shows how to declare and initialize </a:t>
              </a:r>
              <a:r>
                <a:rPr lang="en-IN" b="1" dirty="0" err="1"/>
                <a:t>shared_ptr</a:t>
              </a:r>
              <a:r>
                <a:rPr lang="en-IN" dirty="0"/>
                <a:t> instances that take on shared ownership of an object that has already been allocated by another </a:t>
              </a:r>
              <a:r>
                <a:rPr lang="en-IN" b="1" dirty="0" err="1"/>
                <a:t>shared_ptr</a:t>
              </a:r>
              <a:r>
                <a:rPr lang="en-IN" dirty="0"/>
                <a:t>. Assume that sp2 is an initialized </a:t>
              </a:r>
              <a:r>
                <a:rPr lang="en-IN" b="1" dirty="0" err="1"/>
                <a:t>shared_ptr</a:t>
              </a:r>
              <a:r>
                <a:rPr lang="en-IN" dirty="0"/>
                <a:t>. </a:t>
              </a:r>
            </a:p>
          </p:txBody>
        </p:sp>
        <p:sp>
          <p:nvSpPr>
            <p:cNvPr id="6" name="Rectangle 5"/>
            <p:cNvSpPr/>
            <p:nvPr/>
          </p:nvSpPr>
          <p:spPr>
            <a:xfrm>
              <a:off x="395536" y="2564904"/>
              <a:ext cx="8208912" cy="3046988"/>
            </a:xfrm>
            <a:prstGeom prst="rect">
              <a:avLst/>
            </a:prstGeom>
          </p:spPr>
          <p:txBody>
            <a:bodyPr wrap="square">
              <a:spAutoFit/>
            </a:bodyPr>
            <a:lstStyle/>
            <a:p>
              <a:r>
                <a:rPr lang="en-IN" sz="1600" dirty="0">
                  <a:solidFill>
                    <a:srgbClr val="00B050"/>
                  </a:solidFill>
                  <a:latin typeface="Courier New" pitchFamily="49" charset="0"/>
                  <a:cs typeface="Courier New" pitchFamily="49" charset="0"/>
                </a:rPr>
                <a:t>//Initialize with copy constructor. Increments ref count.</a:t>
              </a:r>
            </a:p>
            <a:p>
              <a:r>
                <a:rPr lang="en-IN" sz="1600" dirty="0">
                  <a:solidFill>
                    <a:srgbClr val="0000FF"/>
                  </a:solidFill>
                  <a:latin typeface="Courier New" pitchFamily="49" charset="0"/>
                  <a:cs typeface="Courier New" pitchFamily="49" charset="0"/>
                </a:rPr>
                <a:t>auto</a:t>
              </a:r>
              <a:r>
                <a:rPr lang="en-IN" sz="1600" dirty="0">
                  <a:latin typeface="Courier New" pitchFamily="49" charset="0"/>
                  <a:cs typeface="Courier New" pitchFamily="49" charset="0"/>
                </a:rPr>
                <a:t> sp3(sp2);</a:t>
              </a:r>
            </a:p>
            <a:p>
              <a:endParaRPr lang="en-IN" sz="1600" dirty="0">
                <a:latin typeface="Courier New" pitchFamily="49" charset="0"/>
                <a:cs typeface="Courier New" pitchFamily="49" charset="0"/>
              </a:endParaRPr>
            </a:p>
            <a:p>
              <a:r>
                <a:rPr lang="en-IN" sz="1600" dirty="0">
                  <a:solidFill>
                    <a:srgbClr val="00B050"/>
                  </a:solidFill>
                  <a:latin typeface="Courier New" pitchFamily="49" charset="0"/>
                  <a:cs typeface="Courier New" pitchFamily="49" charset="0"/>
                </a:rPr>
                <a:t>//Initialize via assignment. Increments ref count.</a:t>
              </a:r>
            </a:p>
            <a:p>
              <a:r>
                <a:rPr lang="en-IN" sz="1600" dirty="0">
                  <a:solidFill>
                    <a:srgbClr val="0000FF"/>
                  </a:solidFill>
                  <a:latin typeface="Courier New" pitchFamily="49" charset="0"/>
                  <a:cs typeface="Courier New" pitchFamily="49" charset="0"/>
                </a:rPr>
                <a:t>auto</a:t>
              </a:r>
              <a:r>
                <a:rPr lang="en-IN" sz="1600" dirty="0">
                  <a:latin typeface="Courier New" pitchFamily="49" charset="0"/>
                  <a:cs typeface="Courier New" pitchFamily="49" charset="0"/>
                </a:rPr>
                <a:t> sp4 = sp2;</a:t>
              </a:r>
            </a:p>
            <a:p>
              <a:endParaRPr lang="en-IN" sz="1600" dirty="0">
                <a:latin typeface="Courier New" pitchFamily="49" charset="0"/>
                <a:cs typeface="Courier New" pitchFamily="49" charset="0"/>
              </a:endParaRPr>
            </a:p>
            <a:p>
              <a:r>
                <a:rPr lang="en-IN" sz="1600" dirty="0">
                  <a:solidFill>
                    <a:srgbClr val="00B050"/>
                  </a:solidFill>
                  <a:latin typeface="Courier New" pitchFamily="49" charset="0"/>
                  <a:cs typeface="Courier New" pitchFamily="49" charset="0"/>
                </a:rPr>
                <a:t>//Initialize with </a:t>
              </a:r>
              <a:r>
                <a:rPr lang="en-IN" sz="1600" dirty="0" err="1">
                  <a:solidFill>
                    <a:srgbClr val="00B050"/>
                  </a:solidFill>
                  <a:latin typeface="Courier New" pitchFamily="49" charset="0"/>
                  <a:cs typeface="Courier New" pitchFamily="49" charset="0"/>
                </a:rPr>
                <a:t>nullptr</a:t>
              </a:r>
              <a:r>
                <a:rPr lang="en-IN" sz="1600" dirty="0">
                  <a:solidFill>
                    <a:srgbClr val="00B050"/>
                  </a:solidFill>
                  <a:latin typeface="Courier New" pitchFamily="49" charset="0"/>
                  <a:cs typeface="Courier New" pitchFamily="49" charset="0"/>
                </a:rPr>
                <a:t>. sp7 is empty.</a:t>
              </a:r>
            </a:p>
            <a:p>
              <a:r>
                <a:rPr lang="en-IN" sz="1600" dirty="0" err="1">
                  <a:latin typeface="Courier New" pitchFamily="49" charset="0"/>
                  <a:cs typeface="Courier New" pitchFamily="49" charset="0"/>
                </a:rPr>
                <a:t>shared_ptr</a:t>
              </a:r>
              <a:r>
                <a:rPr lang="en-IN" sz="1600" dirty="0">
                  <a:latin typeface="Courier New" pitchFamily="49" charset="0"/>
                  <a:cs typeface="Courier New" pitchFamily="49" charset="0"/>
                </a:rPr>
                <a:t>&lt;Song&gt; sp7(</a:t>
              </a:r>
              <a:r>
                <a:rPr lang="en-IN" sz="1600" dirty="0" err="1">
                  <a:latin typeface="Courier New" pitchFamily="49" charset="0"/>
                  <a:cs typeface="Courier New" pitchFamily="49" charset="0"/>
                </a:rPr>
                <a:t>nullptr</a:t>
              </a:r>
              <a:r>
                <a:rPr lang="en-IN" sz="1600" dirty="0">
                  <a:latin typeface="Courier New" pitchFamily="49" charset="0"/>
                  <a:cs typeface="Courier New" pitchFamily="49" charset="0"/>
                </a:rPr>
                <a:t>);</a:t>
              </a:r>
            </a:p>
            <a:p>
              <a:endParaRPr lang="en-IN" sz="1600" dirty="0">
                <a:latin typeface="Courier New" pitchFamily="49" charset="0"/>
                <a:cs typeface="Courier New" pitchFamily="49" charset="0"/>
              </a:endParaRPr>
            </a:p>
            <a:p>
              <a:r>
                <a:rPr lang="en-IN" sz="1600" dirty="0">
                  <a:solidFill>
                    <a:srgbClr val="00B050"/>
                  </a:solidFill>
                  <a:latin typeface="Courier New" pitchFamily="49" charset="0"/>
                  <a:cs typeface="Courier New" pitchFamily="49" charset="0"/>
                </a:rPr>
                <a:t>// Initialize with another </a:t>
              </a:r>
              <a:r>
                <a:rPr lang="en-IN" sz="1600" dirty="0" err="1">
                  <a:solidFill>
                    <a:srgbClr val="00B050"/>
                  </a:solidFill>
                  <a:latin typeface="Courier New" pitchFamily="49" charset="0"/>
                  <a:cs typeface="Courier New" pitchFamily="49" charset="0"/>
                </a:rPr>
                <a:t>shared_ptr</a:t>
              </a:r>
              <a:r>
                <a:rPr lang="en-IN" sz="1600" dirty="0">
                  <a:solidFill>
                    <a:srgbClr val="00B050"/>
                  </a:solidFill>
                  <a:latin typeface="Courier New" pitchFamily="49" charset="0"/>
                  <a:cs typeface="Courier New" pitchFamily="49" charset="0"/>
                </a:rPr>
                <a:t>. sp1 and sp2 </a:t>
              </a:r>
            </a:p>
            <a:p>
              <a:r>
                <a:rPr lang="en-IN" sz="1600" dirty="0">
                  <a:solidFill>
                    <a:srgbClr val="00B050"/>
                  </a:solidFill>
                  <a:latin typeface="Courier New" pitchFamily="49" charset="0"/>
                  <a:cs typeface="Courier New" pitchFamily="49" charset="0"/>
                </a:rPr>
                <a:t>// swap pointers as well as ref counts.</a:t>
              </a:r>
            </a:p>
            <a:p>
              <a:r>
                <a:rPr lang="en-IN" sz="1600" dirty="0">
                  <a:latin typeface="Courier New" pitchFamily="49" charset="0"/>
                  <a:cs typeface="Courier New" pitchFamily="49" charset="0"/>
                </a:rPr>
                <a:t>sp1.swap(sp2);</a:t>
              </a:r>
            </a:p>
          </p:txBody>
        </p:sp>
        <p:sp>
          <p:nvSpPr>
            <p:cNvPr id="7" name="Snip and Round Single Corner Rectangle 6"/>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8"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a:t>MEMORY MANAGEMENT </a:t>
              </a:r>
              <a:r>
                <a:rPr lang="en-IN" b="1" dirty="0" err="1"/>
                <a:t>shared_ptr</a:t>
              </a:r>
              <a:endParaRPr lang="en-IN" b="1" dirty="0"/>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143</a:t>
            </a:fld>
            <a:endParaRPr lang="en-IN"/>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0" y="34725"/>
            <a:ext cx="9144000" cy="6535589"/>
            <a:chOff x="0" y="34725"/>
            <a:chExt cx="9144000" cy="6535589"/>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a:t>MEMORY MANAGEMENT </a:t>
              </a:r>
              <a:r>
                <a:rPr lang="en-IN" b="1" dirty="0" err="1"/>
                <a:t>weak_ptr</a:t>
              </a:r>
              <a:endParaRPr lang="en-IN" b="1" dirty="0"/>
            </a:p>
          </p:txBody>
        </p:sp>
        <p:sp>
          <p:nvSpPr>
            <p:cNvPr id="6" name="Rectangle 5"/>
            <p:cNvSpPr/>
            <p:nvPr/>
          </p:nvSpPr>
          <p:spPr>
            <a:xfrm>
              <a:off x="179512" y="1124744"/>
              <a:ext cx="8640960" cy="2800767"/>
            </a:xfrm>
            <a:prstGeom prst="rect">
              <a:avLst/>
            </a:prstGeom>
          </p:spPr>
          <p:txBody>
            <a:bodyPr wrap="square">
              <a:spAutoFit/>
            </a:bodyPr>
            <a:lstStyle/>
            <a:p>
              <a:pPr algn="just"/>
              <a:r>
                <a:rPr lang="en-IN" sz="1600" dirty="0"/>
                <a:t>Sometimes an object must store a way to access the underlying object of a </a:t>
              </a:r>
              <a:r>
                <a:rPr lang="en-IN" sz="1600" dirty="0" err="1"/>
                <a:t>shared_ptr</a:t>
              </a:r>
              <a:r>
                <a:rPr lang="en-IN" sz="1600" dirty="0"/>
                <a:t> without causing the reference count to be incremented. Typically, this situation occurs when you have cyclic references between </a:t>
              </a:r>
              <a:r>
                <a:rPr lang="en-IN" sz="1600" dirty="0" err="1"/>
                <a:t>shared_ptr</a:t>
              </a:r>
              <a:r>
                <a:rPr lang="en-IN" sz="1600" dirty="0"/>
                <a:t> instances.</a:t>
              </a:r>
            </a:p>
            <a:p>
              <a:pPr algn="just"/>
              <a:endParaRPr lang="en-IN" sz="1200" dirty="0"/>
            </a:p>
            <a:p>
              <a:pPr algn="just"/>
              <a:r>
                <a:rPr lang="en-IN" sz="1600" dirty="0"/>
                <a:t>By using a </a:t>
              </a:r>
              <a:r>
                <a:rPr lang="en-IN" sz="1600" dirty="0" err="1"/>
                <a:t>weak_ptr</a:t>
              </a:r>
              <a:r>
                <a:rPr lang="en-IN" sz="1600" dirty="0"/>
                <a:t>, you can create a </a:t>
              </a:r>
              <a:r>
                <a:rPr lang="en-IN" sz="1600" dirty="0" err="1"/>
                <a:t>shared_ptr</a:t>
              </a:r>
              <a:r>
                <a:rPr lang="en-IN" sz="1600" dirty="0"/>
                <a:t> that joins to an existing set of related instances, but only if the underlying memory resource is still valid. A </a:t>
              </a:r>
              <a:r>
                <a:rPr lang="en-IN" sz="1600" dirty="0" err="1"/>
                <a:t>weak_ptr</a:t>
              </a:r>
              <a:r>
                <a:rPr lang="en-IN" sz="1600" dirty="0"/>
                <a:t> itself does not participate in the reference counting, and therefore, it cannot prevent the reference count from going to zero. However, you can use a </a:t>
              </a:r>
              <a:r>
                <a:rPr lang="en-IN" sz="1600" dirty="0" err="1"/>
                <a:t>weak_ptr</a:t>
              </a:r>
              <a:r>
                <a:rPr lang="en-IN" sz="1600" dirty="0"/>
                <a:t> to try to obtain a new copy of the </a:t>
              </a:r>
              <a:r>
                <a:rPr lang="en-IN" sz="1600" dirty="0" err="1"/>
                <a:t>shared_ptr</a:t>
              </a:r>
              <a:r>
                <a:rPr lang="en-IN" sz="1600" dirty="0"/>
                <a:t> with which it was initialized. If the memory has already been deleted, a </a:t>
              </a:r>
              <a:r>
                <a:rPr lang="en-IN" sz="1600" dirty="0" err="1"/>
                <a:t>bad_weak_ptr</a:t>
              </a:r>
              <a:r>
                <a:rPr lang="en-IN" sz="1600" dirty="0"/>
                <a:t> exception is thrown. If the memory is still valid, the new shared pointer increments the reference count and guarantees that the memory will be valid as long as the </a:t>
              </a:r>
              <a:r>
                <a:rPr lang="en-IN" sz="1600" dirty="0" err="1"/>
                <a:t>shared_ptr</a:t>
              </a:r>
              <a:r>
                <a:rPr lang="en-IN" sz="1600" dirty="0"/>
                <a:t> variable stays in scope.</a:t>
              </a:r>
            </a:p>
          </p:txBody>
        </p:sp>
        <p:sp>
          <p:nvSpPr>
            <p:cNvPr id="8" name="TextBox 7"/>
            <p:cNvSpPr txBox="1"/>
            <p:nvPr/>
          </p:nvSpPr>
          <p:spPr>
            <a:xfrm>
              <a:off x="251520" y="3840174"/>
              <a:ext cx="4680520" cy="830997"/>
            </a:xfrm>
            <a:prstGeom prst="rect">
              <a:avLst/>
            </a:prstGeom>
            <a:noFill/>
          </p:spPr>
          <p:txBody>
            <a:bodyPr wrap="square" rtlCol="0">
              <a:spAutoFit/>
            </a:bodyPr>
            <a:lstStyle/>
            <a:p>
              <a:r>
                <a:rPr lang="en-US" sz="1600" dirty="0">
                  <a:solidFill>
                    <a:srgbClr val="0000FF"/>
                  </a:solidFill>
                  <a:latin typeface="Courier New" pitchFamily="49" charset="0"/>
                  <a:cs typeface="Courier New" pitchFamily="49" charset="0"/>
                </a:rPr>
                <a:t>auto</a:t>
              </a:r>
              <a:r>
                <a:rPr lang="en-US" sz="1600" dirty="0">
                  <a:latin typeface="Courier New" pitchFamily="49" charset="0"/>
                  <a:cs typeface="Courier New" pitchFamily="49" charset="0"/>
                </a:rPr>
                <a:t> sp = </a:t>
              </a:r>
              <a:r>
                <a:rPr lang="en-US" sz="1600" dirty="0" err="1">
                  <a:latin typeface="Courier New" pitchFamily="49" charset="0"/>
                  <a:cs typeface="Courier New" pitchFamily="49" charset="0"/>
                </a:rPr>
                <a:t>make_shared</a:t>
              </a:r>
              <a:r>
                <a:rPr lang="en-US" sz="1600" dirty="0">
                  <a:latin typeface="Courier New" pitchFamily="49" charset="0"/>
                  <a:cs typeface="Courier New" pitchFamily="49" charset="0"/>
                </a:rPr>
                <a:t>&lt;Object&gt;();</a:t>
              </a:r>
            </a:p>
            <a:p>
              <a:r>
                <a:rPr lang="en-US" sz="1600" dirty="0" err="1">
                  <a:latin typeface="Courier New" pitchFamily="49" charset="0"/>
                  <a:cs typeface="Courier New" pitchFamily="49" charset="0"/>
                </a:rPr>
                <a:t>weak_ptr</a:t>
              </a:r>
              <a:r>
                <a:rPr lang="en-US" sz="1600" dirty="0">
                  <a:latin typeface="Courier New" pitchFamily="49" charset="0"/>
                  <a:cs typeface="Courier New" pitchFamily="49" charset="0"/>
                </a:rPr>
                <a:t>&lt;Object&gt; </a:t>
              </a:r>
              <a:r>
                <a:rPr lang="en-US" sz="1600" dirty="0" err="1">
                  <a:latin typeface="Courier New" pitchFamily="49" charset="0"/>
                  <a:cs typeface="Courier New" pitchFamily="49" charset="0"/>
                </a:rPr>
                <a:t>wp</a:t>
              </a:r>
              <a:r>
                <a:rPr lang="en-US" sz="1600" dirty="0">
                  <a:latin typeface="Courier New" pitchFamily="49" charset="0"/>
                  <a:cs typeface="Courier New" pitchFamily="49" charset="0"/>
                </a:rPr>
                <a:t>=sp;</a:t>
              </a:r>
            </a:p>
            <a:p>
              <a:r>
                <a:rPr lang="en-US" sz="1600" dirty="0" err="1">
                  <a:latin typeface="Courier New" pitchFamily="49" charset="0"/>
                  <a:cs typeface="Courier New" pitchFamily="49" charset="0"/>
                </a:rPr>
                <a:t>sp.reset</a:t>
              </a:r>
              <a:r>
                <a:rPr lang="en-US" sz="1600" dirty="0">
                  <a:latin typeface="Courier New" pitchFamily="49" charset="0"/>
                  <a:cs typeface="Courier New" pitchFamily="49" charset="0"/>
                </a:rPr>
                <a:t>();</a:t>
              </a:r>
              <a:endParaRPr lang="en-IN" sz="1600" dirty="0">
                <a:latin typeface="Courier New" pitchFamily="49" charset="0"/>
                <a:cs typeface="Courier New" pitchFamily="49" charset="0"/>
              </a:endParaRPr>
            </a:p>
          </p:txBody>
        </p:sp>
        <p:grpSp>
          <p:nvGrpSpPr>
            <p:cNvPr id="30" name="Group 29"/>
            <p:cNvGrpSpPr/>
            <p:nvPr/>
          </p:nvGrpSpPr>
          <p:grpSpPr>
            <a:xfrm>
              <a:off x="3275856" y="4149080"/>
              <a:ext cx="5242867" cy="2421234"/>
              <a:chOff x="1331640" y="1655838"/>
              <a:chExt cx="5242867" cy="2421234"/>
            </a:xfrm>
          </p:grpSpPr>
          <p:grpSp>
            <p:nvGrpSpPr>
              <p:cNvPr id="31" name="Group 12"/>
              <p:cNvGrpSpPr/>
              <p:nvPr/>
            </p:nvGrpSpPr>
            <p:grpSpPr>
              <a:xfrm>
                <a:off x="1331640" y="1988840"/>
                <a:ext cx="1440160" cy="576064"/>
                <a:chOff x="2195736" y="4509120"/>
                <a:chExt cx="1945357" cy="432048"/>
              </a:xfrm>
            </p:grpSpPr>
            <p:sp>
              <p:nvSpPr>
                <p:cNvPr id="50" name="Rectangle 49"/>
                <p:cNvSpPr/>
                <p:nvPr/>
              </p:nvSpPr>
              <p:spPr>
                <a:xfrm>
                  <a:off x="2195736" y="4509120"/>
                  <a:ext cx="1368152" cy="4320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a:t>wp</a:t>
                  </a:r>
                  <a:endParaRPr lang="en-IN" dirty="0"/>
                </a:p>
              </p:txBody>
            </p:sp>
            <p:sp>
              <p:nvSpPr>
                <p:cNvPr id="51" name="Rectangle 50"/>
                <p:cNvSpPr/>
                <p:nvPr/>
              </p:nvSpPr>
              <p:spPr>
                <a:xfrm>
                  <a:off x="3565029" y="4509120"/>
                  <a:ext cx="576064" cy="21602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52" name="Rectangle 51"/>
                <p:cNvSpPr/>
                <p:nvPr/>
              </p:nvSpPr>
              <p:spPr>
                <a:xfrm>
                  <a:off x="3563888" y="4725144"/>
                  <a:ext cx="576064" cy="21602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grpSp>
          <p:grpSp>
            <p:nvGrpSpPr>
              <p:cNvPr id="32" name="Group 16"/>
              <p:cNvGrpSpPr/>
              <p:nvPr/>
            </p:nvGrpSpPr>
            <p:grpSpPr>
              <a:xfrm>
                <a:off x="1403648" y="3296030"/>
                <a:ext cx="1452379" cy="576064"/>
                <a:chOff x="2195736" y="4509120"/>
                <a:chExt cx="1961862" cy="432048"/>
              </a:xfrm>
            </p:grpSpPr>
            <p:sp>
              <p:nvSpPr>
                <p:cNvPr id="47" name="Rectangle 46"/>
                <p:cNvSpPr/>
                <p:nvPr/>
              </p:nvSpPr>
              <p:spPr>
                <a:xfrm>
                  <a:off x="2195736" y="4509120"/>
                  <a:ext cx="1368152"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sp</a:t>
                  </a:r>
                  <a:endParaRPr lang="en-IN" dirty="0"/>
                </a:p>
              </p:txBody>
            </p:sp>
            <p:sp>
              <p:nvSpPr>
                <p:cNvPr id="48" name="Rectangle 47"/>
                <p:cNvSpPr/>
                <p:nvPr/>
              </p:nvSpPr>
              <p:spPr>
                <a:xfrm>
                  <a:off x="3565029" y="4509120"/>
                  <a:ext cx="576064" cy="21602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49" name="Rectangle 48"/>
                <p:cNvSpPr/>
                <p:nvPr/>
              </p:nvSpPr>
              <p:spPr>
                <a:xfrm>
                  <a:off x="3581534" y="4725144"/>
                  <a:ext cx="576064" cy="21602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grpSp>
          <p:sp>
            <p:nvSpPr>
              <p:cNvPr id="33" name="Rectangle 32"/>
              <p:cNvSpPr/>
              <p:nvPr/>
            </p:nvSpPr>
            <p:spPr>
              <a:xfrm>
                <a:off x="3998807" y="3182015"/>
                <a:ext cx="720080"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Strong counter</a:t>
                </a:r>
                <a:endParaRPr lang="en-IN" sz="1200" dirty="0"/>
              </a:p>
            </p:txBody>
          </p:sp>
          <p:sp>
            <p:nvSpPr>
              <p:cNvPr id="34" name="Rectangle 33"/>
              <p:cNvSpPr/>
              <p:nvPr/>
            </p:nvSpPr>
            <p:spPr>
              <a:xfrm>
                <a:off x="3910211" y="2520041"/>
                <a:ext cx="2664296" cy="1337191"/>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p:cNvSpPr/>
              <p:nvPr/>
            </p:nvSpPr>
            <p:spPr>
              <a:xfrm>
                <a:off x="4990331" y="3182015"/>
                <a:ext cx="1440160" cy="4320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Object</a:t>
                </a:r>
                <a:endParaRPr lang="en-IN" dirty="0"/>
              </a:p>
            </p:txBody>
          </p:sp>
          <p:cxnSp>
            <p:nvCxnSpPr>
              <p:cNvPr id="36" name="Straight Connector 35"/>
              <p:cNvCxnSpPr/>
              <p:nvPr/>
            </p:nvCxnSpPr>
            <p:spPr>
              <a:xfrm>
                <a:off x="2555776" y="2132856"/>
                <a:ext cx="16561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211960" y="2132856"/>
                <a:ext cx="8413" cy="54510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33" idx="1"/>
              </p:cNvCxnSpPr>
              <p:nvPr/>
            </p:nvCxnSpPr>
            <p:spPr>
              <a:xfrm flipV="1">
                <a:off x="2699792" y="3398039"/>
                <a:ext cx="1299015" cy="32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555776" y="2420888"/>
                <a:ext cx="30243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49" idx="2"/>
              </p:cNvCxnSpPr>
              <p:nvPr/>
            </p:nvCxnSpPr>
            <p:spPr>
              <a:xfrm flipH="1">
                <a:off x="2640847" y="3872094"/>
                <a:ext cx="1948" cy="2049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627784" y="4077072"/>
                <a:ext cx="30963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5699327" y="3614063"/>
                <a:ext cx="13717" cy="46300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3995936" y="2708920"/>
                <a:ext cx="720080"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Weak counter</a:t>
                </a:r>
                <a:endParaRPr lang="en-IN" sz="1200" dirty="0"/>
              </a:p>
            </p:txBody>
          </p:sp>
          <p:cxnSp>
            <p:nvCxnSpPr>
              <p:cNvPr id="44" name="Straight Arrow Connector 43"/>
              <p:cNvCxnSpPr/>
              <p:nvPr/>
            </p:nvCxnSpPr>
            <p:spPr>
              <a:xfrm>
                <a:off x="5580112" y="2420888"/>
                <a:ext cx="0" cy="72008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72714" y="1655838"/>
                <a:ext cx="1152128" cy="369332"/>
              </a:xfrm>
              <a:prstGeom prst="rect">
                <a:avLst/>
              </a:prstGeom>
              <a:noFill/>
            </p:spPr>
            <p:txBody>
              <a:bodyPr wrap="square" rtlCol="0">
                <a:spAutoFit/>
              </a:bodyPr>
              <a:lstStyle/>
              <a:p>
                <a:r>
                  <a:rPr lang="en-US" dirty="0" err="1">
                    <a:solidFill>
                      <a:schemeClr val="accent6">
                        <a:lumMod val="75000"/>
                      </a:schemeClr>
                    </a:solidFill>
                  </a:rPr>
                  <a:t>weak_ptr</a:t>
                </a:r>
                <a:endParaRPr lang="en-IN" dirty="0">
                  <a:solidFill>
                    <a:schemeClr val="accent6">
                      <a:lumMod val="75000"/>
                    </a:schemeClr>
                  </a:solidFill>
                </a:endParaRPr>
              </a:p>
            </p:txBody>
          </p:sp>
          <p:sp>
            <p:nvSpPr>
              <p:cNvPr id="46" name="TextBox 45"/>
              <p:cNvSpPr txBox="1"/>
              <p:nvPr/>
            </p:nvSpPr>
            <p:spPr>
              <a:xfrm>
                <a:off x="1475656" y="2924944"/>
                <a:ext cx="1296144" cy="369332"/>
              </a:xfrm>
              <a:prstGeom prst="rect">
                <a:avLst/>
              </a:prstGeom>
              <a:noFill/>
            </p:spPr>
            <p:txBody>
              <a:bodyPr wrap="square" rtlCol="0">
                <a:spAutoFit/>
              </a:bodyPr>
              <a:lstStyle/>
              <a:p>
                <a:r>
                  <a:rPr lang="en-US" dirty="0" err="1">
                    <a:solidFill>
                      <a:srgbClr val="FF0000"/>
                    </a:solidFill>
                  </a:rPr>
                  <a:t>shared_ptr</a:t>
                </a:r>
                <a:endParaRPr lang="en-IN" dirty="0">
                  <a:solidFill>
                    <a:srgbClr val="FF0000"/>
                  </a:solidFill>
                </a:endParaRPr>
              </a:p>
            </p:txBody>
          </p:sp>
        </p:gr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144</a:t>
            </a:fld>
            <a:endParaRPr lang="en-IN"/>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 name="Group 109"/>
          <p:cNvGrpSpPr/>
          <p:nvPr/>
        </p:nvGrpSpPr>
        <p:grpSpPr>
          <a:xfrm>
            <a:off x="5345155" y="2386266"/>
            <a:ext cx="1257397" cy="853033"/>
            <a:chOff x="5345155" y="2386266"/>
            <a:chExt cx="1257397" cy="853033"/>
          </a:xfrm>
        </p:grpSpPr>
        <p:sp>
          <p:nvSpPr>
            <p:cNvPr id="90" name="Rectangle 89"/>
            <p:cNvSpPr/>
            <p:nvPr/>
          </p:nvSpPr>
          <p:spPr>
            <a:xfrm>
              <a:off x="5345155" y="2386266"/>
              <a:ext cx="1257397" cy="85303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Rectangle 90"/>
            <p:cNvSpPr/>
            <p:nvPr/>
          </p:nvSpPr>
          <p:spPr>
            <a:xfrm>
              <a:off x="5434969" y="2468288"/>
              <a:ext cx="548864" cy="295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tx1"/>
                </a:solidFill>
              </a:endParaRPr>
            </a:p>
          </p:txBody>
        </p:sp>
        <p:sp>
          <p:nvSpPr>
            <p:cNvPr id="92" name="Rectangle 91"/>
            <p:cNvSpPr/>
            <p:nvPr/>
          </p:nvSpPr>
          <p:spPr>
            <a:xfrm>
              <a:off x="5983833" y="2468288"/>
              <a:ext cx="548864" cy="295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a:t>
              </a:r>
              <a:endParaRPr lang="en-IN" sz="1400" dirty="0"/>
            </a:p>
          </p:txBody>
        </p:sp>
        <p:sp>
          <p:nvSpPr>
            <p:cNvPr id="93" name="Rectangle 92"/>
            <p:cNvSpPr/>
            <p:nvPr/>
          </p:nvSpPr>
          <p:spPr>
            <a:xfrm>
              <a:off x="5434969" y="2812782"/>
              <a:ext cx="1097728" cy="311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Pointer to Control Block</a:t>
              </a:r>
              <a:endParaRPr lang="en-IN" sz="1200" b="1" dirty="0">
                <a:solidFill>
                  <a:schemeClr val="tx1"/>
                </a:solidFill>
              </a:endParaRPr>
            </a:p>
          </p:txBody>
        </p:sp>
      </p:grpSp>
      <p:grpSp>
        <p:nvGrpSpPr>
          <p:cNvPr id="109" name="Group 108"/>
          <p:cNvGrpSpPr/>
          <p:nvPr/>
        </p:nvGrpSpPr>
        <p:grpSpPr>
          <a:xfrm>
            <a:off x="2552731" y="2386266"/>
            <a:ext cx="1328678" cy="895595"/>
            <a:chOff x="2552731" y="2386266"/>
            <a:chExt cx="1328678" cy="895595"/>
          </a:xfrm>
        </p:grpSpPr>
        <p:sp>
          <p:nvSpPr>
            <p:cNvPr id="86" name="Rectangle 85"/>
            <p:cNvSpPr/>
            <p:nvPr/>
          </p:nvSpPr>
          <p:spPr>
            <a:xfrm>
              <a:off x="2552731" y="2386266"/>
              <a:ext cx="1328678" cy="89559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Rectangle 86"/>
            <p:cNvSpPr/>
            <p:nvPr/>
          </p:nvSpPr>
          <p:spPr>
            <a:xfrm>
              <a:off x="2647636" y="2472381"/>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 </a:t>
              </a:r>
              <a:endParaRPr lang="en-IN" sz="1400" dirty="0">
                <a:solidFill>
                  <a:schemeClr val="tx1"/>
                </a:solidFill>
              </a:endParaRPr>
            </a:p>
          </p:txBody>
        </p:sp>
        <p:sp>
          <p:nvSpPr>
            <p:cNvPr id="88" name="Rectangle 87"/>
            <p:cNvSpPr/>
            <p:nvPr/>
          </p:nvSpPr>
          <p:spPr>
            <a:xfrm>
              <a:off x="3227615" y="2472381"/>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IN" dirty="0"/>
            </a:p>
          </p:txBody>
        </p:sp>
        <p:sp>
          <p:nvSpPr>
            <p:cNvPr id="89" name="Rectangle 88"/>
            <p:cNvSpPr/>
            <p:nvPr/>
          </p:nvSpPr>
          <p:spPr>
            <a:xfrm>
              <a:off x="2647636" y="2834063"/>
              <a:ext cx="1159958" cy="3272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Pointer to Control Block</a:t>
              </a:r>
              <a:endParaRPr lang="en-IN" sz="1200" b="1" dirty="0">
                <a:solidFill>
                  <a:schemeClr val="tx1"/>
                </a:solidFill>
              </a:endParaRPr>
            </a:p>
          </p:txBody>
        </p:sp>
      </p:grpSp>
      <p:grpSp>
        <p:nvGrpSpPr>
          <p:cNvPr id="108" name="Group 107"/>
          <p:cNvGrpSpPr/>
          <p:nvPr/>
        </p:nvGrpSpPr>
        <p:grpSpPr>
          <a:xfrm>
            <a:off x="3794589" y="4364076"/>
            <a:ext cx="1452507" cy="1881418"/>
            <a:chOff x="3794589" y="4364076"/>
            <a:chExt cx="1452507" cy="1881418"/>
          </a:xfrm>
        </p:grpSpPr>
        <p:sp>
          <p:nvSpPr>
            <p:cNvPr id="79" name="Rectangle 78"/>
            <p:cNvSpPr/>
            <p:nvPr/>
          </p:nvSpPr>
          <p:spPr>
            <a:xfrm>
              <a:off x="3794589" y="4364076"/>
              <a:ext cx="1452507" cy="1881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Rectangle 79"/>
            <p:cNvSpPr/>
            <p:nvPr/>
          </p:nvSpPr>
          <p:spPr>
            <a:xfrm>
              <a:off x="3891423" y="4419959"/>
              <a:ext cx="1266521" cy="41353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Pointer to CA object</a:t>
              </a:r>
              <a:endParaRPr lang="en-IN" sz="1200" dirty="0">
                <a:solidFill>
                  <a:schemeClr val="tx1"/>
                </a:solidFill>
              </a:endParaRPr>
            </a:p>
          </p:txBody>
        </p:sp>
        <p:sp>
          <p:nvSpPr>
            <p:cNvPr id="81" name="Rectangle 80"/>
            <p:cNvSpPr/>
            <p:nvPr/>
          </p:nvSpPr>
          <p:spPr>
            <a:xfrm>
              <a:off x="3891423" y="4867029"/>
              <a:ext cx="825388" cy="41353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Strong_count</a:t>
              </a:r>
              <a:endParaRPr lang="en-IN" sz="900" dirty="0">
                <a:solidFill>
                  <a:schemeClr val="tx1"/>
                </a:solidFill>
              </a:endParaRPr>
            </a:p>
          </p:txBody>
        </p:sp>
        <p:sp>
          <p:nvSpPr>
            <p:cNvPr id="82" name="Rectangle 81"/>
            <p:cNvSpPr/>
            <p:nvPr/>
          </p:nvSpPr>
          <p:spPr>
            <a:xfrm>
              <a:off x="4712971" y="4867029"/>
              <a:ext cx="444972" cy="41353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a:t>
              </a:r>
              <a:endParaRPr lang="en-IN" sz="1200" dirty="0">
                <a:solidFill>
                  <a:schemeClr val="tx1"/>
                </a:solidFill>
              </a:endParaRPr>
            </a:p>
          </p:txBody>
        </p:sp>
        <p:sp>
          <p:nvSpPr>
            <p:cNvPr id="83" name="Rectangle 82"/>
            <p:cNvSpPr/>
            <p:nvPr/>
          </p:nvSpPr>
          <p:spPr>
            <a:xfrm>
              <a:off x="3891423" y="5314099"/>
              <a:ext cx="825388" cy="41353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84" name="Rectangle 83"/>
            <p:cNvSpPr/>
            <p:nvPr/>
          </p:nvSpPr>
          <p:spPr>
            <a:xfrm>
              <a:off x="4712971" y="5314099"/>
              <a:ext cx="444972" cy="41353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0</a:t>
              </a:r>
              <a:endParaRPr lang="en-IN" sz="1200" dirty="0">
                <a:solidFill>
                  <a:schemeClr val="tx1"/>
                </a:solidFill>
              </a:endParaRPr>
            </a:p>
          </p:txBody>
        </p:sp>
        <p:sp>
          <p:nvSpPr>
            <p:cNvPr id="85" name="Rectangle 84"/>
            <p:cNvSpPr/>
            <p:nvPr/>
          </p:nvSpPr>
          <p:spPr>
            <a:xfrm>
              <a:off x="3891422" y="5761168"/>
              <a:ext cx="1266521" cy="41353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Handle to delete </a:t>
              </a:r>
            </a:p>
            <a:p>
              <a:pPr algn="ctr"/>
              <a:r>
                <a:rPr lang="en-US" sz="1200" dirty="0">
                  <a:solidFill>
                    <a:schemeClr val="tx1"/>
                  </a:solidFill>
                </a:rPr>
                <a:t> and More..</a:t>
              </a:r>
              <a:endParaRPr lang="en-IN" sz="1200" dirty="0">
                <a:solidFill>
                  <a:schemeClr val="tx1"/>
                </a:solidFill>
              </a:endParaRPr>
            </a:p>
          </p:txBody>
        </p:sp>
      </p:grpSp>
      <p:sp>
        <p:nvSpPr>
          <p:cNvPr id="55" name="Bevel 54"/>
          <p:cNvSpPr/>
          <p:nvPr/>
        </p:nvSpPr>
        <p:spPr>
          <a:xfrm>
            <a:off x="4125685" y="3556632"/>
            <a:ext cx="702313" cy="517807"/>
          </a:xfrm>
          <a:prstGeom prst="bevel">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CA object</a:t>
            </a:r>
            <a:endParaRPr lang="en-IN" sz="1100" b="1" dirty="0">
              <a:solidFill>
                <a:schemeClr val="tx1"/>
              </a:solidFill>
            </a:endParaRPr>
          </a:p>
        </p:txBody>
      </p:sp>
      <p:sp>
        <p:nvSpPr>
          <p:cNvPr id="57" name="TextBox 56"/>
          <p:cNvSpPr txBox="1"/>
          <p:nvPr/>
        </p:nvSpPr>
        <p:spPr>
          <a:xfrm>
            <a:off x="5254776" y="5353911"/>
            <a:ext cx="1249922" cy="646331"/>
          </a:xfrm>
          <a:prstGeom prst="rect">
            <a:avLst/>
          </a:prstGeom>
          <a:noFill/>
        </p:spPr>
        <p:txBody>
          <a:bodyPr wrap="square" rtlCol="0">
            <a:spAutoFit/>
          </a:bodyPr>
          <a:lstStyle/>
          <a:p>
            <a:pPr algn="ctr"/>
            <a:r>
              <a:rPr lang="en-US" b="1" dirty="0"/>
              <a:t>CONTROL BLOCK</a:t>
            </a:r>
            <a:endParaRPr lang="en-IN" b="1" dirty="0"/>
          </a:p>
        </p:txBody>
      </p:sp>
      <p:cxnSp>
        <p:nvCxnSpPr>
          <p:cNvPr id="58" name="Straight Connector 57"/>
          <p:cNvCxnSpPr/>
          <p:nvPr/>
        </p:nvCxnSpPr>
        <p:spPr>
          <a:xfrm>
            <a:off x="622844" y="3381201"/>
            <a:ext cx="8934912" cy="3352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40388" y="2493059"/>
            <a:ext cx="848740" cy="444899"/>
          </a:xfrm>
          <a:prstGeom prst="rect">
            <a:avLst/>
          </a:prstGeom>
          <a:noFill/>
        </p:spPr>
        <p:txBody>
          <a:bodyPr wrap="square" rtlCol="0">
            <a:spAutoFit/>
          </a:bodyPr>
          <a:lstStyle/>
          <a:p>
            <a:pPr algn="ctr"/>
            <a:r>
              <a:rPr lang="en-US" sz="1400" b="1" dirty="0"/>
              <a:t>Stack memory</a:t>
            </a:r>
            <a:endParaRPr lang="en-IN" sz="1400" b="1" dirty="0"/>
          </a:p>
        </p:txBody>
      </p:sp>
      <p:sp>
        <p:nvSpPr>
          <p:cNvPr id="60" name="TextBox 59"/>
          <p:cNvSpPr txBox="1"/>
          <p:nvPr/>
        </p:nvSpPr>
        <p:spPr>
          <a:xfrm>
            <a:off x="583034" y="3552978"/>
            <a:ext cx="848740" cy="444899"/>
          </a:xfrm>
          <a:prstGeom prst="rect">
            <a:avLst/>
          </a:prstGeom>
          <a:noFill/>
        </p:spPr>
        <p:txBody>
          <a:bodyPr wrap="square" rtlCol="0">
            <a:spAutoFit/>
          </a:bodyPr>
          <a:lstStyle/>
          <a:p>
            <a:pPr algn="ctr"/>
            <a:r>
              <a:rPr lang="en-US" sz="1400" b="1" dirty="0"/>
              <a:t>Heap memory</a:t>
            </a:r>
            <a:endParaRPr lang="en-IN" sz="1400" b="1" dirty="0"/>
          </a:p>
        </p:txBody>
      </p:sp>
      <p:cxnSp>
        <p:nvCxnSpPr>
          <p:cNvPr id="61" name="Straight Connector 60"/>
          <p:cNvCxnSpPr/>
          <p:nvPr/>
        </p:nvCxnSpPr>
        <p:spPr>
          <a:xfrm>
            <a:off x="3643969" y="2590867"/>
            <a:ext cx="655728"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4299698" y="2590867"/>
            <a:ext cx="0" cy="959524"/>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86" idx="2"/>
          </p:cNvCxnSpPr>
          <p:nvPr/>
        </p:nvCxnSpPr>
        <p:spPr>
          <a:xfrm rot="16200000" flipH="1">
            <a:off x="3091698" y="3407233"/>
            <a:ext cx="1082215" cy="8314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55" idx="2"/>
          </p:cNvCxnSpPr>
          <p:nvPr/>
        </p:nvCxnSpPr>
        <p:spPr>
          <a:xfrm flipH="1" flipV="1">
            <a:off x="4476842" y="4074439"/>
            <a:ext cx="10142" cy="289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930287" y="2054931"/>
            <a:ext cx="501156" cy="261706"/>
          </a:xfrm>
          <a:prstGeom prst="rect">
            <a:avLst/>
          </a:prstGeom>
          <a:noFill/>
        </p:spPr>
        <p:txBody>
          <a:bodyPr wrap="square" rtlCol="0">
            <a:spAutoFit/>
          </a:bodyPr>
          <a:lstStyle/>
          <a:p>
            <a:pPr algn="ctr"/>
            <a:r>
              <a:rPr lang="en-US" sz="1400" b="1" dirty="0"/>
              <a:t>ptr1</a:t>
            </a:r>
            <a:endParaRPr lang="en-IN" sz="1400" b="1" dirty="0"/>
          </a:p>
        </p:txBody>
      </p:sp>
      <p:sp>
        <p:nvSpPr>
          <p:cNvPr id="66" name="TextBox 65"/>
          <p:cNvSpPr txBox="1"/>
          <p:nvPr/>
        </p:nvSpPr>
        <p:spPr>
          <a:xfrm>
            <a:off x="5619587" y="2043090"/>
            <a:ext cx="638678" cy="307777"/>
          </a:xfrm>
          <a:prstGeom prst="rect">
            <a:avLst/>
          </a:prstGeom>
          <a:noFill/>
        </p:spPr>
        <p:txBody>
          <a:bodyPr wrap="square" rtlCol="0">
            <a:spAutoFit/>
          </a:bodyPr>
          <a:lstStyle/>
          <a:p>
            <a:pPr algn="ctr"/>
            <a:r>
              <a:rPr lang="en-US" sz="1400" b="1" dirty="0"/>
              <a:t>ptr2</a:t>
            </a:r>
            <a:endParaRPr lang="en-IN" sz="1400" b="1" dirty="0"/>
          </a:p>
        </p:txBody>
      </p:sp>
      <p:cxnSp>
        <p:nvCxnSpPr>
          <p:cNvPr id="67" name="Elbow Connector 66"/>
          <p:cNvCxnSpPr>
            <a:stCxn id="90" idx="2"/>
          </p:cNvCxnSpPr>
          <p:nvPr/>
        </p:nvCxnSpPr>
        <p:spPr>
          <a:xfrm rot="5400000">
            <a:off x="4868850" y="3259071"/>
            <a:ext cx="1124777" cy="10852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4646123" y="2590867"/>
            <a:ext cx="743575"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4646123" y="2590867"/>
            <a:ext cx="0" cy="959524"/>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566447" y="25039"/>
            <a:ext cx="3890485" cy="461665"/>
          </a:xfrm>
          <a:prstGeom prst="rect">
            <a:avLst/>
          </a:prstGeom>
          <a:noFill/>
        </p:spPr>
        <p:txBody>
          <a:bodyPr wrap="square" rtlCol="0">
            <a:spAutoFit/>
          </a:bodyPr>
          <a:lstStyle/>
          <a:p>
            <a:pPr algn="ctr"/>
            <a:r>
              <a:rPr lang="en-US" sz="2400" b="1" dirty="0" err="1"/>
              <a:t>shared_ptr</a:t>
            </a:r>
            <a:r>
              <a:rPr lang="en-US" sz="2400" b="1" dirty="0"/>
              <a:t> </a:t>
            </a:r>
            <a:r>
              <a:rPr lang="en-US" sz="2400" dirty="0"/>
              <a:t>with </a:t>
            </a:r>
            <a:r>
              <a:rPr lang="en-US" sz="2400" b="1" dirty="0"/>
              <a:t>weak_ptr</a:t>
            </a:r>
            <a:endParaRPr lang="en-IN" sz="2400" b="1" dirty="0"/>
          </a:p>
        </p:txBody>
      </p:sp>
      <p:sp>
        <p:nvSpPr>
          <p:cNvPr id="94" name="Footer Placeholder 2"/>
          <p:cNvSpPr>
            <a:spLocks noGrp="1"/>
          </p:cNvSpPr>
          <p:nvPr>
            <p:ph type="ftr" sz="quarter" idx="11"/>
          </p:nvPr>
        </p:nvSpPr>
        <p:spPr>
          <a:xfrm>
            <a:off x="2863388" y="6487088"/>
            <a:ext cx="3168115" cy="310469"/>
          </a:xfrm>
        </p:spPr>
        <p:txBody>
          <a:bodyPr/>
          <a:lstStyle/>
          <a:p>
            <a:r>
              <a:rPr lang="en-IN"/>
              <a:t>Trainer: A.M.P.Ganesh Prabhu [ampganeshprabhu@gmail.com]</a:t>
            </a:r>
            <a:endParaRPr lang="en-IN" dirty="0"/>
          </a:p>
        </p:txBody>
      </p:sp>
      <p:sp>
        <p:nvSpPr>
          <p:cNvPr id="95" name="Slide Number Placeholder 3"/>
          <p:cNvSpPr>
            <a:spLocks noGrp="1"/>
          </p:cNvSpPr>
          <p:nvPr>
            <p:ph type="sldNum" sz="quarter" idx="12"/>
          </p:nvPr>
        </p:nvSpPr>
        <p:spPr>
          <a:xfrm>
            <a:off x="6884587" y="6524751"/>
            <a:ext cx="2112077" cy="310469"/>
          </a:xfrm>
        </p:spPr>
        <p:txBody>
          <a:bodyPr/>
          <a:lstStyle/>
          <a:p>
            <a:fld id="{655AD4A9-8CA1-4D98-8B5C-B111F93BCC3A}" type="slidenum">
              <a:rPr lang="en-IN" smtClean="0"/>
              <a:t>145</a:t>
            </a:fld>
            <a:endParaRPr lang="en-IN"/>
          </a:p>
        </p:txBody>
      </p:sp>
      <p:sp>
        <p:nvSpPr>
          <p:cNvPr id="2" name="Rectangle 1"/>
          <p:cNvSpPr/>
          <p:nvPr/>
        </p:nvSpPr>
        <p:spPr>
          <a:xfrm>
            <a:off x="87263" y="752123"/>
            <a:ext cx="3707326" cy="584775"/>
          </a:xfrm>
          <a:prstGeom prst="rect">
            <a:avLst/>
          </a:prstGeom>
          <a:solidFill>
            <a:schemeClr val="tx1"/>
          </a:solidFill>
        </p:spPr>
        <p:txBody>
          <a:bodyPr wrap="square">
            <a:spAutoFit/>
          </a:bodyPr>
          <a:lstStyle/>
          <a:p>
            <a:r>
              <a:rPr lang="en-IN" sz="1600" dirty="0" err="1">
                <a:solidFill>
                  <a:srgbClr val="4EC9B0"/>
                </a:solidFill>
                <a:latin typeface="Consolas" panose="020B0609020204030204" pitchFamily="49" charset="0"/>
              </a:rPr>
              <a:t>shared_ptr</a:t>
            </a:r>
            <a:r>
              <a:rPr lang="en-IN" sz="1600" dirty="0">
                <a:solidFill>
                  <a:srgbClr val="D4D4D4"/>
                </a:solidFill>
                <a:latin typeface="Consolas" panose="020B0609020204030204" pitchFamily="49" charset="0"/>
              </a:rPr>
              <a:t>&lt;</a:t>
            </a:r>
            <a:r>
              <a:rPr lang="en-IN" sz="1600" dirty="0">
                <a:solidFill>
                  <a:srgbClr val="4EC9B0"/>
                </a:solidFill>
                <a:latin typeface="Consolas" panose="020B0609020204030204" pitchFamily="49" charset="0"/>
              </a:rPr>
              <a:t>CA</a:t>
            </a:r>
            <a:r>
              <a:rPr lang="en-IN" sz="1600" dirty="0">
                <a:solidFill>
                  <a:srgbClr val="D4D4D4"/>
                </a:solidFill>
                <a:latin typeface="Consolas" panose="020B0609020204030204" pitchFamily="49" charset="0"/>
              </a:rPr>
              <a:t>&gt; </a:t>
            </a:r>
            <a:r>
              <a:rPr lang="en-IN" sz="1600" dirty="0">
                <a:solidFill>
                  <a:srgbClr val="9CDCFE"/>
                </a:solidFill>
                <a:latin typeface="Consolas" panose="020B0609020204030204" pitchFamily="49" charset="0"/>
              </a:rPr>
              <a:t>ptr1</a:t>
            </a:r>
            <a:r>
              <a:rPr lang="en-IN" sz="1600" dirty="0">
                <a:solidFill>
                  <a:srgbClr val="D4D4D4"/>
                </a:solidFill>
                <a:latin typeface="Consolas" panose="020B0609020204030204" pitchFamily="49" charset="0"/>
              </a:rPr>
              <a:t>(</a:t>
            </a:r>
            <a:r>
              <a:rPr lang="en-IN" sz="1600" dirty="0">
                <a:solidFill>
                  <a:srgbClr val="C586C0"/>
                </a:solidFill>
                <a:latin typeface="Consolas" panose="020B0609020204030204" pitchFamily="49" charset="0"/>
              </a:rPr>
              <a:t>new</a:t>
            </a:r>
            <a:r>
              <a:rPr lang="en-IN" sz="1600" dirty="0">
                <a:solidFill>
                  <a:srgbClr val="D4D4D4"/>
                </a:solidFill>
                <a:latin typeface="Consolas" panose="020B0609020204030204" pitchFamily="49" charset="0"/>
              </a:rPr>
              <a:t> </a:t>
            </a:r>
            <a:r>
              <a:rPr lang="en-IN" sz="1600" dirty="0">
                <a:solidFill>
                  <a:srgbClr val="4EC9B0"/>
                </a:solidFill>
                <a:latin typeface="Consolas" panose="020B0609020204030204" pitchFamily="49" charset="0"/>
              </a:rPr>
              <a:t>CA</a:t>
            </a:r>
            <a:r>
              <a:rPr lang="en-IN" sz="1600" dirty="0">
                <a:solidFill>
                  <a:srgbClr val="D4D4D4"/>
                </a:solidFill>
                <a:latin typeface="Consolas" panose="020B0609020204030204" pitchFamily="49" charset="0"/>
              </a:rPr>
              <a:t>());</a:t>
            </a:r>
          </a:p>
          <a:p>
            <a:r>
              <a:rPr lang="en-IN" sz="1600" dirty="0" err="1">
                <a:solidFill>
                  <a:srgbClr val="4EC9B0"/>
                </a:solidFill>
                <a:latin typeface="Consolas" panose="020B0609020204030204" pitchFamily="49" charset="0"/>
              </a:rPr>
              <a:t>shared_ptr</a:t>
            </a:r>
            <a:r>
              <a:rPr lang="en-IN" sz="1600" dirty="0">
                <a:solidFill>
                  <a:srgbClr val="D4D4D4"/>
                </a:solidFill>
                <a:latin typeface="Consolas" panose="020B0609020204030204" pitchFamily="49" charset="0"/>
              </a:rPr>
              <a:t>&lt;</a:t>
            </a:r>
            <a:r>
              <a:rPr lang="en-IN" sz="1600" dirty="0">
                <a:solidFill>
                  <a:srgbClr val="4EC9B0"/>
                </a:solidFill>
                <a:latin typeface="Consolas" panose="020B0609020204030204" pitchFamily="49" charset="0"/>
              </a:rPr>
              <a:t>CA</a:t>
            </a:r>
            <a:r>
              <a:rPr lang="en-IN" sz="1600" dirty="0">
                <a:solidFill>
                  <a:srgbClr val="D4D4D4"/>
                </a:solidFill>
                <a:latin typeface="Consolas" panose="020B0609020204030204" pitchFamily="49" charset="0"/>
              </a:rPr>
              <a:t>&gt; </a:t>
            </a:r>
            <a:r>
              <a:rPr lang="en-IN" sz="1600" dirty="0">
                <a:solidFill>
                  <a:srgbClr val="9CDCFE"/>
                </a:solidFill>
                <a:latin typeface="Consolas" panose="020B0609020204030204" pitchFamily="49" charset="0"/>
              </a:rPr>
              <a:t>ptr2</a:t>
            </a:r>
            <a:r>
              <a:rPr lang="en-IN" sz="1600" dirty="0">
                <a:solidFill>
                  <a:srgbClr val="D4D4D4"/>
                </a:solidFill>
                <a:latin typeface="Consolas" panose="020B0609020204030204" pitchFamily="49" charset="0"/>
              </a:rPr>
              <a:t>(</a:t>
            </a:r>
            <a:r>
              <a:rPr lang="en-IN" sz="1600" dirty="0">
                <a:solidFill>
                  <a:srgbClr val="9CDCFE"/>
                </a:solidFill>
                <a:latin typeface="Consolas" panose="020B0609020204030204" pitchFamily="49" charset="0"/>
              </a:rPr>
              <a:t>ptr1</a:t>
            </a:r>
            <a:r>
              <a:rPr lang="en-IN" sz="16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58780957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 name="Group 109"/>
          <p:cNvGrpSpPr/>
          <p:nvPr/>
        </p:nvGrpSpPr>
        <p:grpSpPr>
          <a:xfrm>
            <a:off x="5345155" y="2386266"/>
            <a:ext cx="1257397" cy="853033"/>
            <a:chOff x="5345155" y="2386266"/>
            <a:chExt cx="1257397" cy="853033"/>
          </a:xfrm>
        </p:grpSpPr>
        <p:sp>
          <p:nvSpPr>
            <p:cNvPr id="90" name="Rectangle 89"/>
            <p:cNvSpPr/>
            <p:nvPr/>
          </p:nvSpPr>
          <p:spPr>
            <a:xfrm>
              <a:off x="5345155" y="2386266"/>
              <a:ext cx="1257397" cy="85303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Rectangle 90"/>
            <p:cNvSpPr/>
            <p:nvPr/>
          </p:nvSpPr>
          <p:spPr>
            <a:xfrm>
              <a:off x="5434969" y="2468288"/>
              <a:ext cx="548864" cy="295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tx1"/>
                </a:solidFill>
              </a:endParaRPr>
            </a:p>
          </p:txBody>
        </p:sp>
        <p:sp>
          <p:nvSpPr>
            <p:cNvPr id="92" name="Rectangle 91"/>
            <p:cNvSpPr/>
            <p:nvPr/>
          </p:nvSpPr>
          <p:spPr>
            <a:xfrm>
              <a:off x="5983833" y="2468288"/>
              <a:ext cx="548864" cy="295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a:t>
              </a:r>
              <a:endParaRPr lang="en-IN" sz="1400" dirty="0"/>
            </a:p>
          </p:txBody>
        </p:sp>
        <p:sp>
          <p:nvSpPr>
            <p:cNvPr id="93" name="Rectangle 92"/>
            <p:cNvSpPr/>
            <p:nvPr/>
          </p:nvSpPr>
          <p:spPr>
            <a:xfrm>
              <a:off x="5434969" y="2812782"/>
              <a:ext cx="1097728" cy="311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Pointer to Control Block</a:t>
              </a:r>
              <a:endParaRPr lang="en-IN" sz="1200" b="1" dirty="0">
                <a:solidFill>
                  <a:schemeClr val="tx1"/>
                </a:solidFill>
              </a:endParaRPr>
            </a:p>
          </p:txBody>
        </p:sp>
      </p:grpSp>
      <p:grpSp>
        <p:nvGrpSpPr>
          <p:cNvPr id="109" name="Group 108"/>
          <p:cNvGrpSpPr/>
          <p:nvPr/>
        </p:nvGrpSpPr>
        <p:grpSpPr>
          <a:xfrm>
            <a:off x="2552731" y="2386266"/>
            <a:ext cx="1328678" cy="895595"/>
            <a:chOff x="2552731" y="2386266"/>
            <a:chExt cx="1328678" cy="895595"/>
          </a:xfrm>
        </p:grpSpPr>
        <p:sp>
          <p:nvSpPr>
            <p:cNvPr id="86" name="Rectangle 85"/>
            <p:cNvSpPr/>
            <p:nvPr/>
          </p:nvSpPr>
          <p:spPr>
            <a:xfrm>
              <a:off x="2552731" y="2386266"/>
              <a:ext cx="1328678" cy="89559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Rectangle 86"/>
            <p:cNvSpPr/>
            <p:nvPr/>
          </p:nvSpPr>
          <p:spPr>
            <a:xfrm>
              <a:off x="2647636" y="2472381"/>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 </a:t>
              </a:r>
              <a:endParaRPr lang="en-IN" sz="1400" dirty="0">
                <a:solidFill>
                  <a:schemeClr val="tx1"/>
                </a:solidFill>
              </a:endParaRPr>
            </a:p>
          </p:txBody>
        </p:sp>
        <p:sp>
          <p:nvSpPr>
            <p:cNvPr id="88" name="Rectangle 87"/>
            <p:cNvSpPr/>
            <p:nvPr/>
          </p:nvSpPr>
          <p:spPr>
            <a:xfrm>
              <a:off x="3227615" y="2472381"/>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IN" dirty="0"/>
            </a:p>
          </p:txBody>
        </p:sp>
        <p:sp>
          <p:nvSpPr>
            <p:cNvPr id="89" name="Rectangle 88"/>
            <p:cNvSpPr/>
            <p:nvPr/>
          </p:nvSpPr>
          <p:spPr>
            <a:xfrm>
              <a:off x="2647636" y="2834063"/>
              <a:ext cx="1159958" cy="3272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Pointer to Control Block</a:t>
              </a:r>
              <a:endParaRPr lang="en-IN" sz="1200" b="1" dirty="0">
                <a:solidFill>
                  <a:schemeClr val="tx1"/>
                </a:solidFill>
              </a:endParaRPr>
            </a:p>
          </p:txBody>
        </p:sp>
      </p:grpSp>
      <p:grpSp>
        <p:nvGrpSpPr>
          <p:cNvPr id="108" name="Group 107"/>
          <p:cNvGrpSpPr/>
          <p:nvPr/>
        </p:nvGrpSpPr>
        <p:grpSpPr>
          <a:xfrm>
            <a:off x="3794589" y="4364076"/>
            <a:ext cx="1452507" cy="1881418"/>
            <a:chOff x="3794589" y="4364076"/>
            <a:chExt cx="1452507" cy="1881418"/>
          </a:xfrm>
        </p:grpSpPr>
        <p:sp>
          <p:nvSpPr>
            <p:cNvPr id="79" name="Rectangle 78"/>
            <p:cNvSpPr/>
            <p:nvPr/>
          </p:nvSpPr>
          <p:spPr>
            <a:xfrm>
              <a:off x="3794589" y="4364076"/>
              <a:ext cx="1452507" cy="1881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Rectangle 79"/>
            <p:cNvSpPr/>
            <p:nvPr/>
          </p:nvSpPr>
          <p:spPr>
            <a:xfrm>
              <a:off x="3891423" y="4419959"/>
              <a:ext cx="1266521" cy="41353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Pointer to CA object</a:t>
              </a:r>
              <a:endParaRPr lang="en-IN" sz="1200" dirty="0">
                <a:solidFill>
                  <a:schemeClr val="tx1"/>
                </a:solidFill>
              </a:endParaRPr>
            </a:p>
          </p:txBody>
        </p:sp>
        <p:sp>
          <p:nvSpPr>
            <p:cNvPr id="81" name="Rectangle 80"/>
            <p:cNvSpPr/>
            <p:nvPr/>
          </p:nvSpPr>
          <p:spPr>
            <a:xfrm>
              <a:off x="3891423" y="4867029"/>
              <a:ext cx="825388" cy="41353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Strong_count</a:t>
              </a:r>
              <a:endParaRPr lang="en-IN" sz="900" dirty="0">
                <a:solidFill>
                  <a:schemeClr val="tx1"/>
                </a:solidFill>
              </a:endParaRPr>
            </a:p>
          </p:txBody>
        </p:sp>
        <p:sp>
          <p:nvSpPr>
            <p:cNvPr id="82" name="Rectangle 81"/>
            <p:cNvSpPr/>
            <p:nvPr/>
          </p:nvSpPr>
          <p:spPr>
            <a:xfrm>
              <a:off x="4712971" y="4867029"/>
              <a:ext cx="444972" cy="41353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a:t>
              </a:r>
              <a:endParaRPr lang="en-IN" sz="1200" dirty="0">
                <a:solidFill>
                  <a:schemeClr val="tx1"/>
                </a:solidFill>
              </a:endParaRPr>
            </a:p>
          </p:txBody>
        </p:sp>
        <p:sp>
          <p:nvSpPr>
            <p:cNvPr id="83" name="Rectangle 82"/>
            <p:cNvSpPr/>
            <p:nvPr/>
          </p:nvSpPr>
          <p:spPr>
            <a:xfrm>
              <a:off x="3891423" y="5314099"/>
              <a:ext cx="825388" cy="41353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84" name="Rectangle 83"/>
            <p:cNvSpPr/>
            <p:nvPr/>
          </p:nvSpPr>
          <p:spPr>
            <a:xfrm>
              <a:off x="4712971" y="5314099"/>
              <a:ext cx="444972" cy="41353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a:t>
              </a:r>
              <a:endParaRPr lang="en-IN" sz="1200" dirty="0">
                <a:solidFill>
                  <a:schemeClr val="tx1"/>
                </a:solidFill>
              </a:endParaRPr>
            </a:p>
          </p:txBody>
        </p:sp>
        <p:sp>
          <p:nvSpPr>
            <p:cNvPr id="85" name="Rectangle 84"/>
            <p:cNvSpPr/>
            <p:nvPr/>
          </p:nvSpPr>
          <p:spPr>
            <a:xfrm>
              <a:off x="3891422" y="5761168"/>
              <a:ext cx="1266521" cy="41353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Handle to delete </a:t>
              </a:r>
            </a:p>
            <a:p>
              <a:pPr algn="ctr"/>
              <a:r>
                <a:rPr lang="en-US" sz="1200" dirty="0">
                  <a:solidFill>
                    <a:schemeClr val="tx1"/>
                  </a:solidFill>
                </a:rPr>
                <a:t> and More..</a:t>
              </a:r>
              <a:endParaRPr lang="en-IN" sz="1200" dirty="0">
                <a:solidFill>
                  <a:schemeClr val="tx1"/>
                </a:solidFill>
              </a:endParaRPr>
            </a:p>
          </p:txBody>
        </p:sp>
      </p:grpSp>
      <p:grpSp>
        <p:nvGrpSpPr>
          <p:cNvPr id="111" name="Group 110"/>
          <p:cNvGrpSpPr/>
          <p:nvPr/>
        </p:nvGrpSpPr>
        <p:grpSpPr>
          <a:xfrm>
            <a:off x="540388" y="1962144"/>
            <a:ext cx="9017368" cy="4038098"/>
            <a:chOff x="540388" y="1962144"/>
            <a:chExt cx="9017368" cy="4038098"/>
          </a:xfrm>
        </p:grpSpPr>
        <p:sp>
          <p:nvSpPr>
            <p:cNvPr id="55" name="Bevel 54"/>
            <p:cNvSpPr/>
            <p:nvPr/>
          </p:nvSpPr>
          <p:spPr>
            <a:xfrm>
              <a:off x="4125685" y="3556632"/>
              <a:ext cx="702313" cy="517807"/>
            </a:xfrm>
            <a:prstGeom prst="bevel">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CA object</a:t>
              </a:r>
              <a:endParaRPr lang="en-IN" sz="1100" b="1" dirty="0">
                <a:solidFill>
                  <a:schemeClr val="tx1"/>
                </a:solidFill>
              </a:endParaRPr>
            </a:p>
          </p:txBody>
        </p:sp>
        <p:sp>
          <p:nvSpPr>
            <p:cNvPr id="57" name="TextBox 56"/>
            <p:cNvSpPr txBox="1"/>
            <p:nvPr/>
          </p:nvSpPr>
          <p:spPr>
            <a:xfrm>
              <a:off x="5254776" y="5353911"/>
              <a:ext cx="1249922" cy="646331"/>
            </a:xfrm>
            <a:prstGeom prst="rect">
              <a:avLst/>
            </a:prstGeom>
            <a:noFill/>
          </p:spPr>
          <p:txBody>
            <a:bodyPr wrap="square" rtlCol="0">
              <a:spAutoFit/>
            </a:bodyPr>
            <a:lstStyle/>
            <a:p>
              <a:pPr algn="ctr"/>
              <a:r>
                <a:rPr lang="en-US" b="1" dirty="0"/>
                <a:t>CONTROL BLOCK</a:t>
              </a:r>
              <a:endParaRPr lang="en-IN" b="1" dirty="0"/>
            </a:p>
          </p:txBody>
        </p:sp>
        <p:cxnSp>
          <p:nvCxnSpPr>
            <p:cNvPr id="58" name="Straight Connector 57"/>
            <p:cNvCxnSpPr/>
            <p:nvPr/>
          </p:nvCxnSpPr>
          <p:spPr>
            <a:xfrm>
              <a:off x="622844" y="3381201"/>
              <a:ext cx="8934912" cy="3352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40388" y="2493059"/>
              <a:ext cx="848740" cy="444899"/>
            </a:xfrm>
            <a:prstGeom prst="rect">
              <a:avLst/>
            </a:prstGeom>
            <a:noFill/>
          </p:spPr>
          <p:txBody>
            <a:bodyPr wrap="square" rtlCol="0">
              <a:spAutoFit/>
            </a:bodyPr>
            <a:lstStyle/>
            <a:p>
              <a:pPr algn="ctr"/>
              <a:r>
                <a:rPr lang="en-US" sz="1400" b="1" dirty="0"/>
                <a:t>Stack memory</a:t>
              </a:r>
              <a:endParaRPr lang="en-IN" sz="1400" b="1" dirty="0"/>
            </a:p>
          </p:txBody>
        </p:sp>
        <p:sp>
          <p:nvSpPr>
            <p:cNvPr id="60" name="TextBox 59"/>
            <p:cNvSpPr txBox="1"/>
            <p:nvPr/>
          </p:nvSpPr>
          <p:spPr>
            <a:xfrm>
              <a:off x="583034" y="3552978"/>
              <a:ext cx="848740" cy="444899"/>
            </a:xfrm>
            <a:prstGeom prst="rect">
              <a:avLst/>
            </a:prstGeom>
            <a:noFill/>
          </p:spPr>
          <p:txBody>
            <a:bodyPr wrap="square" rtlCol="0">
              <a:spAutoFit/>
            </a:bodyPr>
            <a:lstStyle/>
            <a:p>
              <a:pPr algn="ctr"/>
              <a:r>
                <a:rPr lang="en-US" sz="1400" b="1" dirty="0"/>
                <a:t>Heap memory</a:t>
              </a:r>
              <a:endParaRPr lang="en-IN" sz="1400" b="1" dirty="0"/>
            </a:p>
          </p:txBody>
        </p:sp>
        <p:cxnSp>
          <p:nvCxnSpPr>
            <p:cNvPr id="61" name="Straight Connector 60"/>
            <p:cNvCxnSpPr/>
            <p:nvPr/>
          </p:nvCxnSpPr>
          <p:spPr>
            <a:xfrm>
              <a:off x="3643969" y="2590867"/>
              <a:ext cx="655728"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4299698" y="2590867"/>
              <a:ext cx="0" cy="959524"/>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86" idx="2"/>
            </p:cNvCxnSpPr>
            <p:nvPr/>
          </p:nvCxnSpPr>
          <p:spPr>
            <a:xfrm rot="16200000" flipH="1">
              <a:off x="3091698" y="3407233"/>
              <a:ext cx="1082215" cy="8314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55" idx="2"/>
            </p:cNvCxnSpPr>
            <p:nvPr/>
          </p:nvCxnSpPr>
          <p:spPr>
            <a:xfrm flipH="1" flipV="1">
              <a:off x="4476842" y="4074439"/>
              <a:ext cx="10142" cy="289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930287" y="2054931"/>
              <a:ext cx="501156" cy="261706"/>
            </a:xfrm>
            <a:prstGeom prst="rect">
              <a:avLst/>
            </a:prstGeom>
            <a:noFill/>
          </p:spPr>
          <p:txBody>
            <a:bodyPr wrap="square" rtlCol="0">
              <a:spAutoFit/>
            </a:bodyPr>
            <a:lstStyle/>
            <a:p>
              <a:pPr algn="ctr"/>
              <a:r>
                <a:rPr lang="en-US" sz="1400" b="1" dirty="0"/>
                <a:t>ptr1</a:t>
              </a:r>
              <a:endParaRPr lang="en-IN" sz="1400" b="1" dirty="0"/>
            </a:p>
          </p:txBody>
        </p:sp>
        <p:sp>
          <p:nvSpPr>
            <p:cNvPr id="66" name="TextBox 65"/>
            <p:cNvSpPr txBox="1"/>
            <p:nvPr/>
          </p:nvSpPr>
          <p:spPr>
            <a:xfrm>
              <a:off x="5619587" y="2043090"/>
              <a:ext cx="638678" cy="307777"/>
            </a:xfrm>
            <a:prstGeom prst="rect">
              <a:avLst/>
            </a:prstGeom>
            <a:noFill/>
          </p:spPr>
          <p:txBody>
            <a:bodyPr wrap="square" rtlCol="0">
              <a:spAutoFit/>
            </a:bodyPr>
            <a:lstStyle/>
            <a:p>
              <a:pPr algn="ctr"/>
              <a:r>
                <a:rPr lang="en-US" sz="1400" b="1" dirty="0"/>
                <a:t>ptr2</a:t>
              </a:r>
              <a:endParaRPr lang="en-IN" sz="1400" b="1" dirty="0"/>
            </a:p>
          </p:txBody>
        </p:sp>
        <p:cxnSp>
          <p:nvCxnSpPr>
            <p:cNvPr id="67" name="Elbow Connector 66"/>
            <p:cNvCxnSpPr>
              <a:stCxn id="90" idx="2"/>
            </p:cNvCxnSpPr>
            <p:nvPr/>
          </p:nvCxnSpPr>
          <p:spPr>
            <a:xfrm rot="5400000">
              <a:off x="4868850" y="3259071"/>
              <a:ext cx="1124777" cy="10852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4646123" y="2590867"/>
              <a:ext cx="743575"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4646123" y="2590867"/>
              <a:ext cx="0" cy="959524"/>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7473297" y="2350867"/>
              <a:ext cx="1227705" cy="8221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70"/>
            <p:cNvSpPr/>
            <p:nvPr/>
          </p:nvSpPr>
          <p:spPr>
            <a:xfrm>
              <a:off x="7549686" y="2451597"/>
              <a:ext cx="535514" cy="3031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tx1"/>
                </a:solidFill>
              </a:endParaRPr>
            </a:p>
          </p:txBody>
        </p:sp>
        <p:sp>
          <p:nvSpPr>
            <p:cNvPr id="72" name="Rectangle 71"/>
            <p:cNvSpPr/>
            <p:nvPr/>
          </p:nvSpPr>
          <p:spPr>
            <a:xfrm>
              <a:off x="8026019" y="2451598"/>
              <a:ext cx="594695" cy="306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a:t>
              </a:r>
              <a:endParaRPr lang="en-IN" sz="1400" dirty="0"/>
            </a:p>
          </p:txBody>
        </p:sp>
        <p:sp>
          <p:nvSpPr>
            <p:cNvPr id="73" name="Rectangle 72"/>
            <p:cNvSpPr/>
            <p:nvPr/>
          </p:nvSpPr>
          <p:spPr>
            <a:xfrm>
              <a:off x="7549686" y="2775753"/>
              <a:ext cx="1071029" cy="301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Pointer to Control Block</a:t>
              </a:r>
              <a:endParaRPr lang="en-IN" sz="1200" b="1" dirty="0">
                <a:solidFill>
                  <a:schemeClr val="tx1"/>
                </a:solidFill>
              </a:endParaRPr>
            </a:p>
          </p:txBody>
        </p:sp>
        <p:sp>
          <p:nvSpPr>
            <p:cNvPr id="74" name="TextBox 73"/>
            <p:cNvSpPr txBox="1"/>
            <p:nvPr/>
          </p:nvSpPr>
          <p:spPr>
            <a:xfrm>
              <a:off x="7687711" y="1962144"/>
              <a:ext cx="619802" cy="307777"/>
            </a:xfrm>
            <a:prstGeom prst="rect">
              <a:avLst/>
            </a:prstGeom>
            <a:noFill/>
          </p:spPr>
          <p:txBody>
            <a:bodyPr wrap="square" rtlCol="0">
              <a:spAutoFit/>
            </a:bodyPr>
            <a:lstStyle/>
            <a:p>
              <a:pPr algn="ctr"/>
              <a:r>
                <a:rPr lang="en-US" sz="1400" b="1" dirty="0"/>
                <a:t>wk1</a:t>
              </a:r>
              <a:endParaRPr lang="en-IN" sz="1400" b="1" dirty="0"/>
            </a:p>
          </p:txBody>
        </p:sp>
        <p:cxnSp>
          <p:nvCxnSpPr>
            <p:cNvPr id="75" name="Elbow Connector 74"/>
            <p:cNvCxnSpPr/>
            <p:nvPr/>
          </p:nvCxnSpPr>
          <p:spPr>
            <a:xfrm rot="10800000" flipV="1">
              <a:off x="5247098" y="2945265"/>
              <a:ext cx="2379989" cy="1573668"/>
            </a:xfrm>
            <a:prstGeom prst="bentConnector3">
              <a:avLst>
                <a:gd name="adj1" fmla="val 15633"/>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p:cNvCxnSpPr/>
            <p:nvPr/>
          </p:nvCxnSpPr>
          <p:spPr>
            <a:xfrm rot="10800000" flipV="1">
              <a:off x="4836863" y="2642626"/>
              <a:ext cx="2721144" cy="959524"/>
            </a:xfrm>
            <a:prstGeom prst="bentConnector3">
              <a:avLst>
                <a:gd name="adj1" fmla="val 30345"/>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2566447" y="25039"/>
            <a:ext cx="3890485" cy="461665"/>
          </a:xfrm>
          <a:prstGeom prst="rect">
            <a:avLst/>
          </a:prstGeom>
          <a:noFill/>
        </p:spPr>
        <p:txBody>
          <a:bodyPr wrap="square" rtlCol="0">
            <a:spAutoFit/>
          </a:bodyPr>
          <a:lstStyle/>
          <a:p>
            <a:pPr algn="ctr"/>
            <a:r>
              <a:rPr lang="en-US" sz="2400" b="1" dirty="0" err="1"/>
              <a:t>shared_ptr</a:t>
            </a:r>
            <a:r>
              <a:rPr lang="en-US" sz="2400" b="1" dirty="0"/>
              <a:t> </a:t>
            </a:r>
            <a:r>
              <a:rPr lang="en-US" sz="2400" dirty="0"/>
              <a:t>with </a:t>
            </a:r>
            <a:r>
              <a:rPr lang="en-US" sz="2400" b="1" dirty="0"/>
              <a:t>weak_ptr</a:t>
            </a:r>
            <a:endParaRPr lang="en-IN" sz="2400" b="1" dirty="0"/>
          </a:p>
        </p:txBody>
      </p:sp>
      <p:sp>
        <p:nvSpPr>
          <p:cNvPr id="94" name="Footer Placeholder 2"/>
          <p:cNvSpPr>
            <a:spLocks noGrp="1"/>
          </p:cNvSpPr>
          <p:nvPr>
            <p:ph type="ftr" sz="quarter" idx="11"/>
          </p:nvPr>
        </p:nvSpPr>
        <p:spPr>
          <a:xfrm>
            <a:off x="2863388" y="6487088"/>
            <a:ext cx="3168115" cy="310469"/>
          </a:xfrm>
        </p:spPr>
        <p:txBody>
          <a:bodyPr/>
          <a:lstStyle/>
          <a:p>
            <a:r>
              <a:rPr lang="en-IN" dirty="0"/>
              <a:t>Trainer: </a:t>
            </a:r>
            <a:r>
              <a:rPr lang="en-IN" dirty="0" err="1"/>
              <a:t>A.M.P.Ganesh</a:t>
            </a:r>
            <a:r>
              <a:rPr lang="en-IN" dirty="0"/>
              <a:t> </a:t>
            </a:r>
            <a:r>
              <a:rPr lang="en-IN" dirty="0" err="1"/>
              <a:t>Prabhu</a:t>
            </a:r>
            <a:r>
              <a:rPr lang="en-IN" dirty="0"/>
              <a:t> [ampganeshprabhu@gmail.com]</a:t>
            </a:r>
          </a:p>
        </p:txBody>
      </p:sp>
      <p:sp>
        <p:nvSpPr>
          <p:cNvPr id="95" name="Slide Number Placeholder 3"/>
          <p:cNvSpPr>
            <a:spLocks noGrp="1"/>
          </p:cNvSpPr>
          <p:nvPr>
            <p:ph type="sldNum" sz="quarter" idx="12"/>
          </p:nvPr>
        </p:nvSpPr>
        <p:spPr>
          <a:xfrm>
            <a:off x="6884587" y="6524751"/>
            <a:ext cx="2112077" cy="310469"/>
          </a:xfrm>
        </p:spPr>
        <p:txBody>
          <a:bodyPr/>
          <a:lstStyle/>
          <a:p>
            <a:fld id="{655AD4A9-8CA1-4D98-8B5C-B111F93BCC3A}" type="slidenum">
              <a:rPr lang="en-IN" smtClean="0"/>
              <a:t>146</a:t>
            </a:fld>
            <a:endParaRPr lang="en-IN"/>
          </a:p>
        </p:txBody>
      </p:sp>
      <p:sp>
        <p:nvSpPr>
          <p:cNvPr id="3" name="Rectangle 2"/>
          <p:cNvSpPr/>
          <p:nvPr/>
        </p:nvSpPr>
        <p:spPr>
          <a:xfrm>
            <a:off x="475148" y="542658"/>
            <a:ext cx="4572000" cy="954107"/>
          </a:xfrm>
          <a:prstGeom prst="rect">
            <a:avLst/>
          </a:prstGeom>
          <a:solidFill>
            <a:schemeClr val="tx1"/>
          </a:solidFill>
        </p:spPr>
        <p:txBody>
          <a:bodyPr>
            <a:spAutoFit/>
          </a:bodyPr>
          <a:lstStyle/>
          <a:p>
            <a:r>
              <a:rPr lang="en-IN" sz="1400" dirty="0" err="1">
                <a:solidFill>
                  <a:srgbClr val="4EC9B0"/>
                </a:solidFill>
                <a:latin typeface="Consolas" panose="020B0609020204030204" pitchFamily="49" charset="0"/>
              </a:rPr>
              <a:t>shared_ptr</a:t>
            </a:r>
            <a:r>
              <a:rPr lang="en-IN" sz="1400" dirty="0">
                <a:solidFill>
                  <a:srgbClr val="D4D4D4"/>
                </a:solidFill>
                <a:latin typeface="Consolas" panose="020B0609020204030204" pitchFamily="49" charset="0"/>
              </a:rPr>
              <a:t>&lt;</a:t>
            </a:r>
            <a:r>
              <a:rPr lang="en-IN" sz="1400" dirty="0">
                <a:solidFill>
                  <a:srgbClr val="4EC9B0"/>
                </a:solidFill>
                <a:latin typeface="Consolas" panose="020B0609020204030204" pitchFamily="49" charset="0"/>
              </a:rPr>
              <a:t>CA</a:t>
            </a:r>
            <a:r>
              <a:rPr lang="en-IN" sz="1400" dirty="0">
                <a:solidFill>
                  <a:srgbClr val="D4D4D4"/>
                </a:solidFill>
                <a:latin typeface="Consolas" panose="020B0609020204030204" pitchFamily="49" charset="0"/>
              </a:rPr>
              <a:t>&gt; </a:t>
            </a:r>
            <a:r>
              <a:rPr lang="en-IN" sz="1400" dirty="0">
                <a:solidFill>
                  <a:srgbClr val="9CDCFE"/>
                </a:solidFill>
                <a:latin typeface="Consolas" panose="020B0609020204030204" pitchFamily="49" charset="0"/>
              </a:rPr>
              <a:t>ptr1</a:t>
            </a:r>
            <a:r>
              <a:rPr lang="en-IN" sz="1400" dirty="0">
                <a:solidFill>
                  <a:srgbClr val="D4D4D4"/>
                </a:solidFill>
                <a:latin typeface="Consolas" panose="020B0609020204030204" pitchFamily="49" charset="0"/>
              </a:rPr>
              <a:t>(</a:t>
            </a:r>
            <a:r>
              <a:rPr lang="en-IN" sz="1400" dirty="0">
                <a:solidFill>
                  <a:srgbClr val="C586C0"/>
                </a:solidFill>
                <a:latin typeface="Consolas" panose="020B0609020204030204" pitchFamily="49" charset="0"/>
              </a:rPr>
              <a:t>new</a:t>
            </a:r>
            <a:r>
              <a:rPr lang="en-IN" sz="1400" dirty="0">
                <a:solidFill>
                  <a:srgbClr val="D4D4D4"/>
                </a:solidFill>
                <a:latin typeface="Consolas" panose="020B0609020204030204" pitchFamily="49" charset="0"/>
              </a:rPr>
              <a:t> </a:t>
            </a:r>
            <a:r>
              <a:rPr lang="en-IN" sz="1400" dirty="0">
                <a:solidFill>
                  <a:srgbClr val="4EC9B0"/>
                </a:solidFill>
                <a:latin typeface="Consolas" panose="020B0609020204030204" pitchFamily="49" charset="0"/>
              </a:rPr>
              <a:t>CA</a:t>
            </a:r>
            <a:r>
              <a:rPr lang="en-IN" sz="1400" dirty="0">
                <a:solidFill>
                  <a:srgbClr val="D4D4D4"/>
                </a:solidFill>
                <a:latin typeface="Consolas" panose="020B0609020204030204" pitchFamily="49" charset="0"/>
              </a:rPr>
              <a:t>());</a:t>
            </a:r>
          </a:p>
          <a:p>
            <a:r>
              <a:rPr lang="en-IN" sz="1400" dirty="0" err="1">
                <a:solidFill>
                  <a:srgbClr val="4EC9B0"/>
                </a:solidFill>
                <a:latin typeface="Consolas" panose="020B0609020204030204" pitchFamily="49" charset="0"/>
              </a:rPr>
              <a:t>shared_ptr</a:t>
            </a:r>
            <a:r>
              <a:rPr lang="en-IN" sz="1400" dirty="0">
                <a:solidFill>
                  <a:srgbClr val="D4D4D4"/>
                </a:solidFill>
                <a:latin typeface="Consolas" panose="020B0609020204030204" pitchFamily="49" charset="0"/>
              </a:rPr>
              <a:t>&lt;</a:t>
            </a:r>
            <a:r>
              <a:rPr lang="en-IN" sz="1400" dirty="0">
                <a:solidFill>
                  <a:srgbClr val="4EC9B0"/>
                </a:solidFill>
                <a:latin typeface="Consolas" panose="020B0609020204030204" pitchFamily="49" charset="0"/>
              </a:rPr>
              <a:t>CA</a:t>
            </a:r>
            <a:r>
              <a:rPr lang="en-IN" sz="1400" dirty="0">
                <a:solidFill>
                  <a:srgbClr val="D4D4D4"/>
                </a:solidFill>
                <a:latin typeface="Consolas" panose="020B0609020204030204" pitchFamily="49" charset="0"/>
              </a:rPr>
              <a:t>&gt; </a:t>
            </a:r>
            <a:r>
              <a:rPr lang="en-IN" sz="1400" dirty="0">
                <a:solidFill>
                  <a:srgbClr val="9CDCFE"/>
                </a:solidFill>
                <a:latin typeface="Consolas" panose="020B0609020204030204" pitchFamily="49" charset="0"/>
              </a:rPr>
              <a:t>ptr2</a:t>
            </a:r>
            <a:r>
              <a:rPr lang="en-IN" sz="1400" dirty="0">
                <a:solidFill>
                  <a:srgbClr val="D4D4D4"/>
                </a:solidFill>
                <a:latin typeface="Consolas" panose="020B0609020204030204" pitchFamily="49" charset="0"/>
              </a:rPr>
              <a:t>(</a:t>
            </a:r>
            <a:r>
              <a:rPr lang="en-IN" sz="1400" dirty="0">
                <a:solidFill>
                  <a:srgbClr val="9CDCFE"/>
                </a:solidFill>
                <a:latin typeface="Consolas" panose="020B0609020204030204" pitchFamily="49" charset="0"/>
              </a:rPr>
              <a:t>ptr1</a:t>
            </a:r>
            <a:r>
              <a:rPr lang="en-IN" sz="1400" dirty="0">
                <a:solidFill>
                  <a:srgbClr val="D4D4D4"/>
                </a:solidFill>
                <a:latin typeface="Consolas" panose="020B0609020204030204" pitchFamily="49" charset="0"/>
              </a:rPr>
              <a:t>);</a:t>
            </a:r>
          </a:p>
          <a:p>
            <a:br>
              <a:rPr lang="en-IN" sz="1400" dirty="0">
                <a:solidFill>
                  <a:srgbClr val="D4D4D4"/>
                </a:solidFill>
                <a:latin typeface="Consolas" panose="020B0609020204030204" pitchFamily="49" charset="0"/>
              </a:rPr>
            </a:br>
            <a:r>
              <a:rPr lang="en-IN" sz="1400" dirty="0" err="1">
                <a:solidFill>
                  <a:srgbClr val="4EC9B0"/>
                </a:solidFill>
                <a:latin typeface="Consolas" panose="020B0609020204030204" pitchFamily="49" charset="0"/>
              </a:rPr>
              <a:t>weak_ptr</a:t>
            </a:r>
            <a:r>
              <a:rPr lang="en-IN" sz="1400" dirty="0">
                <a:solidFill>
                  <a:srgbClr val="D4D4D4"/>
                </a:solidFill>
                <a:latin typeface="Consolas" panose="020B0609020204030204" pitchFamily="49" charset="0"/>
              </a:rPr>
              <a:t>&lt;</a:t>
            </a:r>
            <a:r>
              <a:rPr lang="en-IN" sz="1400" dirty="0">
                <a:solidFill>
                  <a:srgbClr val="4EC9B0"/>
                </a:solidFill>
                <a:latin typeface="Consolas" panose="020B0609020204030204" pitchFamily="49" charset="0"/>
              </a:rPr>
              <a:t>CA</a:t>
            </a:r>
            <a:r>
              <a:rPr lang="en-IN" sz="1400" dirty="0">
                <a:solidFill>
                  <a:srgbClr val="D4D4D4"/>
                </a:solidFill>
                <a:latin typeface="Consolas" panose="020B0609020204030204" pitchFamily="49" charset="0"/>
              </a:rPr>
              <a:t>&gt; </a:t>
            </a:r>
            <a:r>
              <a:rPr lang="en-IN" sz="1400" dirty="0">
                <a:solidFill>
                  <a:srgbClr val="9CDCFE"/>
                </a:solidFill>
                <a:latin typeface="Consolas" panose="020B0609020204030204" pitchFamily="49" charset="0"/>
              </a:rPr>
              <a:t>wk1</a:t>
            </a:r>
            <a:r>
              <a:rPr lang="en-IN" sz="1400" dirty="0">
                <a:solidFill>
                  <a:srgbClr val="D4D4D4"/>
                </a:solidFill>
                <a:latin typeface="Consolas" panose="020B0609020204030204" pitchFamily="49" charset="0"/>
              </a:rPr>
              <a:t> = </a:t>
            </a:r>
            <a:r>
              <a:rPr lang="en-IN" sz="1400" dirty="0">
                <a:solidFill>
                  <a:srgbClr val="9CDCFE"/>
                </a:solidFill>
                <a:latin typeface="Consolas" panose="020B0609020204030204" pitchFamily="49" charset="0"/>
              </a:rPr>
              <a:t>ptr1</a:t>
            </a:r>
          </a:p>
        </p:txBody>
      </p:sp>
      <p:sp>
        <p:nvSpPr>
          <p:cNvPr id="4" name="Freeform 3"/>
          <p:cNvSpPr/>
          <p:nvPr/>
        </p:nvSpPr>
        <p:spPr>
          <a:xfrm>
            <a:off x="215153" y="1210235"/>
            <a:ext cx="2987869" cy="401453"/>
          </a:xfrm>
          <a:custGeom>
            <a:avLst/>
            <a:gdLst>
              <a:gd name="connsiteX0" fmla="*/ 53788 w 2987869"/>
              <a:gd name="connsiteY0" fmla="*/ 26894 h 708016"/>
              <a:gd name="connsiteX1" fmla="*/ 1532965 w 2987869"/>
              <a:gd name="connsiteY1" fmla="*/ 13447 h 708016"/>
              <a:gd name="connsiteX2" fmla="*/ 1734671 w 2987869"/>
              <a:gd name="connsiteY2" fmla="*/ 0 h 708016"/>
              <a:gd name="connsiteX3" fmla="*/ 2877671 w 2987869"/>
              <a:gd name="connsiteY3" fmla="*/ 13447 h 708016"/>
              <a:gd name="connsiteX4" fmla="*/ 2918012 w 2987869"/>
              <a:gd name="connsiteY4" fmla="*/ 40341 h 708016"/>
              <a:gd name="connsiteX5" fmla="*/ 2971800 w 2987869"/>
              <a:gd name="connsiteY5" fmla="*/ 201706 h 708016"/>
              <a:gd name="connsiteX6" fmla="*/ 2985247 w 2987869"/>
              <a:gd name="connsiteY6" fmla="*/ 309283 h 708016"/>
              <a:gd name="connsiteX7" fmla="*/ 2944906 w 2987869"/>
              <a:gd name="connsiteY7" fmla="*/ 551330 h 708016"/>
              <a:gd name="connsiteX8" fmla="*/ 2891118 w 2987869"/>
              <a:gd name="connsiteY8" fmla="*/ 578224 h 708016"/>
              <a:gd name="connsiteX9" fmla="*/ 2850776 w 2987869"/>
              <a:gd name="connsiteY9" fmla="*/ 591671 h 708016"/>
              <a:gd name="connsiteX10" fmla="*/ 2756647 w 2987869"/>
              <a:gd name="connsiteY10" fmla="*/ 645459 h 708016"/>
              <a:gd name="connsiteX11" fmla="*/ 2689412 w 2987869"/>
              <a:gd name="connsiteY11" fmla="*/ 672353 h 708016"/>
              <a:gd name="connsiteX12" fmla="*/ 2568388 w 2987869"/>
              <a:gd name="connsiteY12" fmla="*/ 685800 h 708016"/>
              <a:gd name="connsiteX13" fmla="*/ 2460812 w 2987869"/>
              <a:gd name="connsiteY13" fmla="*/ 699247 h 708016"/>
              <a:gd name="connsiteX14" fmla="*/ 941294 w 2987869"/>
              <a:gd name="connsiteY14" fmla="*/ 658906 h 708016"/>
              <a:gd name="connsiteX15" fmla="*/ 874059 w 2987869"/>
              <a:gd name="connsiteY15" fmla="*/ 645459 h 708016"/>
              <a:gd name="connsiteX16" fmla="*/ 806823 w 2987869"/>
              <a:gd name="connsiteY16" fmla="*/ 605118 h 708016"/>
              <a:gd name="connsiteX17" fmla="*/ 739588 w 2987869"/>
              <a:gd name="connsiteY17" fmla="*/ 591671 h 708016"/>
              <a:gd name="connsiteX18" fmla="*/ 618565 w 2987869"/>
              <a:gd name="connsiteY18" fmla="*/ 551330 h 708016"/>
              <a:gd name="connsiteX19" fmla="*/ 537882 w 2987869"/>
              <a:gd name="connsiteY19" fmla="*/ 524436 h 708016"/>
              <a:gd name="connsiteX20" fmla="*/ 497541 w 2987869"/>
              <a:gd name="connsiteY20" fmla="*/ 497541 h 708016"/>
              <a:gd name="connsiteX21" fmla="*/ 389965 w 2987869"/>
              <a:gd name="connsiteY21" fmla="*/ 470647 h 708016"/>
              <a:gd name="connsiteX22" fmla="*/ 349623 w 2987869"/>
              <a:gd name="connsiteY22" fmla="*/ 443753 h 708016"/>
              <a:gd name="connsiteX23" fmla="*/ 107576 w 2987869"/>
              <a:gd name="connsiteY23" fmla="*/ 349624 h 708016"/>
              <a:gd name="connsiteX24" fmla="*/ 13447 w 2987869"/>
              <a:gd name="connsiteY24" fmla="*/ 228600 h 708016"/>
              <a:gd name="connsiteX25" fmla="*/ 0 w 2987869"/>
              <a:gd name="connsiteY25" fmla="*/ 188259 h 708016"/>
              <a:gd name="connsiteX26" fmla="*/ 13447 w 2987869"/>
              <a:gd name="connsiteY26" fmla="*/ 121024 h 708016"/>
              <a:gd name="connsiteX27" fmla="*/ 53788 w 2987869"/>
              <a:gd name="connsiteY27" fmla="*/ 107577 h 708016"/>
              <a:gd name="connsiteX28" fmla="*/ 174812 w 2987869"/>
              <a:gd name="connsiteY28" fmla="*/ 94130 h 708016"/>
              <a:gd name="connsiteX29" fmla="*/ 215153 w 2987869"/>
              <a:gd name="connsiteY29" fmla="*/ 80683 h 708016"/>
              <a:gd name="connsiteX30" fmla="*/ 255494 w 2987869"/>
              <a:gd name="connsiteY30" fmla="*/ 40341 h 708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987869" h="708016">
                <a:moveTo>
                  <a:pt x="53788" y="26894"/>
                </a:moveTo>
                <a:lnTo>
                  <a:pt x="1532965" y="13447"/>
                </a:lnTo>
                <a:cubicBezTo>
                  <a:pt x="1600341" y="12369"/>
                  <a:pt x="1667286" y="0"/>
                  <a:pt x="1734671" y="0"/>
                </a:cubicBezTo>
                <a:cubicBezTo>
                  <a:pt x="2115697" y="0"/>
                  <a:pt x="2496671" y="8965"/>
                  <a:pt x="2877671" y="13447"/>
                </a:cubicBezTo>
                <a:cubicBezTo>
                  <a:pt x="2891118" y="22412"/>
                  <a:pt x="2907494" y="28070"/>
                  <a:pt x="2918012" y="40341"/>
                </a:cubicBezTo>
                <a:cubicBezTo>
                  <a:pt x="2969071" y="99911"/>
                  <a:pt x="2961434" y="123958"/>
                  <a:pt x="2971800" y="201706"/>
                </a:cubicBezTo>
                <a:cubicBezTo>
                  <a:pt x="2976576" y="237527"/>
                  <a:pt x="2980765" y="273424"/>
                  <a:pt x="2985247" y="309283"/>
                </a:cubicBezTo>
                <a:cubicBezTo>
                  <a:pt x="2983336" y="337950"/>
                  <a:pt x="3006154" y="500290"/>
                  <a:pt x="2944906" y="551330"/>
                </a:cubicBezTo>
                <a:cubicBezTo>
                  <a:pt x="2929507" y="564163"/>
                  <a:pt x="2909543" y="570328"/>
                  <a:pt x="2891118" y="578224"/>
                </a:cubicBezTo>
                <a:cubicBezTo>
                  <a:pt x="2878089" y="583808"/>
                  <a:pt x="2864223" y="587189"/>
                  <a:pt x="2850776" y="591671"/>
                </a:cubicBezTo>
                <a:cubicBezTo>
                  <a:pt x="2806308" y="658372"/>
                  <a:pt x="2846653" y="618457"/>
                  <a:pt x="2756647" y="645459"/>
                </a:cubicBezTo>
                <a:cubicBezTo>
                  <a:pt x="2733527" y="652395"/>
                  <a:pt x="2713014" y="667295"/>
                  <a:pt x="2689412" y="672353"/>
                </a:cubicBezTo>
                <a:cubicBezTo>
                  <a:pt x="2649723" y="680858"/>
                  <a:pt x="2608700" y="681057"/>
                  <a:pt x="2568388" y="685800"/>
                </a:cubicBezTo>
                <a:lnTo>
                  <a:pt x="2460812" y="699247"/>
                </a:lnTo>
                <a:cubicBezTo>
                  <a:pt x="2367361" y="697484"/>
                  <a:pt x="1414913" y="737842"/>
                  <a:pt x="941294" y="658906"/>
                </a:cubicBezTo>
                <a:cubicBezTo>
                  <a:pt x="918749" y="655149"/>
                  <a:pt x="896471" y="649941"/>
                  <a:pt x="874059" y="645459"/>
                </a:cubicBezTo>
                <a:cubicBezTo>
                  <a:pt x="851647" y="632012"/>
                  <a:pt x="831090" y="614825"/>
                  <a:pt x="806823" y="605118"/>
                </a:cubicBezTo>
                <a:cubicBezTo>
                  <a:pt x="785602" y="596630"/>
                  <a:pt x="761564" y="597950"/>
                  <a:pt x="739588" y="591671"/>
                </a:cubicBezTo>
                <a:cubicBezTo>
                  <a:pt x="698701" y="579989"/>
                  <a:pt x="658906" y="564777"/>
                  <a:pt x="618565" y="551330"/>
                </a:cubicBezTo>
                <a:lnTo>
                  <a:pt x="537882" y="524436"/>
                </a:lnTo>
                <a:cubicBezTo>
                  <a:pt x="524435" y="515471"/>
                  <a:pt x="512729" y="503064"/>
                  <a:pt x="497541" y="497541"/>
                </a:cubicBezTo>
                <a:cubicBezTo>
                  <a:pt x="462804" y="484909"/>
                  <a:pt x="389965" y="470647"/>
                  <a:pt x="389965" y="470647"/>
                </a:cubicBezTo>
                <a:cubicBezTo>
                  <a:pt x="376518" y="461682"/>
                  <a:pt x="364268" y="450587"/>
                  <a:pt x="349623" y="443753"/>
                </a:cubicBezTo>
                <a:cubicBezTo>
                  <a:pt x="232411" y="389054"/>
                  <a:pt x="209328" y="383541"/>
                  <a:pt x="107576" y="349624"/>
                </a:cubicBezTo>
                <a:cubicBezTo>
                  <a:pt x="72768" y="314816"/>
                  <a:pt x="29532" y="276854"/>
                  <a:pt x="13447" y="228600"/>
                </a:cubicBezTo>
                <a:lnTo>
                  <a:pt x="0" y="188259"/>
                </a:lnTo>
                <a:cubicBezTo>
                  <a:pt x="4482" y="165847"/>
                  <a:pt x="769" y="140041"/>
                  <a:pt x="13447" y="121024"/>
                </a:cubicBezTo>
                <a:cubicBezTo>
                  <a:pt x="21310" y="109230"/>
                  <a:pt x="39806" y="109907"/>
                  <a:pt x="53788" y="107577"/>
                </a:cubicBezTo>
                <a:cubicBezTo>
                  <a:pt x="93825" y="100904"/>
                  <a:pt x="134471" y="98612"/>
                  <a:pt x="174812" y="94130"/>
                </a:cubicBezTo>
                <a:cubicBezTo>
                  <a:pt x="188259" y="89648"/>
                  <a:pt x="203359" y="88546"/>
                  <a:pt x="215153" y="80683"/>
                </a:cubicBezTo>
                <a:cubicBezTo>
                  <a:pt x="230976" y="70134"/>
                  <a:pt x="255494" y="40341"/>
                  <a:pt x="255494" y="4034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0569416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 name="Group 109"/>
          <p:cNvGrpSpPr/>
          <p:nvPr/>
        </p:nvGrpSpPr>
        <p:grpSpPr>
          <a:xfrm>
            <a:off x="5345155" y="2386266"/>
            <a:ext cx="1257397" cy="853033"/>
            <a:chOff x="5345155" y="2386266"/>
            <a:chExt cx="1257397" cy="853033"/>
          </a:xfrm>
        </p:grpSpPr>
        <p:sp>
          <p:nvSpPr>
            <p:cNvPr id="90" name="Rectangle 89"/>
            <p:cNvSpPr/>
            <p:nvPr/>
          </p:nvSpPr>
          <p:spPr>
            <a:xfrm>
              <a:off x="5345155" y="2386266"/>
              <a:ext cx="1257397" cy="85303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Rectangle 90"/>
            <p:cNvSpPr/>
            <p:nvPr/>
          </p:nvSpPr>
          <p:spPr>
            <a:xfrm>
              <a:off x="5434969" y="2468288"/>
              <a:ext cx="548864" cy="295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tx1"/>
                </a:solidFill>
              </a:endParaRPr>
            </a:p>
          </p:txBody>
        </p:sp>
        <p:sp>
          <p:nvSpPr>
            <p:cNvPr id="92" name="Rectangle 91"/>
            <p:cNvSpPr/>
            <p:nvPr/>
          </p:nvSpPr>
          <p:spPr>
            <a:xfrm>
              <a:off x="5983833" y="2468288"/>
              <a:ext cx="548864" cy="295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a:t>
              </a:r>
              <a:endParaRPr lang="en-IN" sz="1400" dirty="0"/>
            </a:p>
          </p:txBody>
        </p:sp>
        <p:sp>
          <p:nvSpPr>
            <p:cNvPr id="93" name="Rectangle 92"/>
            <p:cNvSpPr/>
            <p:nvPr/>
          </p:nvSpPr>
          <p:spPr>
            <a:xfrm>
              <a:off x="5434969" y="2812782"/>
              <a:ext cx="1097728" cy="311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Pointer to Control Block</a:t>
              </a:r>
              <a:endParaRPr lang="en-IN" sz="1200" b="1" dirty="0">
                <a:solidFill>
                  <a:schemeClr val="tx1"/>
                </a:solidFill>
              </a:endParaRPr>
            </a:p>
          </p:txBody>
        </p:sp>
      </p:grpSp>
      <p:grpSp>
        <p:nvGrpSpPr>
          <p:cNvPr id="109" name="Group 108"/>
          <p:cNvGrpSpPr/>
          <p:nvPr/>
        </p:nvGrpSpPr>
        <p:grpSpPr>
          <a:xfrm>
            <a:off x="2552731" y="2386266"/>
            <a:ext cx="1328678" cy="895595"/>
            <a:chOff x="2552731" y="2386266"/>
            <a:chExt cx="1328678" cy="895595"/>
          </a:xfrm>
        </p:grpSpPr>
        <p:sp>
          <p:nvSpPr>
            <p:cNvPr id="86" name="Rectangle 85"/>
            <p:cNvSpPr/>
            <p:nvPr/>
          </p:nvSpPr>
          <p:spPr>
            <a:xfrm>
              <a:off x="2552731" y="2386266"/>
              <a:ext cx="1328678" cy="89559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Rectangle 86"/>
            <p:cNvSpPr/>
            <p:nvPr/>
          </p:nvSpPr>
          <p:spPr>
            <a:xfrm>
              <a:off x="2647636" y="2472381"/>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 </a:t>
              </a:r>
              <a:endParaRPr lang="en-IN" sz="1400" dirty="0">
                <a:solidFill>
                  <a:schemeClr val="tx1"/>
                </a:solidFill>
              </a:endParaRPr>
            </a:p>
          </p:txBody>
        </p:sp>
        <p:sp>
          <p:nvSpPr>
            <p:cNvPr id="88" name="Rectangle 87"/>
            <p:cNvSpPr/>
            <p:nvPr/>
          </p:nvSpPr>
          <p:spPr>
            <a:xfrm>
              <a:off x="3227615" y="2472381"/>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IN" dirty="0"/>
            </a:p>
          </p:txBody>
        </p:sp>
        <p:sp>
          <p:nvSpPr>
            <p:cNvPr id="89" name="Rectangle 88"/>
            <p:cNvSpPr/>
            <p:nvPr/>
          </p:nvSpPr>
          <p:spPr>
            <a:xfrm>
              <a:off x="2647636" y="2834063"/>
              <a:ext cx="1159958" cy="3272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Pointer to Control Block</a:t>
              </a:r>
              <a:endParaRPr lang="en-IN" sz="1200" b="1" dirty="0">
                <a:solidFill>
                  <a:schemeClr val="tx1"/>
                </a:solidFill>
              </a:endParaRPr>
            </a:p>
          </p:txBody>
        </p:sp>
      </p:grpSp>
      <p:grpSp>
        <p:nvGrpSpPr>
          <p:cNvPr id="108" name="Group 107"/>
          <p:cNvGrpSpPr/>
          <p:nvPr/>
        </p:nvGrpSpPr>
        <p:grpSpPr>
          <a:xfrm>
            <a:off x="3794589" y="4364076"/>
            <a:ext cx="1452507" cy="1881418"/>
            <a:chOff x="3794589" y="4364076"/>
            <a:chExt cx="1452507" cy="1881418"/>
          </a:xfrm>
        </p:grpSpPr>
        <p:sp>
          <p:nvSpPr>
            <p:cNvPr id="79" name="Rectangle 78"/>
            <p:cNvSpPr/>
            <p:nvPr/>
          </p:nvSpPr>
          <p:spPr>
            <a:xfrm>
              <a:off x="3794589" y="4364076"/>
              <a:ext cx="1452507" cy="1881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Rectangle 79"/>
            <p:cNvSpPr/>
            <p:nvPr/>
          </p:nvSpPr>
          <p:spPr>
            <a:xfrm>
              <a:off x="3891423" y="4419959"/>
              <a:ext cx="1266521" cy="41353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Pointer to CA object</a:t>
              </a:r>
              <a:endParaRPr lang="en-IN" sz="1200" dirty="0">
                <a:solidFill>
                  <a:schemeClr val="tx1"/>
                </a:solidFill>
              </a:endParaRPr>
            </a:p>
          </p:txBody>
        </p:sp>
        <p:sp>
          <p:nvSpPr>
            <p:cNvPr id="81" name="Rectangle 80"/>
            <p:cNvSpPr/>
            <p:nvPr/>
          </p:nvSpPr>
          <p:spPr>
            <a:xfrm>
              <a:off x="3891423" y="4867029"/>
              <a:ext cx="825388" cy="41353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Strong_count</a:t>
              </a:r>
              <a:endParaRPr lang="en-IN" sz="900" dirty="0">
                <a:solidFill>
                  <a:schemeClr val="tx1"/>
                </a:solidFill>
              </a:endParaRPr>
            </a:p>
          </p:txBody>
        </p:sp>
        <p:sp>
          <p:nvSpPr>
            <p:cNvPr id="82" name="Rectangle 81"/>
            <p:cNvSpPr/>
            <p:nvPr/>
          </p:nvSpPr>
          <p:spPr>
            <a:xfrm>
              <a:off x="4712971" y="4867029"/>
              <a:ext cx="444972" cy="41353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3</a:t>
              </a:r>
              <a:endParaRPr lang="en-IN" sz="1200" dirty="0">
                <a:solidFill>
                  <a:schemeClr val="tx1"/>
                </a:solidFill>
              </a:endParaRPr>
            </a:p>
          </p:txBody>
        </p:sp>
        <p:sp>
          <p:nvSpPr>
            <p:cNvPr id="83" name="Rectangle 82"/>
            <p:cNvSpPr/>
            <p:nvPr/>
          </p:nvSpPr>
          <p:spPr>
            <a:xfrm>
              <a:off x="3891423" y="5314099"/>
              <a:ext cx="825388" cy="41353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84" name="Rectangle 83"/>
            <p:cNvSpPr/>
            <p:nvPr/>
          </p:nvSpPr>
          <p:spPr>
            <a:xfrm>
              <a:off x="4712971" y="5314099"/>
              <a:ext cx="444972" cy="41353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a:t>
              </a:r>
              <a:endParaRPr lang="en-IN" sz="1200" dirty="0">
                <a:solidFill>
                  <a:schemeClr val="tx1"/>
                </a:solidFill>
              </a:endParaRPr>
            </a:p>
          </p:txBody>
        </p:sp>
        <p:sp>
          <p:nvSpPr>
            <p:cNvPr id="85" name="Rectangle 84"/>
            <p:cNvSpPr/>
            <p:nvPr/>
          </p:nvSpPr>
          <p:spPr>
            <a:xfrm>
              <a:off x="3891422" y="5761168"/>
              <a:ext cx="1266521" cy="41353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Handle to delete </a:t>
              </a:r>
            </a:p>
            <a:p>
              <a:pPr algn="ctr"/>
              <a:r>
                <a:rPr lang="en-US" sz="1200" dirty="0">
                  <a:solidFill>
                    <a:schemeClr val="tx1"/>
                  </a:solidFill>
                </a:rPr>
                <a:t> and More..</a:t>
              </a:r>
              <a:endParaRPr lang="en-IN" sz="1200" dirty="0">
                <a:solidFill>
                  <a:schemeClr val="tx1"/>
                </a:solidFill>
              </a:endParaRPr>
            </a:p>
          </p:txBody>
        </p:sp>
      </p:grpSp>
      <p:grpSp>
        <p:nvGrpSpPr>
          <p:cNvPr id="12" name="Group 11"/>
          <p:cNvGrpSpPr/>
          <p:nvPr/>
        </p:nvGrpSpPr>
        <p:grpSpPr>
          <a:xfrm>
            <a:off x="540388" y="1962144"/>
            <a:ext cx="9017368" cy="4038098"/>
            <a:chOff x="540388" y="1962144"/>
            <a:chExt cx="9017368" cy="4038098"/>
          </a:xfrm>
        </p:grpSpPr>
        <p:sp>
          <p:nvSpPr>
            <p:cNvPr id="55" name="Bevel 54"/>
            <p:cNvSpPr/>
            <p:nvPr/>
          </p:nvSpPr>
          <p:spPr>
            <a:xfrm>
              <a:off x="4125685" y="3556632"/>
              <a:ext cx="702313" cy="517807"/>
            </a:xfrm>
            <a:prstGeom prst="bevel">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CA object</a:t>
              </a:r>
              <a:endParaRPr lang="en-IN" sz="1100" b="1" dirty="0">
                <a:solidFill>
                  <a:schemeClr val="tx1"/>
                </a:solidFill>
              </a:endParaRPr>
            </a:p>
          </p:txBody>
        </p:sp>
        <p:sp>
          <p:nvSpPr>
            <p:cNvPr id="57" name="TextBox 56"/>
            <p:cNvSpPr txBox="1"/>
            <p:nvPr/>
          </p:nvSpPr>
          <p:spPr>
            <a:xfrm>
              <a:off x="5254776" y="5353911"/>
              <a:ext cx="1249922" cy="646331"/>
            </a:xfrm>
            <a:prstGeom prst="rect">
              <a:avLst/>
            </a:prstGeom>
            <a:noFill/>
          </p:spPr>
          <p:txBody>
            <a:bodyPr wrap="square" rtlCol="0">
              <a:spAutoFit/>
            </a:bodyPr>
            <a:lstStyle/>
            <a:p>
              <a:pPr algn="ctr"/>
              <a:r>
                <a:rPr lang="en-US" b="1" dirty="0"/>
                <a:t>CONTROL BLOCK</a:t>
              </a:r>
              <a:endParaRPr lang="en-IN" b="1" dirty="0"/>
            </a:p>
          </p:txBody>
        </p:sp>
        <p:cxnSp>
          <p:nvCxnSpPr>
            <p:cNvPr id="58" name="Straight Connector 57"/>
            <p:cNvCxnSpPr/>
            <p:nvPr/>
          </p:nvCxnSpPr>
          <p:spPr>
            <a:xfrm>
              <a:off x="622844" y="3381201"/>
              <a:ext cx="8934912" cy="3352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40388" y="2493059"/>
              <a:ext cx="848740" cy="444899"/>
            </a:xfrm>
            <a:prstGeom prst="rect">
              <a:avLst/>
            </a:prstGeom>
            <a:noFill/>
          </p:spPr>
          <p:txBody>
            <a:bodyPr wrap="square" rtlCol="0">
              <a:spAutoFit/>
            </a:bodyPr>
            <a:lstStyle/>
            <a:p>
              <a:pPr algn="ctr"/>
              <a:r>
                <a:rPr lang="en-US" sz="1400" b="1" dirty="0"/>
                <a:t>Stack memory</a:t>
              </a:r>
              <a:endParaRPr lang="en-IN" sz="1400" b="1" dirty="0"/>
            </a:p>
          </p:txBody>
        </p:sp>
        <p:sp>
          <p:nvSpPr>
            <p:cNvPr id="60" name="TextBox 59"/>
            <p:cNvSpPr txBox="1"/>
            <p:nvPr/>
          </p:nvSpPr>
          <p:spPr>
            <a:xfrm>
              <a:off x="583034" y="3552978"/>
              <a:ext cx="848740" cy="444899"/>
            </a:xfrm>
            <a:prstGeom prst="rect">
              <a:avLst/>
            </a:prstGeom>
            <a:noFill/>
          </p:spPr>
          <p:txBody>
            <a:bodyPr wrap="square" rtlCol="0">
              <a:spAutoFit/>
            </a:bodyPr>
            <a:lstStyle/>
            <a:p>
              <a:pPr algn="ctr"/>
              <a:r>
                <a:rPr lang="en-US" sz="1400" b="1" dirty="0"/>
                <a:t>Heap memory</a:t>
              </a:r>
              <a:endParaRPr lang="en-IN" sz="1400" b="1" dirty="0"/>
            </a:p>
          </p:txBody>
        </p:sp>
        <p:cxnSp>
          <p:nvCxnSpPr>
            <p:cNvPr id="61" name="Straight Connector 60"/>
            <p:cNvCxnSpPr/>
            <p:nvPr/>
          </p:nvCxnSpPr>
          <p:spPr>
            <a:xfrm>
              <a:off x="3643969" y="2590867"/>
              <a:ext cx="655728"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4299698" y="2590867"/>
              <a:ext cx="0" cy="959524"/>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86" idx="2"/>
            </p:cNvCxnSpPr>
            <p:nvPr/>
          </p:nvCxnSpPr>
          <p:spPr>
            <a:xfrm rot="16200000" flipH="1">
              <a:off x="3091698" y="3407233"/>
              <a:ext cx="1082215" cy="8314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55" idx="2"/>
            </p:cNvCxnSpPr>
            <p:nvPr/>
          </p:nvCxnSpPr>
          <p:spPr>
            <a:xfrm flipH="1" flipV="1">
              <a:off x="4476842" y="4074439"/>
              <a:ext cx="10142" cy="289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930287" y="2054931"/>
              <a:ext cx="501156" cy="261706"/>
            </a:xfrm>
            <a:prstGeom prst="rect">
              <a:avLst/>
            </a:prstGeom>
            <a:noFill/>
          </p:spPr>
          <p:txBody>
            <a:bodyPr wrap="square" rtlCol="0">
              <a:spAutoFit/>
            </a:bodyPr>
            <a:lstStyle/>
            <a:p>
              <a:pPr algn="ctr"/>
              <a:r>
                <a:rPr lang="en-US" sz="1400" b="1" dirty="0"/>
                <a:t>ptr1</a:t>
              </a:r>
              <a:endParaRPr lang="en-IN" sz="1400" b="1" dirty="0"/>
            </a:p>
          </p:txBody>
        </p:sp>
        <p:sp>
          <p:nvSpPr>
            <p:cNvPr id="66" name="TextBox 65"/>
            <p:cNvSpPr txBox="1"/>
            <p:nvPr/>
          </p:nvSpPr>
          <p:spPr>
            <a:xfrm>
              <a:off x="5619587" y="2043090"/>
              <a:ext cx="638678" cy="307777"/>
            </a:xfrm>
            <a:prstGeom prst="rect">
              <a:avLst/>
            </a:prstGeom>
            <a:noFill/>
          </p:spPr>
          <p:txBody>
            <a:bodyPr wrap="square" rtlCol="0">
              <a:spAutoFit/>
            </a:bodyPr>
            <a:lstStyle/>
            <a:p>
              <a:pPr algn="ctr"/>
              <a:r>
                <a:rPr lang="en-US" sz="1400" b="1" dirty="0"/>
                <a:t>ptr2</a:t>
              </a:r>
              <a:endParaRPr lang="en-IN" sz="1400" b="1" dirty="0"/>
            </a:p>
          </p:txBody>
        </p:sp>
        <p:cxnSp>
          <p:nvCxnSpPr>
            <p:cNvPr id="67" name="Elbow Connector 66"/>
            <p:cNvCxnSpPr>
              <a:stCxn id="90" idx="2"/>
            </p:cNvCxnSpPr>
            <p:nvPr/>
          </p:nvCxnSpPr>
          <p:spPr>
            <a:xfrm rot="5400000">
              <a:off x="4868850" y="3259071"/>
              <a:ext cx="1124777" cy="10852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4646123" y="2590867"/>
              <a:ext cx="743575"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4646123" y="2590867"/>
              <a:ext cx="0" cy="959524"/>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7473297" y="2350867"/>
              <a:ext cx="1227705" cy="8221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70"/>
            <p:cNvSpPr/>
            <p:nvPr/>
          </p:nvSpPr>
          <p:spPr>
            <a:xfrm>
              <a:off x="7549686" y="2451597"/>
              <a:ext cx="535514" cy="3031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tx1"/>
                </a:solidFill>
              </a:endParaRPr>
            </a:p>
          </p:txBody>
        </p:sp>
        <p:sp>
          <p:nvSpPr>
            <p:cNvPr id="72" name="Rectangle 71"/>
            <p:cNvSpPr/>
            <p:nvPr/>
          </p:nvSpPr>
          <p:spPr>
            <a:xfrm>
              <a:off x="8026019" y="2451598"/>
              <a:ext cx="594695" cy="306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a:t>
              </a:r>
              <a:endParaRPr lang="en-IN" sz="1400" dirty="0"/>
            </a:p>
          </p:txBody>
        </p:sp>
        <p:sp>
          <p:nvSpPr>
            <p:cNvPr id="73" name="Rectangle 72"/>
            <p:cNvSpPr/>
            <p:nvPr/>
          </p:nvSpPr>
          <p:spPr>
            <a:xfrm>
              <a:off x="7549686" y="2775753"/>
              <a:ext cx="1071029" cy="301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Pointer to Control Block</a:t>
              </a:r>
              <a:endParaRPr lang="en-IN" sz="1200" b="1" dirty="0">
                <a:solidFill>
                  <a:schemeClr val="tx1"/>
                </a:solidFill>
              </a:endParaRPr>
            </a:p>
          </p:txBody>
        </p:sp>
        <p:sp>
          <p:nvSpPr>
            <p:cNvPr id="74" name="TextBox 73"/>
            <p:cNvSpPr txBox="1"/>
            <p:nvPr/>
          </p:nvSpPr>
          <p:spPr>
            <a:xfrm>
              <a:off x="7687711" y="1962144"/>
              <a:ext cx="619802" cy="307777"/>
            </a:xfrm>
            <a:prstGeom prst="rect">
              <a:avLst/>
            </a:prstGeom>
            <a:noFill/>
          </p:spPr>
          <p:txBody>
            <a:bodyPr wrap="square" rtlCol="0">
              <a:spAutoFit/>
            </a:bodyPr>
            <a:lstStyle/>
            <a:p>
              <a:pPr algn="ctr"/>
              <a:r>
                <a:rPr lang="en-US" sz="1400" b="1" dirty="0"/>
                <a:t>wk1</a:t>
              </a:r>
              <a:endParaRPr lang="en-IN" sz="1400" b="1" dirty="0"/>
            </a:p>
          </p:txBody>
        </p:sp>
        <p:cxnSp>
          <p:nvCxnSpPr>
            <p:cNvPr id="75" name="Elbow Connector 74"/>
            <p:cNvCxnSpPr/>
            <p:nvPr/>
          </p:nvCxnSpPr>
          <p:spPr>
            <a:xfrm rot="10800000" flipV="1">
              <a:off x="5247098" y="2945265"/>
              <a:ext cx="2379989" cy="1573668"/>
            </a:xfrm>
            <a:prstGeom prst="bentConnector3">
              <a:avLst>
                <a:gd name="adj1" fmla="val 15633"/>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p:cNvCxnSpPr/>
            <p:nvPr/>
          </p:nvCxnSpPr>
          <p:spPr>
            <a:xfrm rot="10800000" flipV="1">
              <a:off x="4836863" y="2642626"/>
              <a:ext cx="2721144" cy="959524"/>
            </a:xfrm>
            <a:prstGeom prst="bentConnector3">
              <a:avLst>
                <a:gd name="adj1" fmla="val 30345"/>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2566447" y="25039"/>
            <a:ext cx="3890485" cy="461665"/>
          </a:xfrm>
          <a:prstGeom prst="rect">
            <a:avLst/>
          </a:prstGeom>
          <a:noFill/>
        </p:spPr>
        <p:txBody>
          <a:bodyPr wrap="square" rtlCol="0">
            <a:spAutoFit/>
          </a:bodyPr>
          <a:lstStyle/>
          <a:p>
            <a:pPr algn="ctr"/>
            <a:r>
              <a:rPr lang="en-US" sz="2400" b="1" dirty="0" err="1"/>
              <a:t>shared_ptr</a:t>
            </a:r>
            <a:r>
              <a:rPr lang="en-US" sz="2400" b="1" dirty="0"/>
              <a:t> </a:t>
            </a:r>
            <a:r>
              <a:rPr lang="en-US" sz="2400" dirty="0"/>
              <a:t>with </a:t>
            </a:r>
            <a:r>
              <a:rPr lang="en-US" sz="2400" b="1" dirty="0"/>
              <a:t>weak_ptr</a:t>
            </a:r>
            <a:endParaRPr lang="en-IN" sz="2400" b="1" dirty="0"/>
          </a:p>
        </p:txBody>
      </p:sp>
      <p:sp>
        <p:nvSpPr>
          <p:cNvPr id="94" name="Footer Placeholder 2"/>
          <p:cNvSpPr>
            <a:spLocks noGrp="1"/>
          </p:cNvSpPr>
          <p:nvPr>
            <p:ph type="ftr" sz="quarter" idx="11"/>
          </p:nvPr>
        </p:nvSpPr>
        <p:spPr>
          <a:xfrm>
            <a:off x="2863388" y="6487088"/>
            <a:ext cx="3168115" cy="310469"/>
          </a:xfrm>
        </p:spPr>
        <p:txBody>
          <a:bodyPr/>
          <a:lstStyle/>
          <a:p>
            <a:r>
              <a:rPr lang="en-IN"/>
              <a:t>Trainer: A.M.P.Ganesh Prabhu [ampganeshprabhu@gmail.com]</a:t>
            </a:r>
            <a:endParaRPr lang="en-IN" dirty="0"/>
          </a:p>
        </p:txBody>
      </p:sp>
      <p:sp>
        <p:nvSpPr>
          <p:cNvPr id="95" name="Slide Number Placeholder 3"/>
          <p:cNvSpPr>
            <a:spLocks noGrp="1"/>
          </p:cNvSpPr>
          <p:nvPr>
            <p:ph type="sldNum" sz="quarter" idx="12"/>
          </p:nvPr>
        </p:nvSpPr>
        <p:spPr>
          <a:xfrm>
            <a:off x="6884587" y="6524751"/>
            <a:ext cx="2112077" cy="310469"/>
          </a:xfrm>
        </p:spPr>
        <p:txBody>
          <a:bodyPr/>
          <a:lstStyle/>
          <a:p>
            <a:fld id="{655AD4A9-8CA1-4D98-8B5C-B111F93BCC3A}" type="slidenum">
              <a:rPr lang="en-IN" smtClean="0"/>
              <a:t>147</a:t>
            </a:fld>
            <a:endParaRPr lang="en-IN"/>
          </a:p>
        </p:txBody>
      </p:sp>
      <p:grpSp>
        <p:nvGrpSpPr>
          <p:cNvPr id="6" name="Group 5"/>
          <p:cNvGrpSpPr/>
          <p:nvPr/>
        </p:nvGrpSpPr>
        <p:grpSpPr>
          <a:xfrm>
            <a:off x="147132" y="511385"/>
            <a:ext cx="3496837" cy="1597634"/>
            <a:chOff x="147132" y="511385"/>
            <a:chExt cx="3496837" cy="1597634"/>
          </a:xfrm>
        </p:grpSpPr>
        <p:sp>
          <p:nvSpPr>
            <p:cNvPr id="2" name="Rectangle 1"/>
            <p:cNvSpPr/>
            <p:nvPr/>
          </p:nvSpPr>
          <p:spPr>
            <a:xfrm>
              <a:off x="302464" y="511385"/>
              <a:ext cx="3341505" cy="1169551"/>
            </a:xfrm>
            <a:prstGeom prst="rect">
              <a:avLst/>
            </a:prstGeom>
            <a:solidFill>
              <a:schemeClr val="tx1"/>
            </a:solidFill>
          </p:spPr>
          <p:txBody>
            <a:bodyPr wrap="square">
              <a:spAutoFit/>
            </a:bodyPr>
            <a:lstStyle/>
            <a:p>
              <a:r>
                <a:rPr lang="en-IN" sz="1400" dirty="0" err="1">
                  <a:solidFill>
                    <a:srgbClr val="4EC9B0"/>
                  </a:solidFill>
                  <a:latin typeface="Consolas" panose="020B0609020204030204" pitchFamily="49" charset="0"/>
                </a:rPr>
                <a:t>shared_ptr</a:t>
              </a:r>
              <a:r>
                <a:rPr lang="en-IN" sz="1400" dirty="0">
                  <a:solidFill>
                    <a:srgbClr val="D4D4D4"/>
                  </a:solidFill>
                  <a:latin typeface="Consolas" panose="020B0609020204030204" pitchFamily="49" charset="0"/>
                </a:rPr>
                <a:t>&lt;</a:t>
              </a:r>
              <a:r>
                <a:rPr lang="en-IN" sz="1400" dirty="0">
                  <a:solidFill>
                    <a:srgbClr val="4EC9B0"/>
                  </a:solidFill>
                  <a:latin typeface="Consolas" panose="020B0609020204030204" pitchFamily="49" charset="0"/>
                </a:rPr>
                <a:t>CA</a:t>
              </a:r>
              <a:r>
                <a:rPr lang="en-IN" sz="1400" dirty="0">
                  <a:solidFill>
                    <a:srgbClr val="D4D4D4"/>
                  </a:solidFill>
                  <a:latin typeface="Consolas" panose="020B0609020204030204" pitchFamily="49" charset="0"/>
                </a:rPr>
                <a:t>&gt; </a:t>
              </a:r>
              <a:r>
                <a:rPr lang="en-IN" sz="1400" dirty="0">
                  <a:solidFill>
                    <a:srgbClr val="9CDCFE"/>
                  </a:solidFill>
                  <a:latin typeface="Consolas" panose="020B0609020204030204" pitchFamily="49" charset="0"/>
                </a:rPr>
                <a:t>ptr1</a:t>
              </a:r>
              <a:r>
                <a:rPr lang="en-IN" sz="1400" dirty="0">
                  <a:solidFill>
                    <a:srgbClr val="D4D4D4"/>
                  </a:solidFill>
                  <a:latin typeface="Consolas" panose="020B0609020204030204" pitchFamily="49" charset="0"/>
                </a:rPr>
                <a:t>(</a:t>
              </a:r>
              <a:r>
                <a:rPr lang="en-IN" sz="1400" dirty="0">
                  <a:solidFill>
                    <a:srgbClr val="C586C0"/>
                  </a:solidFill>
                  <a:latin typeface="Consolas" panose="020B0609020204030204" pitchFamily="49" charset="0"/>
                </a:rPr>
                <a:t>new</a:t>
              </a:r>
              <a:r>
                <a:rPr lang="en-IN" sz="1400" dirty="0">
                  <a:solidFill>
                    <a:srgbClr val="D4D4D4"/>
                  </a:solidFill>
                  <a:latin typeface="Consolas" panose="020B0609020204030204" pitchFamily="49" charset="0"/>
                </a:rPr>
                <a:t> </a:t>
              </a:r>
              <a:r>
                <a:rPr lang="en-IN" sz="1400" dirty="0">
                  <a:solidFill>
                    <a:srgbClr val="4EC9B0"/>
                  </a:solidFill>
                  <a:latin typeface="Consolas" panose="020B0609020204030204" pitchFamily="49" charset="0"/>
                </a:rPr>
                <a:t>CA</a:t>
              </a:r>
              <a:r>
                <a:rPr lang="en-IN" sz="1400" dirty="0">
                  <a:solidFill>
                    <a:srgbClr val="D4D4D4"/>
                  </a:solidFill>
                  <a:latin typeface="Consolas" panose="020B0609020204030204" pitchFamily="49" charset="0"/>
                </a:rPr>
                <a:t>());</a:t>
              </a:r>
            </a:p>
            <a:p>
              <a:r>
                <a:rPr lang="en-IN" sz="1400" dirty="0" err="1">
                  <a:solidFill>
                    <a:srgbClr val="4EC9B0"/>
                  </a:solidFill>
                  <a:latin typeface="Consolas" panose="020B0609020204030204" pitchFamily="49" charset="0"/>
                </a:rPr>
                <a:t>shared_ptr</a:t>
              </a:r>
              <a:r>
                <a:rPr lang="en-IN" sz="1400" dirty="0">
                  <a:solidFill>
                    <a:srgbClr val="D4D4D4"/>
                  </a:solidFill>
                  <a:latin typeface="Consolas" panose="020B0609020204030204" pitchFamily="49" charset="0"/>
                </a:rPr>
                <a:t>&lt;</a:t>
              </a:r>
              <a:r>
                <a:rPr lang="en-IN" sz="1400" dirty="0">
                  <a:solidFill>
                    <a:srgbClr val="4EC9B0"/>
                  </a:solidFill>
                  <a:latin typeface="Consolas" panose="020B0609020204030204" pitchFamily="49" charset="0"/>
                </a:rPr>
                <a:t>CA</a:t>
              </a:r>
              <a:r>
                <a:rPr lang="en-IN" sz="1400" dirty="0">
                  <a:solidFill>
                    <a:srgbClr val="D4D4D4"/>
                  </a:solidFill>
                  <a:latin typeface="Consolas" panose="020B0609020204030204" pitchFamily="49" charset="0"/>
                </a:rPr>
                <a:t>&gt; </a:t>
              </a:r>
              <a:r>
                <a:rPr lang="en-IN" sz="1400" dirty="0">
                  <a:solidFill>
                    <a:srgbClr val="9CDCFE"/>
                  </a:solidFill>
                  <a:latin typeface="Consolas" panose="020B0609020204030204" pitchFamily="49" charset="0"/>
                </a:rPr>
                <a:t>ptr2</a:t>
              </a:r>
              <a:r>
                <a:rPr lang="en-IN" sz="1400" dirty="0">
                  <a:solidFill>
                    <a:srgbClr val="D4D4D4"/>
                  </a:solidFill>
                  <a:latin typeface="Consolas" panose="020B0609020204030204" pitchFamily="49" charset="0"/>
                </a:rPr>
                <a:t>(</a:t>
              </a:r>
              <a:r>
                <a:rPr lang="en-IN" sz="1400" dirty="0">
                  <a:solidFill>
                    <a:srgbClr val="9CDCFE"/>
                  </a:solidFill>
                  <a:latin typeface="Consolas" panose="020B0609020204030204" pitchFamily="49" charset="0"/>
                </a:rPr>
                <a:t>ptr1</a:t>
              </a:r>
              <a:r>
                <a:rPr lang="en-IN" sz="1400" dirty="0">
                  <a:solidFill>
                    <a:srgbClr val="D4D4D4"/>
                  </a:solidFill>
                  <a:latin typeface="Consolas" panose="020B0609020204030204" pitchFamily="49" charset="0"/>
                </a:rPr>
                <a:t>);</a:t>
              </a:r>
            </a:p>
            <a:p>
              <a:br>
                <a:rPr lang="en-IN" sz="1400" dirty="0">
                  <a:solidFill>
                    <a:srgbClr val="D4D4D4"/>
                  </a:solidFill>
                  <a:latin typeface="Consolas" panose="020B0609020204030204" pitchFamily="49" charset="0"/>
                </a:rPr>
              </a:br>
              <a:r>
                <a:rPr lang="en-IN" sz="1400" dirty="0" err="1">
                  <a:solidFill>
                    <a:srgbClr val="4EC9B0"/>
                  </a:solidFill>
                  <a:latin typeface="Consolas" panose="020B0609020204030204" pitchFamily="49" charset="0"/>
                </a:rPr>
                <a:t>weak_ptr</a:t>
              </a:r>
              <a:r>
                <a:rPr lang="en-IN" sz="1400" dirty="0">
                  <a:solidFill>
                    <a:srgbClr val="D4D4D4"/>
                  </a:solidFill>
                  <a:latin typeface="Consolas" panose="020B0609020204030204" pitchFamily="49" charset="0"/>
                </a:rPr>
                <a:t>&lt;</a:t>
              </a:r>
              <a:r>
                <a:rPr lang="en-IN" sz="1400" dirty="0">
                  <a:solidFill>
                    <a:srgbClr val="4EC9B0"/>
                  </a:solidFill>
                  <a:latin typeface="Consolas" panose="020B0609020204030204" pitchFamily="49" charset="0"/>
                </a:rPr>
                <a:t>CA</a:t>
              </a:r>
              <a:r>
                <a:rPr lang="en-IN" sz="1400" dirty="0">
                  <a:solidFill>
                    <a:srgbClr val="D4D4D4"/>
                  </a:solidFill>
                  <a:latin typeface="Consolas" panose="020B0609020204030204" pitchFamily="49" charset="0"/>
                </a:rPr>
                <a:t>&gt; </a:t>
              </a:r>
              <a:r>
                <a:rPr lang="en-IN" sz="1400" dirty="0">
                  <a:solidFill>
                    <a:srgbClr val="9CDCFE"/>
                  </a:solidFill>
                  <a:latin typeface="Consolas" panose="020B0609020204030204" pitchFamily="49" charset="0"/>
                </a:rPr>
                <a:t>wk1</a:t>
              </a:r>
              <a:r>
                <a:rPr lang="en-IN" sz="1400" dirty="0">
                  <a:solidFill>
                    <a:srgbClr val="D4D4D4"/>
                  </a:solidFill>
                  <a:latin typeface="Consolas" panose="020B0609020204030204" pitchFamily="49" charset="0"/>
                </a:rPr>
                <a:t> = </a:t>
              </a:r>
              <a:r>
                <a:rPr lang="en-IN" sz="1400" dirty="0">
                  <a:solidFill>
                    <a:srgbClr val="9CDCFE"/>
                  </a:solidFill>
                  <a:latin typeface="Consolas" panose="020B0609020204030204" pitchFamily="49" charset="0"/>
                </a:rPr>
                <a:t>ptr1</a:t>
              </a:r>
            </a:p>
            <a:p>
              <a:endParaRPr lang="en-IN" sz="1400" b="0" dirty="0">
                <a:solidFill>
                  <a:srgbClr val="D4D4D4"/>
                </a:solidFill>
                <a:effectLst/>
                <a:latin typeface="Consolas" panose="020B0609020204030204" pitchFamily="49" charset="0"/>
              </a:endParaRPr>
            </a:p>
          </p:txBody>
        </p:sp>
        <p:sp>
          <p:nvSpPr>
            <p:cNvPr id="3" name="Rectangle 2"/>
            <p:cNvSpPr/>
            <p:nvPr/>
          </p:nvSpPr>
          <p:spPr>
            <a:xfrm>
              <a:off x="302463" y="1651910"/>
              <a:ext cx="3341505" cy="307777"/>
            </a:xfrm>
            <a:prstGeom prst="rect">
              <a:avLst/>
            </a:prstGeom>
            <a:solidFill>
              <a:schemeClr val="tx1"/>
            </a:solidFill>
          </p:spPr>
          <p:txBody>
            <a:bodyPr wrap="square">
              <a:spAutoFit/>
            </a:bodyPr>
            <a:lstStyle/>
            <a:p>
              <a:r>
                <a:rPr lang="en-IN" sz="1400" dirty="0">
                  <a:solidFill>
                    <a:srgbClr val="569CD6"/>
                  </a:solidFill>
                  <a:latin typeface="Consolas" panose="020B0609020204030204" pitchFamily="49" charset="0"/>
                </a:rPr>
                <a:t>auto</a:t>
              </a:r>
              <a:r>
                <a:rPr lang="en-IN" sz="1400" dirty="0">
                  <a:solidFill>
                    <a:srgbClr val="D4D4D4"/>
                  </a:solidFill>
                  <a:latin typeface="Consolas" panose="020B0609020204030204" pitchFamily="49" charset="0"/>
                </a:rPr>
                <a:t> </a:t>
              </a:r>
              <a:r>
                <a:rPr lang="en-IN" sz="1400" dirty="0">
                  <a:solidFill>
                    <a:srgbClr val="9CDCFE"/>
                  </a:solidFill>
                  <a:latin typeface="Consolas" panose="020B0609020204030204" pitchFamily="49" charset="0"/>
                </a:rPr>
                <a:t>ptr3</a:t>
              </a:r>
              <a:r>
                <a:rPr lang="en-IN" sz="1400" dirty="0">
                  <a:solidFill>
                    <a:srgbClr val="D4D4D4"/>
                  </a:solidFill>
                  <a:latin typeface="Consolas" panose="020B0609020204030204" pitchFamily="49" charset="0"/>
                </a:rPr>
                <a:t> = </a:t>
              </a:r>
              <a:r>
                <a:rPr lang="en-IN" sz="1400" dirty="0">
                  <a:solidFill>
                    <a:srgbClr val="9CDCFE"/>
                  </a:solidFill>
                  <a:latin typeface="Consolas" panose="020B0609020204030204" pitchFamily="49" charset="0"/>
                </a:rPr>
                <a:t>wk1</a:t>
              </a:r>
              <a:r>
                <a:rPr lang="en-IN" sz="1400" dirty="0">
                  <a:solidFill>
                    <a:srgbClr val="D4D4D4"/>
                  </a:solidFill>
                  <a:latin typeface="Consolas" panose="020B0609020204030204" pitchFamily="49" charset="0"/>
                </a:rPr>
                <a:t>.</a:t>
              </a:r>
              <a:r>
                <a:rPr lang="en-IN" sz="1400" dirty="0">
                  <a:solidFill>
                    <a:srgbClr val="DCDCAA"/>
                  </a:solidFill>
                  <a:latin typeface="Consolas" panose="020B0609020204030204" pitchFamily="49" charset="0"/>
                </a:rPr>
                <a:t>lock</a:t>
              </a:r>
              <a:r>
                <a:rPr lang="en-IN" sz="1400" dirty="0">
                  <a:solidFill>
                    <a:srgbClr val="D4D4D4"/>
                  </a:solidFill>
                  <a:latin typeface="Consolas" panose="020B0609020204030204" pitchFamily="49" charset="0"/>
                </a:rPr>
                <a:t>();</a:t>
              </a:r>
              <a:endParaRPr lang="en-IN" sz="1400" b="0" dirty="0">
                <a:solidFill>
                  <a:srgbClr val="D4D4D4"/>
                </a:solidFill>
                <a:effectLst/>
                <a:latin typeface="Consolas" panose="020B0609020204030204" pitchFamily="49" charset="0"/>
              </a:endParaRPr>
            </a:p>
          </p:txBody>
        </p:sp>
        <p:sp>
          <p:nvSpPr>
            <p:cNvPr id="5" name="Freeform 4"/>
            <p:cNvSpPr/>
            <p:nvPr/>
          </p:nvSpPr>
          <p:spPr>
            <a:xfrm>
              <a:off x="147132" y="1635484"/>
              <a:ext cx="2748115" cy="473535"/>
            </a:xfrm>
            <a:custGeom>
              <a:avLst/>
              <a:gdLst>
                <a:gd name="connsiteX0" fmla="*/ 59345 w 2748115"/>
                <a:gd name="connsiteY0" fmla="*/ 16335 h 473535"/>
                <a:gd name="connsiteX1" fmla="*/ 2699307 w 2748115"/>
                <a:gd name="connsiteY1" fmla="*/ 16335 h 473535"/>
                <a:gd name="connsiteX2" fmla="*/ 2728803 w 2748115"/>
                <a:gd name="connsiteY2" fmla="*/ 75329 h 473535"/>
                <a:gd name="connsiteX3" fmla="*/ 2728803 w 2748115"/>
                <a:gd name="connsiteY3" fmla="*/ 296555 h 473535"/>
                <a:gd name="connsiteX4" fmla="*/ 2625565 w 2748115"/>
                <a:gd name="connsiteY4" fmla="*/ 355548 h 473535"/>
                <a:gd name="connsiteX5" fmla="*/ 2522326 w 2748115"/>
                <a:gd name="connsiteY5" fmla="*/ 414542 h 473535"/>
                <a:gd name="connsiteX6" fmla="*/ 2478081 w 2748115"/>
                <a:gd name="connsiteY6" fmla="*/ 458787 h 473535"/>
                <a:gd name="connsiteX7" fmla="*/ 2404339 w 2748115"/>
                <a:gd name="connsiteY7" fmla="*/ 473535 h 473535"/>
                <a:gd name="connsiteX8" fmla="*/ 1342455 w 2748115"/>
                <a:gd name="connsiteY8" fmla="*/ 458787 h 473535"/>
                <a:gd name="connsiteX9" fmla="*/ 1121229 w 2748115"/>
                <a:gd name="connsiteY9" fmla="*/ 429290 h 473535"/>
                <a:gd name="connsiteX10" fmla="*/ 1017991 w 2748115"/>
                <a:gd name="connsiteY10" fmla="*/ 399793 h 473535"/>
                <a:gd name="connsiteX11" fmla="*/ 841010 w 2748115"/>
                <a:gd name="connsiteY11" fmla="*/ 385045 h 473535"/>
                <a:gd name="connsiteX12" fmla="*/ 708274 w 2748115"/>
                <a:gd name="connsiteY12" fmla="*/ 355548 h 473535"/>
                <a:gd name="connsiteX13" fmla="*/ 546042 w 2748115"/>
                <a:gd name="connsiteY13" fmla="*/ 311303 h 473535"/>
                <a:gd name="connsiteX14" fmla="*/ 442803 w 2748115"/>
                <a:gd name="connsiteY14" fmla="*/ 267058 h 473535"/>
                <a:gd name="connsiteX15" fmla="*/ 383810 w 2748115"/>
                <a:gd name="connsiteY15" fmla="*/ 237561 h 473535"/>
                <a:gd name="connsiteX16" fmla="*/ 265823 w 2748115"/>
                <a:gd name="connsiteY16" fmla="*/ 208064 h 473535"/>
                <a:gd name="connsiteX17" fmla="*/ 206829 w 2748115"/>
                <a:gd name="connsiteY17" fmla="*/ 193316 h 473535"/>
                <a:gd name="connsiteX18" fmla="*/ 29849 w 2748115"/>
                <a:gd name="connsiteY18" fmla="*/ 163819 h 473535"/>
                <a:gd name="connsiteX19" fmla="*/ 352 w 2748115"/>
                <a:gd name="connsiteY19" fmla="*/ 119574 h 473535"/>
                <a:gd name="connsiteX20" fmla="*/ 44597 w 2748115"/>
                <a:gd name="connsiteY20" fmla="*/ 90077 h 473535"/>
                <a:gd name="connsiteX21" fmla="*/ 177333 w 2748115"/>
                <a:gd name="connsiteY21" fmla="*/ 60581 h 473535"/>
                <a:gd name="connsiteX22" fmla="*/ 192081 w 2748115"/>
                <a:gd name="connsiteY22" fmla="*/ 31084 h 473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748115" h="473535">
                  <a:moveTo>
                    <a:pt x="59345" y="16335"/>
                  </a:moveTo>
                  <a:cubicBezTo>
                    <a:pt x="690588" y="9080"/>
                    <a:pt x="2082345" y="-16482"/>
                    <a:pt x="2699307" y="16335"/>
                  </a:cubicBezTo>
                  <a:cubicBezTo>
                    <a:pt x="2721262" y="17503"/>
                    <a:pt x="2718971" y="55664"/>
                    <a:pt x="2728803" y="75329"/>
                  </a:cubicBezTo>
                  <a:cubicBezTo>
                    <a:pt x="2744723" y="154928"/>
                    <a:pt x="2762836" y="208070"/>
                    <a:pt x="2728803" y="296555"/>
                  </a:cubicBezTo>
                  <a:cubicBezTo>
                    <a:pt x="2711820" y="340710"/>
                    <a:pt x="2658694" y="338984"/>
                    <a:pt x="2625565" y="355548"/>
                  </a:cubicBezTo>
                  <a:cubicBezTo>
                    <a:pt x="2590114" y="373273"/>
                    <a:pt x="2554796" y="391813"/>
                    <a:pt x="2522326" y="414542"/>
                  </a:cubicBezTo>
                  <a:cubicBezTo>
                    <a:pt x="2505239" y="426503"/>
                    <a:pt x="2496736" y="449459"/>
                    <a:pt x="2478081" y="458787"/>
                  </a:cubicBezTo>
                  <a:cubicBezTo>
                    <a:pt x="2455660" y="469997"/>
                    <a:pt x="2428920" y="468619"/>
                    <a:pt x="2404339" y="473535"/>
                  </a:cubicBezTo>
                  <a:lnTo>
                    <a:pt x="1342455" y="458787"/>
                  </a:lnTo>
                  <a:cubicBezTo>
                    <a:pt x="1331824" y="458521"/>
                    <a:pt x="1139294" y="433161"/>
                    <a:pt x="1121229" y="429290"/>
                  </a:cubicBezTo>
                  <a:cubicBezTo>
                    <a:pt x="1086234" y="421791"/>
                    <a:pt x="1053343" y="405375"/>
                    <a:pt x="1017991" y="399793"/>
                  </a:cubicBezTo>
                  <a:cubicBezTo>
                    <a:pt x="959517" y="390560"/>
                    <a:pt x="900004" y="389961"/>
                    <a:pt x="841010" y="385045"/>
                  </a:cubicBezTo>
                  <a:cubicBezTo>
                    <a:pt x="798899" y="376623"/>
                    <a:pt x="749938" y="368047"/>
                    <a:pt x="708274" y="355548"/>
                  </a:cubicBezTo>
                  <a:cubicBezTo>
                    <a:pt x="558585" y="310641"/>
                    <a:pt x="680440" y="338182"/>
                    <a:pt x="546042" y="311303"/>
                  </a:cubicBezTo>
                  <a:cubicBezTo>
                    <a:pt x="511629" y="296555"/>
                    <a:pt x="476887" y="282551"/>
                    <a:pt x="442803" y="267058"/>
                  </a:cubicBezTo>
                  <a:cubicBezTo>
                    <a:pt x="422788" y="257960"/>
                    <a:pt x="404667" y="244513"/>
                    <a:pt x="383810" y="237561"/>
                  </a:cubicBezTo>
                  <a:cubicBezTo>
                    <a:pt x="345351" y="224741"/>
                    <a:pt x="305152" y="217896"/>
                    <a:pt x="265823" y="208064"/>
                  </a:cubicBezTo>
                  <a:cubicBezTo>
                    <a:pt x="246158" y="203148"/>
                    <a:pt x="226823" y="196648"/>
                    <a:pt x="206829" y="193316"/>
                  </a:cubicBezTo>
                  <a:lnTo>
                    <a:pt x="29849" y="163819"/>
                  </a:lnTo>
                  <a:cubicBezTo>
                    <a:pt x="20017" y="149071"/>
                    <a:pt x="-3124" y="136955"/>
                    <a:pt x="352" y="119574"/>
                  </a:cubicBezTo>
                  <a:cubicBezTo>
                    <a:pt x="3828" y="102193"/>
                    <a:pt x="28743" y="98004"/>
                    <a:pt x="44597" y="90077"/>
                  </a:cubicBezTo>
                  <a:cubicBezTo>
                    <a:pt x="145682" y="39534"/>
                    <a:pt x="18742" y="128548"/>
                    <a:pt x="177333" y="60581"/>
                  </a:cubicBezTo>
                  <a:cubicBezTo>
                    <a:pt x="187437" y="56251"/>
                    <a:pt x="187165" y="40916"/>
                    <a:pt x="192081" y="310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3" name="Group 52"/>
          <p:cNvGrpSpPr/>
          <p:nvPr/>
        </p:nvGrpSpPr>
        <p:grpSpPr>
          <a:xfrm>
            <a:off x="5082088" y="872809"/>
            <a:ext cx="1257397" cy="853033"/>
            <a:chOff x="5345155" y="2386266"/>
            <a:chExt cx="1257397" cy="853033"/>
          </a:xfrm>
        </p:grpSpPr>
        <p:sp>
          <p:nvSpPr>
            <p:cNvPr id="54" name="Rectangle 53"/>
            <p:cNvSpPr/>
            <p:nvPr/>
          </p:nvSpPr>
          <p:spPr>
            <a:xfrm>
              <a:off x="5345155" y="2386266"/>
              <a:ext cx="1257397" cy="85303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55"/>
            <p:cNvSpPr/>
            <p:nvPr/>
          </p:nvSpPr>
          <p:spPr>
            <a:xfrm>
              <a:off x="5434969" y="2468288"/>
              <a:ext cx="548864" cy="295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tx1"/>
                </a:solidFill>
              </a:endParaRPr>
            </a:p>
          </p:txBody>
        </p:sp>
        <p:sp>
          <p:nvSpPr>
            <p:cNvPr id="96" name="Rectangle 95"/>
            <p:cNvSpPr/>
            <p:nvPr/>
          </p:nvSpPr>
          <p:spPr>
            <a:xfrm>
              <a:off x="5983833" y="2468288"/>
              <a:ext cx="548864" cy="295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a:t>
              </a:r>
              <a:endParaRPr lang="en-IN" sz="1400" dirty="0"/>
            </a:p>
          </p:txBody>
        </p:sp>
        <p:sp>
          <p:nvSpPr>
            <p:cNvPr id="97" name="Rectangle 96"/>
            <p:cNvSpPr/>
            <p:nvPr/>
          </p:nvSpPr>
          <p:spPr>
            <a:xfrm>
              <a:off x="5434969" y="2812782"/>
              <a:ext cx="1097728" cy="311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Pointer to Control Block</a:t>
              </a:r>
              <a:endParaRPr lang="en-IN" sz="1200" b="1" dirty="0">
                <a:solidFill>
                  <a:schemeClr val="tx1"/>
                </a:solidFill>
              </a:endParaRPr>
            </a:p>
          </p:txBody>
        </p:sp>
      </p:grpSp>
      <p:sp>
        <p:nvSpPr>
          <p:cNvPr id="98" name="TextBox 97"/>
          <p:cNvSpPr txBox="1"/>
          <p:nvPr/>
        </p:nvSpPr>
        <p:spPr>
          <a:xfrm>
            <a:off x="6213358" y="1071391"/>
            <a:ext cx="638678" cy="307777"/>
          </a:xfrm>
          <a:prstGeom prst="rect">
            <a:avLst/>
          </a:prstGeom>
          <a:noFill/>
        </p:spPr>
        <p:txBody>
          <a:bodyPr wrap="square" rtlCol="0">
            <a:spAutoFit/>
          </a:bodyPr>
          <a:lstStyle/>
          <a:p>
            <a:pPr algn="ctr"/>
            <a:r>
              <a:rPr lang="en-US" sz="1400" b="1" dirty="0"/>
              <a:t>ptr3</a:t>
            </a:r>
            <a:endParaRPr lang="en-IN" sz="1400" b="1" dirty="0"/>
          </a:p>
        </p:txBody>
      </p:sp>
      <p:cxnSp>
        <p:nvCxnSpPr>
          <p:cNvPr id="8" name="Elbow Connector 7"/>
          <p:cNvCxnSpPr>
            <a:stCxn id="54" idx="1"/>
            <a:endCxn id="55" idx="6"/>
          </p:cNvCxnSpPr>
          <p:nvPr/>
        </p:nvCxnSpPr>
        <p:spPr>
          <a:xfrm rot="10800000" flipV="1">
            <a:off x="4476842" y="1299326"/>
            <a:ext cx="605246" cy="2257306"/>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p:nvPr/>
        </p:nvCxnSpPr>
        <p:spPr>
          <a:xfrm rot="5400000">
            <a:off x="3635068" y="2863578"/>
            <a:ext cx="2792647" cy="141287"/>
          </a:xfrm>
          <a:prstGeom prst="bentConnector3">
            <a:avLst>
              <a:gd name="adj1" fmla="val 885"/>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73941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p:cNvGrpSpPr/>
          <p:nvPr/>
        </p:nvGrpSpPr>
        <p:grpSpPr>
          <a:xfrm>
            <a:off x="2552731" y="2386266"/>
            <a:ext cx="1328678" cy="895595"/>
            <a:chOff x="2552731" y="2386266"/>
            <a:chExt cx="1328678" cy="895595"/>
          </a:xfrm>
        </p:grpSpPr>
        <p:sp>
          <p:nvSpPr>
            <p:cNvPr id="86" name="Rectangle 85"/>
            <p:cNvSpPr/>
            <p:nvPr/>
          </p:nvSpPr>
          <p:spPr>
            <a:xfrm>
              <a:off x="2552731" y="2386266"/>
              <a:ext cx="1328678" cy="89559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Rectangle 86"/>
            <p:cNvSpPr/>
            <p:nvPr/>
          </p:nvSpPr>
          <p:spPr>
            <a:xfrm>
              <a:off x="2647636" y="2472381"/>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 </a:t>
              </a:r>
              <a:endParaRPr lang="en-IN" sz="1400" dirty="0">
                <a:solidFill>
                  <a:schemeClr val="tx1"/>
                </a:solidFill>
              </a:endParaRPr>
            </a:p>
          </p:txBody>
        </p:sp>
        <p:sp>
          <p:nvSpPr>
            <p:cNvPr id="88" name="Rectangle 87"/>
            <p:cNvSpPr/>
            <p:nvPr/>
          </p:nvSpPr>
          <p:spPr>
            <a:xfrm>
              <a:off x="3227615" y="2472381"/>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IN" dirty="0"/>
            </a:p>
          </p:txBody>
        </p:sp>
        <p:sp>
          <p:nvSpPr>
            <p:cNvPr id="89" name="Rectangle 88"/>
            <p:cNvSpPr/>
            <p:nvPr/>
          </p:nvSpPr>
          <p:spPr>
            <a:xfrm>
              <a:off x="2647636" y="2834063"/>
              <a:ext cx="1159958" cy="3272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Pointer to Control Block</a:t>
              </a:r>
              <a:endParaRPr lang="en-IN" sz="1200" b="1" dirty="0">
                <a:solidFill>
                  <a:schemeClr val="tx1"/>
                </a:solidFill>
              </a:endParaRPr>
            </a:p>
          </p:txBody>
        </p:sp>
      </p:grpSp>
      <p:sp>
        <p:nvSpPr>
          <p:cNvPr id="57" name="TextBox 56"/>
          <p:cNvSpPr txBox="1"/>
          <p:nvPr/>
        </p:nvSpPr>
        <p:spPr>
          <a:xfrm>
            <a:off x="5254776" y="5353911"/>
            <a:ext cx="1249922" cy="646331"/>
          </a:xfrm>
          <a:prstGeom prst="rect">
            <a:avLst/>
          </a:prstGeom>
          <a:noFill/>
        </p:spPr>
        <p:txBody>
          <a:bodyPr wrap="square" rtlCol="0">
            <a:spAutoFit/>
          </a:bodyPr>
          <a:lstStyle/>
          <a:p>
            <a:pPr algn="ctr"/>
            <a:r>
              <a:rPr lang="en-US" b="1" dirty="0"/>
              <a:t>CONTROL BLOCK</a:t>
            </a:r>
            <a:endParaRPr lang="en-IN" b="1" dirty="0"/>
          </a:p>
        </p:txBody>
      </p:sp>
      <p:cxnSp>
        <p:nvCxnSpPr>
          <p:cNvPr id="58" name="Straight Connector 57"/>
          <p:cNvCxnSpPr/>
          <p:nvPr/>
        </p:nvCxnSpPr>
        <p:spPr>
          <a:xfrm>
            <a:off x="622844" y="3381201"/>
            <a:ext cx="8934912" cy="3352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40388" y="2493059"/>
            <a:ext cx="848740" cy="444899"/>
          </a:xfrm>
          <a:prstGeom prst="rect">
            <a:avLst/>
          </a:prstGeom>
          <a:noFill/>
        </p:spPr>
        <p:txBody>
          <a:bodyPr wrap="square" rtlCol="0">
            <a:spAutoFit/>
          </a:bodyPr>
          <a:lstStyle/>
          <a:p>
            <a:pPr algn="ctr"/>
            <a:r>
              <a:rPr lang="en-US" sz="1400" b="1" dirty="0"/>
              <a:t>Stack memory</a:t>
            </a:r>
            <a:endParaRPr lang="en-IN" sz="1400" b="1" dirty="0"/>
          </a:p>
        </p:txBody>
      </p:sp>
      <p:sp>
        <p:nvSpPr>
          <p:cNvPr id="60" name="TextBox 59"/>
          <p:cNvSpPr txBox="1"/>
          <p:nvPr/>
        </p:nvSpPr>
        <p:spPr>
          <a:xfrm>
            <a:off x="583034" y="3552978"/>
            <a:ext cx="848740" cy="444899"/>
          </a:xfrm>
          <a:prstGeom prst="rect">
            <a:avLst/>
          </a:prstGeom>
          <a:noFill/>
        </p:spPr>
        <p:txBody>
          <a:bodyPr wrap="square" rtlCol="0">
            <a:spAutoFit/>
          </a:bodyPr>
          <a:lstStyle/>
          <a:p>
            <a:pPr algn="ctr"/>
            <a:r>
              <a:rPr lang="en-US" sz="1400" b="1" dirty="0"/>
              <a:t>Heap memory</a:t>
            </a:r>
            <a:endParaRPr lang="en-IN" sz="1400" b="1" dirty="0"/>
          </a:p>
        </p:txBody>
      </p:sp>
      <p:cxnSp>
        <p:nvCxnSpPr>
          <p:cNvPr id="61" name="Straight Connector 60"/>
          <p:cNvCxnSpPr/>
          <p:nvPr/>
        </p:nvCxnSpPr>
        <p:spPr>
          <a:xfrm>
            <a:off x="3643969" y="2590867"/>
            <a:ext cx="655728"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4299697" y="2590867"/>
            <a:ext cx="1" cy="1809440"/>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86" idx="2"/>
          </p:cNvCxnSpPr>
          <p:nvPr/>
        </p:nvCxnSpPr>
        <p:spPr>
          <a:xfrm rot="16200000" flipH="1">
            <a:off x="3091698" y="3407233"/>
            <a:ext cx="1082215" cy="8314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930287" y="2054931"/>
            <a:ext cx="501156" cy="261706"/>
          </a:xfrm>
          <a:prstGeom prst="rect">
            <a:avLst/>
          </a:prstGeom>
          <a:noFill/>
        </p:spPr>
        <p:txBody>
          <a:bodyPr wrap="square" rtlCol="0">
            <a:spAutoFit/>
          </a:bodyPr>
          <a:lstStyle/>
          <a:p>
            <a:pPr algn="ctr"/>
            <a:r>
              <a:rPr lang="en-US" sz="1400" b="1" dirty="0"/>
              <a:t>ptr1</a:t>
            </a:r>
            <a:endParaRPr lang="en-IN" sz="1400" b="1" dirty="0"/>
          </a:p>
        </p:txBody>
      </p:sp>
      <p:sp>
        <p:nvSpPr>
          <p:cNvPr id="70" name="Rectangle 69"/>
          <p:cNvSpPr/>
          <p:nvPr/>
        </p:nvSpPr>
        <p:spPr>
          <a:xfrm>
            <a:off x="7473297" y="2350867"/>
            <a:ext cx="1227705" cy="8221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70"/>
          <p:cNvSpPr/>
          <p:nvPr/>
        </p:nvSpPr>
        <p:spPr>
          <a:xfrm>
            <a:off x="7549686" y="2451597"/>
            <a:ext cx="535514" cy="3031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tx1"/>
              </a:solidFill>
            </a:endParaRPr>
          </a:p>
        </p:txBody>
      </p:sp>
      <p:sp>
        <p:nvSpPr>
          <p:cNvPr id="72" name="Rectangle 71"/>
          <p:cNvSpPr/>
          <p:nvPr/>
        </p:nvSpPr>
        <p:spPr>
          <a:xfrm>
            <a:off x="8026019" y="2451598"/>
            <a:ext cx="594695" cy="306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a:t>
            </a:r>
            <a:endParaRPr lang="en-IN" sz="1400" dirty="0"/>
          </a:p>
        </p:txBody>
      </p:sp>
      <p:sp>
        <p:nvSpPr>
          <p:cNvPr id="73" name="Rectangle 72"/>
          <p:cNvSpPr/>
          <p:nvPr/>
        </p:nvSpPr>
        <p:spPr>
          <a:xfrm>
            <a:off x="7549686" y="2775753"/>
            <a:ext cx="1071029" cy="301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Pointer to Control Block</a:t>
            </a:r>
            <a:endParaRPr lang="en-IN" sz="1200" b="1" dirty="0">
              <a:solidFill>
                <a:schemeClr val="tx1"/>
              </a:solidFill>
            </a:endParaRPr>
          </a:p>
        </p:txBody>
      </p:sp>
      <p:sp>
        <p:nvSpPr>
          <p:cNvPr id="74" name="TextBox 73"/>
          <p:cNvSpPr txBox="1"/>
          <p:nvPr/>
        </p:nvSpPr>
        <p:spPr>
          <a:xfrm>
            <a:off x="7687711" y="1962144"/>
            <a:ext cx="619802" cy="307777"/>
          </a:xfrm>
          <a:prstGeom prst="rect">
            <a:avLst/>
          </a:prstGeom>
          <a:noFill/>
        </p:spPr>
        <p:txBody>
          <a:bodyPr wrap="square" rtlCol="0">
            <a:spAutoFit/>
          </a:bodyPr>
          <a:lstStyle/>
          <a:p>
            <a:pPr algn="ctr"/>
            <a:r>
              <a:rPr lang="en-US" sz="1400" b="1" dirty="0"/>
              <a:t>wk1</a:t>
            </a:r>
            <a:endParaRPr lang="en-IN" sz="1400" b="1" dirty="0"/>
          </a:p>
        </p:txBody>
      </p:sp>
      <p:cxnSp>
        <p:nvCxnSpPr>
          <p:cNvPr id="75" name="Elbow Connector 74"/>
          <p:cNvCxnSpPr/>
          <p:nvPr/>
        </p:nvCxnSpPr>
        <p:spPr>
          <a:xfrm rot="10800000" flipV="1">
            <a:off x="5106414" y="2945265"/>
            <a:ext cx="2520674" cy="1584126"/>
          </a:xfrm>
          <a:prstGeom prst="bentConnector3">
            <a:avLst>
              <a:gd name="adj1" fmla="val 50000"/>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p:cNvCxnSpPr/>
          <p:nvPr/>
        </p:nvCxnSpPr>
        <p:spPr>
          <a:xfrm rot="10800000" flipV="1">
            <a:off x="5106411" y="2581550"/>
            <a:ext cx="2440384" cy="1836164"/>
          </a:xfrm>
          <a:prstGeom prst="bentConnector3">
            <a:avLst>
              <a:gd name="adj1" fmla="val 64178"/>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566447" y="25039"/>
            <a:ext cx="3890485" cy="461665"/>
          </a:xfrm>
          <a:prstGeom prst="rect">
            <a:avLst/>
          </a:prstGeom>
          <a:noFill/>
        </p:spPr>
        <p:txBody>
          <a:bodyPr wrap="square" rtlCol="0">
            <a:spAutoFit/>
          </a:bodyPr>
          <a:lstStyle/>
          <a:p>
            <a:pPr algn="ctr"/>
            <a:r>
              <a:rPr lang="en-US" sz="2400" b="1" dirty="0" err="1"/>
              <a:t>shared_ptr</a:t>
            </a:r>
            <a:r>
              <a:rPr lang="en-US" sz="2400" b="1" dirty="0"/>
              <a:t> </a:t>
            </a:r>
            <a:r>
              <a:rPr lang="en-US" sz="2400" dirty="0"/>
              <a:t>with </a:t>
            </a:r>
            <a:r>
              <a:rPr lang="en-US" sz="2400" b="1" dirty="0"/>
              <a:t>weak_ptr</a:t>
            </a:r>
            <a:endParaRPr lang="en-IN" sz="2400" b="1" dirty="0"/>
          </a:p>
        </p:txBody>
      </p:sp>
      <p:sp>
        <p:nvSpPr>
          <p:cNvPr id="94" name="Footer Placeholder 2"/>
          <p:cNvSpPr>
            <a:spLocks noGrp="1"/>
          </p:cNvSpPr>
          <p:nvPr>
            <p:ph type="ftr" sz="quarter" idx="11"/>
          </p:nvPr>
        </p:nvSpPr>
        <p:spPr>
          <a:xfrm>
            <a:off x="2863388" y="6487088"/>
            <a:ext cx="3168115" cy="310469"/>
          </a:xfrm>
        </p:spPr>
        <p:txBody>
          <a:bodyPr/>
          <a:lstStyle/>
          <a:p>
            <a:r>
              <a:rPr lang="en-IN"/>
              <a:t>Trainer: A.M.P.Ganesh Prabhu [ampganeshprabhu@gmail.com]</a:t>
            </a:r>
            <a:endParaRPr lang="en-IN" dirty="0"/>
          </a:p>
        </p:txBody>
      </p:sp>
      <p:sp>
        <p:nvSpPr>
          <p:cNvPr id="95" name="Slide Number Placeholder 3"/>
          <p:cNvSpPr>
            <a:spLocks noGrp="1"/>
          </p:cNvSpPr>
          <p:nvPr>
            <p:ph type="sldNum" sz="quarter" idx="12"/>
          </p:nvPr>
        </p:nvSpPr>
        <p:spPr>
          <a:xfrm>
            <a:off x="6884587" y="6524751"/>
            <a:ext cx="2112077" cy="310469"/>
          </a:xfrm>
        </p:spPr>
        <p:txBody>
          <a:bodyPr/>
          <a:lstStyle/>
          <a:p>
            <a:fld id="{655AD4A9-8CA1-4D98-8B5C-B111F93BCC3A}" type="slidenum">
              <a:rPr lang="en-IN" smtClean="0"/>
              <a:t>148</a:t>
            </a:fld>
            <a:endParaRPr lang="en-IN"/>
          </a:p>
        </p:txBody>
      </p:sp>
      <p:sp>
        <p:nvSpPr>
          <p:cNvPr id="2" name="Rectangle 1"/>
          <p:cNvSpPr/>
          <p:nvPr/>
        </p:nvSpPr>
        <p:spPr>
          <a:xfrm>
            <a:off x="1019077" y="1083570"/>
            <a:ext cx="4572000" cy="523220"/>
          </a:xfrm>
          <a:prstGeom prst="rect">
            <a:avLst/>
          </a:prstGeom>
        </p:spPr>
        <p:txBody>
          <a:bodyPr>
            <a:spAutoFit/>
          </a:bodyPr>
          <a:lstStyle/>
          <a:p>
            <a:r>
              <a:rPr lang="en-IN" sz="1400" dirty="0" err="1">
                <a:solidFill>
                  <a:srgbClr val="0000FF"/>
                </a:solidFill>
                <a:latin typeface="Courier New" panose="02070309020205020404" pitchFamily="49" charset="0"/>
                <a:cs typeface="Courier New" panose="02070309020205020404" pitchFamily="49" charset="0"/>
              </a:rPr>
              <a:t>shared_ptr</a:t>
            </a:r>
            <a:r>
              <a:rPr lang="en-IN" sz="1400" dirty="0">
                <a:solidFill>
                  <a:srgbClr val="0000FF"/>
                </a:solidFill>
                <a:latin typeface="Courier New" panose="02070309020205020404" pitchFamily="49" charset="0"/>
                <a:cs typeface="Courier New" panose="02070309020205020404" pitchFamily="49" charset="0"/>
              </a:rPr>
              <a:t>&lt;CA&gt; ptr1 = </a:t>
            </a:r>
            <a:r>
              <a:rPr lang="en-IN" sz="1400" dirty="0" err="1">
                <a:solidFill>
                  <a:srgbClr val="0000FF"/>
                </a:solidFill>
                <a:latin typeface="Courier New" panose="02070309020205020404" pitchFamily="49" charset="0"/>
                <a:cs typeface="Courier New" panose="02070309020205020404" pitchFamily="49" charset="0"/>
              </a:rPr>
              <a:t>make_shared</a:t>
            </a:r>
            <a:r>
              <a:rPr lang="en-IN" sz="1400" dirty="0">
                <a:solidFill>
                  <a:srgbClr val="0000FF"/>
                </a:solidFill>
                <a:latin typeface="Courier New" panose="02070309020205020404" pitchFamily="49" charset="0"/>
                <a:cs typeface="Courier New" panose="02070309020205020404" pitchFamily="49" charset="0"/>
              </a:rPr>
              <a:t>&lt;CA&gt;();</a:t>
            </a:r>
          </a:p>
          <a:p>
            <a:r>
              <a:rPr lang="en-IN" sz="1400" dirty="0" err="1">
                <a:solidFill>
                  <a:srgbClr val="0000FF"/>
                </a:solidFill>
                <a:latin typeface="Courier New" panose="02070309020205020404" pitchFamily="49" charset="0"/>
                <a:cs typeface="Courier New" panose="02070309020205020404" pitchFamily="49" charset="0"/>
              </a:rPr>
              <a:t>weak_ptr</a:t>
            </a:r>
            <a:r>
              <a:rPr lang="en-IN" sz="1400" dirty="0">
                <a:solidFill>
                  <a:srgbClr val="0000FF"/>
                </a:solidFill>
                <a:latin typeface="Courier New" panose="02070309020205020404" pitchFamily="49" charset="0"/>
                <a:cs typeface="Courier New" panose="02070309020205020404" pitchFamily="49" charset="0"/>
              </a:rPr>
              <a:t>&lt;CA&gt; wk1(ptr1);</a:t>
            </a:r>
          </a:p>
        </p:txBody>
      </p:sp>
      <p:grpSp>
        <p:nvGrpSpPr>
          <p:cNvPr id="48" name="Group 47"/>
          <p:cNvGrpSpPr/>
          <p:nvPr/>
        </p:nvGrpSpPr>
        <p:grpSpPr>
          <a:xfrm>
            <a:off x="3728785" y="4400307"/>
            <a:ext cx="1361515" cy="1697690"/>
            <a:chOff x="4921885" y="4445427"/>
            <a:chExt cx="1361515" cy="1697690"/>
          </a:xfrm>
        </p:grpSpPr>
        <p:sp>
          <p:nvSpPr>
            <p:cNvPr id="49" name="Rectangle 48"/>
            <p:cNvSpPr/>
            <p:nvPr/>
          </p:nvSpPr>
          <p:spPr>
            <a:xfrm>
              <a:off x="4921885" y="4445427"/>
              <a:ext cx="1361515" cy="169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50" name="Rectangle 49"/>
            <p:cNvSpPr/>
            <p:nvPr/>
          </p:nvSpPr>
          <p:spPr>
            <a:xfrm>
              <a:off x="5039970" y="4559850"/>
              <a:ext cx="1141459" cy="295936"/>
            </a:xfrm>
            <a:prstGeom prst="rect">
              <a:avLst/>
            </a:prstGeom>
            <a:solidFill>
              <a:schemeClr val="accent2">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object</a:t>
              </a:r>
              <a:endParaRPr lang="en-IN" sz="900" dirty="0">
                <a:solidFill>
                  <a:schemeClr val="tx1"/>
                </a:solidFill>
              </a:endParaRPr>
            </a:p>
          </p:txBody>
        </p:sp>
        <p:sp>
          <p:nvSpPr>
            <p:cNvPr id="51" name="Rectangle 50"/>
            <p:cNvSpPr/>
            <p:nvPr/>
          </p:nvSpPr>
          <p:spPr>
            <a:xfrm>
              <a:off x="5012653" y="4899265"/>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53" name="Rectangle 52"/>
            <p:cNvSpPr/>
            <p:nvPr/>
          </p:nvSpPr>
          <p:spPr>
            <a:xfrm>
              <a:off x="5782735" y="4899265"/>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1</a:t>
              </a:r>
              <a:endParaRPr lang="en-IN" sz="900" dirty="0">
                <a:solidFill>
                  <a:schemeClr val="tx1"/>
                </a:solidFill>
              </a:endParaRPr>
            </a:p>
          </p:txBody>
        </p:sp>
        <p:sp>
          <p:nvSpPr>
            <p:cNvPr id="54" name="Rectangle 53"/>
            <p:cNvSpPr/>
            <p:nvPr/>
          </p:nvSpPr>
          <p:spPr>
            <a:xfrm>
              <a:off x="5012653" y="5302676"/>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56" name="Rectangle 55"/>
            <p:cNvSpPr/>
            <p:nvPr/>
          </p:nvSpPr>
          <p:spPr>
            <a:xfrm>
              <a:off x="5782735" y="5302676"/>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1</a:t>
              </a:r>
              <a:endParaRPr lang="en-IN" sz="900" dirty="0">
                <a:solidFill>
                  <a:schemeClr val="tx1"/>
                </a:solidFill>
              </a:endParaRPr>
            </a:p>
          </p:txBody>
        </p:sp>
        <p:sp>
          <p:nvSpPr>
            <p:cNvPr id="96" name="Rectangle 95"/>
            <p:cNvSpPr/>
            <p:nvPr/>
          </p:nvSpPr>
          <p:spPr>
            <a:xfrm>
              <a:off x="5012652" y="5706088"/>
              <a:ext cx="1187180"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grpSp>
      <p:sp>
        <p:nvSpPr>
          <p:cNvPr id="3" name="TextBox 2"/>
          <p:cNvSpPr txBox="1"/>
          <p:nvPr/>
        </p:nvSpPr>
        <p:spPr>
          <a:xfrm>
            <a:off x="6884587" y="4077072"/>
            <a:ext cx="2007893" cy="1569660"/>
          </a:xfrm>
          <a:prstGeom prst="rect">
            <a:avLst/>
          </a:prstGeom>
          <a:noFill/>
        </p:spPr>
        <p:txBody>
          <a:bodyPr wrap="square" rtlCol="0">
            <a:spAutoFit/>
          </a:bodyPr>
          <a:lstStyle/>
          <a:p>
            <a:r>
              <a:rPr lang="en-US" sz="1200" b="1" dirty="0"/>
              <a:t>A </a:t>
            </a:r>
            <a:r>
              <a:rPr lang="en-US" sz="1200" b="1" dirty="0" err="1"/>
              <a:t>weak_ptr</a:t>
            </a:r>
            <a:r>
              <a:rPr lang="en-US" sz="1200" b="1" dirty="0"/>
              <a:t> is in a VALID state, if the strong count is NOT zero.</a:t>
            </a:r>
          </a:p>
          <a:p>
            <a:endParaRPr lang="en-US" sz="1200" b="1" dirty="0"/>
          </a:p>
          <a:p>
            <a:r>
              <a:rPr lang="en-US" sz="1200" b="1" dirty="0"/>
              <a:t>If the </a:t>
            </a:r>
            <a:r>
              <a:rPr lang="en-US" sz="1200" b="1" dirty="0" err="1"/>
              <a:t>strong_count</a:t>
            </a:r>
            <a:r>
              <a:rPr lang="en-US" sz="1200" b="1" dirty="0"/>
              <a:t> falls to zero, then the </a:t>
            </a:r>
            <a:r>
              <a:rPr lang="en-US" sz="1200" b="1" dirty="0" err="1"/>
              <a:t>weak_ptr</a:t>
            </a:r>
            <a:r>
              <a:rPr lang="en-US" sz="1200" b="1" dirty="0"/>
              <a:t> goes into an INVALID or EXPIRED state.</a:t>
            </a:r>
            <a:endParaRPr lang="en-IN" sz="1200" b="1" dirty="0"/>
          </a:p>
        </p:txBody>
      </p:sp>
    </p:spTree>
    <p:extLst>
      <p:ext uri="{BB962C8B-B14F-4D97-AF65-F5344CB8AC3E}">
        <p14:creationId xmlns:p14="http://schemas.microsoft.com/office/powerpoint/2010/main" val="178485795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p:cNvGrpSpPr/>
          <p:nvPr/>
        </p:nvGrpSpPr>
        <p:grpSpPr>
          <a:xfrm>
            <a:off x="2552731" y="2386266"/>
            <a:ext cx="1328678" cy="895595"/>
            <a:chOff x="2552731" y="2386266"/>
            <a:chExt cx="1328678" cy="895595"/>
          </a:xfrm>
        </p:grpSpPr>
        <p:sp>
          <p:nvSpPr>
            <p:cNvPr id="86" name="Rectangle 85"/>
            <p:cNvSpPr/>
            <p:nvPr/>
          </p:nvSpPr>
          <p:spPr>
            <a:xfrm>
              <a:off x="2552731" y="2386266"/>
              <a:ext cx="1328678" cy="89559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Rectangle 86"/>
            <p:cNvSpPr/>
            <p:nvPr/>
          </p:nvSpPr>
          <p:spPr>
            <a:xfrm>
              <a:off x="2647636" y="2472381"/>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 </a:t>
              </a:r>
              <a:endParaRPr lang="en-IN" sz="1400" dirty="0">
                <a:solidFill>
                  <a:schemeClr val="tx1"/>
                </a:solidFill>
              </a:endParaRPr>
            </a:p>
          </p:txBody>
        </p:sp>
        <p:sp>
          <p:nvSpPr>
            <p:cNvPr id="88" name="Rectangle 87"/>
            <p:cNvSpPr/>
            <p:nvPr/>
          </p:nvSpPr>
          <p:spPr>
            <a:xfrm>
              <a:off x="3227615" y="2472381"/>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 NULL</a:t>
              </a:r>
              <a:endParaRPr lang="en-IN" sz="1100" b="1" dirty="0">
                <a:solidFill>
                  <a:schemeClr val="tx1"/>
                </a:solidFill>
              </a:endParaRPr>
            </a:p>
          </p:txBody>
        </p:sp>
        <p:sp>
          <p:nvSpPr>
            <p:cNvPr id="89" name="Rectangle 88"/>
            <p:cNvSpPr/>
            <p:nvPr/>
          </p:nvSpPr>
          <p:spPr>
            <a:xfrm>
              <a:off x="2647636" y="2834063"/>
              <a:ext cx="1159958" cy="3272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Pointer to Control Block</a:t>
              </a:r>
              <a:endParaRPr lang="en-IN" sz="1200" b="1" dirty="0">
                <a:solidFill>
                  <a:schemeClr val="tx1"/>
                </a:solidFill>
              </a:endParaRPr>
            </a:p>
          </p:txBody>
        </p:sp>
      </p:grpSp>
      <p:sp>
        <p:nvSpPr>
          <p:cNvPr id="57" name="TextBox 56"/>
          <p:cNvSpPr txBox="1"/>
          <p:nvPr/>
        </p:nvSpPr>
        <p:spPr>
          <a:xfrm>
            <a:off x="2524246" y="5524380"/>
            <a:ext cx="1249922" cy="646331"/>
          </a:xfrm>
          <a:prstGeom prst="rect">
            <a:avLst/>
          </a:prstGeom>
          <a:noFill/>
        </p:spPr>
        <p:txBody>
          <a:bodyPr wrap="square" rtlCol="0">
            <a:spAutoFit/>
          </a:bodyPr>
          <a:lstStyle/>
          <a:p>
            <a:pPr algn="ctr"/>
            <a:r>
              <a:rPr lang="en-US" b="1" dirty="0"/>
              <a:t>CONTROL BLOCK</a:t>
            </a:r>
            <a:endParaRPr lang="en-IN" b="1" dirty="0"/>
          </a:p>
        </p:txBody>
      </p:sp>
      <p:cxnSp>
        <p:nvCxnSpPr>
          <p:cNvPr id="58" name="Straight Connector 57"/>
          <p:cNvCxnSpPr/>
          <p:nvPr/>
        </p:nvCxnSpPr>
        <p:spPr>
          <a:xfrm>
            <a:off x="622844" y="3381201"/>
            <a:ext cx="8934912" cy="3352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40388" y="2493059"/>
            <a:ext cx="848740" cy="444899"/>
          </a:xfrm>
          <a:prstGeom prst="rect">
            <a:avLst/>
          </a:prstGeom>
          <a:noFill/>
        </p:spPr>
        <p:txBody>
          <a:bodyPr wrap="square" rtlCol="0">
            <a:spAutoFit/>
          </a:bodyPr>
          <a:lstStyle/>
          <a:p>
            <a:pPr algn="ctr"/>
            <a:r>
              <a:rPr lang="en-US" sz="1400" b="1" dirty="0"/>
              <a:t>Stack memory</a:t>
            </a:r>
            <a:endParaRPr lang="en-IN" sz="1400" b="1" dirty="0"/>
          </a:p>
        </p:txBody>
      </p:sp>
      <p:sp>
        <p:nvSpPr>
          <p:cNvPr id="60" name="TextBox 59"/>
          <p:cNvSpPr txBox="1"/>
          <p:nvPr/>
        </p:nvSpPr>
        <p:spPr>
          <a:xfrm>
            <a:off x="583034" y="3552978"/>
            <a:ext cx="848740" cy="444899"/>
          </a:xfrm>
          <a:prstGeom prst="rect">
            <a:avLst/>
          </a:prstGeom>
          <a:noFill/>
        </p:spPr>
        <p:txBody>
          <a:bodyPr wrap="square" rtlCol="0">
            <a:spAutoFit/>
          </a:bodyPr>
          <a:lstStyle/>
          <a:p>
            <a:pPr algn="ctr"/>
            <a:r>
              <a:rPr lang="en-US" sz="1400" b="1" dirty="0"/>
              <a:t>Heap memory</a:t>
            </a:r>
            <a:endParaRPr lang="en-IN" sz="1400" b="1" dirty="0"/>
          </a:p>
        </p:txBody>
      </p:sp>
      <p:cxnSp>
        <p:nvCxnSpPr>
          <p:cNvPr id="61" name="Straight Connector 60"/>
          <p:cNvCxnSpPr/>
          <p:nvPr/>
        </p:nvCxnSpPr>
        <p:spPr>
          <a:xfrm>
            <a:off x="3643969" y="2590867"/>
            <a:ext cx="655728"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4299699" y="2590867"/>
            <a:ext cx="16108" cy="658180"/>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86" idx="2"/>
          </p:cNvCxnSpPr>
          <p:nvPr/>
        </p:nvCxnSpPr>
        <p:spPr>
          <a:xfrm rot="16200000" flipH="1">
            <a:off x="3195313" y="3303617"/>
            <a:ext cx="939229" cy="8957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930287" y="2054931"/>
            <a:ext cx="501156" cy="261706"/>
          </a:xfrm>
          <a:prstGeom prst="rect">
            <a:avLst/>
          </a:prstGeom>
          <a:noFill/>
        </p:spPr>
        <p:txBody>
          <a:bodyPr wrap="square" rtlCol="0">
            <a:spAutoFit/>
          </a:bodyPr>
          <a:lstStyle/>
          <a:p>
            <a:pPr algn="ctr"/>
            <a:r>
              <a:rPr lang="en-US" sz="1400" b="1" dirty="0"/>
              <a:t>ptr1</a:t>
            </a:r>
            <a:endParaRPr lang="en-IN" sz="1400" b="1" dirty="0"/>
          </a:p>
        </p:txBody>
      </p:sp>
      <p:sp>
        <p:nvSpPr>
          <p:cNvPr id="70" name="Rectangle 69"/>
          <p:cNvSpPr/>
          <p:nvPr/>
        </p:nvSpPr>
        <p:spPr>
          <a:xfrm>
            <a:off x="7473297" y="2350867"/>
            <a:ext cx="1227705" cy="8221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70"/>
          <p:cNvSpPr/>
          <p:nvPr/>
        </p:nvSpPr>
        <p:spPr>
          <a:xfrm>
            <a:off x="7549686" y="2451597"/>
            <a:ext cx="535514" cy="3031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tx1"/>
              </a:solidFill>
            </a:endParaRPr>
          </a:p>
        </p:txBody>
      </p:sp>
      <p:sp>
        <p:nvSpPr>
          <p:cNvPr id="72" name="Rectangle 71"/>
          <p:cNvSpPr/>
          <p:nvPr/>
        </p:nvSpPr>
        <p:spPr>
          <a:xfrm>
            <a:off x="8026019" y="2451598"/>
            <a:ext cx="594695" cy="306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a:t>
            </a:r>
            <a:endParaRPr lang="en-IN" sz="1400" dirty="0"/>
          </a:p>
        </p:txBody>
      </p:sp>
      <p:sp>
        <p:nvSpPr>
          <p:cNvPr id="73" name="Rectangle 72"/>
          <p:cNvSpPr/>
          <p:nvPr/>
        </p:nvSpPr>
        <p:spPr>
          <a:xfrm>
            <a:off x="7549686" y="2775753"/>
            <a:ext cx="1071029" cy="301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Pointer to Control Block</a:t>
            </a:r>
            <a:endParaRPr lang="en-IN" sz="1200" b="1" dirty="0">
              <a:solidFill>
                <a:schemeClr val="tx1"/>
              </a:solidFill>
            </a:endParaRPr>
          </a:p>
        </p:txBody>
      </p:sp>
      <p:sp>
        <p:nvSpPr>
          <p:cNvPr id="74" name="TextBox 73"/>
          <p:cNvSpPr txBox="1"/>
          <p:nvPr/>
        </p:nvSpPr>
        <p:spPr>
          <a:xfrm>
            <a:off x="7687711" y="1962144"/>
            <a:ext cx="619802" cy="307777"/>
          </a:xfrm>
          <a:prstGeom prst="rect">
            <a:avLst/>
          </a:prstGeom>
          <a:noFill/>
        </p:spPr>
        <p:txBody>
          <a:bodyPr wrap="square" rtlCol="0">
            <a:spAutoFit/>
          </a:bodyPr>
          <a:lstStyle/>
          <a:p>
            <a:pPr algn="ctr"/>
            <a:r>
              <a:rPr lang="en-US" sz="1400" b="1" dirty="0"/>
              <a:t>wk1</a:t>
            </a:r>
            <a:endParaRPr lang="en-IN" sz="1400" b="1" dirty="0"/>
          </a:p>
        </p:txBody>
      </p:sp>
      <p:cxnSp>
        <p:nvCxnSpPr>
          <p:cNvPr id="75" name="Elbow Connector 74"/>
          <p:cNvCxnSpPr/>
          <p:nvPr/>
        </p:nvCxnSpPr>
        <p:spPr>
          <a:xfrm rot="10800000" flipV="1">
            <a:off x="5106414" y="2945265"/>
            <a:ext cx="2520674" cy="1584126"/>
          </a:xfrm>
          <a:prstGeom prst="bentConnector3">
            <a:avLst>
              <a:gd name="adj1" fmla="val 50000"/>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p:cNvCxnSpPr/>
          <p:nvPr/>
        </p:nvCxnSpPr>
        <p:spPr>
          <a:xfrm rot="10800000" flipV="1">
            <a:off x="5106411" y="2581550"/>
            <a:ext cx="2440384" cy="1836164"/>
          </a:xfrm>
          <a:prstGeom prst="bentConnector3">
            <a:avLst>
              <a:gd name="adj1" fmla="val 64178"/>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566447" y="25039"/>
            <a:ext cx="3890485" cy="461665"/>
          </a:xfrm>
          <a:prstGeom prst="rect">
            <a:avLst/>
          </a:prstGeom>
          <a:noFill/>
        </p:spPr>
        <p:txBody>
          <a:bodyPr wrap="square" rtlCol="0">
            <a:spAutoFit/>
          </a:bodyPr>
          <a:lstStyle/>
          <a:p>
            <a:pPr algn="ctr"/>
            <a:r>
              <a:rPr lang="en-US" sz="2400" b="1" dirty="0" err="1"/>
              <a:t>shared_ptr</a:t>
            </a:r>
            <a:r>
              <a:rPr lang="en-US" sz="2400" b="1" dirty="0"/>
              <a:t> </a:t>
            </a:r>
            <a:r>
              <a:rPr lang="en-US" sz="2400" dirty="0"/>
              <a:t>with </a:t>
            </a:r>
            <a:r>
              <a:rPr lang="en-US" sz="2400" b="1" dirty="0"/>
              <a:t>weak_ptr</a:t>
            </a:r>
            <a:endParaRPr lang="en-IN" sz="2400" b="1" dirty="0"/>
          </a:p>
        </p:txBody>
      </p:sp>
      <p:sp>
        <p:nvSpPr>
          <p:cNvPr id="94" name="Footer Placeholder 2"/>
          <p:cNvSpPr>
            <a:spLocks noGrp="1"/>
          </p:cNvSpPr>
          <p:nvPr>
            <p:ph type="ftr" sz="quarter" idx="11"/>
          </p:nvPr>
        </p:nvSpPr>
        <p:spPr>
          <a:xfrm>
            <a:off x="2863388" y="6487088"/>
            <a:ext cx="3168115" cy="310469"/>
          </a:xfrm>
        </p:spPr>
        <p:txBody>
          <a:bodyPr/>
          <a:lstStyle/>
          <a:p>
            <a:r>
              <a:rPr lang="en-IN"/>
              <a:t>Trainer: A.M.P.Ganesh Prabhu [ampganeshprabhu@gmail.com]</a:t>
            </a:r>
            <a:endParaRPr lang="en-IN" dirty="0"/>
          </a:p>
        </p:txBody>
      </p:sp>
      <p:sp>
        <p:nvSpPr>
          <p:cNvPr id="95" name="Slide Number Placeholder 3"/>
          <p:cNvSpPr>
            <a:spLocks noGrp="1"/>
          </p:cNvSpPr>
          <p:nvPr>
            <p:ph type="sldNum" sz="quarter" idx="12"/>
          </p:nvPr>
        </p:nvSpPr>
        <p:spPr>
          <a:xfrm>
            <a:off x="6884587" y="6524751"/>
            <a:ext cx="2112077" cy="310469"/>
          </a:xfrm>
        </p:spPr>
        <p:txBody>
          <a:bodyPr/>
          <a:lstStyle/>
          <a:p>
            <a:fld id="{655AD4A9-8CA1-4D98-8B5C-B111F93BCC3A}" type="slidenum">
              <a:rPr lang="en-IN" smtClean="0"/>
              <a:t>149</a:t>
            </a:fld>
            <a:endParaRPr lang="en-IN"/>
          </a:p>
        </p:txBody>
      </p:sp>
      <p:sp>
        <p:nvSpPr>
          <p:cNvPr id="2" name="Rectangle 1"/>
          <p:cNvSpPr/>
          <p:nvPr/>
        </p:nvSpPr>
        <p:spPr>
          <a:xfrm>
            <a:off x="1019077" y="1083570"/>
            <a:ext cx="4572000" cy="954107"/>
          </a:xfrm>
          <a:prstGeom prst="rect">
            <a:avLst/>
          </a:prstGeom>
        </p:spPr>
        <p:txBody>
          <a:bodyPr>
            <a:spAutoFit/>
          </a:bodyPr>
          <a:lstStyle/>
          <a:p>
            <a:r>
              <a:rPr lang="en-IN" sz="1400" dirty="0" err="1">
                <a:solidFill>
                  <a:srgbClr val="0000FF"/>
                </a:solidFill>
                <a:latin typeface="Courier New" panose="02070309020205020404" pitchFamily="49" charset="0"/>
                <a:cs typeface="Courier New" panose="02070309020205020404" pitchFamily="49" charset="0"/>
              </a:rPr>
              <a:t>shared_ptr</a:t>
            </a:r>
            <a:r>
              <a:rPr lang="en-IN" sz="1400" dirty="0">
                <a:solidFill>
                  <a:srgbClr val="0000FF"/>
                </a:solidFill>
                <a:latin typeface="Courier New" panose="02070309020205020404" pitchFamily="49" charset="0"/>
                <a:cs typeface="Courier New" panose="02070309020205020404" pitchFamily="49" charset="0"/>
              </a:rPr>
              <a:t>&lt;CA&gt; ptr1 = </a:t>
            </a:r>
            <a:r>
              <a:rPr lang="en-IN" sz="1400" dirty="0" err="1">
                <a:solidFill>
                  <a:srgbClr val="0000FF"/>
                </a:solidFill>
                <a:latin typeface="Courier New" panose="02070309020205020404" pitchFamily="49" charset="0"/>
                <a:cs typeface="Courier New" panose="02070309020205020404" pitchFamily="49" charset="0"/>
              </a:rPr>
              <a:t>make_shared</a:t>
            </a:r>
            <a:r>
              <a:rPr lang="en-IN" sz="1400" dirty="0">
                <a:solidFill>
                  <a:srgbClr val="0000FF"/>
                </a:solidFill>
                <a:latin typeface="Courier New" panose="02070309020205020404" pitchFamily="49" charset="0"/>
                <a:cs typeface="Courier New" panose="02070309020205020404" pitchFamily="49" charset="0"/>
              </a:rPr>
              <a:t>&lt;CA&gt;();</a:t>
            </a:r>
          </a:p>
          <a:p>
            <a:r>
              <a:rPr lang="en-IN" sz="1400" dirty="0" err="1">
                <a:solidFill>
                  <a:srgbClr val="0000FF"/>
                </a:solidFill>
                <a:latin typeface="Courier New" panose="02070309020205020404" pitchFamily="49" charset="0"/>
                <a:cs typeface="Courier New" panose="02070309020205020404" pitchFamily="49" charset="0"/>
              </a:rPr>
              <a:t>weak_ptr</a:t>
            </a:r>
            <a:r>
              <a:rPr lang="en-IN" sz="1400" dirty="0">
                <a:solidFill>
                  <a:srgbClr val="0000FF"/>
                </a:solidFill>
                <a:latin typeface="Courier New" panose="02070309020205020404" pitchFamily="49" charset="0"/>
                <a:cs typeface="Courier New" panose="02070309020205020404" pitchFamily="49" charset="0"/>
              </a:rPr>
              <a:t>&lt;CA&gt; wk1(ptr1);</a:t>
            </a:r>
          </a:p>
          <a:p>
            <a:endParaRPr lang="en-US" sz="1400" dirty="0">
              <a:solidFill>
                <a:srgbClr val="0000FF"/>
              </a:solidFill>
              <a:latin typeface="Courier New" panose="02070309020205020404" pitchFamily="49" charset="0"/>
              <a:cs typeface="Courier New" panose="02070309020205020404" pitchFamily="49" charset="0"/>
            </a:endParaRPr>
          </a:p>
          <a:p>
            <a:r>
              <a:rPr lang="en-US" sz="1400" dirty="0">
                <a:solidFill>
                  <a:srgbClr val="0000FF"/>
                </a:solidFill>
                <a:latin typeface="Courier New" panose="02070309020205020404" pitchFamily="49" charset="0"/>
                <a:cs typeface="Courier New" panose="02070309020205020404" pitchFamily="49" charset="0"/>
              </a:rPr>
              <a:t>ptr1.reset();</a:t>
            </a:r>
            <a:endParaRPr lang="en-IN" sz="1400" dirty="0">
              <a:solidFill>
                <a:srgbClr val="0000FF"/>
              </a:solidFill>
              <a:latin typeface="Courier New" panose="02070309020205020404" pitchFamily="49" charset="0"/>
              <a:cs typeface="Courier New" panose="02070309020205020404" pitchFamily="49" charset="0"/>
            </a:endParaRPr>
          </a:p>
        </p:txBody>
      </p:sp>
      <p:grpSp>
        <p:nvGrpSpPr>
          <p:cNvPr id="48" name="Group 47"/>
          <p:cNvGrpSpPr/>
          <p:nvPr/>
        </p:nvGrpSpPr>
        <p:grpSpPr>
          <a:xfrm>
            <a:off x="3728785" y="4400307"/>
            <a:ext cx="1361515" cy="1697690"/>
            <a:chOff x="4921885" y="4445427"/>
            <a:chExt cx="1361515" cy="1697690"/>
          </a:xfrm>
        </p:grpSpPr>
        <p:sp>
          <p:nvSpPr>
            <p:cNvPr id="49" name="Rectangle 48"/>
            <p:cNvSpPr/>
            <p:nvPr/>
          </p:nvSpPr>
          <p:spPr>
            <a:xfrm>
              <a:off x="4921885" y="4445427"/>
              <a:ext cx="1361515" cy="169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50" name="Rectangle 49"/>
            <p:cNvSpPr/>
            <p:nvPr/>
          </p:nvSpPr>
          <p:spPr>
            <a:xfrm>
              <a:off x="5039970" y="4559850"/>
              <a:ext cx="1141459" cy="295936"/>
            </a:xfrm>
            <a:prstGeom prst="rect">
              <a:avLst/>
            </a:prstGeom>
            <a:solidFill>
              <a:schemeClr val="accent2">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object</a:t>
              </a:r>
              <a:endParaRPr lang="en-IN" sz="900" dirty="0">
                <a:solidFill>
                  <a:schemeClr val="tx1"/>
                </a:solidFill>
              </a:endParaRPr>
            </a:p>
          </p:txBody>
        </p:sp>
        <p:sp>
          <p:nvSpPr>
            <p:cNvPr id="51" name="Rectangle 50"/>
            <p:cNvSpPr/>
            <p:nvPr/>
          </p:nvSpPr>
          <p:spPr>
            <a:xfrm>
              <a:off x="5012653" y="4899265"/>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53" name="Rectangle 52"/>
            <p:cNvSpPr/>
            <p:nvPr/>
          </p:nvSpPr>
          <p:spPr>
            <a:xfrm>
              <a:off x="5782735" y="4899265"/>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54" name="Rectangle 53"/>
            <p:cNvSpPr/>
            <p:nvPr/>
          </p:nvSpPr>
          <p:spPr>
            <a:xfrm>
              <a:off x="5012653" y="5302676"/>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56" name="Rectangle 55"/>
            <p:cNvSpPr/>
            <p:nvPr/>
          </p:nvSpPr>
          <p:spPr>
            <a:xfrm>
              <a:off x="5782735" y="5302676"/>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1</a:t>
              </a:r>
              <a:endParaRPr lang="en-IN" sz="900" dirty="0">
                <a:solidFill>
                  <a:schemeClr val="tx1"/>
                </a:solidFill>
              </a:endParaRPr>
            </a:p>
          </p:txBody>
        </p:sp>
        <p:sp>
          <p:nvSpPr>
            <p:cNvPr id="96" name="Rectangle 95"/>
            <p:cNvSpPr/>
            <p:nvPr/>
          </p:nvSpPr>
          <p:spPr>
            <a:xfrm>
              <a:off x="5012652" y="5706088"/>
              <a:ext cx="1187180"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grpSp>
      <p:sp>
        <p:nvSpPr>
          <p:cNvPr id="3" name="TextBox 2"/>
          <p:cNvSpPr txBox="1"/>
          <p:nvPr/>
        </p:nvSpPr>
        <p:spPr>
          <a:xfrm>
            <a:off x="6366750" y="4587226"/>
            <a:ext cx="2532865" cy="1200329"/>
          </a:xfrm>
          <a:prstGeom prst="rect">
            <a:avLst/>
          </a:prstGeom>
          <a:noFill/>
        </p:spPr>
        <p:txBody>
          <a:bodyPr wrap="square" rtlCol="0">
            <a:spAutoFit/>
          </a:bodyPr>
          <a:lstStyle/>
          <a:p>
            <a:r>
              <a:rPr lang="en-US" b="1" dirty="0"/>
              <a:t>When ptr1 perishes (or) call to reset() with ptr1 strong count becomes zero</a:t>
            </a:r>
            <a:endParaRPr lang="en-IN" b="1" dirty="0"/>
          </a:p>
        </p:txBody>
      </p:sp>
      <p:sp>
        <p:nvSpPr>
          <p:cNvPr id="5" name="Multiply 4"/>
          <p:cNvSpPr/>
          <p:nvPr/>
        </p:nvSpPr>
        <p:spPr>
          <a:xfrm>
            <a:off x="3906054" y="3760862"/>
            <a:ext cx="416354" cy="444899"/>
          </a:xfrm>
          <a:prstGeom prst="mathMultiply">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Multiply 36"/>
          <p:cNvSpPr/>
          <p:nvPr/>
        </p:nvSpPr>
        <p:spPr>
          <a:xfrm>
            <a:off x="4112783" y="2730079"/>
            <a:ext cx="416354" cy="444899"/>
          </a:xfrm>
          <a:prstGeom prst="mathMultiply">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reeform 3"/>
          <p:cNvSpPr/>
          <p:nvPr/>
        </p:nvSpPr>
        <p:spPr>
          <a:xfrm>
            <a:off x="924926" y="1720356"/>
            <a:ext cx="1641685" cy="506650"/>
          </a:xfrm>
          <a:custGeom>
            <a:avLst/>
            <a:gdLst>
              <a:gd name="connsiteX0" fmla="*/ 77964 w 1641685"/>
              <a:gd name="connsiteY0" fmla="*/ 78947 h 506650"/>
              <a:gd name="connsiteX1" fmla="*/ 933371 w 1641685"/>
              <a:gd name="connsiteY1" fmla="*/ 64199 h 506650"/>
              <a:gd name="connsiteX2" fmla="*/ 992364 w 1641685"/>
              <a:gd name="connsiteY2" fmla="*/ 49450 h 506650"/>
              <a:gd name="connsiteX3" fmla="*/ 1110351 w 1641685"/>
              <a:gd name="connsiteY3" fmla="*/ 34702 h 506650"/>
              <a:gd name="connsiteX4" fmla="*/ 1449564 w 1641685"/>
              <a:gd name="connsiteY4" fmla="*/ 19954 h 506650"/>
              <a:gd name="connsiteX5" fmla="*/ 1479061 w 1641685"/>
              <a:gd name="connsiteY5" fmla="*/ 64199 h 506650"/>
              <a:gd name="connsiteX6" fmla="*/ 1493809 w 1641685"/>
              <a:gd name="connsiteY6" fmla="*/ 108444 h 506650"/>
              <a:gd name="connsiteX7" fmla="*/ 1582300 w 1641685"/>
              <a:gd name="connsiteY7" fmla="*/ 167438 h 506650"/>
              <a:gd name="connsiteX8" fmla="*/ 1641293 w 1641685"/>
              <a:gd name="connsiteY8" fmla="*/ 255928 h 506650"/>
              <a:gd name="connsiteX9" fmla="*/ 1626545 w 1641685"/>
              <a:gd name="connsiteY9" fmla="*/ 359167 h 506650"/>
              <a:gd name="connsiteX10" fmla="*/ 1552803 w 1641685"/>
              <a:gd name="connsiteY10" fmla="*/ 432909 h 506650"/>
              <a:gd name="connsiteX11" fmla="*/ 1508558 w 1641685"/>
              <a:gd name="connsiteY11" fmla="*/ 477154 h 506650"/>
              <a:gd name="connsiteX12" fmla="*/ 1420068 w 1641685"/>
              <a:gd name="connsiteY12" fmla="*/ 491902 h 506650"/>
              <a:gd name="connsiteX13" fmla="*/ 1346326 w 1641685"/>
              <a:gd name="connsiteY13" fmla="*/ 506650 h 506650"/>
              <a:gd name="connsiteX14" fmla="*/ 490919 w 1641685"/>
              <a:gd name="connsiteY14" fmla="*/ 462405 h 506650"/>
              <a:gd name="connsiteX15" fmla="*/ 328687 w 1641685"/>
              <a:gd name="connsiteY15" fmla="*/ 432909 h 506650"/>
              <a:gd name="connsiteX16" fmla="*/ 210700 w 1641685"/>
              <a:gd name="connsiteY16" fmla="*/ 388663 h 506650"/>
              <a:gd name="connsiteX17" fmla="*/ 122209 w 1641685"/>
              <a:gd name="connsiteY17" fmla="*/ 359167 h 506650"/>
              <a:gd name="connsiteX18" fmla="*/ 77964 w 1641685"/>
              <a:gd name="connsiteY18" fmla="*/ 344418 h 506650"/>
              <a:gd name="connsiteX19" fmla="*/ 33719 w 1641685"/>
              <a:gd name="connsiteY19" fmla="*/ 108444 h 506650"/>
              <a:gd name="connsiteX20" fmla="*/ 77964 w 1641685"/>
              <a:gd name="connsiteY20" fmla="*/ 78947 h 50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1685" h="506650">
                <a:moveTo>
                  <a:pt x="77964" y="78947"/>
                </a:moveTo>
                <a:cubicBezTo>
                  <a:pt x="227906" y="71573"/>
                  <a:pt x="648341" y="73394"/>
                  <a:pt x="933371" y="64199"/>
                </a:cubicBezTo>
                <a:cubicBezTo>
                  <a:pt x="953630" y="63545"/>
                  <a:pt x="972370" y="52782"/>
                  <a:pt x="992364" y="49450"/>
                </a:cubicBezTo>
                <a:cubicBezTo>
                  <a:pt x="1031460" y="42934"/>
                  <a:pt x="1071022" y="39618"/>
                  <a:pt x="1110351" y="34702"/>
                </a:cubicBezTo>
                <a:cubicBezTo>
                  <a:pt x="1278264" y="-21269"/>
                  <a:pt x="1167803" y="3379"/>
                  <a:pt x="1449564" y="19954"/>
                </a:cubicBezTo>
                <a:cubicBezTo>
                  <a:pt x="1459396" y="34702"/>
                  <a:pt x="1471134" y="48345"/>
                  <a:pt x="1479061" y="64199"/>
                </a:cubicBezTo>
                <a:cubicBezTo>
                  <a:pt x="1486013" y="78104"/>
                  <a:pt x="1482816" y="97451"/>
                  <a:pt x="1493809" y="108444"/>
                </a:cubicBezTo>
                <a:cubicBezTo>
                  <a:pt x="1518877" y="133512"/>
                  <a:pt x="1582300" y="167438"/>
                  <a:pt x="1582300" y="167438"/>
                </a:cubicBezTo>
                <a:cubicBezTo>
                  <a:pt x="1601964" y="196935"/>
                  <a:pt x="1646306" y="220834"/>
                  <a:pt x="1641293" y="255928"/>
                </a:cubicBezTo>
                <a:cubicBezTo>
                  <a:pt x="1636377" y="290341"/>
                  <a:pt x="1636534" y="325871"/>
                  <a:pt x="1626545" y="359167"/>
                </a:cubicBezTo>
                <a:cubicBezTo>
                  <a:pt x="1612125" y="407235"/>
                  <a:pt x="1586887" y="404505"/>
                  <a:pt x="1552803" y="432909"/>
                </a:cubicBezTo>
                <a:cubicBezTo>
                  <a:pt x="1536780" y="446262"/>
                  <a:pt x="1527618" y="468683"/>
                  <a:pt x="1508558" y="477154"/>
                </a:cubicBezTo>
                <a:cubicBezTo>
                  <a:pt x="1481232" y="489299"/>
                  <a:pt x="1449489" y="486553"/>
                  <a:pt x="1420068" y="491902"/>
                </a:cubicBezTo>
                <a:cubicBezTo>
                  <a:pt x="1395405" y="496386"/>
                  <a:pt x="1370907" y="501734"/>
                  <a:pt x="1346326" y="506650"/>
                </a:cubicBezTo>
                <a:cubicBezTo>
                  <a:pt x="802634" y="485329"/>
                  <a:pt x="808856" y="511319"/>
                  <a:pt x="490919" y="462405"/>
                </a:cubicBezTo>
                <a:cubicBezTo>
                  <a:pt x="473203" y="459679"/>
                  <a:pt x="351696" y="439989"/>
                  <a:pt x="328687" y="432909"/>
                </a:cubicBezTo>
                <a:cubicBezTo>
                  <a:pt x="288541" y="420556"/>
                  <a:pt x="250256" y="402790"/>
                  <a:pt x="210700" y="388663"/>
                </a:cubicBezTo>
                <a:cubicBezTo>
                  <a:pt x="181419" y="378205"/>
                  <a:pt x="151706" y="368999"/>
                  <a:pt x="122209" y="359167"/>
                </a:cubicBezTo>
                <a:lnTo>
                  <a:pt x="77964" y="344418"/>
                </a:lnTo>
                <a:cubicBezTo>
                  <a:pt x="-20222" y="270778"/>
                  <a:pt x="-14431" y="301044"/>
                  <a:pt x="33719" y="108444"/>
                </a:cubicBezTo>
                <a:cubicBezTo>
                  <a:pt x="81440" y="-82443"/>
                  <a:pt x="-71978" y="86321"/>
                  <a:pt x="77964" y="78947"/>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68024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34725"/>
            <a:ext cx="9144000" cy="5963341"/>
            <a:chOff x="0" y="34725"/>
            <a:chExt cx="9144000" cy="5963341"/>
          </a:xfrm>
        </p:grpSpPr>
        <p:sp>
          <p:nvSpPr>
            <p:cNvPr id="4" name="TextBox 3"/>
            <p:cNvSpPr txBox="1"/>
            <p:nvPr/>
          </p:nvSpPr>
          <p:spPr>
            <a:xfrm>
              <a:off x="0" y="617352"/>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rtlCol="0">
              <a:spAutoFit/>
            </a:bodyPr>
            <a:lstStyle/>
            <a:p>
              <a:r>
                <a:rPr lang="en-US" b="1" dirty="0"/>
                <a:t>Class Features Overview </a:t>
              </a:r>
              <a:r>
                <a:rPr lang="en-US" b="1" dirty="0" err="1"/>
                <a:t>contd</a:t>
              </a:r>
              <a:r>
                <a:rPr lang="en-US" b="1" dirty="0"/>
                <a:t>…:-</a:t>
              </a:r>
              <a:endParaRPr lang="en-IN" b="1" dirty="0"/>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6" name="Rectangle 5"/>
            <p:cNvSpPr/>
            <p:nvPr/>
          </p:nvSpPr>
          <p:spPr>
            <a:xfrm>
              <a:off x="179512" y="1196752"/>
              <a:ext cx="8784976" cy="4801314"/>
            </a:xfrm>
            <a:prstGeom prst="rect">
              <a:avLst/>
            </a:prstGeom>
          </p:spPr>
          <p:txBody>
            <a:bodyPr wrap="square">
              <a:spAutoFit/>
            </a:bodyPr>
            <a:lstStyle/>
            <a:p>
              <a:pPr algn="just">
                <a:buClr>
                  <a:schemeClr val="accent4">
                    <a:lumMod val="50000"/>
                  </a:schemeClr>
                </a:buClr>
              </a:pPr>
              <a:r>
                <a:rPr lang="en-US" dirty="0"/>
                <a:t>C++11 now allows initialization of non-static data members of a class at the point of declaration itself.</a:t>
              </a:r>
            </a:p>
            <a:p>
              <a:pPr>
                <a:buClr>
                  <a:schemeClr val="accent4">
                    <a:lumMod val="50000"/>
                  </a:schemeClr>
                </a:buClr>
              </a:pPr>
              <a:endParaRPr lang="en-US" dirty="0"/>
            </a:p>
            <a:p>
              <a:pPr>
                <a:buClr>
                  <a:schemeClr val="accent4">
                    <a:lumMod val="50000"/>
                  </a:schemeClr>
                </a:buClr>
              </a:pPr>
              <a:r>
                <a:rPr lang="en-US" sz="1400" b="1" dirty="0">
                  <a:solidFill>
                    <a:srgbClr val="0000FF"/>
                  </a:solidFill>
                  <a:latin typeface="Courier New" pitchFamily="49" charset="0"/>
                  <a:cs typeface="Courier New" pitchFamily="49" charset="0"/>
                </a:rPr>
                <a:t>class</a:t>
              </a:r>
              <a:r>
                <a:rPr lang="en-US" sz="1400" b="1" dirty="0">
                  <a:latin typeface="Courier New" pitchFamily="49" charset="0"/>
                  <a:cs typeface="Courier New" pitchFamily="49" charset="0"/>
                </a:rPr>
                <a:t> CA</a:t>
              </a:r>
            </a:p>
            <a:p>
              <a:pPr>
                <a:buClr>
                  <a:schemeClr val="accent4">
                    <a:lumMod val="50000"/>
                  </a:schemeClr>
                </a:buClr>
              </a:pPr>
              <a:r>
                <a:rPr lang="en-US" sz="1400" b="1" dirty="0">
                  <a:latin typeface="Courier New" pitchFamily="49" charset="0"/>
                  <a:cs typeface="Courier New" pitchFamily="49" charset="0"/>
                </a:rPr>
                <a:t>{</a:t>
              </a:r>
            </a:p>
            <a:p>
              <a:pPr>
                <a:buClr>
                  <a:schemeClr val="accent4">
                    <a:lumMod val="50000"/>
                  </a:schemeClr>
                </a:buClr>
              </a:pPr>
              <a:r>
                <a:rPr lang="en-US" sz="1400" b="1" dirty="0">
                  <a:solidFill>
                    <a:srgbClr val="0000FF"/>
                  </a:solidFill>
                  <a:latin typeface="Courier New" pitchFamily="49" charset="0"/>
                  <a:cs typeface="Courier New" pitchFamily="49" charset="0"/>
                </a:rPr>
                <a:t>private</a:t>
              </a:r>
              <a:r>
                <a:rPr lang="en-US" sz="1400" b="1" dirty="0">
                  <a:latin typeface="Courier New" pitchFamily="49" charset="0"/>
                  <a:cs typeface="Courier New" pitchFamily="49" charset="0"/>
                </a:rPr>
                <a:t>:</a:t>
              </a:r>
            </a:p>
            <a:p>
              <a:pPr>
                <a:buClr>
                  <a:schemeClr val="accent4">
                    <a:lumMod val="50000"/>
                  </a:schemeClr>
                </a:buClr>
              </a:pPr>
              <a:r>
                <a:rPr lang="en-US" sz="1400" b="1" dirty="0">
                  <a:solidFill>
                    <a:srgbClr val="0000FF"/>
                  </a:solidFill>
                  <a:latin typeface="Courier New" pitchFamily="49" charset="0"/>
                  <a:cs typeface="Courier New" pitchFamily="49" charset="0"/>
                </a:rPr>
                <a:t>     </a:t>
              </a:r>
              <a:r>
                <a:rPr lang="en-US" sz="1400" b="1" dirty="0" err="1">
                  <a:solidFill>
                    <a:srgbClr val="0000FF"/>
                  </a:solidFill>
                  <a:latin typeface="Courier New" pitchFamily="49" charset="0"/>
                  <a:cs typeface="Courier New" pitchFamily="49" charset="0"/>
                </a:rPr>
                <a:t>int</a:t>
              </a:r>
              <a:r>
                <a:rPr lang="en-US" sz="1400" b="1" dirty="0">
                  <a:solidFill>
                    <a:srgbClr val="0000FF"/>
                  </a:solidFill>
                  <a:latin typeface="Courier New" pitchFamily="49" charset="0"/>
                  <a:cs typeface="Courier New" pitchFamily="49" charset="0"/>
                </a:rPr>
                <a:t> </a:t>
              </a:r>
              <a:r>
                <a:rPr lang="en-US" sz="1400" b="1" dirty="0">
                  <a:latin typeface="Courier New" pitchFamily="49" charset="0"/>
                  <a:cs typeface="Courier New" pitchFamily="49" charset="0"/>
                </a:rPr>
                <a:t>a{ };         </a:t>
              </a:r>
              <a:r>
                <a:rPr lang="en-US" sz="1400" b="1" dirty="0">
                  <a:solidFill>
                    <a:srgbClr val="00B050"/>
                  </a:solidFill>
                  <a:latin typeface="Courier New" pitchFamily="49" charset="0"/>
                  <a:cs typeface="Courier New" pitchFamily="49" charset="0"/>
                </a:rPr>
                <a:t>//OK, will take default value 0</a:t>
              </a:r>
            </a:p>
            <a:p>
              <a:pPr>
                <a:buClr>
                  <a:schemeClr val="accent4">
                    <a:lumMod val="50000"/>
                  </a:schemeClr>
                </a:buClr>
              </a:pPr>
              <a:r>
                <a:rPr lang="en-US" sz="1400" b="1" dirty="0">
                  <a:latin typeface="Courier New" pitchFamily="49" charset="0"/>
                  <a:cs typeface="Courier New" pitchFamily="49" charset="0"/>
                </a:rPr>
                <a:t>     </a:t>
              </a:r>
              <a:r>
                <a:rPr lang="en-US" sz="1400" b="1" dirty="0" err="1">
                  <a:solidFill>
                    <a:srgbClr val="0000FF"/>
                  </a:solidFill>
                  <a:latin typeface="Courier New" pitchFamily="49" charset="0"/>
                  <a:cs typeface="Courier New" pitchFamily="49" charset="0"/>
                </a:rPr>
                <a:t>int</a:t>
              </a:r>
              <a:r>
                <a:rPr lang="en-US" sz="1400" b="1" dirty="0">
                  <a:latin typeface="Courier New" pitchFamily="49" charset="0"/>
                  <a:cs typeface="Courier New" pitchFamily="49" charset="0"/>
                </a:rPr>
                <a:t> b{10};        </a:t>
              </a:r>
              <a:r>
                <a:rPr lang="en-US" sz="1400" b="1" dirty="0">
                  <a:solidFill>
                    <a:srgbClr val="00B050"/>
                  </a:solidFill>
                  <a:latin typeface="Courier New" pitchFamily="49" charset="0"/>
                  <a:cs typeface="Courier New" pitchFamily="49" charset="0"/>
                </a:rPr>
                <a:t>//OK, will take ‘10’</a:t>
              </a:r>
            </a:p>
            <a:p>
              <a:pPr>
                <a:buClr>
                  <a:schemeClr val="accent4">
                    <a:lumMod val="50000"/>
                  </a:schemeClr>
                </a:buClr>
              </a:pPr>
              <a:r>
                <a:rPr lang="en-US" sz="1400" b="1" dirty="0">
                  <a:latin typeface="Courier New" pitchFamily="49" charset="0"/>
                  <a:cs typeface="Courier New" pitchFamily="49" charset="0"/>
                </a:rPr>
                <a:t>     </a:t>
              </a:r>
              <a:r>
                <a:rPr lang="en-US" sz="1400" b="1" dirty="0">
                  <a:solidFill>
                    <a:srgbClr val="0000FF"/>
                  </a:solidFill>
                  <a:latin typeface="Courier New" pitchFamily="49" charset="0"/>
                  <a:cs typeface="Courier New" pitchFamily="49" charset="0"/>
                </a:rPr>
                <a:t>float</a:t>
              </a:r>
              <a:r>
                <a:rPr lang="en-US" sz="1400" b="1" dirty="0">
                  <a:latin typeface="Courier New" pitchFamily="49" charset="0"/>
                  <a:cs typeface="Courier New" pitchFamily="49" charset="0"/>
                </a:rPr>
                <a:t> c=10.23f;   </a:t>
              </a:r>
              <a:r>
                <a:rPr lang="en-US" sz="1400" b="1" dirty="0">
                  <a:solidFill>
                    <a:srgbClr val="00B050"/>
                  </a:solidFill>
                  <a:latin typeface="Courier New" pitchFamily="49" charset="0"/>
                  <a:cs typeface="Courier New" pitchFamily="49" charset="0"/>
                </a:rPr>
                <a:t>//OK, can use ‘=‘ operator</a:t>
              </a:r>
            </a:p>
            <a:p>
              <a:pPr>
                <a:buClr>
                  <a:schemeClr val="accent4">
                    <a:lumMod val="50000"/>
                  </a:schemeClr>
                </a:buClr>
              </a:pPr>
              <a:r>
                <a:rPr lang="en-US" sz="1400" b="1" dirty="0">
                  <a:latin typeface="Courier New" pitchFamily="49" charset="0"/>
                  <a:cs typeface="Courier New" pitchFamily="49" charset="0"/>
                </a:rPr>
                <a:t>     </a:t>
              </a:r>
              <a:r>
                <a:rPr lang="en-US" sz="1400" b="1" dirty="0">
                  <a:solidFill>
                    <a:srgbClr val="0000FF"/>
                  </a:solidFill>
                  <a:latin typeface="Courier New" pitchFamily="49" charset="0"/>
                  <a:cs typeface="Courier New" pitchFamily="49" charset="0"/>
                </a:rPr>
                <a:t>double</a:t>
              </a:r>
              <a:r>
                <a:rPr lang="en-US" sz="1400" b="1" dirty="0">
                  <a:latin typeface="Courier New" pitchFamily="49" charset="0"/>
                  <a:cs typeface="Courier New" pitchFamily="49" charset="0"/>
                </a:rPr>
                <a:t> d(56.12);  </a:t>
              </a:r>
              <a:r>
                <a:rPr lang="en-US" sz="1400" b="1" dirty="0">
                  <a:solidFill>
                    <a:srgbClr val="00B050"/>
                  </a:solidFill>
                  <a:latin typeface="Courier New" pitchFamily="49" charset="0"/>
                  <a:cs typeface="Courier New" pitchFamily="49" charset="0"/>
                </a:rPr>
                <a:t>//ERROR, cannot use brackets</a:t>
              </a:r>
            </a:p>
            <a:p>
              <a:pPr>
                <a:buClr>
                  <a:schemeClr val="accent4">
                    <a:lumMod val="50000"/>
                  </a:schemeClr>
                </a:buClr>
              </a:pPr>
              <a:r>
                <a:rPr lang="en-US" sz="1400" b="1" dirty="0">
                  <a:latin typeface="Courier New" pitchFamily="49" charset="0"/>
                  <a:cs typeface="Courier New" pitchFamily="49" charset="0"/>
                </a:rPr>
                <a:t>     </a:t>
              </a:r>
              <a:r>
                <a:rPr lang="en-US" sz="1400" b="1" dirty="0" err="1">
                  <a:solidFill>
                    <a:srgbClr val="0000FF"/>
                  </a:solidFill>
                  <a:latin typeface="Courier New" pitchFamily="49" charset="0"/>
                  <a:cs typeface="Courier New" pitchFamily="49" charset="0"/>
                </a:rPr>
                <a:t>int</a:t>
              </a:r>
              <a:r>
                <a:rPr lang="en-US" sz="1400" b="1" dirty="0">
                  <a:latin typeface="Courier New" pitchFamily="49" charset="0"/>
                  <a:cs typeface="Courier New" pitchFamily="49" charset="0"/>
                </a:rPr>
                <a:t> sum = </a:t>
              </a:r>
              <a:r>
                <a:rPr lang="en-US" sz="1400" b="1" dirty="0" err="1">
                  <a:latin typeface="Courier New" pitchFamily="49" charset="0"/>
                  <a:cs typeface="Courier New" pitchFamily="49" charset="0"/>
                </a:rPr>
                <a:t>a+b</a:t>
              </a:r>
              <a:r>
                <a:rPr lang="en-US" sz="1400" b="1" dirty="0">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//OK, can be initialized with an expression</a:t>
              </a:r>
            </a:p>
            <a:p>
              <a:pPr>
                <a:buClr>
                  <a:schemeClr val="accent4">
                    <a:lumMod val="50000"/>
                  </a:schemeClr>
                </a:buClr>
              </a:pPr>
              <a:r>
                <a:rPr lang="en-US" sz="1400" b="1" dirty="0">
                  <a:latin typeface="Courier New" pitchFamily="49" charset="0"/>
                  <a:cs typeface="Courier New" pitchFamily="49" charset="0"/>
                </a:rPr>
                <a:t>     </a:t>
              </a:r>
              <a:r>
                <a:rPr lang="en-US" sz="1400" b="1" dirty="0" err="1">
                  <a:solidFill>
                    <a:srgbClr val="0000FF"/>
                  </a:solidFill>
                  <a:latin typeface="Courier New" pitchFamily="49" charset="0"/>
                  <a:cs typeface="Courier New" pitchFamily="49" charset="0"/>
                </a:rPr>
                <a:t>int</a:t>
              </a:r>
              <a:r>
                <a:rPr lang="en-US" sz="1400" b="1" dirty="0">
                  <a:latin typeface="Courier New" pitchFamily="49" charset="0"/>
                  <a:cs typeface="Courier New" pitchFamily="49" charset="0"/>
                </a:rPr>
                <a:t> total = this-&gt;compute(); </a:t>
              </a:r>
              <a:r>
                <a:rPr lang="en-US" sz="1400" b="1" dirty="0">
                  <a:solidFill>
                    <a:srgbClr val="00B050"/>
                  </a:solidFill>
                  <a:latin typeface="Courier New" pitchFamily="49" charset="0"/>
                  <a:cs typeface="Courier New" pitchFamily="49" charset="0"/>
                </a:rPr>
                <a:t>//OK, can be initialized with non-static  </a:t>
              </a:r>
            </a:p>
            <a:p>
              <a:pPr>
                <a:buClr>
                  <a:schemeClr val="accent4">
                    <a:lumMod val="50000"/>
                  </a:schemeClr>
                </a:buClr>
              </a:pPr>
              <a:r>
                <a:rPr lang="en-US" sz="1400" b="1" dirty="0">
                  <a:solidFill>
                    <a:srgbClr val="00B050"/>
                  </a:solidFill>
                  <a:latin typeface="Courier New" pitchFamily="49" charset="0"/>
                  <a:cs typeface="Courier New" pitchFamily="49" charset="0"/>
                </a:rPr>
                <a:t>                                   //  method call</a:t>
              </a:r>
            </a:p>
            <a:p>
              <a:pPr>
                <a:buClr>
                  <a:schemeClr val="accent4">
                    <a:lumMod val="50000"/>
                  </a:schemeClr>
                </a:buClr>
              </a:pPr>
              <a:r>
                <a:rPr lang="en-US" sz="1400" b="1" dirty="0">
                  <a:latin typeface="Courier New" pitchFamily="49" charset="0"/>
                  <a:cs typeface="Courier New" pitchFamily="49" charset="0"/>
                </a:rPr>
                <a:t>     </a:t>
              </a:r>
              <a:r>
                <a:rPr lang="en-US" sz="1400" b="1" dirty="0">
                  <a:solidFill>
                    <a:srgbClr val="0000FF"/>
                  </a:solidFill>
                  <a:latin typeface="Courier New" pitchFamily="49" charset="0"/>
                  <a:cs typeface="Courier New" pitchFamily="49" charset="0"/>
                </a:rPr>
                <a:t>float</a:t>
              </a:r>
              <a:r>
                <a:rPr lang="en-US" sz="1400" b="1" dirty="0">
                  <a:latin typeface="Courier New" pitchFamily="49" charset="0"/>
                  <a:cs typeface="Courier New" pitchFamily="49" charset="0"/>
                </a:rPr>
                <a:t> result = CA::</a:t>
              </a:r>
              <a:r>
                <a:rPr lang="en-US" sz="1400" b="1" dirty="0" err="1">
                  <a:latin typeface="Courier New" pitchFamily="49" charset="0"/>
                  <a:cs typeface="Courier New" pitchFamily="49" charset="0"/>
                </a:rPr>
                <a:t>static_fun</a:t>
              </a:r>
              <a:r>
                <a:rPr lang="en-US" sz="1400" b="1" dirty="0">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//OK, can be initialized with static </a:t>
              </a:r>
            </a:p>
            <a:p>
              <a:pPr>
                <a:buClr>
                  <a:schemeClr val="accent4">
                    <a:lumMod val="50000"/>
                  </a:schemeClr>
                </a:buClr>
              </a:pPr>
              <a:r>
                <a:rPr lang="en-US" sz="1400" b="1" dirty="0">
                  <a:solidFill>
                    <a:srgbClr val="00B050"/>
                  </a:solidFill>
                  <a:latin typeface="Courier New" pitchFamily="49" charset="0"/>
                  <a:cs typeface="Courier New" pitchFamily="49" charset="0"/>
                </a:rPr>
                <a:t>                                      //    method call</a:t>
              </a:r>
            </a:p>
            <a:p>
              <a:pPr>
                <a:buClr>
                  <a:schemeClr val="accent4">
                    <a:lumMod val="50000"/>
                  </a:schemeClr>
                </a:buClr>
              </a:pPr>
              <a:r>
                <a:rPr lang="en-US" sz="1400" b="1" dirty="0">
                  <a:solidFill>
                    <a:srgbClr val="0000FF"/>
                  </a:solidFill>
                  <a:latin typeface="Courier New" pitchFamily="49" charset="0"/>
                  <a:cs typeface="Courier New" pitchFamily="49" charset="0"/>
                </a:rPr>
                <a:t>public</a:t>
              </a:r>
              <a:r>
                <a:rPr lang="en-US" sz="1400" b="1" dirty="0">
                  <a:latin typeface="Courier New" pitchFamily="49" charset="0"/>
                  <a:cs typeface="Courier New" pitchFamily="49" charset="0"/>
                </a:rPr>
                <a:t>:</a:t>
              </a:r>
            </a:p>
            <a:p>
              <a:pPr>
                <a:buClr>
                  <a:schemeClr val="accent4">
                    <a:lumMod val="50000"/>
                  </a:schemeClr>
                </a:buClr>
              </a:pPr>
              <a:r>
                <a:rPr lang="en-US" sz="1400" b="1" dirty="0">
                  <a:solidFill>
                    <a:srgbClr val="00B050"/>
                  </a:solidFill>
                  <a:latin typeface="Courier New" pitchFamily="49" charset="0"/>
                  <a:cs typeface="Courier New" pitchFamily="49" charset="0"/>
                </a:rPr>
                <a:t>      //……..</a:t>
              </a:r>
            </a:p>
            <a:p>
              <a:pPr>
                <a:buClr>
                  <a:schemeClr val="accent4">
                    <a:lumMod val="50000"/>
                  </a:schemeClr>
                </a:buClr>
              </a:pPr>
              <a:r>
                <a:rPr lang="en-US" sz="1400" b="1" dirty="0">
                  <a:solidFill>
                    <a:srgbClr val="0000FF"/>
                  </a:solidFill>
                  <a:latin typeface="Courier New" pitchFamily="49" charset="0"/>
                  <a:cs typeface="Courier New" pitchFamily="49" charset="0"/>
                </a:rPr>
                <a:t>      </a:t>
              </a:r>
              <a:r>
                <a:rPr lang="en-US" sz="1400" b="1" dirty="0" err="1">
                  <a:solidFill>
                    <a:srgbClr val="0000FF"/>
                  </a:solidFill>
                  <a:latin typeface="Courier New" pitchFamily="49" charset="0"/>
                  <a:cs typeface="Courier New" pitchFamily="49" charset="0"/>
                </a:rPr>
                <a:t>int</a:t>
              </a:r>
              <a:r>
                <a:rPr lang="en-US" sz="1400" b="1" dirty="0">
                  <a:solidFill>
                    <a:srgbClr val="0000FF"/>
                  </a:solidFill>
                  <a:latin typeface="Courier New" pitchFamily="49" charset="0"/>
                  <a:cs typeface="Courier New" pitchFamily="49" charset="0"/>
                </a:rPr>
                <a:t> </a:t>
              </a:r>
              <a:r>
                <a:rPr lang="en-US" sz="1400" b="1" dirty="0">
                  <a:latin typeface="Courier New" pitchFamily="49" charset="0"/>
                  <a:cs typeface="Courier New" pitchFamily="49" charset="0"/>
                </a:rPr>
                <a:t>compute(){ …. }</a:t>
              </a:r>
            </a:p>
            <a:p>
              <a:pPr>
                <a:buClr>
                  <a:schemeClr val="accent4">
                    <a:lumMod val="50000"/>
                  </a:schemeClr>
                </a:buClr>
              </a:pPr>
              <a:r>
                <a:rPr lang="en-US" sz="1400" b="1" dirty="0">
                  <a:latin typeface="Courier New" pitchFamily="49" charset="0"/>
                  <a:cs typeface="Courier New" pitchFamily="49" charset="0"/>
                </a:rPr>
                <a:t>      </a:t>
              </a:r>
            </a:p>
            <a:p>
              <a:pPr>
                <a:buClr>
                  <a:schemeClr val="accent4">
                    <a:lumMod val="50000"/>
                  </a:schemeClr>
                </a:buClr>
              </a:pPr>
              <a:r>
                <a:rPr lang="en-US" sz="1400" b="1" dirty="0">
                  <a:solidFill>
                    <a:srgbClr val="0000FF"/>
                  </a:solidFill>
                  <a:latin typeface="Courier New" pitchFamily="49" charset="0"/>
                  <a:cs typeface="Courier New" pitchFamily="49" charset="0"/>
                </a:rPr>
                <a:t>      static float</a:t>
              </a: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static_fun</a:t>
              </a:r>
              <a:r>
                <a:rPr lang="en-US" sz="1400" b="1" dirty="0">
                  <a:latin typeface="Courier New" pitchFamily="49" charset="0"/>
                  <a:cs typeface="Courier New" pitchFamily="49" charset="0"/>
                </a:rPr>
                <a:t>() {….}</a:t>
              </a:r>
            </a:p>
            <a:p>
              <a:pPr>
                <a:buClr>
                  <a:schemeClr val="accent4">
                    <a:lumMod val="50000"/>
                  </a:schemeClr>
                </a:buClr>
              </a:pPr>
              <a:r>
                <a:rPr lang="en-US" sz="1400" b="1" dirty="0">
                  <a:latin typeface="Courier New" pitchFamily="49" charset="0"/>
                  <a:cs typeface="Courier New" pitchFamily="49" charset="0"/>
                </a:rPr>
                <a:t>};</a:t>
              </a:r>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15</a:t>
            </a:fld>
            <a:endParaRPr lang="en-IN"/>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p:cNvGrpSpPr/>
          <p:nvPr/>
        </p:nvGrpSpPr>
        <p:grpSpPr>
          <a:xfrm>
            <a:off x="2552731" y="2386266"/>
            <a:ext cx="1328678" cy="895595"/>
            <a:chOff x="2552731" y="2386266"/>
            <a:chExt cx="1328678" cy="895595"/>
          </a:xfrm>
        </p:grpSpPr>
        <p:sp>
          <p:nvSpPr>
            <p:cNvPr id="86" name="Rectangle 85"/>
            <p:cNvSpPr/>
            <p:nvPr/>
          </p:nvSpPr>
          <p:spPr>
            <a:xfrm>
              <a:off x="2552731" y="2386266"/>
              <a:ext cx="1328678" cy="89559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Rectangle 86"/>
            <p:cNvSpPr/>
            <p:nvPr/>
          </p:nvSpPr>
          <p:spPr>
            <a:xfrm>
              <a:off x="2647636" y="2472381"/>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 </a:t>
              </a:r>
              <a:endParaRPr lang="en-IN" sz="1400" dirty="0">
                <a:solidFill>
                  <a:schemeClr val="tx1"/>
                </a:solidFill>
              </a:endParaRPr>
            </a:p>
          </p:txBody>
        </p:sp>
        <p:sp>
          <p:nvSpPr>
            <p:cNvPr id="88" name="Rectangle 87"/>
            <p:cNvSpPr/>
            <p:nvPr/>
          </p:nvSpPr>
          <p:spPr>
            <a:xfrm>
              <a:off x="3227615" y="2472381"/>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 NULL</a:t>
              </a:r>
              <a:endParaRPr lang="en-IN" sz="1100" b="1" dirty="0">
                <a:solidFill>
                  <a:schemeClr val="tx1"/>
                </a:solidFill>
              </a:endParaRPr>
            </a:p>
          </p:txBody>
        </p:sp>
        <p:sp>
          <p:nvSpPr>
            <p:cNvPr id="89" name="Rectangle 88"/>
            <p:cNvSpPr/>
            <p:nvPr/>
          </p:nvSpPr>
          <p:spPr>
            <a:xfrm>
              <a:off x="2647636" y="2834063"/>
              <a:ext cx="1159958" cy="3272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Pointer to Control Block</a:t>
              </a:r>
              <a:endParaRPr lang="en-IN" sz="1200" b="1" dirty="0">
                <a:solidFill>
                  <a:schemeClr val="tx1"/>
                </a:solidFill>
              </a:endParaRPr>
            </a:p>
          </p:txBody>
        </p:sp>
      </p:grpSp>
      <p:sp>
        <p:nvSpPr>
          <p:cNvPr id="57" name="TextBox 56"/>
          <p:cNvSpPr txBox="1"/>
          <p:nvPr/>
        </p:nvSpPr>
        <p:spPr>
          <a:xfrm>
            <a:off x="2486062" y="5185074"/>
            <a:ext cx="1249922" cy="646331"/>
          </a:xfrm>
          <a:prstGeom prst="rect">
            <a:avLst/>
          </a:prstGeom>
          <a:noFill/>
        </p:spPr>
        <p:txBody>
          <a:bodyPr wrap="square" rtlCol="0">
            <a:spAutoFit/>
          </a:bodyPr>
          <a:lstStyle/>
          <a:p>
            <a:pPr algn="ctr"/>
            <a:r>
              <a:rPr lang="en-US" b="1" dirty="0"/>
              <a:t>CONTROL BLOCK</a:t>
            </a:r>
            <a:endParaRPr lang="en-IN" b="1" dirty="0"/>
          </a:p>
        </p:txBody>
      </p:sp>
      <p:cxnSp>
        <p:nvCxnSpPr>
          <p:cNvPr id="58" name="Straight Connector 57"/>
          <p:cNvCxnSpPr/>
          <p:nvPr/>
        </p:nvCxnSpPr>
        <p:spPr>
          <a:xfrm>
            <a:off x="622844" y="3381201"/>
            <a:ext cx="8934912" cy="3352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40388" y="2493059"/>
            <a:ext cx="848740" cy="444899"/>
          </a:xfrm>
          <a:prstGeom prst="rect">
            <a:avLst/>
          </a:prstGeom>
          <a:noFill/>
        </p:spPr>
        <p:txBody>
          <a:bodyPr wrap="square" rtlCol="0">
            <a:spAutoFit/>
          </a:bodyPr>
          <a:lstStyle/>
          <a:p>
            <a:pPr algn="ctr"/>
            <a:r>
              <a:rPr lang="en-US" sz="1400" b="1" dirty="0"/>
              <a:t>Stack memory</a:t>
            </a:r>
            <a:endParaRPr lang="en-IN" sz="1400" b="1" dirty="0"/>
          </a:p>
        </p:txBody>
      </p:sp>
      <p:sp>
        <p:nvSpPr>
          <p:cNvPr id="60" name="TextBox 59"/>
          <p:cNvSpPr txBox="1"/>
          <p:nvPr/>
        </p:nvSpPr>
        <p:spPr>
          <a:xfrm>
            <a:off x="583034" y="3552978"/>
            <a:ext cx="848740" cy="444899"/>
          </a:xfrm>
          <a:prstGeom prst="rect">
            <a:avLst/>
          </a:prstGeom>
          <a:noFill/>
        </p:spPr>
        <p:txBody>
          <a:bodyPr wrap="square" rtlCol="0">
            <a:spAutoFit/>
          </a:bodyPr>
          <a:lstStyle/>
          <a:p>
            <a:pPr algn="ctr"/>
            <a:r>
              <a:rPr lang="en-US" sz="1400" b="1" dirty="0"/>
              <a:t>Heap memory</a:t>
            </a:r>
            <a:endParaRPr lang="en-IN" sz="1400" b="1" dirty="0"/>
          </a:p>
        </p:txBody>
      </p:sp>
      <p:cxnSp>
        <p:nvCxnSpPr>
          <p:cNvPr id="61" name="Straight Connector 60"/>
          <p:cNvCxnSpPr/>
          <p:nvPr/>
        </p:nvCxnSpPr>
        <p:spPr>
          <a:xfrm>
            <a:off x="3643969" y="2590867"/>
            <a:ext cx="655728"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4299699" y="2590867"/>
            <a:ext cx="4707" cy="775720"/>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86" idx="2"/>
          </p:cNvCxnSpPr>
          <p:nvPr/>
        </p:nvCxnSpPr>
        <p:spPr>
          <a:xfrm rot="16200000" flipH="1">
            <a:off x="3195313" y="3303617"/>
            <a:ext cx="939229" cy="8957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930287" y="2054931"/>
            <a:ext cx="501156" cy="261706"/>
          </a:xfrm>
          <a:prstGeom prst="rect">
            <a:avLst/>
          </a:prstGeom>
          <a:noFill/>
        </p:spPr>
        <p:txBody>
          <a:bodyPr wrap="square" rtlCol="0">
            <a:spAutoFit/>
          </a:bodyPr>
          <a:lstStyle/>
          <a:p>
            <a:pPr algn="ctr"/>
            <a:r>
              <a:rPr lang="en-US" sz="1400" b="1" dirty="0"/>
              <a:t>ptr1</a:t>
            </a:r>
            <a:endParaRPr lang="en-IN" sz="1400" b="1" dirty="0"/>
          </a:p>
        </p:txBody>
      </p:sp>
      <p:sp>
        <p:nvSpPr>
          <p:cNvPr id="70" name="Rectangle 69"/>
          <p:cNvSpPr/>
          <p:nvPr/>
        </p:nvSpPr>
        <p:spPr>
          <a:xfrm>
            <a:off x="7473297" y="2350867"/>
            <a:ext cx="1227705" cy="8221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70"/>
          <p:cNvSpPr/>
          <p:nvPr/>
        </p:nvSpPr>
        <p:spPr>
          <a:xfrm>
            <a:off x="7549686" y="2451597"/>
            <a:ext cx="535514" cy="3031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tx1"/>
              </a:solidFill>
            </a:endParaRPr>
          </a:p>
        </p:txBody>
      </p:sp>
      <p:sp>
        <p:nvSpPr>
          <p:cNvPr id="72" name="Rectangle 71"/>
          <p:cNvSpPr/>
          <p:nvPr/>
        </p:nvSpPr>
        <p:spPr>
          <a:xfrm>
            <a:off x="8026019" y="2451598"/>
            <a:ext cx="594695" cy="306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a:t>
            </a:r>
            <a:endParaRPr lang="en-IN" sz="1400" dirty="0"/>
          </a:p>
        </p:txBody>
      </p:sp>
      <p:sp>
        <p:nvSpPr>
          <p:cNvPr id="73" name="Rectangle 72"/>
          <p:cNvSpPr/>
          <p:nvPr/>
        </p:nvSpPr>
        <p:spPr>
          <a:xfrm>
            <a:off x="7549686" y="2775753"/>
            <a:ext cx="1071029" cy="301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Pointer to Control Block</a:t>
            </a:r>
            <a:endParaRPr lang="en-IN" sz="1200" b="1" dirty="0">
              <a:solidFill>
                <a:schemeClr val="tx1"/>
              </a:solidFill>
            </a:endParaRPr>
          </a:p>
        </p:txBody>
      </p:sp>
      <p:sp>
        <p:nvSpPr>
          <p:cNvPr id="74" name="TextBox 73"/>
          <p:cNvSpPr txBox="1"/>
          <p:nvPr/>
        </p:nvSpPr>
        <p:spPr>
          <a:xfrm>
            <a:off x="7687711" y="1962144"/>
            <a:ext cx="619802" cy="307777"/>
          </a:xfrm>
          <a:prstGeom prst="rect">
            <a:avLst/>
          </a:prstGeom>
          <a:noFill/>
        </p:spPr>
        <p:txBody>
          <a:bodyPr wrap="square" rtlCol="0">
            <a:spAutoFit/>
          </a:bodyPr>
          <a:lstStyle/>
          <a:p>
            <a:pPr algn="ctr"/>
            <a:r>
              <a:rPr lang="en-US" sz="1400" b="1" dirty="0"/>
              <a:t>wk1</a:t>
            </a:r>
            <a:endParaRPr lang="en-IN" sz="1400" b="1" dirty="0"/>
          </a:p>
        </p:txBody>
      </p:sp>
      <p:cxnSp>
        <p:nvCxnSpPr>
          <p:cNvPr id="75" name="Elbow Connector 74"/>
          <p:cNvCxnSpPr/>
          <p:nvPr/>
        </p:nvCxnSpPr>
        <p:spPr>
          <a:xfrm rot="10800000" flipV="1">
            <a:off x="5106414" y="2945265"/>
            <a:ext cx="2520674" cy="1584126"/>
          </a:xfrm>
          <a:prstGeom prst="bentConnector3">
            <a:avLst>
              <a:gd name="adj1" fmla="val 50000"/>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p:cNvCxnSpPr/>
          <p:nvPr/>
        </p:nvCxnSpPr>
        <p:spPr>
          <a:xfrm rot="10800000" flipV="1">
            <a:off x="5106411" y="2581550"/>
            <a:ext cx="2440384" cy="1836164"/>
          </a:xfrm>
          <a:prstGeom prst="bentConnector3">
            <a:avLst>
              <a:gd name="adj1" fmla="val 64178"/>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566447" y="25039"/>
            <a:ext cx="3890485" cy="461665"/>
          </a:xfrm>
          <a:prstGeom prst="rect">
            <a:avLst/>
          </a:prstGeom>
          <a:noFill/>
        </p:spPr>
        <p:txBody>
          <a:bodyPr wrap="square" rtlCol="0">
            <a:spAutoFit/>
          </a:bodyPr>
          <a:lstStyle/>
          <a:p>
            <a:pPr algn="ctr"/>
            <a:r>
              <a:rPr lang="en-US" sz="2400" b="1" dirty="0" err="1"/>
              <a:t>shared_ptr</a:t>
            </a:r>
            <a:r>
              <a:rPr lang="en-US" sz="2400" b="1" dirty="0"/>
              <a:t> </a:t>
            </a:r>
            <a:r>
              <a:rPr lang="en-US" sz="2400" dirty="0"/>
              <a:t>with </a:t>
            </a:r>
            <a:r>
              <a:rPr lang="en-US" sz="2400" b="1" dirty="0"/>
              <a:t>weak_ptr</a:t>
            </a:r>
            <a:endParaRPr lang="en-IN" sz="2400" b="1" dirty="0"/>
          </a:p>
        </p:txBody>
      </p:sp>
      <p:sp>
        <p:nvSpPr>
          <p:cNvPr id="94" name="Footer Placeholder 2"/>
          <p:cNvSpPr>
            <a:spLocks noGrp="1"/>
          </p:cNvSpPr>
          <p:nvPr>
            <p:ph type="ftr" sz="quarter" idx="11"/>
          </p:nvPr>
        </p:nvSpPr>
        <p:spPr>
          <a:xfrm>
            <a:off x="2863388" y="6487088"/>
            <a:ext cx="3168115" cy="310469"/>
          </a:xfrm>
        </p:spPr>
        <p:txBody>
          <a:bodyPr/>
          <a:lstStyle/>
          <a:p>
            <a:r>
              <a:rPr lang="en-IN"/>
              <a:t>Trainer: A.M.P.Ganesh Prabhu [ampganeshprabhu@gmail.com]</a:t>
            </a:r>
            <a:endParaRPr lang="en-IN" dirty="0"/>
          </a:p>
        </p:txBody>
      </p:sp>
      <p:sp>
        <p:nvSpPr>
          <p:cNvPr id="95" name="Slide Number Placeholder 3"/>
          <p:cNvSpPr>
            <a:spLocks noGrp="1"/>
          </p:cNvSpPr>
          <p:nvPr>
            <p:ph type="sldNum" sz="quarter" idx="12"/>
          </p:nvPr>
        </p:nvSpPr>
        <p:spPr>
          <a:xfrm>
            <a:off x="6884587" y="6524751"/>
            <a:ext cx="2112077" cy="310469"/>
          </a:xfrm>
        </p:spPr>
        <p:txBody>
          <a:bodyPr/>
          <a:lstStyle/>
          <a:p>
            <a:fld id="{655AD4A9-8CA1-4D98-8B5C-B111F93BCC3A}" type="slidenum">
              <a:rPr lang="en-IN" smtClean="0"/>
              <a:t>150</a:t>
            </a:fld>
            <a:endParaRPr lang="en-IN"/>
          </a:p>
        </p:txBody>
      </p:sp>
      <p:grpSp>
        <p:nvGrpSpPr>
          <p:cNvPr id="48" name="Group 47"/>
          <p:cNvGrpSpPr/>
          <p:nvPr/>
        </p:nvGrpSpPr>
        <p:grpSpPr>
          <a:xfrm>
            <a:off x="3728785" y="4400307"/>
            <a:ext cx="1361515" cy="1697690"/>
            <a:chOff x="4921885" y="4445427"/>
            <a:chExt cx="1361515" cy="1697690"/>
          </a:xfrm>
        </p:grpSpPr>
        <p:sp>
          <p:nvSpPr>
            <p:cNvPr id="49" name="Rectangle 48"/>
            <p:cNvSpPr/>
            <p:nvPr/>
          </p:nvSpPr>
          <p:spPr>
            <a:xfrm>
              <a:off x="4921885" y="4445427"/>
              <a:ext cx="1361515" cy="169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50" name="Rectangle 49"/>
            <p:cNvSpPr/>
            <p:nvPr/>
          </p:nvSpPr>
          <p:spPr>
            <a:xfrm>
              <a:off x="5039970" y="4559850"/>
              <a:ext cx="1141459" cy="295936"/>
            </a:xfrm>
            <a:prstGeom prst="rect">
              <a:avLst/>
            </a:prstGeom>
            <a:solidFill>
              <a:schemeClr val="accent2">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object</a:t>
              </a:r>
              <a:endParaRPr lang="en-IN" sz="900" dirty="0">
                <a:solidFill>
                  <a:schemeClr val="tx1"/>
                </a:solidFill>
              </a:endParaRPr>
            </a:p>
          </p:txBody>
        </p:sp>
        <p:sp>
          <p:nvSpPr>
            <p:cNvPr id="51" name="Rectangle 50"/>
            <p:cNvSpPr/>
            <p:nvPr/>
          </p:nvSpPr>
          <p:spPr>
            <a:xfrm>
              <a:off x="5012653" y="4899265"/>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53" name="Rectangle 52"/>
            <p:cNvSpPr/>
            <p:nvPr/>
          </p:nvSpPr>
          <p:spPr>
            <a:xfrm>
              <a:off x="5782735" y="4899265"/>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54" name="Rectangle 53"/>
            <p:cNvSpPr/>
            <p:nvPr/>
          </p:nvSpPr>
          <p:spPr>
            <a:xfrm>
              <a:off x="5012653" y="5302676"/>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56" name="Rectangle 55"/>
            <p:cNvSpPr/>
            <p:nvPr/>
          </p:nvSpPr>
          <p:spPr>
            <a:xfrm>
              <a:off x="5782735" y="5302676"/>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1</a:t>
              </a:r>
              <a:endParaRPr lang="en-IN" sz="900" dirty="0">
                <a:solidFill>
                  <a:schemeClr val="tx1"/>
                </a:solidFill>
              </a:endParaRPr>
            </a:p>
          </p:txBody>
        </p:sp>
        <p:sp>
          <p:nvSpPr>
            <p:cNvPr id="96" name="Rectangle 95"/>
            <p:cNvSpPr/>
            <p:nvPr/>
          </p:nvSpPr>
          <p:spPr>
            <a:xfrm>
              <a:off x="5012652" y="5706088"/>
              <a:ext cx="1187180"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grpSp>
      <p:sp>
        <p:nvSpPr>
          <p:cNvPr id="3" name="TextBox 2"/>
          <p:cNvSpPr txBox="1"/>
          <p:nvPr/>
        </p:nvSpPr>
        <p:spPr>
          <a:xfrm>
            <a:off x="5575493" y="5190953"/>
            <a:ext cx="3421171" cy="923330"/>
          </a:xfrm>
          <a:prstGeom prst="rect">
            <a:avLst/>
          </a:prstGeom>
          <a:noFill/>
        </p:spPr>
        <p:txBody>
          <a:bodyPr wrap="square" rtlCol="0">
            <a:spAutoFit/>
          </a:bodyPr>
          <a:lstStyle/>
          <a:p>
            <a:r>
              <a:rPr lang="en-US" b="1" dirty="0"/>
              <a:t>The moment </a:t>
            </a:r>
            <a:r>
              <a:rPr lang="en-US" b="1" dirty="0" err="1"/>
              <a:t>strong_count</a:t>
            </a:r>
            <a:r>
              <a:rPr lang="en-US" b="1" dirty="0"/>
              <a:t> becomes zero,  ‘wk1’ goes into </a:t>
            </a:r>
            <a:r>
              <a:rPr lang="en-US" b="1" dirty="0">
                <a:solidFill>
                  <a:srgbClr val="FF0000"/>
                </a:solidFill>
              </a:rPr>
              <a:t>expired</a:t>
            </a:r>
            <a:r>
              <a:rPr lang="en-US" b="1" dirty="0"/>
              <a:t> state</a:t>
            </a:r>
            <a:endParaRPr lang="en-IN" b="1" dirty="0"/>
          </a:p>
        </p:txBody>
      </p:sp>
      <p:sp>
        <p:nvSpPr>
          <p:cNvPr id="5" name="Multiply 4"/>
          <p:cNvSpPr/>
          <p:nvPr/>
        </p:nvSpPr>
        <p:spPr>
          <a:xfrm>
            <a:off x="3906054" y="3801264"/>
            <a:ext cx="416354" cy="444899"/>
          </a:xfrm>
          <a:prstGeom prst="mathMultiply">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Multiply 36"/>
          <p:cNvSpPr/>
          <p:nvPr/>
        </p:nvSpPr>
        <p:spPr>
          <a:xfrm>
            <a:off x="4112783" y="2730079"/>
            <a:ext cx="416354" cy="444899"/>
          </a:xfrm>
          <a:prstGeom prst="mathMultiply">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lowchart: Summing Junction 3"/>
          <p:cNvSpPr/>
          <p:nvPr/>
        </p:nvSpPr>
        <p:spPr>
          <a:xfrm>
            <a:off x="5155093" y="3901576"/>
            <a:ext cx="1316701" cy="1206857"/>
          </a:xfrm>
          <a:prstGeom prst="flowChartSummingJunct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Expired</a:t>
            </a:r>
            <a:endParaRPr lang="en-IN" b="1" dirty="0">
              <a:solidFill>
                <a:srgbClr val="0000FF"/>
              </a:solidFill>
            </a:endParaRPr>
          </a:p>
        </p:txBody>
      </p:sp>
      <p:sp>
        <p:nvSpPr>
          <p:cNvPr id="40" name="Rectangle 39"/>
          <p:cNvSpPr/>
          <p:nvPr/>
        </p:nvSpPr>
        <p:spPr>
          <a:xfrm>
            <a:off x="755576" y="733922"/>
            <a:ext cx="4572000" cy="954107"/>
          </a:xfrm>
          <a:prstGeom prst="rect">
            <a:avLst/>
          </a:prstGeom>
        </p:spPr>
        <p:txBody>
          <a:bodyPr>
            <a:spAutoFit/>
          </a:bodyPr>
          <a:lstStyle/>
          <a:p>
            <a:r>
              <a:rPr lang="en-IN" sz="1400" dirty="0" err="1">
                <a:solidFill>
                  <a:srgbClr val="0000FF"/>
                </a:solidFill>
                <a:latin typeface="Courier New" panose="02070309020205020404" pitchFamily="49" charset="0"/>
                <a:cs typeface="Courier New" panose="02070309020205020404" pitchFamily="49" charset="0"/>
              </a:rPr>
              <a:t>shared_ptr</a:t>
            </a:r>
            <a:r>
              <a:rPr lang="en-IN" sz="1400" dirty="0">
                <a:solidFill>
                  <a:srgbClr val="0000FF"/>
                </a:solidFill>
                <a:latin typeface="Courier New" panose="02070309020205020404" pitchFamily="49" charset="0"/>
                <a:cs typeface="Courier New" panose="02070309020205020404" pitchFamily="49" charset="0"/>
              </a:rPr>
              <a:t>&lt;CA&gt; ptr1 = </a:t>
            </a:r>
            <a:r>
              <a:rPr lang="en-IN" sz="1400" dirty="0" err="1">
                <a:solidFill>
                  <a:srgbClr val="0000FF"/>
                </a:solidFill>
                <a:latin typeface="Courier New" panose="02070309020205020404" pitchFamily="49" charset="0"/>
                <a:cs typeface="Courier New" panose="02070309020205020404" pitchFamily="49" charset="0"/>
              </a:rPr>
              <a:t>make_shared</a:t>
            </a:r>
            <a:r>
              <a:rPr lang="en-IN" sz="1400" dirty="0">
                <a:solidFill>
                  <a:srgbClr val="0000FF"/>
                </a:solidFill>
                <a:latin typeface="Courier New" panose="02070309020205020404" pitchFamily="49" charset="0"/>
                <a:cs typeface="Courier New" panose="02070309020205020404" pitchFamily="49" charset="0"/>
              </a:rPr>
              <a:t>&lt;CA&gt;();</a:t>
            </a:r>
          </a:p>
          <a:p>
            <a:r>
              <a:rPr lang="en-IN" sz="1400" dirty="0" err="1">
                <a:solidFill>
                  <a:srgbClr val="0000FF"/>
                </a:solidFill>
                <a:latin typeface="Courier New" panose="02070309020205020404" pitchFamily="49" charset="0"/>
                <a:cs typeface="Courier New" panose="02070309020205020404" pitchFamily="49" charset="0"/>
              </a:rPr>
              <a:t>weak_ptr</a:t>
            </a:r>
            <a:r>
              <a:rPr lang="en-IN" sz="1400" dirty="0">
                <a:solidFill>
                  <a:srgbClr val="0000FF"/>
                </a:solidFill>
                <a:latin typeface="Courier New" panose="02070309020205020404" pitchFamily="49" charset="0"/>
                <a:cs typeface="Courier New" panose="02070309020205020404" pitchFamily="49" charset="0"/>
              </a:rPr>
              <a:t>&lt;CA&gt; wk1(ptr1);</a:t>
            </a:r>
          </a:p>
          <a:p>
            <a:endParaRPr lang="en-US" sz="1400" dirty="0">
              <a:solidFill>
                <a:srgbClr val="0000FF"/>
              </a:solidFill>
              <a:latin typeface="Courier New" panose="02070309020205020404" pitchFamily="49" charset="0"/>
              <a:cs typeface="Courier New" panose="02070309020205020404" pitchFamily="49" charset="0"/>
            </a:endParaRPr>
          </a:p>
          <a:p>
            <a:r>
              <a:rPr lang="en-US" sz="1400" dirty="0">
                <a:solidFill>
                  <a:srgbClr val="0000FF"/>
                </a:solidFill>
                <a:latin typeface="Courier New" panose="02070309020205020404" pitchFamily="49" charset="0"/>
                <a:cs typeface="Courier New" panose="02070309020205020404" pitchFamily="49" charset="0"/>
              </a:rPr>
              <a:t>ptr1.reset();</a:t>
            </a:r>
            <a:endParaRPr lang="en-IN" sz="1400" dirty="0">
              <a:solidFill>
                <a:srgbClr val="0000FF"/>
              </a:solidFill>
              <a:latin typeface="Courier New" panose="02070309020205020404" pitchFamily="49" charset="0"/>
              <a:cs typeface="Courier New" panose="02070309020205020404" pitchFamily="49" charset="0"/>
            </a:endParaRPr>
          </a:p>
        </p:txBody>
      </p:sp>
      <p:sp>
        <p:nvSpPr>
          <p:cNvPr id="41" name="Freeform 40"/>
          <p:cNvSpPr/>
          <p:nvPr/>
        </p:nvSpPr>
        <p:spPr>
          <a:xfrm>
            <a:off x="661425" y="1370708"/>
            <a:ext cx="1641685" cy="506650"/>
          </a:xfrm>
          <a:custGeom>
            <a:avLst/>
            <a:gdLst>
              <a:gd name="connsiteX0" fmla="*/ 77964 w 1641685"/>
              <a:gd name="connsiteY0" fmla="*/ 78947 h 506650"/>
              <a:gd name="connsiteX1" fmla="*/ 933371 w 1641685"/>
              <a:gd name="connsiteY1" fmla="*/ 64199 h 506650"/>
              <a:gd name="connsiteX2" fmla="*/ 992364 w 1641685"/>
              <a:gd name="connsiteY2" fmla="*/ 49450 h 506650"/>
              <a:gd name="connsiteX3" fmla="*/ 1110351 w 1641685"/>
              <a:gd name="connsiteY3" fmla="*/ 34702 h 506650"/>
              <a:gd name="connsiteX4" fmla="*/ 1449564 w 1641685"/>
              <a:gd name="connsiteY4" fmla="*/ 19954 h 506650"/>
              <a:gd name="connsiteX5" fmla="*/ 1479061 w 1641685"/>
              <a:gd name="connsiteY5" fmla="*/ 64199 h 506650"/>
              <a:gd name="connsiteX6" fmla="*/ 1493809 w 1641685"/>
              <a:gd name="connsiteY6" fmla="*/ 108444 h 506650"/>
              <a:gd name="connsiteX7" fmla="*/ 1582300 w 1641685"/>
              <a:gd name="connsiteY7" fmla="*/ 167438 h 506650"/>
              <a:gd name="connsiteX8" fmla="*/ 1641293 w 1641685"/>
              <a:gd name="connsiteY8" fmla="*/ 255928 h 506650"/>
              <a:gd name="connsiteX9" fmla="*/ 1626545 w 1641685"/>
              <a:gd name="connsiteY9" fmla="*/ 359167 h 506650"/>
              <a:gd name="connsiteX10" fmla="*/ 1552803 w 1641685"/>
              <a:gd name="connsiteY10" fmla="*/ 432909 h 506650"/>
              <a:gd name="connsiteX11" fmla="*/ 1508558 w 1641685"/>
              <a:gd name="connsiteY11" fmla="*/ 477154 h 506650"/>
              <a:gd name="connsiteX12" fmla="*/ 1420068 w 1641685"/>
              <a:gd name="connsiteY12" fmla="*/ 491902 h 506650"/>
              <a:gd name="connsiteX13" fmla="*/ 1346326 w 1641685"/>
              <a:gd name="connsiteY13" fmla="*/ 506650 h 506650"/>
              <a:gd name="connsiteX14" fmla="*/ 490919 w 1641685"/>
              <a:gd name="connsiteY14" fmla="*/ 462405 h 506650"/>
              <a:gd name="connsiteX15" fmla="*/ 328687 w 1641685"/>
              <a:gd name="connsiteY15" fmla="*/ 432909 h 506650"/>
              <a:gd name="connsiteX16" fmla="*/ 210700 w 1641685"/>
              <a:gd name="connsiteY16" fmla="*/ 388663 h 506650"/>
              <a:gd name="connsiteX17" fmla="*/ 122209 w 1641685"/>
              <a:gd name="connsiteY17" fmla="*/ 359167 h 506650"/>
              <a:gd name="connsiteX18" fmla="*/ 77964 w 1641685"/>
              <a:gd name="connsiteY18" fmla="*/ 344418 h 506650"/>
              <a:gd name="connsiteX19" fmla="*/ 33719 w 1641685"/>
              <a:gd name="connsiteY19" fmla="*/ 108444 h 506650"/>
              <a:gd name="connsiteX20" fmla="*/ 77964 w 1641685"/>
              <a:gd name="connsiteY20" fmla="*/ 78947 h 50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1685" h="506650">
                <a:moveTo>
                  <a:pt x="77964" y="78947"/>
                </a:moveTo>
                <a:cubicBezTo>
                  <a:pt x="227906" y="71573"/>
                  <a:pt x="648341" y="73394"/>
                  <a:pt x="933371" y="64199"/>
                </a:cubicBezTo>
                <a:cubicBezTo>
                  <a:pt x="953630" y="63545"/>
                  <a:pt x="972370" y="52782"/>
                  <a:pt x="992364" y="49450"/>
                </a:cubicBezTo>
                <a:cubicBezTo>
                  <a:pt x="1031460" y="42934"/>
                  <a:pt x="1071022" y="39618"/>
                  <a:pt x="1110351" y="34702"/>
                </a:cubicBezTo>
                <a:cubicBezTo>
                  <a:pt x="1278264" y="-21269"/>
                  <a:pt x="1167803" y="3379"/>
                  <a:pt x="1449564" y="19954"/>
                </a:cubicBezTo>
                <a:cubicBezTo>
                  <a:pt x="1459396" y="34702"/>
                  <a:pt x="1471134" y="48345"/>
                  <a:pt x="1479061" y="64199"/>
                </a:cubicBezTo>
                <a:cubicBezTo>
                  <a:pt x="1486013" y="78104"/>
                  <a:pt x="1482816" y="97451"/>
                  <a:pt x="1493809" y="108444"/>
                </a:cubicBezTo>
                <a:cubicBezTo>
                  <a:pt x="1518877" y="133512"/>
                  <a:pt x="1582300" y="167438"/>
                  <a:pt x="1582300" y="167438"/>
                </a:cubicBezTo>
                <a:cubicBezTo>
                  <a:pt x="1601964" y="196935"/>
                  <a:pt x="1646306" y="220834"/>
                  <a:pt x="1641293" y="255928"/>
                </a:cubicBezTo>
                <a:cubicBezTo>
                  <a:pt x="1636377" y="290341"/>
                  <a:pt x="1636534" y="325871"/>
                  <a:pt x="1626545" y="359167"/>
                </a:cubicBezTo>
                <a:cubicBezTo>
                  <a:pt x="1612125" y="407235"/>
                  <a:pt x="1586887" y="404505"/>
                  <a:pt x="1552803" y="432909"/>
                </a:cubicBezTo>
                <a:cubicBezTo>
                  <a:pt x="1536780" y="446262"/>
                  <a:pt x="1527618" y="468683"/>
                  <a:pt x="1508558" y="477154"/>
                </a:cubicBezTo>
                <a:cubicBezTo>
                  <a:pt x="1481232" y="489299"/>
                  <a:pt x="1449489" y="486553"/>
                  <a:pt x="1420068" y="491902"/>
                </a:cubicBezTo>
                <a:cubicBezTo>
                  <a:pt x="1395405" y="496386"/>
                  <a:pt x="1370907" y="501734"/>
                  <a:pt x="1346326" y="506650"/>
                </a:cubicBezTo>
                <a:cubicBezTo>
                  <a:pt x="802634" y="485329"/>
                  <a:pt x="808856" y="511319"/>
                  <a:pt x="490919" y="462405"/>
                </a:cubicBezTo>
                <a:cubicBezTo>
                  <a:pt x="473203" y="459679"/>
                  <a:pt x="351696" y="439989"/>
                  <a:pt x="328687" y="432909"/>
                </a:cubicBezTo>
                <a:cubicBezTo>
                  <a:pt x="288541" y="420556"/>
                  <a:pt x="250256" y="402790"/>
                  <a:pt x="210700" y="388663"/>
                </a:cubicBezTo>
                <a:cubicBezTo>
                  <a:pt x="181419" y="378205"/>
                  <a:pt x="151706" y="368999"/>
                  <a:pt x="122209" y="359167"/>
                </a:cubicBezTo>
                <a:lnTo>
                  <a:pt x="77964" y="344418"/>
                </a:lnTo>
                <a:cubicBezTo>
                  <a:pt x="-20222" y="270778"/>
                  <a:pt x="-14431" y="301044"/>
                  <a:pt x="33719" y="108444"/>
                </a:cubicBezTo>
                <a:cubicBezTo>
                  <a:pt x="81440" y="-82443"/>
                  <a:pt x="-71978" y="86321"/>
                  <a:pt x="77964" y="78947"/>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8794717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 name="Group 115"/>
          <p:cNvGrpSpPr/>
          <p:nvPr/>
        </p:nvGrpSpPr>
        <p:grpSpPr>
          <a:xfrm>
            <a:off x="0" y="25039"/>
            <a:ext cx="9084722" cy="6068257"/>
            <a:chOff x="0" y="25039"/>
            <a:chExt cx="9084722" cy="6068257"/>
          </a:xfrm>
        </p:grpSpPr>
        <p:pic>
          <p:nvPicPr>
            <p:cNvPr id="114" name="Picture 113"/>
            <p:cNvPicPr>
              <a:picLocks noChangeAspect="1"/>
            </p:cNvPicPr>
            <p:nvPr/>
          </p:nvPicPr>
          <p:blipFill>
            <a:blip r:embed="rId3"/>
            <a:stretch>
              <a:fillRect/>
            </a:stretch>
          </p:blipFill>
          <p:spPr>
            <a:xfrm>
              <a:off x="0" y="1484784"/>
              <a:ext cx="9084722" cy="4608512"/>
            </a:xfrm>
            <a:prstGeom prst="rect">
              <a:avLst/>
            </a:prstGeom>
          </p:spPr>
        </p:pic>
        <p:sp>
          <p:nvSpPr>
            <p:cNvPr id="115" name="TextBox 114"/>
            <p:cNvSpPr txBox="1"/>
            <p:nvPr/>
          </p:nvSpPr>
          <p:spPr>
            <a:xfrm>
              <a:off x="2566447" y="25039"/>
              <a:ext cx="3890485" cy="461665"/>
            </a:xfrm>
            <a:prstGeom prst="rect">
              <a:avLst/>
            </a:prstGeom>
            <a:noFill/>
          </p:spPr>
          <p:txBody>
            <a:bodyPr wrap="square" rtlCol="0">
              <a:spAutoFit/>
            </a:bodyPr>
            <a:lstStyle/>
            <a:p>
              <a:pPr algn="ctr"/>
              <a:r>
                <a:rPr lang="en-US" sz="2400" b="1" dirty="0" err="1"/>
                <a:t>shared_ptr</a:t>
              </a:r>
              <a:r>
                <a:rPr lang="en-US" sz="2400" b="1" dirty="0"/>
                <a:t> </a:t>
              </a:r>
              <a:r>
                <a:rPr lang="en-US" sz="2400" dirty="0"/>
                <a:t>with </a:t>
              </a:r>
              <a:r>
                <a:rPr lang="en-US" sz="2400" b="1" dirty="0"/>
                <a:t>weak_ptr</a:t>
              </a:r>
              <a:endParaRPr lang="en-IN" sz="2400" b="1" dirty="0"/>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151</a:t>
            </a:fld>
            <a:endParaRPr lang="en-IN"/>
          </a:p>
        </p:txBody>
      </p:sp>
    </p:spTree>
    <p:extLst>
      <p:ext uri="{BB962C8B-B14F-4D97-AF65-F5344CB8AC3E}">
        <p14:creationId xmlns:p14="http://schemas.microsoft.com/office/powerpoint/2010/main" val="279859276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 name="Group 115"/>
          <p:cNvGrpSpPr/>
          <p:nvPr/>
        </p:nvGrpSpPr>
        <p:grpSpPr>
          <a:xfrm>
            <a:off x="0" y="-34244"/>
            <a:ext cx="9084722" cy="6068257"/>
            <a:chOff x="0" y="25039"/>
            <a:chExt cx="9084722" cy="6068257"/>
          </a:xfrm>
        </p:grpSpPr>
        <p:pic>
          <p:nvPicPr>
            <p:cNvPr id="114" name="Picture 113"/>
            <p:cNvPicPr>
              <a:picLocks noChangeAspect="1"/>
            </p:cNvPicPr>
            <p:nvPr/>
          </p:nvPicPr>
          <p:blipFill>
            <a:blip r:embed="rId3"/>
            <a:stretch>
              <a:fillRect/>
            </a:stretch>
          </p:blipFill>
          <p:spPr>
            <a:xfrm>
              <a:off x="0" y="1484784"/>
              <a:ext cx="9084722" cy="4608512"/>
            </a:xfrm>
            <a:prstGeom prst="rect">
              <a:avLst/>
            </a:prstGeom>
          </p:spPr>
        </p:pic>
        <p:sp>
          <p:nvSpPr>
            <p:cNvPr id="115" name="TextBox 114"/>
            <p:cNvSpPr txBox="1"/>
            <p:nvPr/>
          </p:nvSpPr>
          <p:spPr>
            <a:xfrm>
              <a:off x="2566447" y="25039"/>
              <a:ext cx="3890485" cy="461665"/>
            </a:xfrm>
            <a:prstGeom prst="rect">
              <a:avLst/>
            </a:prstGeom>
            <a:noFill/>
          </p:spPr>
          <p:txBody>
            <a:bodyPr wrap="square" rtlCol="0">
              <a:spAutoFit/>
            </a:bodyPr>
            <a:lstStyle/>
            <a:p>
              <a:pPr algn="ctr"/>
              <a:r>
                <a:rPr lang="en-US" sz="2400" b="1" dirty="0" err="1"/>
                <a:t>shared_ptr</a:t>
              </a:r>
              <a:r>
                <a:rPr lang="en-US" sz="2400" b="1" dirty="0"/>
                <a:t> </a:t>
              </a:r>
              <a:r>
                <a:rPr lang="en-US" sz="2400" dirty="0"/>
                <a:t>with </a:t>
              </a:r>
              <a:r>
                <a:rPr lang="en-US" sz="2400" b="1" dirty="0"/>
                <a:t>weak_ptr</a:t>
              </a:r>
              <a:endParaRPr lang="en-IN" sz="2400" b="1" dirty="0"/>
            </a:p>
          </p:txBody>
        </p:sp>
      </p:grpSp>
      <p:sp>
        <p:nvSpPr>
          <p:cNvPr id="2" name="TextBox 1"/>
          <p:cNvSpPr txBox="1"/>
          <p:nvPr/>
        </p:nvSpPr>
        <p:spPr>
          <a:xfrm>
            <a:off x="179512" y="6085075"/>
            <a:ext cx="2520280" cy="307777"/>
          </a:xfrm>
          <a:prstGeom prst="rect">
            <a:avLst/>
          </a:prstGeom>
          <a:noFill/>
        </p:spPr>
        <p:txBody>
          <a:bodyPr wrap="square" rtlCol="0">
            <a:spAutoFit/>
          </a:bodyPr>
          <a:lstStyle/>
          <a:p>
            <a:r>
              <a:rPr lang="en-US" sz="1400" b="1" dirty="0">
                <a:solidFill>
                  <a:srgbClr val="0000FF"/>
                </a:solidFill>
                <a:latin typeface="Courier New" panose="02070309020205020404" pitchFamily="49" charset="0"/>
                <a:cs typeface="Courier New" panose="02070309020205020404" pitchFamily="49" charset="0"/>
              </a:rPr>
              <a:t>ptr1.reset();</a:t>
            </a:r>
            <a:endParaRPr lang="en-IN" sz="1400" b="1" dirty="0">
              <a:solidFill>
                <a:srgbClr val="0000FF"/>
              </a:solidFill>
              <a:latin typeface="Courier New" panose="02070309020205020404" pitchFamily="49" charset="0"/>
              <a:cs typeface="Courier New" panose="02070309020205020404" pitchFamily="49" charset="0"/>
            </a:endParaRPr>
          </a:p>
        </p:txBody>
      </p:sp>
      <p:sp>
        <p:nvSpPr>
          <p:cNvPr id="3" name="Multiply 2"/>
          <p:cNvSpPr/>
          <p:nvPr/>
        </p:nvSpPr>
        <p:spPr>
          <a:xfrm>
            <a:off x="4151649" y="1916832"/>
            <a:ext cx="360040" cy="36004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Multiply 6"/>
          <p:cNvSpPr/>
          <p:nvPr/>
        </p:nvSpPr>
        <p:spPr>
          <a:xfrm>
            <a:off x="3892662" y="2914912"/>
            <a:ext cx="360040" cy="36004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4860032" y="3933056"/>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5" name="TextBox 4"/>
          <p:cNvSpPr txBox="1"/>
          <p:nvPr/>
        </p:nvSpPr>
        <p:spPr>
          <a:xfrm>
            <a:off x="5731818" y="4034136"/>
            <a:ext cx="2736304" cy="1477328"/>
          </a:xfrm>
          <a:prstGeom prst="rect">
            <a:avLst/>
          </a:prstGeom>
          <a:noFill/>
        </p:spPr>
        <p:txBody>
          <a:bodyPr wrap="square" rtlCol="0">
            <a:spAutoFit/>
          </a:bodyPr>
          <a:lstStyle/>
          <a:p>
            <a:r>
              <a:rPr lang="en-US" b="1" dirty="0" err="1"/>
              <a:t>weak_ptr</a:t>
            </a:r>
            <a:r>
              <a:rPr lang="en-US" b="1" dirty="0"/>
              <a:t> is still in the valid state, </a:t>
            </a:r>
            <a:r>
              <a:rPr lang="en-US" b="1" dirty="0" err="1"/>
              <a:t>inspite</a:t>
            </a:r>
            <a:r>
              <a:rPr lang="en-US" b="1" dirty="0"/>
              <a:t> of ‘reset’ call with ‘ptr1’, as the strong count is greater than zero.</a:t>
            </a:r>
            <a:endParaRPr lang="en-IN" b="1" dirty="0"/>
          </a:p>
        </p:txBody>
      </p:sp>
      <p:sp>
        <p:nvSpPr>
          <p:cNvPr id="6" name="Footer Placeholder 5"/>
          <p:cNvSpPr>
            <a:spLocks noGrp="1"/>
          </p:cNvSpPr>
          <p:nvPr>
            <p:ph type="ftr" sz="quarter" idx="11"/>
          </p:nvPr>
        </p:nvSpPr>
        <p:spPr/>
        <p:txBody>
          <a:bodyPr/>
          <a:lstStyle/>
          <a:p>
            <a:r>
              <a:rPr lang="en-IN"/>
              <a:t>Trainer: A.M.P.Ganesh Prabhu [ampganeshprabhu@gmail.com]</a:t>
            </a:r>
          </a:p>
        </p:txBody>
      </p:sp>
      <p:sp>
        <p:nvSpPr>
          <p:cNvPr id="8" name="Slide Number Placeholder 7"/>
          <p:cNvSpPr>
            <a:spLocks noGrp="1"/>
          </p:cNvSpPr>
          <p:nvPr>
            <p:ph type="sldNum" sz="quarter" idx="12"/>
          </p:nvPr>
        </p:nvSpPr>
        <p:spPr/>
        <p:txBody>
          <a:bodyPr/>
          <a:lstStyle/>
          <a:p>
            <a:fld id="{7509ABCF-EDCD-42B9-93A2-561EE76D5884}" type="slidenum">
              <a:rPr lang="en-IN" smtClean="0"/>
              <a:pPr/>
              <a:t>152</a:t>
            </a:fld>
            <a:endParaRPr lang="en-IN"/>
          </a:p>
        </p:txBody>
      </p:sp>
    </p:spTree>
    <p:extLst>
      <p:ext uri="{BB962C8B-B14F-4D97-AF65-F5344CB8AC3E}">
        <p14:creationId xmlns:p14="http://schemas.microsoft.com/office/powerpoint/2010/main" val="69994352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 name="Picture 113"/>
          <p:cNvPicPr>
            <a:picLocks noChangeAspect="1"/>
          </p:cNvPicPr>
          <p:nvPr/>
        </p:nvPicPr>
        <p:blipFill>
          <a:blip r:embed="rId3"/>
          <a:stretch>
            <a:fillRect/>
          </a:stretch>
        </p:blipFill>
        <p:spPr>
          <a:xfrm>
            <a:off x="29639" y="1747838"/>
            <a:ext cx="9084722" cy="4608512"/>
          </a:xfrm>
          <a:prstGeom prst="rect">
            <a:avLst/>
          </a:prstGeom>
        </p:spPr>
      </p:pic>
      <p:sp>
        <p:nvSpPr>
          <p:cNvPr id="115" name="TextBox 114"/>
          <p:cNvSpPr txBox="1"/>
          <p:nvPr/>
        </p:nvSpPr>
        <p:spPr>
          <a:xfrm>
            <a:off x="2596086" y="288093"/>
            <a:ext cx="3890485" cy="461665"/>
          </a:xfrm>
          <a:prstGeom prst="rect">
            <a:avLst/>
          </a:prstGeom>
          <a:noFill/>
        </p:spPr>
        <p:txBody>
          <a:bodyPr wrap="square" rtlCol="0">
            <a:spAutoFit/>
          </a:bodyPr>
          <a:lstStyle/>
          <a:p>
            <a:pPr algn="ctr"/>
            <a:r>
              <a:rPr lang="en-US" sz="2400" b="1" dirty="0" err="1"/>
              <a:t>shared_ptr</a:t>
            </a:r>
            <a:r>
              <a:rPr lang="en-US" sz="2400" b="1" dirty="0"/>
              <a:t> </a:t>
            </a:r>
            <a:r>
              <a:rPr lang="en-US" sz="2400" dirty="0"/>
              <a:t>with </a:t>
            </a:r>
            <a:r>
              <a:rPr lang="en-US" sz="2400" b="1" dirty="0"/>
              <a:t>weak_ptr</a:t>
            </a:r>
            <a:endParaRPr lang="en-IN" sz="2400" b="1" dirty="0"/>
          </a:p>
        </p:txBody>
      </p:sp>
      <p:sp>
        <p:nvSpPr>
          <p:cNvPr id="2" name="Footer Placeholder 1"/>
          <p:cNvSpPr>
            <a:spLocks noGrp="1"/>
          </p:cNvSpPr>
          <p:nvPr>
            <p:ph type="ftr" sz="quarter" idx="11"/>
          </p:nvPr>
        </p:nvSpPr>
        <p:spPr>
          <a:xfrm>
            <a:off x="3851920" y="6165304"/>
            <a:ext cx="2895600" cy="556171"/>
          </a:xfrm>
          <a:solidFill>
            <a:schemeClr val="bg1"/>
          </a:solidFill>
        </p:spPr>
        <p:txBody>
          <a:bodyPr/>
          <a:lstStyle/>
          <a:p>
            <a:r>
              <a:rPr lang="en-IN" dirty="0"/>
              <a:t>Trainer: </a:t>
            </a:r>
            <a:r>
              <a:rPr lang="en-IN" dirty="0" err="1"/>
              <a:t>A.M.P.Ganesh</a:t>
            </a:r>
            <a:r>
              <a:rPr lang="en-IN" dirty="0"/>
              <a:t>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153</a:t>
            </a:fld>
            <a:endParaRPr lang="en-IN"/>
          </a:p>
        </p:txBody>
      </p:sp>
    </p:spTree>
    <p:extLst>
      <p:ext uri="{BB962C8B-B14F-4D97-AF65-F5344CB8AC3E}">
        <p14:creationId xmlns:p14="http://schemas.microsoft.com/office/powerpoint/2010/main" val="58353011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9134E81-FFF4-9ECC-E685-B8DCF9F5347B}"/>
              </a:ext>
            </a:extLst>
          </p:cNvPr>
          <p:cNvGrpSpPr/>
          <p:nvPr/>
        </p:nvGrpSpPr>
        <p:grpSpPr>
          <a:xfrm>
            <a:off x="209471" y="332656"/>
            <a:ext cx="8934529" cy="5799039"/>
            <a:chOff x="209471" y="332656"/>
            <a:chExt cx="8934529" cy="5799039"/>
          </a:xfrm>
        </p:grpSpPr>
        <p:sp>
          <p:nvSpPr>
            <p:cNvPr id="4" name="TextBox 3"/>
            <p:cNvSpPr txBox="1"/>
            <p:nvPr/>
          </p:nvSpPr>
          <p:spPr>
            <a:xfrm>
              <a:off x="1765748" y="332656"/>
              <a:ext cx="5821977" cy="461665"/>
            </a:xfrm>
            <a:prstGeom prst="rect">
              <a:avLst/>
            </a:prstGeom>
            <a:noFill/>
          </p:spPr>
          <p:txBody>
            <a:bodyPr wrap="square" rtlCol="0">
              <a:spAutoFit/>
            </a:bodyPr>
            <a:lstStyle/>
            <a:p>
              <a:pPr algn="ctr"/>
              <a:r>
                <a:rPr lang="en-US" sz="2400" b="1" dirty="0" err="1"/>
                <a:t>shared_ptr</a:t>
              </a:r>
              <a:r>
                <a:rPr lang="en-US" sz="2400" b="1" dirty="0"/>
                <a:t> </a:t>
              </a:r>
              <a:r>
                <a:rPr lang="en-US" sz="2400" dirty="0"/>
                <a:t>&amp; </a:t>
              </a:r>
              <a:r>
                <a:rPr lang="en-US" sz="2400" b="1" dirty="0" err="1"/>
                <a:t>weak_ptr</a:t>
              </a:r>
              <a:r>
                <a:rPr lang="en-US" sz="2400" b="1" dirty="0"/>
                <a:t> [circular reference]</a:t>
              </a:r>
              <a:endParaRPr lang="en-IN" sz="2400" b="1" dirty="0"/>
            </a:p>
          </p:txBody>
        </p:sp>
        <p:pic>
          <p:nvPicPr>
            <p:cNvPr id="5" name="Picture 4"/>
            <p:cNvPicPr>
              <a:picLocks noChangeAspect="1"/>
            </p:cNvPicPr>
            <p:nvPr/>
          </p:nvPicPr>
          <p:blipFill>
            <a:blip r:embed="rId2"/>
            <a:stretch>
              <a:fillRect/>
            </a:stretch>
          </p:blipFill>
          <p:spPr>
            <a:xfrm>
              <a:off x="209471" y="1653952"/>
              <a:ext cx="8934529" cy="4477743"/>
            </a:xfrm>
            <a:prstGeom prst="rect">
              <a:avLst/>
            </a:prstGeom>
          </p:spPr>
        </p:pic>
      </p:grpSp>
      <p:sp>
        <p:nvSpPr>
          <p:cNvPr id="2" name="TextBox 1"/>
          <p:cNvSpPr txBox="1"/>
          <p:nvPr/>
        </p:nvSpPr>
        <p:spPr>
          <a:xfrm>
            <a:off x="3635896" y="3869842"/>
            <a:ext cx="504056" cy="369332"/>
          </a:xfrm>
          <a:prstGeom prst="rect">
            <a:avLst/>
          </a:prstGeom>
          <a:noFill/>
        </p:spPr>
        <p:txBody>
          <a:bodyPr wrap="square" rtlCol="0">
            <a:spAutoFit/>
          </a:bodyPr>
          <a:lstStyle/>
          <a:p>
            <a:r>
              <a:rPr lang="en-US" b="1" dirty="0">
                <a:solidFill>
                  <a:schemeClr val="tx2">
                    <a:lumMod val="75000"/>
                  </a:schemeClr>
                </a:solidFill>
              </a:rPr>
              <a:t>CA</a:t>
            </a:r>
            <a:endParaRPr lang="en-IN" b="1" dirty="0">
              <a:solidFill>
                <a:schemeClr val="tx2">
                  <a:lumMod val="75000"/>
                </a:schemeClr>
              </a:solidFill>
            </a:endParaRPr>
          </a:p>
        </p:txBody>
      </p:sp>
      <p:sp>
        <p:nvSpPr>
          <p:cNvPr id="6" name="TextBox 5"/>
          <p:cNvSpPr txBox="1"/>
          <p:nvPr/>
        </p:nvSpPr>
        <p:spPr>
          <a:xfrm>
            <a:off x="4860032" y="3869842"/>
            <a:ext cx="504056" cy="369332"/>
          </a:xfrm>
          <a:prstGeom prst="rect">
            <a:avLst/>
          </a:prstGeom>
          <a:noFill/>
        </p:spPr>
        <p:txBody>
          <a:bodyPr wrap="square" rtlCol="0">
            <a:spAutoFit/>
          </a:bodyPr>
          <a:lstStyle/>
          <a:p>
            <a:r>
              <a:rPr lang="en-US" b="1" dirty="0">
                <a:solidFill>
                  <a:schemeClr val="tx2">
                    <a:lumMod val="75000"/>
                  </a:schemeClr>
                </a:solidFill>
              </a:rPr>
              <a:t>CA</a:t>
            </a:r>
            <a:endParaRPr lang="en-IN" b="1" dirty="0">
              <a:solidFill>
                <a:schemeClr val="tx2">
                  <a:lumMod val="75000"/>
                </a:schemeClr>
              </a:solidFill>
            </a:endParaRPr>
          </a:p>
        </p:txBody>
      </p:sp>
      <p:sp>
        <p:nvSpPr>
          <p:cNvPr id="7" name="Footer Placeholder 6"/>
          <p:cNvSpPr>
            <a:spLocks noGrp="1"/>
          </p:cNvSpPr>
          <p:nvPr>
            <p:ph type="ftr" sz="quarter" idx="11"/>
          </p:nvPr>
        </p:nvSpPr>
        <p:spPr>
          <a:xfrm>
            <a:off x="3124200" y="5920657"/>
            <a:ext cx="2895600" cy="787250"/>
          </a:xfrm>
          <a:solidFill>
            <a:schemeClr val="bg1"/>
          </a:solidFill>
        </p:spPr>
        <p:txBody>
          <a:bodyPr/>
          <a:lstStyle/>
          <a:p>
            <a:r>
              <a:rPr lang="en-IN" dirty="0"/>
              <a:t>Trainer: </a:t>
            </a:r>
            <a:r>
              <a:rPr lang="en-IN" dirty="0" err="1"/>
              <a:t>A.M.P.Ganesh</a:t>
            </a:r>
            <a:r>
              <a:rPr lang="en-IN" dirty="0"/>
              <a:t> Prabhu [ampganeshprabhu@gmail.com]</a:t>
            </a:r>
          </a:p>
        </p:txBody>
      </p:sp>
      <p:sp>
        <p:nvSpPr>
          <p:cNvPr id="8" name="Slide Number Placeholder 7"/>
          <p:cNvSpPr>
            <a:spLocks noGrp="1"/>
          </p:cNvSpPr>
          <p:nvPr>
            <p:ph type="sldNum" sz="quarter" idx="12"/>
          </p:nvPr>
        </p:nvSpPr>
        <p:spPr/>
        <p:txBody>
          <a:bodyPr/>
          <a:lstStyle/>
          <a:p>
            <a:fld id="{7509ABCF-EDCD-42B9-93A2-561EE76D5884}" type="slidenum">
              <a:rPr lang="en-IN" smtClean="0"/>
              <a:pPr/>
              <a:t>154</a:t>
            </a:fld>
            <a:endParaRPr lang="en-IN"/>
          </a:p>
        </p:txBody>
      </p:sp>
    </p:spTree>
    <p:extLst>
      <p:ext uri="{BB962C8B-B14F-4D97-AF65-F5344CB8AC3E}">
        <p14:creationId xmlns:p14="http://schemas.microsoft.com/office/powerpoint/2010/main" val="295794248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07411" y="19472"/>
            <a:ext cx="8934529" cy="5799039"/>
            <a:chOff x="207411" y="19472"/>
            <a:chExt cx="8934529" cy="5799039"/>
          </a:xfrm>
        </p:grpSpPr>
        <p:sp>
          <p:nvSpPr>
            <p:cNvPr id="3" name="Rectangle 2"/>
            <p:cNvSpPr/>
            <p:nvPr/>
          </p:nvSpPr>
          <p:spPr>
            <a:xfrm>
              <a:off x="2411760" y="1267624"/>
              <a:ext cx="4320480"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763688" y="19472"/>
              <a:ext cx="5821977" cy="830997"/>
            </a:xfrm>
            <a:prstGeom prst="rect">
              <a:avLst/>
            </a:prstGeom>
            <a:noFill/>
          </p:spPr>
          <p:txBody>
            <a:bodyPr wrap="square" rtlCol="0">
              <a:spAutoFit/>
            </a:bodyPr>
            <a:lstStyle/>
            <a:p>
              <a:pPr algn="ctr"/>
              <a:r>
                <a:rPr lang="en-US" sz="2400" b="1" dirty="0" err="1"/>
                <a:t>shared_ptr</a:t>
              </a:r>
              <a:r>
                <a:rPr lang="en-US" sz="2400" b="1" dirty="0"/>
                <a:t> </a:t>
              </a:r>
              <a:r>
                <a:rPr lang="en-US" sz="2400" dirty="0"/>
                <a:t>&amp; </a:t>
              </a:r>
              <a:r>
                <a:rPr lang="en-US" sz="2400" b="1" dirty="0" err="1"/>
                <a:t>weak_ptr</a:t>
              </a:r>
              <a:r>
                <a:rPr lang="en-US" sz="2400" b="1" dirty="0"/>
                <a:t> [circular reference]</a:t>
              </a:r>
            </a:p>
            <a:p>
              <a:pPr algn="ctr"/>
              <a:r>
                <a:rPr lang="en-US" sz="2400" b="1" i="1" dirty="0">
                  <a:solidFill>
                    <a:schemeClr val="accent4">
                      <a:lumMod val="75000"/>
                    </a:schemeClr>
                  </a:solidFill>
                </a:rPr>
                <a:t>Strong link</a:t>
              </a:r>
              <a:endParaRPr lang="en-IN" sz="2400" b="1" i="1" dirty="0">
                <a:solidFill>
                  <a:schemeClr val="accent4">
                    <a:lumMod val="75000"/>
                  </a:schemeClr>
                </a:solidFill>
              </a:endParaRPr>
            </a:p>
          </p:txBody>
        </p:sp>
        <p:sp>
          <p:nvSpPr>
            <p:cNvPr id="12" name="TextBox 11"/>
            <p:cNvSpPr txBox="1"/>
            <p:nvPr/>
          </p:nvSpPr>
          <p:spPr>
            <a:xfrm>
              <a:off x="1763688" y="19472"/>
              <a:ext cx="5821977" cy="461665"/>
            </a:xfrm>
            <a:prstGeom prst="rect">
              <a:avLst/>
            </a:prstGeom>
            <a:noFill/>
          </p:spPr>
          <p:txBody>
            <a:bodyPr wrap="square" rtlCol="0">
              <a:spAutoFit/>
            </a:bodyPr>
            <a:lstStyle/>
            <a:p>
              <a:pPr algn="ctr"/>
              <a:r>
                <a:rPr lang="en-US" sz="2400" b="1" dirty="0" err="1"/>
                <a:t>shared_ptr</a:t>
              </a:r>
              <a:r>
                <a:rPr lang="en-US" sz="2400" b="1" dirty="0"/>
                <a:t> </a:t>
              </a:r>
              <a:r>
                <a:rPr lang="en-US" sz="2400" dirty="0"/>
                <a:t>&amp; </a:t>
              </a:r>
              <a:r>
                <a:rPr lang="en-US" sz="2400" b="1" dirty="0" err="1"/>
                <a:t>weak_ptr</a:t>
              </a:r>
              <a:r>
                <a:rPr lang="en-US" sz="2400" b="1" dirty="0"/>
                <a:t> [circular reference]</a:t>
              </a:r>
              <a:endParaRPr lang="en-IN" sz="2400" b="1" dirty="0"/>
            </a:p>
          </p:txBody>
        </p:sp>
        <p:pic>
          <p:nvPicPr>
            <p:cNvPr id="13" name="Picture 12"/>
            <p:cNvPicPr>
              <a:picLocks noChangeAspect="1"/>
            </p:cNvPicPr>
            <p:nvPr/>
          </p:nvPicPr>
          <p:blipFill>
            <a:blip r:embed="rId3"/>
            <a:stretch>
              <a:fillRect/>
            </a:stretch>
          </p:blipFill>
          <p:spPr>
            <a:xfrm>
              <a:off x="207411" y="1340768"/>
              <a:ext cx="8934529" cy="4477743"/>
            </a:xfrm>
            <a:prstGeom prst="rect">
              <a:avLst/>
            </a:prstGeom>
          </p:spPr>
        </p:pic>
        <p:sp>
          <p:nvSpPr>
            <p:cNvPr id="14" name="TextBox 13"/>
            <p:cNvSpPr txBox="1"/>
            <p:nvPr/>
          </p:nvSpPr>
          <p:spPr>
            <a:xfrm>
              <a:off x="3635896" y="3602638"/>
              <a:ext cx="504056" cy="369332"/>
            </a:xfrm>
            <a:prstGeom prst="rect">
              <a:avLst/>
            </a:prstGeom>
            <a:noFill/>
          </p:spPr>
          <p:txBody>
            <a:bodyPr wrap="square" rtlCol="0">
              <a:spAutoFit/>
            </a:bodyPr>
            <a:lstStyle/>
            <a:p>
              <a:r>
                <a:rPr lang="en-US" b="1" dirty="0">
                  <a:solidFill>
                    <a:schemeClr val="tx2">
                      <a:lumMod val="75000"/>
                    </a:schemeClr>
                  </a:solidFill>
                </a:rPr>
                <a:t>CA</a:t>
              </a:r>
              <a:endParaRPr lang="en-IN" b="1" dirty="0">
                <a:solidFill>
                  <a:schemeClr val="tx2">
                    <a:lumMod val="75000"/>
                  </a:schemeClr>
                </a:solidFill>
              </a:endParaRPr>
            </a:p>
          </p:txBody>
        </p:sp>
        <p:sp>
          <p:nvSpPr>
            <p:cNvPr id="15" name="TextBox 14"/>
            <p:cNvSpPr txBox="1"/>
            <p:nvPr/>
          </p:nvSpPr>
          <p:spPr>
            <a:xfrm>
              <a:off x="4860032" y="3602638"/>
              <a:ext cx="504056" cy="369332"/>
            </a:xfrm>
            <a:prstGeom prst="rect">
              <a:avLst/>
            </a:prstGeom>
            <a:noFill/>
          </p:spPr>
          <p:txBody>
            <a:bodyPr wrap="square" rtlCol="0">
              <a:spAutoFit/>
            </a:bodyPr>
            <a:lstStyle/>
            <a:p>
              <a:r>
                <a:rPr lang="en-US" b="1" dirty="0">
                  <a:solidFill>
                    <a:schemeClr val="tx2">
                      <a:lumMod val="75000"/>
                    </a:schemeClr>
                  </a:solidFill>
                </a:rPr>
                <a:t>CA</a:t>
              </a:r>
              <a:endParaRPr lang="en-IN" b="1" dirty="0">
                <a:solidFill>
                  <a:schemeClr val="tx2">
                    <a:lumMod val="75000"/>
                  </a:schemeClr>
                </a:solidFill>
              </a:endParaRPr>
            </a:p>
          </p:txBody>
        </p:sp>
        <p:sp>
          <p:nvSpPr>
            <p:cNvPr id="4" name="Rectangle 3"/>
            <p:cNvSpPr/>
            <p:nvPr/>
          </p:nvSpPr>
          <p:spPr>
            <a:xfrm>
              <a:off x="3059832" y="1373629"/>
              <a:ext cx="2441694" cy="400110"/>
            </a:xfrm>
            <a:prstGeom prst="rect">
              <a:avLst/>
            </a:prstGeom>
            <a:solidFill>
              <a:schemeClr val="tx1"/>
            </a:solidFill>
          </p:spPr>
          <p:txBody>
            <a:bodyPr wrap="none">
              <a:spAutoFit/>
            </a:bodyPr>
            <a:lstStyle/>
            <a:p>
              <a:r>
                <a:rPr lang="en-IN" sz="2000" dirty="0">
                  <a:solidFill>
                    <a:srgbClr val="9CDCFE"/>
                  </a:solidFill>
                  <a:latin typeface="Consolas" panose="020B0609020204030204" pitchFamily="49" charset="0"/>
                </a:rPr>
                <a:t>ptr1</a:t>
              </a:r>
              <a:r>
                <a:rPr lang="en-IN" sz="2000" dirty="0">
                  <a:solidFill>
                    <a:srgbClr val="DCDCAA"/>
                  </a:solidFill>
                  <a:latin typeface="Consolas" panose="020B0609020204030204" pitchFamily="49" charset="0"/>
                </a:rPr>
                <a:t>-&gt;Set</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ptr2</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6" name="Rectangle 15"/>
            <p:cNvSpPr/>
            <p:nvPr/>
          </p:nvSpPr>
          <p:spPr>
            <a:xfrm>
              <a:off x="3059832" y="3356992"/>
              <a:ext cx="828092" cy="2226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Elbow Connector 24"/>
            <p:cNvCxnSpPr/>
            <p:nvPr/>
          </p:nvCxnSpPr>
          <p:spPr>
            <a:xfrm>
              <a:off x="3887924" y="3579639"/>
              <a:ext cx="3132348" cy="1001489"/>
            </a:xfrm>
            <a:prstGeom prst="bentConnector3">
              <a:avLst>
                <a:gd name="adj1" fmla="val 2363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995936" y="3356992"/>
              <a:ext cx="952822" cy="0"/>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907594" y="4623356"/>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grpSp>
      <p:sp>
        <p:nvSpPr>
          <p:cNvPr id="5" name="Footer Placeholder 4"/>
          <p:cNvSpPr>
            <a:spLocks noGrp="1"/>
          </p:cNvSpPr>
          <p:nvPr>
            <p:ph type="ftr" sz="quarter" idx="11"/>
          </p:nvPr>
        </p:nvSpPr>
        <p:spPr/>
        <p:txBody>
          <a:bodyPr/>
          <a:lstStyle/>
          <a:p>
            <a:r>
              <a:rPr lang="en-IN"/>
              <a:t>Trainer: A.M.P.Ganesh Prabhu [ampganeshprabhu@gmail.com]</a:t>
            </a:r>
          </a:p>
        </p:txBody>
      </p:sp>
      <p:sp>
        <p:nvSpPr>
          <p:cNvPr id="7" name="Slide Number Placeholder 6"/>
          <p:cNvSpPr>
            <a:spLocks noGrp="1"/>
          </p:cNvSpPr>
          <p:nvPr>
            <p:ph type="sldNum" sz="quarter" idx="12"/>
          </p:nvPr>
        </p:nvSpPr>
        <p:spPr/>
        <p:txBody>
          <a:bodyPr/>
          <a:lstStyle/>
          <a:p>
            <a:fld id="{7509ABCF-EDCD-42B9-93A2-561EE76D5884}" type="slidenum">
              <a:rPr lang="en-IN" smtClean="0"/>
              <a:pPr/>
              <a:t>155</a:t>
            </a:fld>
            <a:endParaRPr lang="en-IN"/>
          </a:p>
        </p:txBody>
      </p:sp>
      <p:sp>
        <p:nvSpPr>
          <p:cNvPr id="8" name="TextBox 7">
            <a:extLst>
              <a:ext uri="{FF2B5EF4-FFF2-40B4-BE49-F238E27FC236}">
                <a16:creationId xmlns:a16="http://schemas.microsoft.com/office/drawing/2014/main" id="{B8B22471-1E8E-3A16-509E-EEC59F7A205F}"/>
              </a:ext>
            </a:extLst>
          </p:cNvPr>
          <p:cNvSpPr txBox="1"/>
          <p:nvPr/>
        </p:nvSpPr>
        <p:spPr>
          <a:xfrm>
            <a:off x="3151822" y="5385539"/>
            <a:ext cx="3816424" cy="461665"/>
          </a:xfrm>
          <a:prstGeom prst="rect">
            <a:avLst/>
          </a:prstGeom>
          <a:solidFill>
            <a:schemeClr val="bg1"/>
          </a:solidFill>
        </p:spPr>
        <p:txBody>
          <a:bodyPr wrap="square" rtlCol="0">
            <a:spAutoFit/>
          </a:bodyPr>
          <a:lstStyle/>
          <a:p>
            <a:r>
              <a:rPr lang="en-US" sz="1200" dirty="0"/>
              <a:t>The contents of ‘ptr2’ gets assigned to ‘p1’ data member of the CA object owned by ‘ptr1’</a:t>
            </a:r>
            <a:endParaRPr lang="en-IN" sz="1200" dirty="0"/>
          </a:p>
        </p:txBody>
      </p:sp>
    </p:spTree>
    <p:extLst>
      <p:ext uri="{BB962C8B-B14F-4D97-AF65-F5344CB8AC3E}">
        <p14:creationId xmlns:p14="http://schemas.microsoft.com/office/powerpoint/2010/main" val="108793985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C4EC38C-A411-54B5-636C-68AE727C210F}"/>
              </a:ext>
            </a:extLst>
          </p:cNvPr>
          <p:cNvGrpSpPr/>
          <p:nvPr/>
        </p:nvGrpSpPr>
        <p:grpSpPr>
          <a:xfrm>
            <a:off x="208114" y="260648"/>
            <a:ext cx="8934529" cy="5799039"/>
            <a:chOff x="208114" y="260648"/>
            <a:chExt cx="8934529" cy="5799039"/>
          </a:xfrm>
        </p:grpSpPr>
        <p:sp>
          <p:nvSpPr>
            <p:cNvPr id="3" name="Rectangle 2"/>
            <p:cNvSpPr/>
            <p:nvPr/>
          </p:nvSpPr>
          <p:spPr>
            <a:xfrm>
              <a:off x="2412463" y="1508800"/>
              <a:ext cx="4320480"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764391" y="260648"/>
              <a:ext cx="5821977" cy="830997"/>
            </a:xfrm>
            <a:prstGeom prst="rect">
              <a:avLst/>
            </a:prstGeom>
            <a:noFill/>
          </p:spPr>
          <p:txBody>
            <a:bodyPr wrap="square" rtlCol="0">
              <a:spAutoFit/>
            </a:bodyPr>
            <a:lstStyle/>
            <a:p>
              <a:pPr algn="ctr"/>
              <a:r>
                <a:rPr lang="en-US" sz="2400" b="1" dirty="0" err="1"/>
                <a:t>shared_ptr</a:t>
              </a:r>
              <a:r>
                <a:rPr lang="en-US" sz="2400" b="1" dirty="0"/>
                <a:t> </a:t>
              </a:r>
              <a:r>
                <a:rPr lang="en-US" sz="2400" dirty="0"/>
                <a:t>&amp; </a:t>
              </a:r>
              <a:r>
                <a:rPr lang="en-US" sz="2400" b="1" dirty="0" err="1"/>
                <a:t>weak_ptr</a:t>
              </a:r>
              <a:r>
                <a:rPr lang="en-US" sz="2400" b="1" dirty="0"/>
                <a:t> [circular reference]</a:t>
              </a:r>
            </a:p>
            <a:p>
              <a:pPr algn="ctr"/>
              <a:r>
                <a:rPr lang="en-US" sz="2400" b="1" i="1" dirty="0">
                  <a:solidFill>
                    <a:schemeClr val="accent4">
                      <a:lumMod val="75000"/>
                    </a:schemeClr>
                  </a:solidFill>
                </a:rPr>
                <a:t>Strong link</a:t>
              </a:r>
              <a:endParaRPr lang="en-IN" sz="2400" b="1" i="1" dirty="0">
                <a:solidFill>
                  <a:schemeClr val="accent4">
                    <a:lumMod val="75000"/>
                  </a:schemeClr>
                </a:solidFill>
              </a:endParaRPr>
            </a:p>
          </p:txBody>
        </p:sp>
        <p:sp>
          <p:nvSpPr>
            <p:cNvPr id="12" name="TextBox 11"/>
            <p:cNvSpPr txBox="1"/>
            <p:nvPr/>
          </p:nvSpPr>
          <p:spPr>
            <a:xfrm>
              <a:off x="1764391" y="260648"/>
              <a:ext cx="5821977" cy="461665"/>
            </a:xfrm>
            <a:prstGeom prst="rect">
              <a:avLst/>
            </a:prstGeom>
            <a:noFill/>
          </p:spPr>
          <p:txBody>
            <a:bodyPr wrap="square" rtlCol="0">
              <a:spAutoFit/>
            </a:bodyPr>
            <a:lstStyle/>
            <a:p>
              <a:pPr algn="ctr"/>
              <a:r>
                <a:rPr lang="en-US" sz="2400" b="1" dirty="0" err="1"/>
                <a:t>shared_ptr</a:t>
              </a:r>
              <a:r>
                <a:rPr lang="en-US" sz="2400" b="1" dirty="0"/>
                <a:t> </a:t>
              </a:r>
              <a:r>
                <a:rPr lang="en-US" sz="2400" dirty="0"/>
                <a:t>&amp; </a:t>
              </a:r>
              <a:r>
                <a:rPr lang="en-US" sz="2400" b="1" dirty="0" err="1"/>
                <a:t>weak_ptr</a:t>
              </a:r>
              <a:r>
                <a:rPr lang="en-US" sz="2400" b="1" dirty="0"/>
                <a:t> [circular reference]</a:t>
              </a:r>
              <a:endParaRPr lang="en-IN" sz="2400" b="1" dirty="0"/>
            </a:p>
          </p:txBody>
        </p:sp>
        <p:pic>
          <p:nvPicPr>
            <p:cNvPr id="13" name="Picture 12"/>
            <p:cNvPicPr>
              <a:picLocks noChangeAspect="1"/>
            </p:cNvPicPr>
            <p:nvPr/>
          </p:nvPicPr>
          <p:blipFill>
            <a:blip r:embed="rId3"/>
            <a:stretch>
              <a:fillRect/>
            </a:stretch>
          </p:blipFill>
          <p:spPr>
            <a:xfrm>
              <a:off x="208114" y="1581944"/>
              <a:ext cx="8934529" cy="4477743"/>
            </a:xfrm>
            <a:prstGeom prst="rect">
              <a:avLst/>
            </a:prstGeom>
          </p:spPr>
        </p:pic>
        <p:sp>
          <p:nvSpPr>
            <p:cNvPr id="14" name="TextBox 13"/>
            <p:cNvSpPr txBox="1"/>
            <p:nvPr/>
          </p:nvSpPr>
          <p:spPr>
            <a:xfrm>
              <a:off x="3636599" y="3843814"/>
              <a:ext cx="504056" cy="369332"/>
            </a:xfrm>
            <a:prstGeom prst="rect">
              <a:avLst/>
            </a:prstGeom>
            <a:noFill/>
          </p:spPr>
          <p:txBody>
            <a:bodyPr wrap="square" rtlCol="0">
              <a:spAutoFit/>
            </a:bodyPr>
            <a:lstStyle/>
            <a:p>
              <a:r>
                <a:rPr lang="en-US" b="1" dirty="0">
                  <a:solidFill>
                    <a:schemeClr val="tx2">
                      <a:lumMod val="75000"/>
                    </a:schemeClr>
                  </a:solidFill>
                </a:rPr>
                <a:t>CA</a:t>
              </a:r>
              <a:endParaRPr lang="en-IN" b="1" dirty="0">
                <a:solidFill>
                  <a:schemeClr val="tx2">
                    <a:lumMod val="75000"/>
                  </a:schemeClr>
                </a:solidFill>
              </a:endParaRPr>
            </a:p>
          </p:txBody>
        </p:sp>
        <p:sp>
          <p:nvSpPr>
            <p:cNvPr id="15" name="TextBox 14"/>
            <p:cNvSpPr txBox="1"/>
            <p:nvPr/>
          </p:nvSpPr>
          <p:spPr>
            <a:xfrm>
              <a:off x="4860735" y="3843814"/>
              <a:ext cx="504056" cy="369332"/>
            </a:xfrm>
            <a:prstGeom prst="rect">
              <a:avLst/>
            </a:prstGeom>
            <a:noFill/>
          </p:spPr>
          <p:txBody>
            <a:bodyPr wrap="square" rtlCol="0">
              <a:spAutoFit/>
            </a:bodyPr>
            <a:lstStyle/>
            <a:p>
              <a:r>
                <a:rPr lang="en-US" b="1" dirty="0">
                  <a:solidFill>
                    <a:schemeClr val="tx2">
                      <a:lumMod val="75000"/>
                    </a:schemeClr>
                  </a:solidFill>
                </a:rPr>
                <a:t>CA</a:t>
              </a:r>
              <a:endParaRPr lang="en-IN" b="1" dirty="0">
                <a:solidFill>
                  <a:schemeClr val="tx2">
                    <a:lumMod val="75000"/>
                  </a:schemeClr>
                </a:solidFill>
              </a:endParaRPr>
            </a:p>
          </p:txBody>
        </p:sp>
        <p:sp>
          <p:nvSpPr>
            <p:cNvPr id="4" name="Rectangle 3"/>
            <p:cNvSpPr/>
            <p:nvPr/>
          </p:nvSpPr>
          <p:spPr>
            <a:xfrm>
              <a:off x="3060535" y="1641439"/>
              <a:ext cx="2441694" cy="400110"/>
            </a:xfrm>
            <a:prstGeom prst="rect">
              <a:avLst/>
            </a:prstGeom>
            <a:solidFill>
              <a:schemeClr val="tx1"/>
            </a:solidFill>
          </p:spPr>
          <p:txBody>
            <a:bodyPr wrap="none">
              <a:spAutoFit/>
            </a:bodyPr>
            <a:lstStyle/>
            <a:p>
              <a:r>
                <a:rPr lang="en-IN" sz="2000" dirty="0">
                  <a:solidFill>
                    <a:srgbClr val="9CDCFE"/>
                  </a:solidFill>
                  <a:latin typeface="Consolas" panose="020B0609020204030204" pitchFamily="49" charset="0"/>
                </a:rPr>
                <a:t>ptr2</a:t>
              </a:r>
              <a:r>
                <a:rPr lang="en-IN" sz="2000" dirty="0">
                  <a:solidFill>
                    <a:srgbClr val="DCDCAA"/>
                  </a:solidFill>
                  <a:latin typeface="Consolas" panose="020B0609020204030204" pitchFamily="49" charset="0"/>
                </a:rPr>
                <a:t>-&gt;Set</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ptr1</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6" name="Rectangle 15"/>
            <p:cNvSpPr/>
            <p:nvPr/>
          </p:nvSpPr>
          <p:spPr>
            <a:xfrm>
              <a:off x="3060535" y="3598168"/>
              <a:ext cx="828092" cy="2226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Elbow Connector 24"/>
            <p:cNvCxnSpPr/>
            <p:nvPr/>
          </p:nvCxnSpPr>
          <p:spPr>
            <a:xfrm>
              <a:off x="3888627" y="3820815"/>
              <a:ext cx="3132348" cy="1001489"/>
            </a:xfrm>
            <a:prstGeom prst="bentConnector3">
              <a:avLst>
                <a:gd name="adj1" fmla="val 2363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996639" y="3598168"/>
              <a:ext cx="952822" cy="0"/>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908297" y="4864532"/>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2" name="Rectangle 1"/>
            <p:cNvSpPr/>
            <p:nvPr/>
          </p:nvSpPr>
          <p:spPr>
            <a:xfrm>
              <a:off x="5076759" y="3598168"/>
              <a:ext cx="792088" cy="22264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Elbow Connector 6"/>
            <p:cNvCxnSpPr/>
            <p:nvPr/>
          </p:nvCxnSpPr>
          <p:spPr>
            <a:xfrm rot="10800000" flipV="1">
              <a:off x="3060535" y="3717578"/>
              <a:ext cx="1888926" cy="1259741"/>
            </a:xfrm>
            <a:prstGeom prst="bentConnector3">
              <a:avLst>
                <a:gd name="adj1" fmla="val 38288"/>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521995" y="4864532"/>
              <a:ext cx="3600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a:t>
              </a:r>
              <a:endParaRPr lang="en-IN" sz="1600" dirty="0"/>
            </a:p>
          </p:txBody>
        </p:sp>
        <p:cxnSp>
          <p:nvCxnSpPr>
            <p:cNvPr id="17" name="Straight Arrow Connector 16"/>
            <p:cNvCxnSpPr/>
            <p:nvPr/>
          </p:nvCxnSpPr>
          <p:spPr>
            <a:xfrm flipH="1">
              <a:off x="4140655" y="3382144"/>
              <a:ext cx="720080" cy="0"/>
            </a:xfrm>
            <a:prstGeom prst="straightConnector1">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8" name="Footer Placeholder 7"/>
          <p:cNvSpPr>
            <a:spLocks noGrp="1"/>
          </p:cNvSpPr>
          <p:nvPr>
            <p:ph type="ftr" sz="quarter" idx="11"/>
          </p:nvPr>
        </p:nvSpPr>
        <p:spPr/>
        <p:txBody>
          <a:bodyPr/>
          <a:lstStyle/>
          <a:p>
            <a:r>
              <a:rPr lang="en-IN"/>
              <a:t>Trainer: A.M.P.Ganesh Prabhu [ampganeshprabhu@gmail.com]</a:t>
            </a:r>
          </a:p>
        </p:txBody>
      </p:sp>
      <p:sp>
        <p:nvSpPr>
          <p:cNvPr id="9" name="Slide Number Placeholder 8"/>
          <p:cNvSpPr>
            <a:spLocks noGrp="1"/>
          </p:cNvSpPr>
          <p:nvPr>
            <p:ph type="sldNum" sz="quarter" idx="12"/>
          </p:nvPr>
        </p:nvSpPr>
        <p:spPr/>
        <p:txBody>
          <a:bodyPr/>
          <a:lstStyle/>
          <a:p>
            <a:fld id="{7509ABCF-EDCD-42B9-93A2-561EE76D5884}" type="slidenum">
              <a:rPr lang="en-IN" smtClean="0"/>
              <a:pPr/>
              <a:t>156</a:t>
            </a:fld>
            <a:endParaRPr lang="en-IN"/>
          </a:p>
        </p:txBody>
      </p:sp>
      <p:sp>
        <p:nvSpPr>
          <p:cNvPr id="11" name="TextBox 10">
            <a:extLst>
              <a:ext uri="{FF2B5EF4-FFF2-40B4-BE49-F238E27FC236}">
                <a16:creationId xmlns:a16="http://schemas.microsoft.com/office/drawing/2014/main" id="{D351DEC5-FF4A-6DDC-BEB6-41B6B978768C}"/>
              </a:ext>
            </a:extLst>
          </p:cNvPr>
          <p:cNvSpPr txBox="1"/>
          <p:nvPr/>
        </p:nvSpPr>
        <p:spPr>
          <a:xfrm>
            <a:off x="3133039" y="5630883"/>
            <a:ext cx="3816424" cy="461665"/>
          </a:xfrm>
          <a:prstGeom prst="rect">
            <a:avLst/>
          </a:prstGeom>
          <a:solidFill>
            <a:schemeClr val="bg1"/>
          </a:solidFill>
        </p:spPr>
        <p:txBody>
          <a:bodyPr wrap="square" rtlCol="0">
            <a:spAutoFit/>
          </a:bodyPr>
          <a:lstStyle/>
          <a:p>
            <a:r>
              <a:rPr lang="en-US" sz="1200" dirty="0"/>
              <a:t>The contents of ‘ptr1’ gets assigned to ‘p1’ data member of the CA object owned by ‘ptr2’</a:t>
            </a:r>
            <a:endParaRPr lang="en-IN" sz="1200" dirty="0"/>
          </a:p>
        </p:txBody>
      </p:sp>
      <p:sp>
        <p:nvSpPr>
          <p:cNvPr id="18" name="Rectangle: Rounded Corners 17">
            <a:extLst>
              <a:ext uri="{FF2B5EF4-FFF2-40B4-BE49-F238E27FC236}">
                <a16:creationId xmlns:a16="http://schemas.microsoft.com/office/drawing/2014/main" id="{74B8F07D-79EA-2F2B-131A-E3F20D24B912}"/>
              </a:ext>
            </a:extLst>
          </p:cNvPr>
          <p:cNvSpPr/>
          <p:nvPr/>
        </p:nvSpPr>
        <p:spPr>
          <a:xfrm>
            <a:off x="8461416" y="5861715"/>
            <a:ext cx="360040" cy="19797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2199885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0" y="19472"/>
            <a:ext cx="9029185" cy="6338099"/>
            <a:chOff x="0" y="19472"/>
            <a:chExt cx="9029185" cy="6338099"/>
          </a:xfrm>
        </p:grpSpPr>
        <p:pic>
          <p:nvPicPr>
            <p:cNvPr id="2" name="Picture 1"/>
            <p:cNvPicPr>
              <a:picLocks noChangeAspect="1"/>
            </p:cNvPicPr>
            <p:nvPr/>
          </p:nvPicPr>
          <p:blipFill>
            <a:blip r:embed="rId2"/>
            <a:stretch>
              <a:fillRect/>
            </a:stretch>
          </p:blipFill>
          <p:spPr>
            <a:xfrm>
              <a:off x="0" y="1267624"/>
              <a:ext cx="9029185" cy="5089947"/>
            </a:xfrm>
            <a:prstGeom prst="rect">
              <a:avLst/>
            </a:prstGeom>
          </p:spPr>
        </p:pic>
        <p:sp>
          <p:nvSpPr>
            <p:cNvPr id="3" name="Rectangle 2"/>
            <p:cNvSpPr/>
            <p:nvPr/>
          </p:nvSpPr>
          <p:spPr>
            <a:xfrm>
              <a:off x="2411760" y="1267624"/>
              <a:ext cx="4320480"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763688" y="19472"/>
              <a:ext cx="5821977" cy="830997"/>
            </a:xfrm>
            <a:prstGeom prst="rect">
              <a:avLst/>
            </a:prstGeom>
            <a:noFill/>
          </p:spPr>
          <p:txBody>
            <a:bodyPr wrap="square" rtlCol="0">
              <a:spAutoFit/>
            </a:bodyPr>
            <a:lstStyle/>
            <a:p>
              <a:pPr algn="ctr"/>
              <a:r>
                <a:rPr lang="en-US" sz="2400" b="1" dirty="0" err="1"/>
                <a:t>shared_ptr</a:t>
              </a:r>
              <a:r>
                <a:rPr lang="en-US" sz="2400" b="1" dirty="0"/>
                <a:t> </a:t>
              </a:r>
              <a:r>
                <a:rPr lang="en-US" sz="2400" dirty="0"/>
                <a:t>&amp; </a:t>
              </a:r>
              <a:r>
                <a:rPr lang="en-US" sz="2400" b="1" dirty="0" err="1"/>
                <a:t>weak_ptr</a:t>
              </a:r>
              <a:r>
                <a:rPr lang="en-US" sz="2400" b="1" dirty="0"/>
                <a:t> [circular reference]</a:t>
              </a:r>
            </a:p>
            <a:p>
              <a:pPr algn="ctr"/>
              <a:r>
                <a:rPr lang="en-US" sz="2400" b="1" i="1" dirty="0">
                  <a:solidFill>
                    <a:schemeClr val="accent4">
                      <a:lumMod val="75000"/>
                    </a:schemeClr>
                  </a:solidFill>
                </a:rPr>
                <a:t>Strong link</a:t>
              </a:r>
              <a:endParaRPr lang="en-IN" sz="2400" b="1" i="1" dirty="0">
                <a:solidFill>
                  <a:schemeClr val="accent4">
                    <a:lumMod val="75000"/>
                  </a:schemeClr>
                </a:solidFill>
              </a:endParaRPr>
            </a:p>
          </p:txBody>
        </p:sp>
        <p:cxnSp>
          <p:nvCxnSpPr>
            <p:cNvPr id="5" name="Straight Arrow Connector 4"/>
            <p:cNvCxnSpPr/>
            <p:nvPr/>
          </p:nvCxnSpPr>
          <p:spPr>
            <a:xfrm>
              <a:off x="4067944" y="3645024"/>
              <a:ext cx="648072"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4067944" y="3789040"/>
              <a:ext cx="576064"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 name="Explosion 1 3"/>
            <p:cNvSpPr/>
            <p:nvPr/>
          </p:nvSpPr>
          <p:spPr>
            <a:xfrm>
              <a:off x="7236296" y="1636752"/>
              <a:ext cx="1296144" cy="937240"/>
            </a:xfrm>
            <a:prstGeom prst="irregularSeal1">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perishes</a:t>
              </a:r>
              <a:endParaRPr lang="en-IN" sz="1200" dirty="0">
                <a:solidFill>
                  <a:schemeClr val="tx1"/>
                </a:solidFill>
              </a:endParaRPr>
            </a:p>
          </p:txBody>
        </p:sp>
        <p:sp>
          <p:nvSpPr>
            <p:cNvPr id="7" name="Multiply 6"/>
            <p:cNvSpPr/>
            <p:nvPr/>
          </p:nvSpPr>
          <p:spPr>
            <a:xfrm>
              <a:off x="6948264" y="3645024"/>
              <a:ext cx="288032" cy="504056"/>
            </a:xfrm>
            <a:prstGeom prst="mathMultiply">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7740352" y="5085184"/>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a:t>
              </a:r>
              <a:endParaRPr lang="en-IN" sz="1600" dirty="0"/>
            </a:p>
          </p:txBody>
        </p:sp>
        <p:sp>
          <p:nvSpPr>
            <p:cNvPr id="10" name="TextBox 9"/>
            <p:cNvSpPr txBox="1"/>
            <p:nvPr/>
          </p:nvSpPr>
          <p:spPr>
            <a:xfrm>
              <a:off x="4860032" y="4149080"/>
              <a:ext cx="504056" cy="369332"/>
            </a:xfrm>
            <a:prstGeom prst="rect">
              <a:avLst/>
            </a:prstGeom>
            <a:noFill/>
          </p:spPr>
          <p:txBody>
            <a:bodyPr wrap="square" rtlCol="0">
              <a:spAutoFit/>
            </a:bodyPr>
            <a:lstStyle/>
            <a:p>
              <a:r>
                <a:rPr lang="en-US" b="1" dirty="0">
                  <a:solidFill>
                    <a:schemeClr val="tx2">
                      <a:lumMod val="75000"/>
                    </a:schemeClr>
                  </a:solidFill>
                </a:rPr>
                <a:t>CA</a:t>
              </a:r>
              <a:endParaRPr lang="en-IN" b="1" dirty="0">
                <a:solidFill>
                  <a:schemeClr val="tx2">
                    <a:lumMod val="75000"/>
                  </a:schemeClr>
                </a:solidFill>
              </a:endParaRPr>
            </a:p>
          </p:txBody>
        </p:sp>
        <p:sp>
          <p:nvSpPr>
            <p:cNvPr id="11" name="TextBox 10"/>
            <p:cNvSpPr txBox="1"/>
            <p:nvPr/>
          </p:nvSpPr>
          <p:spPr>
            <a:xfrm>
              <a:off x="3492757" y="4149080"/>
              <a:ext cx="504056" cy="369332"/>
            </a:xfrm>
            <a:prstGeom prst="rect">
              <a:avLst/>
            </a:prstGeom>
            <a:noFill/>
          </p:spPr>
          <p:txBody>
            <a:bodyPr wrap="square" rtlCol="0">
              <a:spAutoFit/>
            </a:bodyPr>
            <a:lstStyle/>
            <a:p>
              <a:r>
                <a:rPr lang="en-US" b="1" dirty="0">
                  <a:solidFill>
                    <a:schemeClr val="tx2">
                      <a:lumMod val="75000"/>
                    </a:schemeClr>
                  </a:solidFill>
                </a:rPr>
                <a:t>CA</a:t>
              </a:r>
              <a:endParaRPr lang="en-IN" b="1" dirty="0">
                <a:solidFill>
                  <a:schemeClr val="tx2">
                    <a:lumMod val="75000"/>
                  </a:schemeClr>
                </a:solidFill>
              </a:endParaRPr>
            </a:p>
          </p:txBody>
        </p:sp>
      </p:grpSp>
      <p:sp>
        <p:nvSpPr>
          <p:cNvPr id="13" name="Multiply 12"/>
          <p:cNvSpPr/>
          <p:nvPr/>
        </p:nvSpPr>
        <p:spPr>
          <a:xfrm>
            <a:off x="5220072" y="2733068"/>
            <a:ext cx="288032" cy="288032"/>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ooter Placeholder 13"/>
          <p:cNvSpPr>
            <a:spLocks noGrp="1"/>
          </p:cNvSpPr>
          <p:nvPr>
            <p:ph type="ftr" sz="quarter" idx="11"/>
          </p:nvPr>
        </p:nvSpPr>
        <p:spPr>
          <a:xfrm>
            <a:off x="3124200" y="6093302"/>
            <a:ext cx="2895600" cy="628174"/>
          </a:xfrm>
          <a:solidFill>
            <a:schemeClr val="bg1"/>
          </a:solidFill>
        </p:spPr>
        <p:txBody>
          <a:bodyPr/>
          <a:lstStyle/>
          <a:p>
            <a:r>
              <a:rPr lang="en-IN" dirty="0"/>
              <a:t>Trainer: </a:t>
            </a:r>
            <a:r>
              <a:rPr lang="en-IN" dirty="0" err="1"/>
              <a:t>A.M.P.Ganesh</a:t>
            </a:r>
            <a:r>
              <a:rPr lang="en-IN" dirty="0"/>
              <a:t> Prabhu [ampganeshprabhu@gmail.com]</a:t>
            </a:r>
          </a:p>
        </p:txBody>
      </p:sp>
      <p:sp>
        <p:nvSpPr>
          <p:cNvPr id="15" name="Slide Number Placeholder 14"/>
          <p:cNvSpPr>
            <a:spLocks noGrp="1"/>
          </p:cNvSpPr>
          <p:nvPr>
            <p:ph type="sldNum" sz="quarter" idx="12"/>
          </p:nvPr>
        </p:nvSpPr>
        <p:spPr/>
        <p:txBody>
          <a:bodyPr/>
          <a:lstStyle/>
          <a:p>
            <a:fld id="{7509ABCF-EDCD-42B9-93A2-561EE76D5884}" type="slidenum">
              <a:rPr lang="en-IN" smtClean="0"/>
              <a:pPr/>
              <a:t>157</a:t>
            </a:fld>
            <a:endParaRPr lang="en-IN"/>
          </a:p>
        </p:txBody>
      </p:sp>
    </p:spTree>
    <p:extLst>
      <p:ext uri="{BB962C8B-B14F-4D97-AF65-F5344CB8AC3E}">
        <p14:creationId xmlns:p14="http://schemas.microsoft.com/office/powerpoint/2010/main" val="279602007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252536" y="19472"/>
            <a:ext cx="9281721" cy="6338099"/>
            <a:chOff x="-252536" y="19472"/>
            <a:chExt cx="9281721" cy="6338099"/>
          </a:xfrm>
        </p:grpSpPr>
        <p:pic>
          <p:nvPicPr>
            <p:cNvPr id="2" name="Picture 1"/>
            <p:cNvPicPr>
              <a:picLocks noChangeAspect="1"/>
            </p:cNvPicPr>
            <p:nvPr/>
          </p:nvPicPr>
          <p:blipFill>
            <a:blip r:embed="rId2"/>
            <a:stretch>
              <a:fillRect/>
            </a:stretch>
          </p:blipFill>
          <p:spPr>
            <a:xfrm>
              <a:off x="0" y="1267624"/>
              <a:ext cx="9029185" cy="5089947"/>
            </a:xfrm>
            <a:prstGeom prst="rect">
              <a:avLst/>
            </a:prstGeom>
          </p:spPr>
        </p:pic>
        <p:sp>
          <p:nvSpPr>
            <p:cNvPr id="3" name="Rectangle 2"/>
            <p:cNvSpPr/>
            <p:nvPr/>
          </p:nvSpPr>
          <p:spPr>
            <a:xfrm>
              <a:off x="2411760" y="1267624"/>
              <a:ext cx="4320480"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763688" y="19472"/>
              <a:ext cx="5821977" cy="830997"/>
            </a:xfrm>
            <a:prstGeom prst="rect">
              <a:avLst/>
            </a:prstGeom>
            <a:noFill/>
          </p:spPr>
          <p:txBody>
            <a:bodyPr wrap="square" rtlCol="0">
              <a:spAutoFit/>
            </a:bodyPr>
            <a:lstStyle/>
            <a:p>
              <a:pPr algn="ctr"/>
              <a:r>
                <a:rPr lang="en-US" sz="2400" b="1" dirty="0" err="1"/>
                <a:t>shared_ptr</a:t>
              </a:r>
              <a:r>
                <a:rPr lang="en-US" sz="2400" b="1" dirty="0"/>
                <a:t> </a:t>
              </a:r>
              <a:r>
                <a:rPr lang="en-US" sz="2400" dirty="0"/>
                <a:t>&amp; </a:t>
              </a:r>
              <a:r>
                <a:rPr lang="en-US" sz="2400" b="1" dirty="0" err="1"/>
                <a:t>weak_ptr</a:t>
              </a:r>
              <a:r>
                <a:rPr lang="en-US" sz="2400" b="1" dirty="0"/>
                <a:t> [circular reference]</a:t>
              </a:r>
            </a:p>
            <a:p>
              <a:pPr algn="ctr"/>
              <a:r>
                <a:rPr lang="en-US" sz="2400" b="1" i="1" dirty="0">
                  <a:solidFill>
                    <a:schemeClr val="accent4">
                      <a:lumMod val="75000"/>
                    </a:schemeClr>
                  </a:solidFill>
                </a:rPr>
                <a:t>Strong link</a:t>
              </a:r>
              <a:endParaRPr lang="en-IN" sz="2400" b="1" i="1" dirty="0">
                <a:solidFill>
                  <a:schemeClr val="accent4">
                    <a:lumMod val="75000"/>
                  </a:schemeClr>
                </a:solidFill>
              </a:endParaRPr>
            </a:p>
          </p:txBody>
        </p:sp>
        <p:cxnSp>
          <p:nvCxnSpPr>
            <p:cNvPr id="5" name="Straight Arrow Connector 4"/>
            <p:cNvCxnSpPr/>
            <p:nvPr/>
          </p:nvCxnSpPr>
          <p:spPr>
            <a:xfrm>
              <a:off x="4067944" y="3645024"/>
              <a:ext cx="648072"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4067944" y="3789040"/>
              <a:ext cx="576064"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 name="Explosion 1 3"/>
            <p:cNvSpPr/>
            <p:nvPr/>
          </p:nvSpPr>
          <p:spPr>
            <a:xfrm>
              <a:off x="7236296" y="1636752"/>
              <a:ext cx="1296144" cy="937240"/>
            </a:xfrm>
            <a:prstGeom prst="irregularSeal1">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perishes</a:t>
              </a:r>
              <a:endParaRPr lang="en-IN" sz="1200" dirty="0">
                <a:solidFill>
                  <a:schemeClr val="tx1"/>
                </a:solidFill>
              </a:endParaRPr>
            </a:p>
          </p:txBody>
        </p:sp>
        <p:sp>
          <p:nvSpPr>
            <p:cNvPr id="7" name="Multiply 6"/>
            <p:cNvSpPr/>
            <p:nvPr/>
          </p:nvSpPr>
          <p:spPr>
            <a:xfrm>
              <a:off x="6948264" y="3645024"/>
              <a:ext cx="288032" cy="504056"/>
            </a:xfrm>
            <a:prstGeom prst="mathMultiply">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7740352" y="5085184"/>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a:t>
              </a:r>
              <a:endParaRPr lang="en-IN" sz="1600" dirty="0"/>
            </a:p>
          </p:txBody>
        </p:sp>
        <p:sp>
          <p:nvSpPr>
            <p:cNvPr id="10" name="Explosion 1 9"/>
            <p:cNvSpPr/>
            <p:nvPr/>
          </p:nvSpPr>
          <p:spPr>
            <a:xfrm>
              <a:off x="-252536" y="2105372"/>
              <a:ext cx="1296144" cy="937240"/>
            </a:xfrm>
            <a:prstGeom prst="irregularSeal1">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perishes</a:t>
              </a:r>
              <a:endParaRPr lang="en-IN" sz="1200" dirty="0">
                <a:solidFill>
                  <a:schemeClr val="tx1"/>
                </a:solidFill>
              </a:endParaRPr>
            </a:p>
          </p:txBody>
        </p:sp>
        <p:sp>
          <p:nvSpPr>
            <p:cNvPr id="11" name="Multiply 10"/>
            <p:cNvSpPr/>
            <p:nvPr/>
          </p:nvSpPr>
          <p:spPr>
            <a:xfrm>
              <a:off x="1475656" y="3708801"/>
              <a:ext cx="288032" cy="504056"/>
            </a:xfrm>
            <a:prstGeom prst="mathMultiply">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2358027" y="5175010"/>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a:t>
              </a:r>
              <a:endParaRPr lang="en-IN" sz="1600" dirty="0"/>
            </a:p>
          </p:txBody>
        </p:sp>
        <p:sp>
          <p:nvSpPr>
            <p:cNvPr id="13" name="TextBox 12"/>
            <p:cNvSpPr txBox="1"/>
            <p:nvPr/>
          </p:nvSpPr>
          <p:spPr>
            <a:xfrm>
              <a:off x="4860032" y="4149080"/>
              <a:ext cx="504056" cy="369332"/>
            </a:xfrm>
            <a:prstGeom prst="rect">
              <a:avLst/>
            </a:prstGeom>
            <a:noFill/>
          </p:spPr>
          <p:txBody>
            <a:bodyPr wrap="square" rtlCol="0">
              <a:spAutoFit/>
            </a:bodyPr>
            <a:lstStyle/>
            <a:p>
              <a:r>
                <a:rPr lang="en-US" b="1" dirty="0">
                  <a:solidFill>
                    <a:schemeClr val="tx2">
                      <a:lumMod val="75000"/>
                    </a:schemeClr>
                  </a:solidFill>
                </a:rPr>
                <a:t>CA</a:t>
              </a:r>
              <a:endParaRPr lang="en-IN" b="1" dirty="0">
                <a:solidFill>
                  <a:schemeClr val="tx2">
                    <a:lumMod val="75000"/>
                  </a:schemeClr>
                </a:solidFill>
              </a:endParaRPr>
            </a:p>
          </p:txBody>
        </p:sp>
        <p:sp>
          <p:nvSpPr>
            <p:cNvPr id="14" name="TextBox 13"/>
            <p:cNvSpPr txBox="1"/>
            <p:nvPr/>
          </p:nvSpPr>
          <p:spPr>
            <a:xfrm>
              <a:off x="3312737" y="4149080"/>
              <a:ext cx="504056" cy="369332"/>
            </a:xfrm>
            <a:prstGeom prst="rect">
              <a:avLst/>
            </a:prstGeom>
            <a:noFill/>
          </p:spPr>
          <p:txBody>
            <a:bodyPr wrap="square" rtlCol="0">
              <a:spAutoFit/>
            </a:bodyPr>
            <a:lstStyle/>
            <a:p>
              <a:r>
                <a:rPr lang="en-US" b="1" dirty="0">
                  <a:solidFill>
                    <a:schemeClr val="tx2">
                      <a:lumMod val="75000"/>
                    </a:schemeClr>
                  </a:solidFill>
                </a:rPr>
                <a:t>CA</a:t>
              </a:r>
              <a:endParaRPr lang="en-IN" b="1" dirty="0">
                <a:solidFill>
                  <a:schemeClr val="tx2">
                    <a:lumMod val="75000"/>
                  </a:schemeClr>
                </a:solidFill>
              </a:endParaRPr>
            </a:p>
          </p:txBody>
        </p:sp>
        <p:sp>
          <p:nvSpPr>
            <p:cNvPr id="15" name="TextBox 14"/>
            <p:cNvSpPr txBox="1"/>
            <p:nvPr/>
          </p:nvSpPr>
          <p:spPr>
            <a:xfrm>
              <a:off x="4175956" y="4884578"/>
              <a:ext cx="2376264" cy="461665"/>
            </a:xfrm>
            <a:prstGeom prst="rect">
              <a:avLst/>
            </a:prstGeom>
            <a:noFill/>
          </p:spPr>
          <p:txBody>
            <a:bodyPr wrap="square" rtlCol="0">
              <a:spAutoFit/>
            </a:bodyPr>
            <a:lstStyle/>
            <a:p>
              <a:r>
                <a:rPr lang="en-US" sz="1200" b="1" i="1" dirty="0">
                  <a:solidFill>
                    <a:srgbClr val="7030A0"/>
                  </a:solidFill>
                </a:rPr>
                <a:t>Dead-lock, neither CA instances will die</a:t>
              </a:r>
              <a:endParaRPr lang="en-IN" sz="1200" b="1" i="1" dirty="0">
                <a:solidFill>
                  <a:srgbClr val="7030A0"/>
                </a:solidFill>
              </a:endParaRPr>
            </a:p>
          </p:txBody>
        </p:sp>
      </p:grpSp>
      <p:sp>
        <p:nvSpPr>
          <p:cNvPr id="17" name="Footer Placeholder 16"/>
          <p:cNvSpPr>
            <a:spLocks noGrp="1"/>
          </p:cNvSpPr>
          <p:nvPr>
            <p:ph type="ftr" sz="quarter" idx="11"/>
          </p:nvPr>
        </p:nvSpPr>
        <p:spPr/>
        <p:txBody>
          <a:bodyPr/>
          <a:lstStyle/>
          <a:p>
            <a:r>
              <a:rPr lang="en-IN"/>
              <a:t>Trainer: A.M.P.Ganesh Prabhu [ampganeshprabhu@gmail.com]</a:t>
            </a:r>
          </a:p>
        </p:txBody>
      </p:sp>
      <p:sp>
        <p:nvSpPr>
          <p:cNvPr id="18" name="Slide Number Placeholder 17"/>
          <p:cNvSpPr>
            <a:spLocks noGrp="1"/>
          </p:cNvSpPr>
          <p:nvPr>
            <p:ph type="sldNum" sz="quarter" idx="12"/>
          </p:nvPr>
        </p:nvSpPr>
        <p:spPr/>
        <p:txBody>
          <a:bodyPr/>
          <a:lstStyle/>
          <a:p>
            <a:fld id="{7509ABCF-EDCD-42B9-93A2-561EE76D5884}" type="slidenum">
              <a:rPr lang="en-IN" smtClean="0"/>
              <a:pPr/>
              <a:t>158</a:t>
            </a:fld>
            <a:endParaRPr lang="en-IN"/>
          </a:p>
        </p:txBody>
      </p:sp>
    </p:spTree>
    <p:extLst>
      <p:ext uri="{BB962C8B-B14F-4D97-AF65-F5344CB8AC3E}">
        <p14:creationId xmlns:p14="http://schemas.microsoft.com/office/powerpoint/2010/main" val="255156491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622844" y="3381201"/>
            <a:ext cx="8934912" cy="3352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549686" y="2451597"/>
            <a:ext cx="535514" cy="3031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tx1"/>
              </a:solidFill>
            </a:endParaRPr>
          </a:p>
        </p:txBody>
      </p:sp>
      <p:sp>
        <p:nvSpPr>
          <p:cNvPr id="25" name="Footer Placeholder 2"/>
          <p:cNvSpPr>
            <a:spLocks noGrp="1"/>
          </p:cNvSpPr>
          <p:nvPr>
            <p:ph type="ftr" sz="quarter" idx="11"/>
          </p:nvPr>
        </p:nvSpPr>
        <p:spPr>
          <a:xfrm>
            <a:off x="2863388" y="6487088"/>
            <a:ext cx="3168115" cy="310469"/>
          </a:xfrm>
        </p:spPr>
        <p:txBody>
          <a:bodyPr/>
          <a:lstStyle/>
          <a:p>
            <a:r>
              <a:rPr lang="en-IN"/>
              <a:t>Trainer: A.M.P.Ganesh Prabhu [ampganeshprabhu@gmail.com]</a:t>
            </a:r>
            <a:endParaRPr lang="en-IN" dirty="0"/>
          </a:p>
        </p:txBody>
      </p:sp>
      <p:sp>
        <p:nvSpPr>
          <p:cNvPr id="26" name="Slide Number Placeholder 3"/>
          <p:cNvSpPr>
            <a:spLocks noGrp="1"/>
          </p:cNvSpPr>
          <p:nvPr>
            <p:ph type="sldNum" sz="quarter" idx="12"/>
          </p:nvPr>
        </p:nvSpPr>
        <p:spPr>
          <a:xfrm>
            <a:off x="6884587" y="6524751"/>
            <a:ext cx="2112077" cy="310469"/>
          </a:xfrm>
        </p:spPr>
        <p:txBody>
          <a:bodyPr/>
          <a:lstStyle/>
          <a:p>
            <a:fld id="{655AD4A9-8CA1-4D98-8B5C-B111F93BCC3A}" type="slidenum">
              <a:rPr lang="en-IN" smtClean="0"/>
              <a:t>159</a:t>
            </a:fld>
            <a:endParaRPr lang="en-IN"/>
          </a:p>
        </p:txBody>
      </p:sp>
      <p:grpSp>
        <p:nvGrpSpPr>
          <p:cNvPr id="3" name="Group 2"/>
          <p:cNvGrpSpPr/>
          <p:nvPr/>
        </p:nvGrpSpPr>
        <p:grpSpPr>
          <a:xfrm>
            <a:off x="6031503" y="2172565"/>
            <a:ext cx="1328678" cy="895595"/>
            <a:chOff x="6031503" y="2172565"/>
            <a:chExt cx="1328678" cy="895595"/>
          </a:xfrm>
        </p:grpSpPr>
        <p:sp>
          <p:nvSpPr>
            <p:cNvPr id="41" name="Rectangle 40"/>
            <p:cNvSpPr/>
            <p:nvPr/>
          </p:nvSpPr>
          <p:spPr>
            <a:xfrm>
              <a:off x="6031503" y="2172565"/>
              <a:ext cx="1328678" cy="89559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41"/>
            <p:cNvSpPr/>
            <p:nvPr/>
          </p:nvSpPr>
          <p:spPr>
            <a:xfrm>
              <a:off x="6126408" y="2258680"/>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 </a:t>
              </a:r>
              <a:endParaRPr lang="en-IN" sz="1400" dirty="0">
                <a:solidFill>
                  <a:schemeClr val="tx1"/>
                </a:solidFill>
              </a:endParaRPr>
            </a:p>
          </p:txBody>
        </p:sp>
        <p:sp>
          <p:nvSpPr>
            <p:cNvPr id="43" name="Rectangle 42"/>
            <p:cNvSpPr/>
            <p:nvPr/>
          </p:nvSpPr>
          <p:spPr>
            <a:xfrm>
              <a:off x="6706387" y="2258680"/>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CA*</a:t>
              </a:r>
              <a:endParaRPr lang="en-IN" sz="1400" b="1" dirty="0">
                <a:solidFill>
                  <a:schemeClr val="tx1"/>
                </a:solidFill>
              </a:endParaRPr>
            </a:p>
          </p:txBody>
        </p:sp>
        <p:sp>
          <p:nvSpPr>
            <p:cNvPr id="44" name="Rectangle 43"/>
            <p:cNvSpPr/>
            <p:nvPr/>
          </p:nvSpPr>
          <p:spPr>
            <a:xfrm>
              <a:off x="6126408" y="2620362"/>
              <a:ext cx="1159958" cy="3272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Pointer to Control Block</a:t>
              </a:r>
              <a:endParaRPr lang="en-IN" sz="1200" b="1" dirty="0">
                <a:solidFill>
                  <a:schemeClr val="tx1"/>
                </a:solidFill>
              </a:endParaRPr>
            </a:p>
          </p:txBody>
        </p:sp>
      </p:grpSp>
      <p:cxnSp>
        <p:nvCxnSpPr>
          <p:cNvPr id="48" name="Elbow Connector 47"/>
          <p:cNvCxnSpPr>
            <a:stCxn id="41" idx="2"/>
          </p:cNvCxnSpPr>
          <p:nvPr/>
        </p:nvCxnSpPr>
        <p:spPr>
          <a:xfrm rot="16200000" flipH="1">
            <a:off x="6286888" y="3477114"/>
            <a:ext cx="1649380" cy="8314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540388" y="-24605"/>
            <a:ext cx="8174282" cy="6535554"/>
            <a:chOff x="540388" y="-24605"/>
            <a:chExt cx="8174282" cy="6535554"/>
          </a:xfrm>
        </p:grpSpPr>
        <p:grpSp>
          <p:nvGrpSpPr>
            <p:cNvPr id="14" name="Group 13"/>
            <p:cNvGrpSpPr/>
            <p:nvPr/>
          </p:nvGrpSpPr>
          <p:grpSpPr>
            <a:xfrm>
              <a:off x="1505596" y="2415762"/>
              <a:ext cx="1328678" cy="895595"/>
              <a:chOff x="1505596" y="2415762"/>
              <a:chExt cx="1328678" cy="895595"/>
            </a:xfrm>
          </p:grpSpPr>
          <p:sp>
            <p:nvSpPr>
              <p:cNvPr id="5" name="Rectangle 4"/>
              <p:cNvSpPr/>
              <p:nvPr/>
            </p:nvSpPr>
            <p:spPr>
              <a:xfrm>
                <a:off x="1505596" y="2415762"/>
                <a:ext cx="1328678" cy="89559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600501" y="2501877"/>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 </a:t>
                </a:r>
                <a:endParaRPr lang="en-IN" sz="1400" dirty="0">
                  <a:solidFill>
                    <a:schemeClr val="tx1"/>
                  </a:solidFill>
                </a:endParaRPr>
              </a:p>
            </p:txBody>
          </p:sp>
          <p:sp>
            <p:nvSpPr>
              <p:cNvPr id="7" name="Rectangle 6"/>
              <p:cNvSpPr/>
              <p:nvPr/>
            </p:nvSpPr>
            <p:spPr>
              <a:xfrm>
                <a:off x="2180480" y="2501877"/>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 </a:t>
                </a:r>
                <a:endParaRPr lang="en-IN" sz="1100" b="1" dirty="0">
                  <a:solidFill>
                    <a:schemeClr val="tx1"/>
                  </a:solidFill>
                </a:endParaRPr>
              </a:p>
            </p:txBody>
          </p:sp>
          <p:sp>
            <p:nvSpPr>
              <p:cNvPr id="8" name="Rectangle 7"/>
              <p:cNvSpPr/>
              <p:nvPr/>
            </p:nvSpPr>
            <p:spPr>
              <a:xfrm>
                <a:off x="1600501" y="2863559"/>
                <a:ext cx="1159958" cy="3272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Pointer to Control Block</a:t>
                </a:r>
                <a:endParaRPr lang="en-IN" sz="1200" b="1" dirty="0">
                  <a:solidFill>
                    <a:schemeClr val="tx1"/>
                  </a:solidFill>
                </a:endParaRPr>
              </a:p>
            </p:txBody>
          </p:sp>
        </p:grpSp>
        <p:sp>
          <p:nvSpPr>
            <p:cNvPr id="9" name="TextBox 8"/>
            <p:cNvSpPr txBox="1"/>
            <p:nvPr/>
          </p:nvSpPr>
          <p:spPr>
            <a:xfrm>
              <a:off x="4207641" y="5383407"/>
              <a:ext cx="1249922" cy="646331"/>
            </a:xfrm>
            <a:prstGeom prst="rect">
              <a:avLst/>
            </a:prstGeom>
            <a:noFill/>
          </p:spPr>
          <p:txBody>
            <a:bodyPr wrap="square" rtlCol="0">
              <a:spAutoFit/>
            </a:bodyPr>
            <a:lstStyle/>
            <a:p>
              <a:pPr algn="ctr"/>
              <a:r>
                <a:rPr lang="en-US" b="1" dirty="0"/>
                <a:t>CONTROL BLOCK</a:t>
              </a:r>
              <a:endParaRPr lang="en-IN" b="1" dirty="0"/>
            </a:p>
          </p:txBody>
        </p:sp>
        <p:sp>
          <p:nvSpPr>
            <p:cNvPr id="11" name="TextBox 10"/>
            <p:cNvSpPr txBox="1"/>
            <p:nvPr/>
          </p:nvSpPr>
          <p:spPr>
            <a:xfrm>
              <a:off x="540388" y="2493059"/>
              <a:ext cx="848740" cy="444899"/>
            </a:xfrm>
            <a:prstGeom prst="rect">
              <a:avLst/>
            </a:prstGeom>
            <a:noFill/>
          </p:spPr>
          <p:txBody>
            <a:bodyPr wrap="square" rtlCol="0">
              <a:spAutoFit/>
            </a:bodyPr>
            <a:lstStyle/>
            <a:p>
              <a:pPr algn="ctr"/>
              <a:r>
                <a:rPr lang="en-US" sz="1400" b="1" dirty="0"/>
                <a:t>Stack memory</a:t>
              </a:r>
              <a:endParaRPr lang="en-IN" sz="1400" b="1" dirty="0"/>
            </a:p>
          </p:txBody>
        </p:sp>
        <p:sp>
          <p:nvSpPr>
            <p:cNvPr id="12" name="TextBox 11"/>
            <p:cNvSpPr txBox="1"/>
            <p:nvPr/>
          </p:nvSpPr>
          <p:spPr>
            <a:xfrm>
              <a:off x="583034" y="3552978"/>
              <a:ext cx="848740" cy="444899"/>
            </a:xfrm>
            <a:prstGeom prst="rect">
              <a:avLst/>
            </a:prstGeom>
            <a:noFill/>
          </p:spPr>
          <p:txBody>
            <a:bodyPr wrap="square" rtlCol="0">
              <a:spAutoFit/>
            </a:bodyPr>
            <a:lstStyle/>
            <a:p>
              <a:pPr algn="ctr"/>
              <a:r>
                <a:rPr lang="en-US" sz="1400" b="1" dirty="0"/>
                <a:t>Heap memory</a:t>
              </a:r>
              <a:endParaRPr lang="en-IN" sz="1400" b="1" dirty="0"/>
            </a:p>
          </p:txBody>
        </p:sp>
        <p:cxnSp>
          <p:nvCxnSpPr>
            <p:cNvPr id="15" name="Elbow Connector 14"/>
            <p:cNvCxnSpPr>
              <a:stCxn id="5" idx="2"/>
            </p:cNvCxnSpPr>
            <p:nvPr/>
          </p:nvCxnSpPr>
          <p:spPr>
            <a:xfrm rot="16200000" flipH="1">
              <a:off x="1826336" y="3654956"/>
              <a:ext cx="1520606" cy="8334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883152" y="2084427"/>
              <a:ext cx="501156" cy="261706"/>
            </a:xfrm>
            <a:prstGeom prst="rect">
              <a:avLst/>
            </a:prstGeom>
            <a:noFill/>
          </p:spPr>
          <p:txBody>
            <a:bodyPr wrap="square" rtlCol="0">
              <a:spAutoFit/>
            </a:bodyPr>
            <a:lstStyle/>
            <a:p>
              <a:pPr algn="ctr"/>
              <a:r>
                <a:rPr lang="en-US" sz="1400" b="1" dirty="0"/>
                <a:t>ptr1</a:t>
              </a:r>
              <a:endParaRPr lang="en-IN" sz="1400" b="1" dirty="0"/>
            </a:p>
          </p:txBody>
        </p:sp>
        <p:grpSp>
          <p:nvGrpSpPr>
            <p:cNvPr id="13" name="Group 12"/>
            <p:cNvGrpSpPr/>
            <p:nvPr/>
          </p:nvGrpSpPr>
          <p:grpSpPr>
            <a:xfrm>
              <a:off x="2681650" y="4813259"/>
              <a:ext cx="1361515" cy="1697690"/>
              <a:chOff x="2681650" y="4813259"/>
              <a:chExt cx="1361515" cy="1697690"/>
            </a:xfrm>
          </p:grpSpPr>
          <p:sp>
            <p:nvSpPr>
              <p:cNvPr id="29" name="Rectangle 28"/>
              <p:cNvSpPr/>
              <p:nvPr/>
            </p:nvSpPr>
            <p:spPr>
              <a:xfrm>
                <a:off x="2681650" y="4813259"/>
                <a:ext cx="1361515" cy="169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0" name="Rectangle 29"/>
              <p:cNvSpPr/>
              <p:nvPr/>
            </p:nvSpPr>
            <p:spPr>
              <a:xfrm>
                <a:off x="2799735" y="4927682"/>
                <a:ext cx="1141459" cy="295936"/>
              </a:xfrm>
              <a:prstGeom prst="rect">
                <a:avLst/>
              </a:prstGeom>
              <a:solidFill>
                <a:schemeClr val="accent2">
                  <a:lumMod val="60000"/>
                  <a:lumOff val="40000"/>
                </a:schemeClr>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a:t>
                </a:r>
                <a:endParaRPr lang="en-IN" sz="900" dirty="0">
                  <a:solidFill>
                    <a:schemeClr val="tx1"/>
                  </a:solidFill>
                </a:endParaRPr>
              </a:p>
            </p:txBody>
          </p:sp>
          <p:sp>
            <p:nvSpPr>
              <p:cNvPr id="31" name="Rectangle 30"/>
              <p:cNvSpPr/>
              <p:nvPr/>
            </p:nvSpPr>
            <p:spPr>
              <a:xfrm>
                <a:off x="2772418" y="5267097"/>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32" name="Rectangle 31"/>
              <p:cNvSpPr/>
              <p:nvPr/>
            </p:nvSpPr>
            <p:spPr>
              <a:xfrm>
                <a:off x="3542500" y="5267097"/>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1</a:t>
                </a:r>
                <a:endParaRPr lang="en-IN" sz="900" dirty="0">
                  <a:solidFill>
                    <a:schemeClr val="tx1"/>
                  </a:solidFill>
                </a:endParaRPr>
              </a:p>
            </p:txBody>
          </p:sp>
          <p:sp>
            <p:nvSpPr>
              <p:cNvPr id="33" name="Rectangle 32"/>
              <p:cNvSpPr/>
              <p:nvPr/>
            </p:nvSpPr>
            <p:spPr>
              <a:xfrm>
                <a:off x="2772418" y="5670508"/>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34" name="Rectangle 33"/>
              <p:cNvSpPr/>
              <p:nvPr/>
            </p:nvSpPr>
            <p:spPr>
              <a:xfrm>
                <a:off x="3542500" y="5670508"/>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35" name="Rectangle 34"/>
              <p:cNvSpPr/>
              <p:nvPr/>
            </p:nvSpPr>
            <p:spPr>
              <a:xfrm>
                <a:off x="2772417" y="6073920"/>
                <a:ext cx="1187180"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grpSp>
        <p:sp>
          <p:nvSpPr>
            <p:cNvPr id="45" name="TextBox 44"/>
            <p:cNvSpPr txBox="1"/>
            <p:nvPr/>
          </p:nvSpPr>
          <p:spPr>
            <a:xfrm>
              <a:off x="6003019" y="5151904"/>
              <a:ext cx="1249922" cy="646331"/>
            </a:xfrm>
            <a:prstGeom prst="rect">
              <a:avLst/>
            </a:prstGeom>
            <a:noFill/>
          </p:spPr>
          <p:txBody>
            <a:bodyPr wrap="square" rtlCol="0">
              <a:spAutoFit/>
            </a:bodyPr>
            <a:lstStyle/>
            <a:p>
              <a:pPr algn="ctr"/>
              <a:r>
                <a:rPr lang="en-US" b="1" dirty="0"/>
                <a:t>CONTROL BLOCK</a:t>
              </a:r>
              <a:endParaRPr lang="en-IN" b="1" dirty="0"/>
            </a:p>
          </p:txBody>
        </p:sp>
        <p:sp>
          <p:nvSpPr>
            <p:cNvPr id="49" name="TextBox 48"/>
            <p:cNvSpPr txBox="1"/>
            <p:nvPr/>
          </p:nvSpPr>
          <p:spPr>
            <a:xfrm>
              <a:off x="6409059" y="1841230"/>
              <a:ext cx="501156" cy="307777"/>
            </a:xfrm>
            <a:prstGeom prst="rect">
              <a:avLst/>
            </a:prstGeom>
            <a:noFill/>
          </p:spPr>
          <p:txBody>
            <a:bodyPr wrap="square" rtlCol="0">
              <a:spAutoFit/>
            </a:bodyPr>
            <a:lstStyle/>
            <a:p>
              <a:pPr algn="ctr"/>
              <a:r>
                <a:rPr lang="en-US" sz="1400" b="1" dirty="0"/>
                <a:t>ptr2</a:t>
              </a:r>
              <a:endParaRPr lang="en-IN" sz="1400" b="1" dirty="0"/>
            </a:p>
          </p:txBody>
        </p:sp>
        <p:grpSp>
          <p:nvGrpSpPr>
            <p:cNvPr id="2" name="Group 1"/>
            <p:cNvGrpSpPr/>
            <p:nvPr/>
          </p:nvGrpSpPr>
          <p:grpSpPr>
            <a:xfrm>
              <a:off x="7207557" y="4717538"/>
              <a:ext cx="1361515" cy="1697690"/>
              <a:chOff x="7207557" y="4717538"/>
              <a:chExt cx="1361515" cy="1697690"/>
            </a:xfrm>
          </p:grpSpPr>
          <p:sp>
            <p:nvSpPr>
              <p:cNvPr id="51" name="Rectangle 50"/>
              <p:cNvSpPr/>
              <p:nvPr/>
            </p:nvSpPr>
            <p:spPr>
              <a:xfrm>
                <a:off x="7207557" y="4717538"/>
                <a:ext cx="1361515" cy="169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52" name="Rectangle 51"/>
              <p:cNvSpPr/>
              <p:nvPr/>
            </p:nvSpPr>
            <p:spPr>
              <a:xfrm>
                <a:off x="7325642" y="4831961"/>
                <a:ext cx="1141459" cy="295936"/>
              </a:xfrm>
              <a:prstGeom prst="rect">
                <a:avLst/>
              </a:prstGeom>
              <a:solidFill>
                <a:schemeClr val="accent2">
                  <a:lumMod val="60000"/>
                  <a:lumOff val="40000"/>
                </a:schemeClr>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 </a:t>
                </a:r>
                <a:endParaRPr lang="en-IN" sz="900" dirty="0">
                  <a:solidFill>
                    <a:schemeClr val="tx1"/>
                  </a:solidFill>
                </a:endParaRPr>
              </a:p>
            </p:txBody>
          </p:sp>
          <p:sp>
            <p:nvSpPr>
              <p:cNvPr id="53" name="Rectangle 52"/>
              <p:cNvSpPr/>
              <p:nvPr/>
            </p:nvSpPr>
            <p:spPr>
              <a:xfrm>
                <a:off x="7298325" y="5171376"/>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54" name="Rectangle 53"/>
              <p:cNvSpPr/>
              <p:nvPr/>
            </p:nvSpPr>
            <p:spPr>
              <a:xfrm>
                <a:off x="8068407" y="5171376"/>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1</a:t>
                </a:r>
                <a:endParaRPr lang="en-IN" sz="900" dirty="0">
                  <a:solidFill>
                    <a:schemeClr val="tx1"/>
                  </a:solidFill>
                </a:endParaRPr>
              </a:p>
            </p:txBody>
          </p:sp>
          <p:sp>
            <p:nvSpPr>
              <p:cNvPr id="55" name="Rectangle 54"/>
              <p:cNvSpPr/>
              <p:nvPr/>
            </p:nvSpPr>
            <p:spPr>
              <a:xfrm>
                <a:off x="7298325" y="5574787"/>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56" name="Rectangle 55"/>
              <p:cNvSpPr/>
              <p:nvPr/>
            </p:nvSpPr>
            <p:spPr>
              <a:xfrm>
                <a:off x="8068407" y="5574787"/>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57" name="Rectangle 56"/>
              <p:cNvSpPr/>
              <p:nvPr/>
            </p:nvSpPr>
            <p:spPr>
              <a:xfrm>
                <a:off x="7298324" y="5978199"/>
                <a:ext cx="1187180"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grpSp>
        <p:sp>
          <p:nvSpPr>
            <p:cNvPr id="58" name="Rectangle 57"/>
            <p:cNvSpPr/>
            <p:nvPr/>
          </p:nvSpPr>
          <p:spPr>
            <a:xfrm>
              <a:off x="682074" y="686346"/>
              <a:ext cx="3404468" cy="1384995"/>
            </a:xfrm>
            <a:prstGeom prst="rect">
              <a:avLst/>
            </a:prstGeom>
            <a:solidFill>
              <a:schemeClr val="tx1"/>
            </a:solidFill>
          </p:spPr>
          <p:txBody>
            <a:bodyPr wrap="square">
              <a:spAutoFit/>
            </a:bodyPr>
            <a:lstStyle/>
            <a:p>
              <a:r>
                <a:rPr lang="en-IN" sz="1400" b="1" dirty="0">
                  <a:solidFill>
                    <a:srgbClr val="569CD6"/>
                  </a:solidFill>
                  <a:latin typeface="Courier New" panose="02070309020205020404" pitchFamily="49" charset="0"/>
                  <a:cs typeface="Courier New" panose="02070309020205020404" pitchFamily="49" charset="0"/>
                </a:rPr>
                <a:t>class</a:t>
              </a:r>
              <a:r>
                <a:rPr lang="en-IN" sz="1400" b="1" dirty="0">
                  <a:solidFill>
                    <a:srgbClr val="D4D4D4"/>
                  </a:solidFill>
                  <a:latin typeface="Courier New" panose="02070309020205020404" pitchFamily="49" charset="0"/>
                  <a:cs typeface="Courier New" panose="02070309020205020404" pitchFamily="49" charset="0"/>
                </a:rPr>
                <a:t> </a:t>
              </a:r>
              <a:r>
                <a:rPr lang="en-IN" sz="1400" b="1" dirty="0">
                  <a:solidFill>
                    <a:srgbClr val="4EC9B0"/>
                  </a:solidFill>
                  <a:latin typeface="Courier New" panose="02070309020205020404" pitchFamily="49" charset="0"/>
                  <a:cs typeface="Courier New" panose="02070309020205020404" pitchFamily="49" charset="0"/>
                </a:rPr>
                <a:t>CA</a:t>
              </a:r>
              <a:endParaRPr lang="en-IN" sz="1400" b="1" dirty="0">
                <a:solidFill>
                  <a:srgbClr val="D4D4D4"/>
                </a:solidFill>
                <a:latin typeface="Courier New" panose="02070309020205020404" pitchFamily="49" charset="0"/>
                <a:cs typeface="Courier New" panose="02070309020205020404" pitchFamily="49" charset="0"/>
              </a:endParaRPr>
            </a:p>
            <a:p>
              <a:r>
                <a:rPr lang="en-IN" sz="1400" b="1" dirty="0">
                  <a:solidFill>
                    <a:srgbClr val="D4D4D4"/>
                  </a:solidFill>
                  <a:latin typeface="Courier New" panose="02070309020205020404" pitchFamily="49" charset="0"/>
                  <a:cs typeface="Courier New" panose="02070309020205020404" pitchFamily="49" charset="0"/>
                </a:rPr>
                <a:t>{</a:t>
              </a:r>
            </a:p>
            <a:p>
              <a:r>
                <a:rPr lang="en-IN" sz="1400" b="1" dirty="0">
                  <a:solidFill>
                    <a:srgbClr val="569CD6"/>
                  </a:solidFill>
                  <a:latin typeface="Courier New" panose="02070309020205020404" pitchFamily="49" charset="0"/>
                  <a:cs typeface="Courier New" panose="02070309020205020404" pitchFamily="49" charset="0"/>
                </a:rPr>
                <a:t>private:</a:t>
              </a:r>
              <a:endParaRPr lang="en-IN" sz="1400" b="1" dirty="0">
                <a:solidFill>
                  <a:srgbClr val="D4D4D4"/>
                </a:solidFill>
                <a:latin typeface="Courier New" panose="02070309020205020404" pitchFamily="49" charset="0"/>
                <a:cs typeface="Courier New" panose="02070309020205020404" pitchFamily="49" charset="0"/>
              </a:endParaRPr>
            </a:p>
            <a:p>
              <a:r>
                <a:rPr lang="en-IN" sz="1400" b="1" dirty="0">
                  <a:solidFill>
                    <a:srgbClr val="6A9955"/>
                  </a:solidFill>
                  <a:latin typeface="Courier New" panose="02070309020205020404" pitchFamily="49" charset="0"/>
                  <a:cs typeface="Courier New" panose="02070309020205020404" pitchFamily="49" charset="0"/>
                </a:rPr>
                <a:t>    //</a:t>
              </a:r>
              <a:r>
                <a:rPr lang="en-IN" sz="1400" b="1" dirty="0" err="1">
                  <a:solidFill>
                    <a:srgbClr val="6A9955"/>
                  </a:solidFill>
                  <a:latin typeface="Courier New" panose="02070309020205020404" pitchFamily="49" charset="0"/>
                  <a:cs typeface="Courier New" panose="02070309020205020404" pitchFamily="49" charset="0"/>
                </a:rPr>
                <a:t>shared_ptr</a:t>
              </a:r>
              <a:r>
                <a:rPr lang="en-IN" sz="1400" b="1" dirty="0">
                  <a:solidFill>
                    <a:srgbClr val="6A9955"/>
                  </a:solidFill>
                  <a:latin typeface="Courier New" panose="02070309020205020404" pitchFamily="49" charset="0"/>
                  <a:cs typeface="Courier New" panose="02070309020205020404" pitchFamily="49" charset="0"/>
                </a:rPr>
                <a:t>&lt;CA&gt; p1;</a:t>
              </a:r>
              <a:endParaRPr lang="en-IN" sz="1400" b="1" dirty="0">
                <a:solidFill>
                  <a:srgbClr val="D4D4D4"/>
                </a:solidFill>
                <a:latin typeface="Courier New" panose="02070309020205020404" pitchFamily="49" charset="0"/>
                <a:cs typeface="Courier New" panose="02070309020205020404" pitchFamily="49" charset="0"/>
              </a:endParaRPr>
            </a:p>
            <a:p>
              <a:r>
                <a:rPr lang="en-IN" sz="1400" b="1" dirty="0">
                  <a:solidFill>
                    <a:srgbClr val="D4D4D4"/>
                  </a:solidFill>
                  <a:latin typeface="Courier New" panose="02070309020205020404" pitchFamily="49" charset="0"/>
                  <a:cs typeface="Courier New" panose="02070309020205020404" pitchFamily="49" charset="0"/>
                </a:rPr>
                <a:t>    </a:t>
              </a:r>
              <a:r>
                <a:rPr lang="en-IN" sz="1400" b="1" dirty="0" err="1">
                  <a:solidFill>
                    <a:srgbClr val="4EC9B0"/>
                  </a:solidFill>
                  <a:latin typeface="Courier New" panose="02070309020205020404" pitchFamily="49" charset="0"/>
                  <a:cs typeface="Courier New" panose="02070309020205020404" pitchFamily="49" charset="0"/>
                </a:rPr>
                <a:t>weak_ptr</a:t>
              </a:r>
              <a:r>
                <a:rPr lang="en-IN" sz="1400" b="1" dirty="0">
                  <a:solidFill>
                    <a:srgbClr val="D4D4D4"/>
                  </a:solidFill>
                  <a:latin typeface="Courier New" panose="02070309020205020404" pitchFamily="49" charset="0"/>
                  <a:cs typeface="Courier New" panose="02070309020205020404" pitchFamily="49" charset="0"/>
                </a:rPr>
                <a:t>&lt;</a:t>
              </a:r>
              <a:r>
                <a:rPr lang="en-IN" sz="1400" b="1" dirty="0">
                  <a:solidFill>
                    <a:srgbClr val="4EC9B0"/>
                  </a:solidFill>
                  <a:latin typeface="Courier New" panose="02070309020205020404" pitchFamily="49" charset="0"/>
                  <a:cs typeface="Courier New" panose="02070309020205020404" pitchFamily="49" charset="0"/>
                </a:rPr>
                <a:t>CA</a:t>
              </a:r>
              <a:r>
                <a:rPr lang="en-IN" sz="1400" b="1" dirty="0">
                  <a:solidFill>
                    <a:srgbClr val="D4D4D4"/>
                  </a:solidFill>
                  <a:latin typeface="Courier New" panose="02070309020205020404" pitchFamily="49" charset="0"/>
                  <a:cs typeface="Courier New" panose="02070309020205020404" pitchFamily="49" charset="0"/>
                </a:rPr>
                <a:t>&gt; </a:t>
              </a:r>
              <a:r>
                <a:rPr lang="en-IN" sz="1400" b="1" dirty="0">
                  <a:solidFill>
                    <a:srgbClr val="9CDCFE"/>
                  </a:solidFill>
                  <a:latin typeface="Courier New" panose="02070309020205020404" pitchFamily="49" charset="0"/>
                  <a:cs typeface="Courier New" panose="02070309020205020404" pitchFamily="49" charset="0"/>
                </a:rPr>
                <a:t>p1</a:t>
              </a:r>
              <a:r>
                <a:rPr lang="en-IN" sz="1400" b="1" dirty="0">
                  <a:solidFill>
                    <a:srgbClr val="D4D4D4"/>
                  </a:solidFill>
                  <a:latin typeface="Courier New" panose="02070309020205020404" pitchFamily="49" charset="0"/>
                  <a:cs typeface="Courier New" panose="02070309020205020404" pitchFamily="49" charset="0"/>
                </a:rPr>
                <a:t>;</a:t>
              </a:r>
            </a:p>
            <a:p>
              <a:endParaRPr lang="en-IN" sz="1400" b="1" dirty="0">
                <a:solidFill>
                  <a:srgbClr val="D4D4D4"/>
                </a:solidFill>
                <a:effectLst/>
                <a:latin typeface="Courier New" panose="02070309020205020404" pitchFamily="49" charset="0"/>
                <a:cs typeface="Courier New" panose="02070309020205020404" pitchFamily="49" charset="0"/>
              </a:endParaRPr>
            </a:p>
          </p:txBody>
        </p:sp>
        <p:sp>
          <p:nvSpPr>
            <p:cNvPr id="60" name="Rectangle 59"/>
            <p:cNvSpPr/>
            <p:nvPr/>
          </p:nvSpPr>
          <p:spPr>
            <a:xfrm>
              <a:off x="4142670" y="836674"/>
              <a:ext cx="4572000" cy="738664"/>
            </a:xfrm>
            <a:prstGeom prst="rect">
              <a:avLst/>
            </a:prstGeom>
            <a:solidFill>
              <a:schemeClr val="tx1"/>
            </a:solidFill>
          </p:spPr>
          <p:txBody>
            <a:bodyPr>
              <a:spAutoFit/>
            </a:bodyPr>
            <a:lstStyle/>
            <a:p>
              <a:r>
                <a:rPr lang="en-IN" sz="1400" b="1" dirty="0" err="1">
                  <a:solidFill>
                    <a:srgbClr val="4EC9B0"/>
                  </a:solidFill>
                  <a:latin typeface="Courier New" panose="02070309020205020404" pitchFamily="49" charset="0"/>
                  <a:cs typeface="Courier New" panose="02070309020205020404" pitchFamily="49" charset="0"/>
                </a:rPr>
                <a:t>shared_ptr</a:t>
              </a:r>
              <a:r>
                <a:rPr lang="en-IN" sz="1400" b="1" dirty="0">
                  <a:solidFill>
                    <a:srgbClr val="D4D4D4"/>
                  </a:solidFill>
                  <a:latin typeface="Courier New" panose="02070309020205020404" pitchFamily="49" charset="0"/>
                  <a:cs typeface="Courier New" panose="02070309020205020404" pitchFamily="49" charset="0"/>
                </a:rPr>
                <a:t>&lt;</a:t>
              </a:r>
              <a:r>
                <a:rPr lang="en-IN" sz="1400" b="1" dirty="0">
                  <a:solidFill>
                    <a:srgbClr val="4EC9B0"/>
                  </a:solidFill>
                  <a:latin typeface="Courier New" panose="02070309020205020404" pitchFamily="49" charset="0"/>
                  <a:cs typeface="Courier New" panose="02070309020205020404" pitchFamily="49" charset="0"/>
                </a:rPr>
                <a:t>CA</a:t>
              </a:r>
              <a:r>
                <a:rPr lang="en-IN" sz="1400" b="1" dirty="0">
                  <a:solidFill>
                    <a:srgbClr val="D4D4D4"/>
                  </a:solidFill>
                  <a:latin typeface="Courier New" panose="02070309020205020404" pitchFamily="49" charset="0"/>
                  <a:cs typeface="Courier New" panose="02070309020205020404" pitchFamily="49" charset="0"/>
                </a:rPr>
                <a:t>&gt; </a:t>
              </a:r>
              <a:r>
                <a:rPr lang="en-IN" sz="1400" b="1" dirty="0">
                  <a:solidFill>
                    <a:srgbClr val="9CDCFE"/>
                  </a:solidFill>
                  <a:latin typeface="Courier New" panose="02070309020205020404" pitchFamily="49" charset="0"/>
                  <a:cs typeface="Courier New" panose="02070309020205020404" pitchFamily="49" charset="0"/>
                </a:rPr>
                <a:t>ptr1</a:t>
              </a:r>
              <a:r>
                <a:rPr lang="en-IN" sz="1400" b="1" dirty="0">
                  <a:solidFill>
                    <a:srgbClr val="D4D4D4"/>
                  </a:solidFill>
                  <a:latin typeface="Courier New" panose="02070309020205020404" pitchFamily="49" charset="0"/>
                  <a:cs typeface="Courier New" panose="02070309020205020404" pitchFamily="49" charset="0"/>
                </a:rPr>
                <a:t> = </a:t>
              </a:r>
              <a:r>
                <a:rPr lang="en-IN" sz="1400" b="1" dirty="0" err="1">
                  <a:solidFill>
                    <a:srgbClr val="DCDCAA"/>
                  </a:solidFill>
                  <a:latin typeface="Courier New" panose="02070309020205020404" pitchFamily="49" charset="0"/>
                  <a:cs typeface="Courier New" panose="02070309020205020404" pitchFamily="49" charset="0"/>
                </a:rPr>
                <a:t>make_shared</a:t>
              </a:r>
              <a:r>
                <a:rPr lang="en-IN" sz="1400" b="1" dirty="0">
                  <a:solidFill>
                    <a:srgbClr val="D4D4D4"/>
                  </a:solidFill>
                  <a:latin typeface="Courier New" panose="02070309020205020404" pitchFamily="49" charset="0"/>
                  <a:cs typeface="Courier New" panose="02070309020205020404" pitchFamily="49" charset="0"/>
                </a:rPr>
                <a:t>&lt;</a:t>
              </a:r>
              <a:r>
                <a:rPr lang="en-IN" sz="1400" b="1" dirty="0">
                  <a:solidFill>
                    <a:srgbClr val="4EC9B0"/>
                  </a:solidFill>
                  <a:latin typeface="Courier New" panose="02070309020205020404" pitchFamily="49" charset="0"/>
                  <a:cs typeface="Courier New" panose="02070309020205020404" pitchFamily="49" charset="0"/>
                </a:rPr>
                <a:t>CA</a:t>
              </a:r>
              <a:r>
                <a:rPr lang="en-IN" sz="1400" b="1" dirty="0">
                  <a:solidFill>
                    <a:srgbClr val="D4D4D4"/>
                  </a:solidFill>
                  <a:latin typeface="Courier New" panose="02070309020205020404" pitchFamily="49" charset="0"/>
                  <a:cs typeface="Courier New" panose="02070309020205020404" pitchFamily="49" charset="0"/>
                </a:rPr>
                <a:t>&gt;();</a:t>
              </a:r>
            </a:p>
            <a:p>
              <a:r>
                <a:rPr lang="en-IN" sz="1400" b="1" dirty="0" err="1">
                  <a:solidFill>
                    <a:srgbClr val="4EC9B0"/>
                  </a:solidFill>
                  <a:latin typeface="Courier New" panose="02070309020205020404" pitchFamily="49" charset="0"/>
                  <a:cs typeface="Courier New" panose="02070309020205020404" pitchFamily="49" charset="0"/>
                </a:rPr>
                <a:t>shared_ptr</a:t>
              </a:r>
              <a:r>
                <a:rPr lang="en-IN" sz="1400" b="1" dirty="0">
                  <a:solidFill>
                    <a:srgbClr val="D4D4D4"/>
                  </a:solidFill>
                  <a:latin typeface="Courier New" panose="02070309020205020404" pitchFamily="49" charset="0"/>
                  <a:cs typeface="Courier New" panose="02070309020205020404" pitchFamily="49" charset="0"/>
                </a:rPr>
                <a:t>&lt;</a:t>
              </a:r>
              <a:r>
                <a:rPr lang="en-IN" sz="1400" b="1" dirty="0">
                  <a:solidFill>
                    <a:srgbClr val="4EC9B0"/>
                  </a:solidFill>
                  <a:latin typeface="Courier New" panose="02070309020205020404" pitchFamily="49" charset="0"/>
                  <a:cs typeface="Courier New" panose="02070309020205020404" pitchFamily="49" charset="0"/>
                </a:rPr>
                <a:t>CA</a:t>
              </a:r>
              <a:r>
                <a:rPr lang="en-IN" sz="1400" b="1" dirty="0">
                  <a:solidFill>
                    <a:srgbClr val="D4D4D4"/>
                  </a:solidFill>
                  <a:latin typeface="Courier New" panose="02070309020205020404" pitchFamily="49" charset="0"/>
                  <a:cs typeface="Courier New" panose="02070309020205020404" pitchFamily="49" charset="0"/>
                </a:rPr>
                <a:t>&gt; </a:t>
              </a:r>
              <a:r>
                <a:rPr lang="en-IN" sz="1400" b="1" dirty="0">
                  <a:solidFill>
                    <a:srgbClr val="9CDCFE"/>
                  </a:solidFill>
                  <a:latin typeface="Courier New" panose="02070309020205020404" pitchFamily="49" charset="0"/>
                  <a:cs typeface="Courier New" panose="02070309020205020404" pitchFamily="49" charset="0"/>
                </a:rPr>
                <a:t>ptr2</a:t>
              </a:r>
              <a:r>
                <a:rPr lang="en-IN" sz="1400" b="1" dirty="0">
                  <a:solidFill>
                    <a:srgbClr val="D4D4D4"/>
                  </a:solidFill>
                  <a:latin typeface="Courier New" panose="02070309020205020404" pitchFamily="49" charset="0"/>
                  <a:cs typeface="Courier New" panose="02070309020205020404" pitchFamily="49" charset="0"/>
                </a:rPr>
                <a:t> = </a:t>
              </a:r>
              <a:r>
                <a:rPr lang="en-IN" sz="1400" b="1" dirty="0" err="1">
                  <a:solidFill>
                    <a:srgbClr val="DCDCAA"/>
                  </a:solidFill>
                  <a:latin typeface="Courier New" panose="02070309020205020404" pitchFamily="49" charset="0"/>
                  <a:cs typeface="Courier New" panose="02070309020205020404" pitchFamily="49" charset="0"/>
                </a:rPr>
                <a:t>make_shared</a:t>
              </a:r>
              <a:r>
                <a:rPr lang="en-IN" sz="1400" b="1" dirty="0">
                  <a:solidFill>
                    <a:srgbClr val="D4D4D4"/>
                  </a:solidFill>
                  <a:latin typeface="Courier New" panose="02070309020205020404" pitchFamily="49" charset="0"/>
                  <a:cs typeface="Courier New" panose="02070309020205020404" pitchFamily="49" charset="0"/>
                </a:rPr>
                <a:t>&lt;</a:t>
              </a:r>
              <a:r>
                <a:rPr lang="en-IN" sz="1400" b="1" dirty="0">
                  <a:solidFill>
                    <a:srgbClr val="4EC9B0"/>
                  </a:solidFill>
                  <a:latin typeface="Courier New" panose="02070309020205020404" pitchFamily="49" charset="0"/>
                  <a:cs typeface="Courier New" panose="02070309020205020404" pitchFamily="49" charset="0"/>
                </a:rPr>
                <a:t>CA</a:t>
              </a:r>
              <a:r>
                <a:rPr lang="en-IN" sz="1400" b="1" dirty="0">
                  <a:solidFill>
                    <a:srgbClr val="D4D4D4"/>
                  </a:solidFill>
                  <a:latin typeface="Courier New" panose="02070309020205020404" pitchFamily="49" charset="0"/>
                  <a:cs typeface="Courier New" panose="02070309020205020404" pitchFamily="49" charset="0"/>
                </a:rPr>
                <a:t>&gt;();</a:t>
              </a:r>
            </a:p>
            <a:p>
              <a:endParaRPr lang="en-IN" sz="1400" b="1" dirty="0">
                <a:solidFill>
                  <a:srgbClr val="D4D4D4"/>
                </a:solidFill>
                <a:effectLst/>
                <a:latin typeface="Courier New" panose="02070309020205020404" pitchFamily="49" charset="0"/>
                <a:cs typeface="Courier New" panose="02070309020205020404" pitchFamily="49" charset="0"/>
              </a:endParaRPr>
            </a:p>
          </p:txBody>
        </p:sp>
        <p:sp>
          <p:nvSpPr>
            <p:cNvPr id="61" name="Rectangle 60"/>
            <p:cNvSpPr/>
            <p:nvPr/>
          </p:nvSpPr>
          <p:spPr>
            <a:xfrm>
              <a:off x="3696687" y="3741269"/>
              <a:ext cx="1141459" cy="295936"/>
            </a:xfrm>
            <a:prstGeom prst="rect">
              <a:avLst/>
            </a:prstGeom>
            <a:solidFill>
              <a:schemeClr val="accent6">
                <a:lumMod val="60000"/>
                <a:lumOff val="40000"/>
              </a:schemeClr>
            </a:solidFill>
            <a:ln>
              <a:solidFill>
                <a:schemeClr val="accent6">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weak_ptr</a:t>
              </a:r>
              <a:r>
                <a:rPr lang="en-US" sz="900" dirty="0">
                  <a:solidFill>
                    <a:schemeClr val="tx1"/>
                  </a:solidFill>
                </a:rPr>
                <a:t>&lt;CA&gt; p1</a:t>
              </a:r>
              <a:endParaRPr lang="en-IN" sz="900" dirty="0">
                <a:solidFill>
                  <a:schemeClr val="tx1"/>
                </a:solidFill>
              </a:endParaRPr>
            </a:p>
          </p:txBody>
        </p:sp>
        <p:sp>
          <p:nvSpPr>
            <p:cNvPr id="62" name="TextBox 61"/>
            <p:cNvSpPr txBox="1"/>
            <p:nvPr/>
          </p:nvSpPr>
          <p:spPr>
            <a:xfrm>
              <a:off x="3852577" y="3432909"/>
              <a:ext cx="456057" cy="307777"/>
            </a:xfrm>
            <a:prstGeom prst="rect">
              <a:avLst/>
            </a:prstGeom>
            <a:noFill/>
          </p:spPr>
          <p:txBody>
            <a:bodyPr wrap="square" rtlCol="0">
              <a:spAutoFit/>
            </a:bodyPr>
            <a:lstStyle/>
            <a:p>
              <a:r>
                <a:rPr lang="en-US" sz="1400" b="1" dirty="0">
                  <a:solidFill>
                    <a:srgbClr val="C00000"/>
                  </a:solidFill>
                </a:rPr>
                <a:t>CA</a:t>
              </a:r>
              <a:endParaRPr lang="en-IN" sz="1400" b="1" dirty="0">
                <a:solidFill>
                  <a:srgbClr val="C00000"/>
                </a:solidFill>
              </a:endParaRPr>
            </a:p>
          </p:txBody>
        </p:sp>
        <p:sp>
          <p:nvSpPr>
            <p:cNvPr id="63" name="Rectangle 62"/>
            <p:cNvSpPr/>
            <p:nvPr/>
          </p:nvSpPr>
          <p:spPr>
            <a:xfrm>
              <a:off x="5345239" y="3756862"/>
              <a:ext cx="1141459" cy="295936"/>
            </a:xfrm>
            <a:prstGeom prst="rect">
              <a:avLst/>
            </a:prstGeom>
            <a:solidFill>
              <a:schemeClr val="accent6">
                <a:lumMod val="60000"/>
                <a:lumOff val="40000"/>
              </a:schemeClr>
            </a:solidFill>
            <a:ln>
              <a:solidFill>
                <a:schemeClr val="accent6">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weak_ptr</a:t>
              </a:r>
              <a:r>
                <a:rPr lang="en-US" sz="900" dirty="0">
                  <a:solidFill>
                    <a:schemeClr val="tx1"/>
                  </a:solidFill>
                </a:rPr>
                <a:t>&lt;CA&gt; p1</a:t>
              </a:r>
              <a:endParaRPr lang="en-IN" sz="900" dirty="0">
                <a:solidFill>
                  <a:schemeClr val="tx1"/>
                </a:solidFill>
              </a:endParaRPr>
            </a:p>
          </p:txBody>
        </p:sp>
        <p:sp>
          <p:nvSpPr>
            <p:cNvPr id="64" name="TextBox 63"/>
            <p:cNvSpPr txBox="1"/>
            <p:nvPr/>
          </p:nvSpPr>
          <p:spPr>
            <a:xfrm>
              <a:off x="5717010" y="3425521"/>
              <a:ext cx="456057" cy="307777"/>
            </a:xfrm>
            <a:prstGeom prst="rect">
              <a:avLst/>
            </a:prstGeom>
            <a:noFill/>
          </p:spPr>
          <p:txBody>
            <a:bodyPr wrap="square" rtlCol="0">
              <a:spAutoFit/>
            </a:bodyPr>
            <a:lstStyle/>
            <a:p>
              <a:r>
                <a:rPr lang="en-US" sz="1400" b="1" dirty="0">
                  <a:solidFill>
                    <a:srgbClr val="C00000"/>
                  </a:solidFill>
                </a:rPr>
                <a:t>CA</a:t>
              </a:r>
              <a:endParaRPr lang="en-IN" sz="1400" b="1" dirty="0">
                <a:solidFill>
                  <a:srgbClr val="C00000"/>
                </a:solidFill>
              </a:endParaRPr>
            </a:p>
          </p:txBody>
        </p:sp>
        <p:sp>
          <p:nvSpPr>
            <p:cNvPr id="69" name="Rectangle 68"/>
            <p:cNvSpPr/>
            <p:nvPr/>
          </p:nvSpPr>
          <p:spPr>
            <a:xfrm>
              <a:off x="3696687" y="4101156"/>
              <a:ext cx="1135915" cy="16040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nullptr</a:t>
              </a:r>
              <a:endParaRPr lang="en-IN" sz="1400" dirty="0"/>
            </a:p>
          </p:txBody>
        </p:sp>
        <p:sp>
          <p:nvSpPr>
            <p:cNvPr id="72" name="Rectangle 71"/>
            <p:cNvSpPr/>
            <p:nvPr/>
          </p:nvSpPr>
          <p:spPr>
            <a:xfrm>
              <a:off x="5321017" y="4156222"/>
              <a:ext cx="1135915" cy="16040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nullptr</a:t>
              </a:r>
              <a:endParaRPr lang="en-IN" sz="1400" dirty="0"/>
            </a:p>
          </p:txBody>
        </p:sp>
        <p:cxnSp>
          <p:nvCxnSpPr>
            <p:cNvPr id="74" name="Elbow Connector 73"/>
            <p:cNvCxnSpPr/>
            <p:nvPr/>
          </p:nvCxnSpPr>
          <p:spPr>
            <a:xfrm rot="5400000">
              <a:off x="5202122" y="2898390"/>
              <a:ext cx="1276174" cy="382589"/>
            </a:xfrm>
            <a:prstGeom prst="bentConnector3">
              <a:avLst>
                <a:gd name="adj1" fmla="val -2005"/>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endCxn id="61" idx="0"/>
            </p:cNvCxnSpPr>
            <p:nvPr/>
          </p:nvCxnSpPr>
          <p:spPr>
            <a:xfrm>
              <a:off x="2834274" y="2656884"/>
              <a:ext cx="1433143" cy="1084385"/>
            </a:xfrm>
            <a:prstGeom prst="bent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252528" y="-24605"/>
              <a:ext cx="7232976" cy="461665"/>
            </a:xfrm>
            <a:prstGeom prst="rect">
              <a:avLst/>
            </a:prstGeom>
            <a:noFill/>
          </p:spPr>
          <p:txBody>
            <a:bodyPr wrap="square" rtlCol="0">
              <a:spAutoFit/>
            </a:bodyPr>
            <a:lstStyle/>
            <a:p>
              <a:pPr algn="ctr"/>
              <a:r>
                <a:rPr lang="en-US" sz="2400" b="1" dirty="0" err="1"/>
                <a:t>shared_ptr</a:t>
              </a:r>
              <a:r>
                <a:rPr lang="en-US" sz="2400" b="1" dirty="0"/>
                <a:t> </a:t>
              </a:r>
              <a:r>
                <a:rPr lang="en-US" sz="2400" dirty="0"/>
                <a:t>&amp; </a:t>
              </a:r>
              <a:r>
                <a:rPr lang="en-US" sz="2400" b="1" dirty="0" err="1"/>
                <a:t>weak_ptr</a:t>
              </a:r>
              <a:r>
                <a:rPr lang="en-US" sz="2400" b="1" dirty="0"/>
                <a:t> [circular reference] </a:t>
              </a:r>
              <a:r>
                <a:rPr lang="en-US" sz="2400" b="1" i="1" dirty="0">
                  <a:solidFill>
                    <a:schemeClr val="accent4">
                      <a:lumMod val="75000"/>
                    </a:schemeClr>
                  </a:solidFill>
                </a:rPr>
                <a:t>weak link</a:t>
              </a:r>
              <a:endParaRPr lang="en-IN" sz="2400" b="1" i="1" dirty="0">
                <a:solidFill>
                  <a:schemeClr val="accent4">
                    <a:lumMod val="75000"/>
                  </a:schemeClr>
                </a:solidFill>
              </a:endParaRPr>
            </a:p>
          </p:txBody>
        </p:sp>
      </p:grpSp>
    </p:spTree>
    <p:extLst>
      <p:ext uri="{BB962C8B-B14F-4D97-AF65-F5344CB8AC3E}">
        <p14:creationId xmlns:p14="http://schemas.microsoft.com/office/powerpoint/2010/main" val="4193867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34725"/>
            <a:ext cx="9144000" cy="5603882"/>
            <a:chOff x="0" y="34725"/>
            <a:chExt cx="9144000" cy="5603882"/>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5" name="Rectangle 4"/>
            <p:cNvSpPr/>
            <p:nvPr/>
          </p:nvSpPr>
          <p:spPr>
            <a:xfrm>
              <a:off x="0" y="576816"/>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a:t>Delegating constructors</a:t>
              </a:r>
            </a:p>
          </p:txBody>
        </p:sp>
        <p:sp>
          <p:nvSpPr>
            <p:cNvPr id="6" name="TextBox 5"/>
            <p:cNvSpPr txBox="1"/>
            <p:nvPr/>
          </p:nvSpPr>
          <p:spPr>
            <a:xfrm>
              <a:off x="323528" y="1052736"/>
              <a:ext cx="8496944" cy="4585871"/>
            </a:xfrm>
            <a:prstGeom prst="rect">
              <a:avLst/>
            </a:prstGeom>
            <a:noFill/>
          </p:spPr>
          <p:txBody>
            <a:bodyPr wrap="square" rtlCol="0">
              <a:spAutoFit/>
            </a:bodyPr>
            <a:lstStyle/>
            <a:p>
              <a:pPr algn="just"/>
              <a:r>
                <a:rPr lang="en-IN" dirty="0"/>
                <a:t>The compiler feature allows a class type's constructor (the delegating constructor) to have a constructor call of its own class in its initialization list. So when we previously had to write code like this. </a:t>
              </a:r>
            </a:p>
            <a:p>
              <a:endParaRPr lang="en-IN" sz="1400" dirty="0">
                <a:solidFill>
                  <a:schemeClr val="tx2">
                    <a:lumMod val="60000"/>
                    <a:lumOff val="40000"/>
                  </a:schemeClr>
                </a:solidFill>
                <a:latin typeface="Courier New" pitchFamily="49" charset="0"/>
                <a:cs typeface="Courier New" pitchFamily="49" charset="0"/>
              </a:endParaRPr>
            </a:p>
            <a:p>
              <a:r>
                <a:rPr lang="en-IN" sz="1400" b="1" dirty="0">
                  <a:solidFill>
                    <a:srgbClr val="0000FF"/>
                  </a:solidFill>
                  <a:latin typeface="Courier New" pitchFamily="49" charset="0"/>
                  <a:cs typeface="Courier New" pitchFamily="49" charset="0"/>
                </a:rPr>
                <a:t>class</a:t>
              </a:r>
              <a:r>
                <a:rPr lang="en-IN" sz="1400" b="1" dirty="0">
                  <a:solidFill>
                    <a:schemeClr val="tx2">
                      <a:lumMod val="60000"/>
                      <a:lumOff val="40000"/>
                    </a:schemeClr>
                  </a:solidFill>
                  <a:latin typeface="Courier New" pitchFamily="49" charset="0"/>
                  <a:cs typeface="Courier New" pitchFamily="49" charset="0"/>
                </a:rPr>
                <a:t> </a:t>
              </a:r>
              <a:r>
                <a:rPr lang="en-IN" sz="1400" b="1" dirty="0">
                  <a:latin typeface="Courier New" pitchFamily="49" charset="0"/>
                  <a:cs typeface="Courier New" pitchFamily="49" charset="0"/>
                </a:rPr>
                <a:t>Error</a:t>
              </a:r>
            </a:p>
            <a:p>
              <a:r>
                <a:rPr lang="en-IN" sz="1400" b="1" dirty="0">
                  <a:latin typeface="Courier New" pitchFamily="49" charset="0"/>
                  <a:cs typeface="Courier New" pitchFamily="49" charset="0"/>
                </a:rPr>
                <a:t>{ </a:t>
              </a:r>
            </a:p>
            <a:p>
              <a:r>
                <a:rPr lang="en-IN" sz="1400" b="1" dirty="0">
                  <a:latin typeface="Courier New" pitchFamily="49" charset="0"/>
                  <a:cs typeface="Courier New" pitchFamily="49" charset="0"/>
                </a:rPr>
                <a:t> </a:t>
              </a:r>
              <a:r>
                <a:rPr lang="en-IN" sz="1400" b="1" dirty="0">
                  <a:solidFill>
                    <a:srgbClr val="0000FF"/>
                  </a:solidFill>
                  <a:latin typeface="Courier New" pitchFamily="49" charset="0"/>
                  <a:cs typeface="Courier New" pitchFamily="49" charset="0"/>
                </a:rPr>
                <a:t>private:</a:t>
              </a:r>
              <a:r>
                <a:rPr lang="en-IN" sz="1400" b="1" dirty="0">
                  <a:latin typeface="Courier New" pitchFamily="49" charset="0"/>
                  <a:cs typeface="Courier New" pitchFamily="49" charset="0"/>
                </a:rPr>
                <a:t> </a:t>
              </a:r>
            </a:p>
            <a:p>
              <a:r>
                <a:rPr lang="en-IN" sz="1400" b="1" dirty="0">
                  <a:latin typeface="Courier New" pitchFamily="49" charset="0"/>
                  <a:cs typeface="Courier New" pitchFamily="49" charset="0"/>
                </a:rPr>
                <a:t>   </a:t>
              </a:r>
              <a:r>
                <a:rPr lang="en-IN" sz="1400" b="1" dirty="0">
                  <a:solidFill>
                    <a:srgbClr val="0000FF"/>
                  </a:solidFill>
                  <a:latin typeface="Courier New" pitchFamily="49" charset="0"/>
                  <a:cs typeface="Courier New" pitchFamily="49" charset="0"/>
                </a:rPr>
                <a:t>void</a:t>
              </a:r>
              <a:r>
                <a:rPr lang="en-IN" sz="1400" b="1" dirty="0">
                  <a:latin typeface="Courier New" pitchFamily="49" charset="0"/>
                  <a:cs typeface="Courier New" pitchFamily="49" charset="0"/>
                </a:rPr>
                <a:t> Init(</a:t>
              </a:r>
              <a:r>
                <a:rPr lang="en-IN" sz="1400" b="1" dirty="0" err="1">
                  <a:solidFill>
                    <a:srgbClr val="0000FF"/>
                  </a:solidFill>
                  <a:latin typeface="Courier New" pitchFamily="49" charset="0"/>
                  <a:cs typeface="Courier New" pitchFamily="49" charset="0"/>
                </a:rPr>
                <a:t>int</a:t>
              </a:r>
              <a:r>
                <a:rPr lang="en-IN" sz="1400" b="1" dirty="0">
                  <a:latin typeface="Courier New" pitchFamily="49" charset="0"/>
                  <a:cs typeface="Courier New" pitchFamily="49" charset="0"/>
                </a:rPr>
                <a:t> </a:t>
              </a:r>
              <a:r>
                <a:rPr lang="en-IN" sz="1400" b="1" dirty="0" err="1">
                  <a:latin typeface="Courier New" pitchFamily="49" charset="0"/>
                  <a:cs typeface="Courier New" pitchFamily="49" charset="0"/>
                </a:rPr>
                <a:t>errorCode</a:t>
              </a:r>
              <a:r>
                <a:rPr lang="en-IN" sz="1400" b="1" dirty="0">
                  <a:latin typeface="Courier New" pitchFamily="49" charset="0"/>
                  <a:cs typeface="Courier New" pitchFamily="49" charset="0"/>
                </a:rPr>
                <a:t>, </a:t>
              </a:r>
              <a:r>
                <a:rPr lang="en-IN" sz="1400" b="1" dirty="0">
                  <a:solidFill>
                    <a:srgbClr val="0000FF"/>
                  </a:solidFill>
                  <a:latin typeface="Courier New" pitchFamily="49" charset="0"/>
                  <a:cs typeface="Courier New" pitchFamily="49" charset="0"/>
                </a:rPr>
                <a:t>const char</a:t>
              </a:r>
              <a:r>
                <a:rPr lang="en-IN" sz="1400" b="1" dirty="0">
                  <a:latin typeface="Courier New" pitchFamily="49" charset="0"/>
                  <a:cs typeface="Courier New" pitchFamily="49" charset="0"/>
                </a:rPr>
                <a:t>* message) </a:t>
              </a:r>
            </a:p>
            <a:p>
              <a:r>
                <a:rPr lang="en-IN" sz="1400" b="1" dirty="0">
                  <a:latin typeface="Courier New" pitchFamily="49" charset="0"/>
                  <a:cs typeface="Courier New" pitchFamily="49" charset="0"/>
                </a:rPr>
                <a:t>       { </a:t>
              </a:r>
              <a:r>
                <a:rPr lang="en-IN" sz="1400" b="1" dirty="0">
                  <a:solidFill>
                    <a:srgbClr val="00B050"/>
                  </a:solidFill>
                  <a:latin typeface="Courier New" pitchFamily="49" charset="0"/>
                  <a:cs typeface="Courier New" pitchFamily="49" charset="0"/>
                </a:rPr>
                <a:t>//...</a:t>
              </a:r>
              <a:r>
                <a:rPr lang="en-IN" sz="1400" b="1" dirty="0">
                  <a:latin typeface="Courier New" pitchFamily="49" charset="0"/>
                  <a:cs typeface="Courier New" pitchFamily="49" charset="0"/>
                </a:rPr>
                <a:t> } </a:t>
              </a:r>
            </a:p>
            <a:p>
              <a:endParaRPr lang="en-IN" sz="1400" b="1" dirty="0">
                <a:latin typeface="Courier New" pitchFamily="49" charset="0"/>
                <a:cs typeface="Courier New" pitchFamily="49" charset="0"/>
              </a:endParaRPr>
            </a:p>
            <a:p>
              <a:r>
                <a:rPr lang="en-IN" sz="1400" b="1" dirty="0">
                  <a:latin typeface="Courier New" pitchFamily="49" charset="0"/>
                  <a:cs typeface="Courier New" pitchFamily="49" charset="0"/>
                </a:rPr>
                <a:t> </a:t>
              </a:r>
              <a:r>
                <a:rPr lang="en-IN" sz="1400" b="1" dirty="0">
                  <a:solidFill>
                    <a:srgbClr val="0000FF"/>
                  </a:solidFill>
                  <a:latin typeface="Courier New" pitchFamily="49" charset="0"/>
                  <a:cs typeface="Courier New" pitchFamily="49" charset="0"/>
                </a:rPr>
                <a:t>public:</a:t>
              </a:r>
            </a:p>
            <a:p>
              <a:r>
                <a:rPr lang="en-IN" sz="1400" b="1" dirty="0">
                  <a:latin typeface="Courier New" pitchFamily="49" charset="0"/>
                  <a:cs typeface="Courier New" pitchFamily="49" charset="0"/>
                </a:rPr>
                <a:t>      Error() </a:t>
              </a:r>
            </a:p>
            <a:p>
              <a:r>
                <a:rPr lang="en-IN" sz="1400" b="1" dirty="0">
                  <a:latin typeface="Courier New" pitchFamily="49" charset="0"/>
                  <a:cs typeface="Courier New" pitchFamily="49" charset="0"/>
                </a:rPr>
                <a:t>      { </a:t>
              </a:r>
            </a:p>
            <a:p>
              <a:r>
                <a:rPr lang="en-IN" sz="1400" b="1" dirty="0">
                  <a:latin typeface="Courier New" pitchFamily="49" charset="0"/>
                  <a:cs typeface="Courier New" pitchFamily="49" charset="0"/>
                </a:rPr>
                <a:t>        Init(0, "Success"); </a:t>
              </a:r>
            </a:p>
            <a:p>
              <a:r>
                <a:rPr lang="en-IN" sz="1400" b="1" dirty="0">
                  <a:latin typeface="Courier New" pitchFamily="49" charset="0"/>
                  <a:cs typeface="Courier New" pitchFamily="49" charset="0"/>
                </a:rPr>
                <a:t>      } </a:t>
              </a:r>
            </a:p>
            <a:p>
              <a:r>
                <a:rPr lang="en-IN" sz="1400" b="1" dirty="0">
                  <a:latin typeface="Courier New" pitchFamily="49" charset="0"/>
                  <a:cs typeface="Courier New" pitchFamily="49" charset="0"/>
                </a:rPr>
                <a:t>      </a:t>
              </a:r>
              <a:r>
                <a:rPr lang="en-IN" sz="1400" b="1" dirty="0">
                  <a:solidFill>
                    <a:srgbClr val="0000FF"/>
                  </a:solidFill>
                  <a:latin typeface="Courier New" pitchFamily="49" charset="0"/>
                  <a:cs typeface="Courier New" pitchFamily="49" charset="0"/>
                </a:rPr>
                <a:t>Error(const char</a:t>
              </a:r>
              <a:r>
                <a:rPr lang="en-IN" sz="1400" b="1" dirty="0">
                  <a:latin typeface="Courier New" pitchFamily="49" charset="0"/>
                  <a:cs typeface="Courier New" pitchFamily="49" charset="0"/>
                </a:rPr>
                <a:t>* message)</a:t>
              </a:r>
            </a:p>
            <a:p>
              <a:r>
                <a:rPr lang="en-IN" sz="1400" b="1" dirty="0">
                  <a:latin typeface="Courier New" pitchFamily="49" charset="0"/>
                  <a:cs typeface="Courier New" pitchFamily="49" charset="0"/>
                </a:rPr>
                <a:t>      { </a:t>
              </a:r>
            </a:p>
            <a:p>
              <a:r>
                <a:rPr lang="en-IN" sz="1400" b="1" dirty="0">
                  <a:latin typeface="Courier New" pitchFamily="49" charset="0"/>
                  <a:cs typeface="Courier New" pitchFamily="49" charset="0"/>
                </a:rPr>
                <a:t>        Init(-1, message); </a:t>
              </a:r>
            </a:p>
            <a:p>
              <a:r>
                <a:rPr lang="en-IN" sz="1400" b="1" dirty="0">
                  <a:latin typeface="Courier New" pitchFamily="49" charset="0"/>
                  <a:cs typeface="Courier New" pitchFamily="49" charset="0"/>
                </a:rPr>
                <a:t>      } </a:t>
              </a:r>
            </a:p>
            <a:p>
              <a:r>
                <a:rPr lang="en-US" sz="1400" b="1" dirty="0">
                  <a:latin typeface="Courier New" pitchFamily="49" charset="0"/>
                  <a:cs typeface="Courier New" pitchFamily="49" charset="0"/>
                </a:rPr>
                <a:t>};</a:t>
              </a:r>
              <a:endParaRPr lang="en-IN" sz="1400" b="1" dirty="0">
                <a:latin typeface="Courier New" pitchFamily="49" charset="0"/>
                <a:cs typeface="Courier New" pitchFamily="49" charset="0"/>
              </a:endParaRPr>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16</a:t>
            </a:fld>
            <a:endParaRPr lang="en-IN"/>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622844" y="3381201"/>
            <a:ext cx="8934912" cy="3352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549686" y="2451597"/>
            <a:ext cx="535514" cy="3031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tx1"/>
              </a:solidFill>
            </a:endParaRPr>
          </a:p>
        </p:txBody>
      </p:sp>
      <p:sp>
        <p:nvSpPr>
          <p:cNvPr id="25" name="Footer Placeholder 2"/>
          <p:cNvSpPr>
            <a:spLocks noGrp="1"/>
          </p:cNvSpPr>
          <p:nvPr>
            <p:ph type="ftr" sz="quarter" idx="11"/>
          </p:nvPr>
        </p:nvSpPr>
        <p:spPr>
          <a:xfrm>
            <a:off x="2863388" y="6487088"/>
            <a:ext cx="3168115" cy="310469"/>
          </a:xfrm>
        </p:spPr>
        <p:txBody>
          <a:bodyPr/>
          <a:lstStyle/>
          <a:p>
            <a:r>
              <a:rPr lang="en-IN"/>
              <a:t>Trainer: A.M.P.Ganesh Prabhu [ampganeshprabhu@gmail.com]</a:t>
            </a:r>
            <a:endParaRPr lang="en-IN" dirty="0"/>
          </a:p>
        </p:txBody>
      </p:sp>
      <p:sp>
        <p:nvSpPr>
          <p:cNvPr id="26" name="Slide Number Placeholder 3"/>
          <p:cNvSpPr>
            <a:spLocks noGrp="1"/>
          </p:cNvSpPr>
          <p:nvPr>
            <p:ph type="sldNum" sz="quarter" idx="12"/>
          </p:nvPr>
        </p:nvSpPr>
        <p:spPr>
          <a:xfrm>
            <a:off x="6884587" y="6524751"/>
            <a:ext cx="2112077" cy="310469"/>
          </a:xfrm>
        </p:spPr>
        <p:txBody>
          <a:bodyPr/>
          <a:lstStyle/>
          <a:p>
            <a:fld id="{655AD4A9-8CA1-4D98-8B5C-B111F93BCC3A}" type="slidenum">
              <a:rPr lang="en-IN" smtClean="0"/>
              <a:t>160</a:t>
            </a:fld>
            <a:endParaRPr lang="en-IN"/>
          </a:p>
        </p:txBody>
      </p:sp>
      <p:grpSp>
        <p:nvGrpSpPr>
          <p:cNvPr id="17" name="Group 16"/>
          <p:cNvGrpSpPr/>
          <p:nvPr/>
        </p:nvGrpSpPr>
        <p:grpSpPr>
          <a:xfrm>
            <a:off x="2681650" y="4813259"/>
            <a:ext cx="1361515" cy="1697690"/>
            <a:chOff x="2681650" y="4813259"/>
            <a:chExt cx="1361515" cy="1697690"/>
          </a:xfrm>
        </p:grpSpPr>
        <p:sp>
          <p:nvSpPr>
            <p:cNvPr id="29" name="Rectangle 28"/>
            <p:cNvSpPr/>
            <p:nvPr/>
          </p:nvSpPr>
          <p:spPr>
            <a:xfrm>
              <a:off x="2681650" y="4813259"/>
              <a:ext cx="1361515" cy="169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0" name="Rectangle 29"/>
            <p:cNvSpPr/>
            <p:nvPr/>
          </p:nvSpPr>
          <p:spPr>
            <a:xfrm>
              <a:off x="2799735" y="4927682"/>
              <a:ext cx="1141459" cy="295936"/>
            </a:xfrm>
            <a:prstGeom prst="rect">
              <a:avLst/>
            </a:prstGeom>
            <a:solidFill>
              <a:schemeClr val="accent2">
                <a:lumMod val="60000"/>
                <a:lumOff val="40000"/>
              </a:schemeClr>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a:t>
              </a:r>
              <a:endParaRPr lang="en-IN" sz="900" dirty="0">
                <a:solidFill>
                  <a:schemeClr val="tx1"/>
                </a:solidFill>
              </a:endParaRPr>
            </a:p>
          </p:txBody>
        </p:sp>
        <p:sp>
          <p:nvSpPr>
            <p:cNvPr id="31" name="Rectangle 30"/>
            <p:cNvSpPr/>
            <p:nvPr/>
          </p:nvSpPr>
          <p:spPr>
            <a:xfrm>
              <a:off x="2772418" y="5267097"/>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32" name="Rectangle 31"/>
            <p:cNvSpPr/>
            <p:nvPr/>
          </p:nvSpPr>
          <p:spPr>
            <a:xfrm>
              <a:off x="3542500" y="5267097"/>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1</a:t>
              </a:r>
              <a:endParaRPr lang="en-IN" sz="900" dirty="0">
                <a:solidFill>
                  <a:schemeClr val="tx1"/>
                </a:solidFill>
              </a:endParaRPr>
            </a:p>
          </p:txBody>
        </p:sp>
        <p:sp>
          <p:nvSpPr>
            <p:cNvPr id="33" name="Rectangle 32"/>
            <p:cNvSpPr/>
            <p:nvPr/>
          </p:nvSpPr>
          <p:spPr>
            <a:xfrm>
              <a:off x="2772418" y="5670508"/>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34" name="Rectangle 33"/>
            <p:cNvSpPr/>
            <p:nvPr/>
          </p:nvSpPr>
          <p:spPr>
            <a:xfrm>
              <a:off x="3542500" y="5670508"/>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1</a:t>
              </a:r>
              <a:endParaRPr lang="en-IN" sz="900" dirty="0">
                <a:solidFill>
                  <a:schemeClr val="tx1"/>
                </a:solidFill>
              </a:endParaRPr>
            </a:p>
          </p:txBody>
        </p:sp>
        <p:sp>
          <p:nvSpPr>
            <p:cNvPr id="35" name="Rectangle 34"/>
            <p:cNvSpPr/>
            <p:nvPr/>
          </p:nvSpPr>
          <p:spPr>
            <a:xfrm>
              <a:off x="2772417" y="6073920"/>
              <a:ext cx="1187180"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grpSp>
      <p:grpSp>
        <p:nvGrpSpPr>
          <p:cNvPr id="3" name="Group 2"/>
          <p:cNvGrpSpPr/>
          <p:nvPr/>
        </p:nvGrpSpPr>
        <p:grpSpPr>
          <a:xfrm>
            <a:off x="7207557" y="4717538"/>
            <a:ext cx="1361515" cy="1697690"/>
            <a:chOff x="7207557" y="4717538"/>
            <a:chExt cx="1361515" cy="1697690"/>
          </a:xfrm>
        </p:grpSpPr>
        <p:sp>
          <p:nvSpPr>
            <p:cNvPr id="51" name="Rectangle 50"/>
            <p:cNvSpPr/>
            <p:nvPr/>
          </p:nvSpPr>
          <p:spPr>
            <a:xfrm>
              <a:off x="7207557" y="4717538"/>
              <a:ext cx="1361515" cy="169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52" name="Rectangle 51"/>
            <p:cNvSpPr/>
            <p:nvPr/>
          </p:nvSpPr>
          <p:spPr>
            <a:xfrm>
              <a:off x="7325642" y="4831961"/>
              <a:ext cx="1141459" cy="295936"/>
            </a:xfrm>
            <a:prstGeom prst="rect">
              <a:avLst/>
            </a:prstGeom>
            <a:solidFill>
              <a:schemeClr val="accent2">
                <a:lumMod val="60000"/>
                <a:lumOff val="40000"/>
              </a:schemeClr>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 </a:t>
              </a:r>
              <a:endParaRPr lang="en-IN" sz="900" dirty="0">
                <a:solidFill>
                  <a:schemeClr val="tx1"/>
                </a:solidFill>
              </a:endParaRPr>
            </a:p>
          </p:txBody>
        </p:sp>
        <p:sp>
          <p:nvSpPr>
            <p:cNvPr id="53" name="Rectangle 52"/>
            <p:cNvSpPr/>
            <p:nvPr/>
          </p:nvSpPr>
          <p:spPr>
            <a:xfrm>
              <a:off x="7298325" y="5171376"/>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54" name="Rectangle 53"/>
            <p:cNvSpPr/>
            <p:nvPr/>
          </p:nvSpPr>
          <p:spPr>
            <a:xfrm>
              <a:off x="8068407" y="5171376"/>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1</a:t>
              </a:r>
              <a:endParaRPr lang="en-IN" sz="900" dirty="0">
                <a:solidFill>
                  <a:schemeClr val="tx1"/>
                </a:solidFill>
              </a:endParaRPr>
            </a:p>
          </p:txBody>
        </p:sp>
        <p:sp>
          <p:nvSpPr>
            <p:cNvPr id="55" name="Rectangle 54"/>
            <p:cNvSpPr/>
            <p:nvPr/>
          </p:nvSpPr>
          <p:spPr>
            <a:xfrm>
              <a:off x="7298325" y="5574787"/>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56" name="Rectangle 55"/>
            <p:cNvSpPr/>
            <p:nvPr/>
          </p:nvSpPr>
          <p:spPr>
            <a:xfrm>
              <a:off x="8068407" y="5574787"/>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1</a:t>
              </a:r>
              <a:endParaRPr lang="en-IN" sz="900" dirty="0">
                <a:solidFill>
                  <a:schemeClr val="tx1"/>
                </a:solidFill>
              </a:endParaRPr>
            </a:p>
          </p:txBody>
        </p:sp>
        <p:sp>
          <p:nvSpPr>
            <p:cNvPr id="57" name="Rectangle 56"/>
            <p:cNvSpPr/>
            <p:nvPr/>
          </p:nvSpPr>
          <p:spPr>
            <a:xfrm>
              <a:off x="7298324" y="5978199"/>
              <a:ext cx="1187180"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grpSp>
      <p:sp>
        <p:nvSpPr>
          <p:cNvPr id="62" name="TextBox 61"/>
          <p:cNvSpPr txBox="1"/>
          <p:nvPr/>
        </p:nvSpPr>
        <p:spPr>
          <a:xfrm>
            <a:off x="3852577" y="3432909"/>
            <a:ext cx="456057" cy="307777"/>
          </a:xfrm>
          <a:prstGeom prst="rect">
            <a:avLst/>
          </a:prstGeom>
          <a:noFill/>
        </p:spPr>
        <p:txBody>
          <a:bodyPr wrap="square" rtlCol="0">
            <a:spAutoFit/>
          </a:bodyPr>
          <a:lstStyle/>
          <a:p>
            <a:r>
              <a:rPr lang="en-US" sz="1400" b="1" dirty="0">
                <a:solidFill>
                  <a:srgbClr val="C00000"/>
                </a:solidFill>
              </a:rPr>
              <a:t>CA</a:t>
            </a:r>
            <a:endParaRPr lang="en-IN" sz="1400" b="1" dirty="0">
              <a:solidFill>
                <a:srgbClr val="C00000"/>
              </a:solidFill>
            </a:endParaRPr>
          </a:p>
        </p:txBody>
      </p:sp>
      <p:sp>
        <p:nvSpPr>
          <p:cNvPr id="64" name="TextBox 63"/>
          <p:cNvSpPr txBox="1"/>
          <p:nvPr/>
        </p:nvSpPr>
        <p:spPr>
          <a:xfrm>
            <a:off x="5717010" y="3425521"/>
            <a:ext cx="456057" cy="307777"/>
          </a:xfrm>
          <a:prstGeom prst="rect">
            <a:avLst/>
          </a:prstGeom>
          <a:noFill/>
        </p:spPr>
        <p:txBody>
          <a:bodyPr wrap="square" rtlCol="0">
            <a:spAutoFit/>
          </a:bodyPr>
          <a:lstStyle/>
          <a:p>
            <a:r>
              <a:rPr lang="en-US" sz="1400" b="1" dirty="0">
                <a:solidFill>
                  <a:srgbClr val="C00000"/>
                </a:solidFill>
              </a:rPr>
              <a:t>CA</a:t>
            </a:r>
            <a:endParaRPr lang="en-IN" sz="1400" b="1" dirty="0">
              <a:solidFill>
                <a:srgbClr val="C00000"/>
              </a:solidFill>
            </a:endParaRPr>
          </a:p>
        </p:txBody>
      </p:sp>
      <p:grpSp>
        <p:nvGrpSpPr>
          <p:cNvPr id="23" name="Group 22"/>
          <p:cNvGrpSpPr/>
          <p:nvPr/>
        </p:nvGrpSpPr>
        <p:grpSpPr>
          <a:xfrm>
            <a:off x="540388" y="3815"/>
            <a:ext cx="8136068" cy="6628577"/>
            <a:chOff x="540388" y="3815"/>
            <a:chExt cx="8136068" cy="6628577"/>
          </a:xfrm>
        </p:grpSpPr>
        <p:grpSp>
          <p:nvGrpSpPr>
            <p:cNvPr id="21" name="Group 20"/>
            <p:cNvGrpSpPr/>
            <p:nvPr/>
          </p:nvGrpSpPr>
          <p:grpSpPr>
            <a:xfrm>
              <a:off x="1505596" y="2415762"/>
              <a:ext cx="1328678" cy="895595"/>
              <a:chOff x="1505596" y="2415762"/>
              <a:chExt cx="1328678" cy="895595"/>
            </a:xfrm>
          </p:grpSpPr>
          <p:sp>
            <p:nvSpPr>
              <p:cNvPr id="5" name="Rectangle 4"/>
              <p:cNvSpPr/>
              <p:nvPr/>
            </p:nvSpPr>
            <p:spPr>
              <a:xfrm>
                <a:off x="1505596" y="2415762"/>
                <a:ext cx="1328678" cy="89559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600501" y="2501877"/>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 </a:t>
                </a:r>
                <a:endParaRPr lang="en-IN" sz="1400" dirty="0">
                  <a:solidFill>
                    <a:schemeClr val="tx1"/>
                  </a:solidFill>
                </a:endParaRPr>
              </a:p>
            </p:txBody>
          </p:sp>
          <p:sp>
            <p:nvSpPr>
              <p:cNvPr id="7" name="Rectangle 6"/>
              <p:cNvSpPr/>
              <p:nvPr/>
            </p:nvSpPr>
            <p:spPr>
              <a:xfrm>
                <a:off x="2180480" y="2501877"/>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 </a:t>
                </a:r>
                <a:endParaRPr lang="en-IN" sz="1100" b="1" dirty="0">
                  <a:solidFill>
                    <a:schemeClr val="tx1"/>
                  </a:solidFill>
                </a:endParaRPr>
              </a:p>
            </p:txBody>
          </p:sp>
          <p:sp>
            <p:nvSpPr>
              <p:cNvPr id="8" name="Rectangle 7"/>
              <p:cNvSpPr/>
              <p:nvPr/>
            </p:nvSpPr>
            <p:spPr>
              <a:xfrm>
                <a:off x="1600501" y="2863559"/>
                <a:ext cx="1159958" cy="3272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Pointer to Control Block</a:t>
                </a:r>
                <a:endParaRPr lang="en-IN" sz="1200" b="1" dirty="0">
                  <a:solidFill>
                    <a:schemeClr val="tx1"/>
                  </a:solidFill>
                </a:endParaRPr>
              </a:p>
            </p:txBody>
          </p:sp>
        </p:grpSp>
        <p:sp>
          <p:nvSpPr>
            <p:cNvPr id="9" name="TextBox 8"/>
            <p:cNvSpPr txBox="1"/>
            <p:nvPr/>
          </p:nvSpPr>
          <p:spPr>
            <a:xfrm>
              <a:off x="5311586" y="5986061"/>
              <a:ext cx="1249922" cy="646331"/>
            </a:xfrm>
            <a:prstGeom prst="rect">
              <a:avLst/>
            </a:prstGeom>
            <a:noFill/>
          </p:spPr>
          <p:txBody>
            <a:bodyPr wrap="square" rtlCol="0">
              <a:spAutoFit/>
            </a:bodyPr>
            <a:lstStyle/>
            <a:p>
              <a:pPr algn="ctr"/>
              <a:r>
                <a:rPr lang="en-US" b="1" dirty="0"/>
                <a:t>CONTROL BLOCK</a:t>
              </a:r>
              <a:endParaRPr lang="en-IN" b="1" dirty="0"/>
            </a:p>
          </p:txBody>
        </p:sp>
        <p:sp>
          <p:nvSpPr>
            <p:cNvPr id="11" name="TextBox 10"/>
            <p:cNvSpPr txBox="1"/>
            <p:nvPr/>
          </p:nvSpPr>
          <p:spPr>
            <a:xfrm>
              <a:off x="540388" y="2493059"/>
              <a:ext cx="848740" cy="444899"/>
            </a:xfrm>
            <a:prstGeom prst="rect">
              <a:avLst/>
            </a:prstGeom>
            <a:noFill/>
          </p:spPr>
          <p:txBody>
            <a:bodyPr wrap="square" rtlCol="0">
              <a:spAutoFit/>
            </a:bodyPr>
            <a:lstStyle/>
            <a:p>
              <a:pPr algn="ctr"/>
              <a:r>
                <a:rPr lang="en-US" sz="1400" b="1" dirty="0"/>
                <a:t>Stack memory</a:t>
              </a:r>
              <a:endParaRPr lang="en-IN" sz="1400" b="1" dirty="0"/>
            </a:p>
          </p:txBody>
        </p:sp>
        <p:sp>
          <p:nvSpPr>
            <p:cNvPr id="12" name="TextBox 11"/>
            <p:cNvSpPr txBox="1"/>
            <p:nvPr/>
          </p:nvSpPr>
          <p:spPr>
            <a:xfrm>
              <a:off x="583034" y="3552978"/>
              <a:ext cx="848740" cy="444899"/>
            </a:xfrm>
            <a:prstGeom prst="rect">
              <a:avLst/>
            </a:prstGeom>
            <a:noFill/>
          </p:spPr>
          <p:txBody>
            <a:bodyPr wrap="square" rtlCol="0">
              <a:spAutoFit/>
            </a:bodyPr>
            <a:lstStyle/>
            <a:p>
              <a:pPr algn="ctr"/>
              <a:r>
                <a:rPr lang="en-US" sz="1400" b="1" dirty="0"/>
                <a:t>Heap memory</a:t>
              </a:r>
              <a:endParaRPr lang="en-IN" sz="1400" b="1" dirty="0"/>
            </a:p>
          </p:txBody>
        </p:sp>
        <p:cxnSp>
          <p:nvCxnSpPr>
            <p:cNvPr id="15" name="Elbow Connector 14"/>
            <p:cNvCxnSpPr>
              <a:stCxn id="5" idx="2"/>
            </p:cNvCxnSpPr>
            <p:nvPr/>
          </p:nvCxnSpPr>
          <p:spPr>
            <a:xfrm rot="16200000" flipH="1">
              <a:off x="1826336" y="3654956"/>
              <a:ext cx="1520606" cy="8334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883152" y="2084427"/>
              <a:ext cx="501156" cy="261706"/>
            </a:xfrm>
            <a:prstGeom prst="rect">
              <a:avLst/>
            </a:prstGeom>
            <a:noFill/>
          </p:spPr>
          <p:txBody>
            <a:bodyPr wrap="square" rtlCol="0">
              <a:spAutoFit/>
            </a:bodyPr>
            <a:lstStyle/>
            <a:p>
              <a:pPr algn="ctr"/>
              <a:r>
                <a:rPr lang="en-US" sz="1400" b="1" dirty="0"/>
                <a:t>ptr1</a:t>
              </a:r>
              <a:endParaRPr lang="en-IN" sz="1400" b="1" dirty="0"/>
            </a:p>
          </p:txBody>
        </p:sp>
        <p:grpSp>
          <p:nvGrpSpPr>
            <p:cNvPr id="14" name="Group 13"/>
            <p:cNvGrpSpPr/>
            <p:nvPr/>
          </p:nvGrpSpPr>
          <p:grpSpPr>
            <a:xfrm>
              <a:off x="6031503" y="2172565"/>
              <a:ext cx="1328678" cy="895595"/>
              <a:chOff x="6031503" y="2172565"/>
              <a:chExt cx="1328678" cy="895595"/>
            </a:xfrm>
          </p:grpSpPr>
          <p:sp>
            <p:nvSpPr>
              <p:cNvPr id="41" name="Rectangle 40"/>
              <p:cNvSpPr/>
              <p:nvPr/>
            </p:nvSpPr>
            <p:spPr>
              <a:xfrm>
                <a:off x="6031503" y="2172565"/>
                <a:ext cx="1328678" cy="89559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41"/>
              <p:cNvSpPr/>
              <p:nvPr/>
            </p:nvSpPr>
            <p:spPr>
              <a:xfrm>
                <a:off x="6126408" y="2258680"/>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 </a:t>
                </a:r>
                <a:endParaRPr lang="en-IN" sz="1400" dirty="0">
                  <a:solidFill>
                    <a:schemeClr val="tx1"/>
                  </a:solidFill>
                </a:endParaRPr>
              </a:p>
            </p:txBody>
          </p:sp>
          <p:sp>
            <p:nvSpPr>
              <p:cNvPr id="43" name="Rectangle 42"/>
              <p:cNvSpPr/>
              <p:nvPr/>
            </p:nvSpPr>
            <p:spPr>
              <a:xfrm>
                <a:off x="6706387" y="2258680"/>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CA*</a:t>
                </a:r>
                <a:endParaRPr lang="en-IN" sz="1400" b="1" dirty="0">
                  <a:solidFill>
                    <a:schemeClr val="tx1"/>
                  </a:solidFill>
                </a:endParaRPr>
              </a:p>
            </p:txBody>
          </p:sp>
          <p:sp>
            <p:nvSpPr>
              <p:cNvPr id="44" name="Rectangle 43"/>
              <p:cNvSpPr/>
              <p:nvPr/>
            </p:nvSpPr>
            <p:spPr>
              <a:xfrm>
                <a:off x="6126408" y="2620362"/>
                <a:ext cx="1159958" cy="3272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Pointer to Control Block</a:t>
                </a:r>
                <a:endParaRPr lang="en-IN" sz="1200" b="1" dirty="0">
                  <a:solidFill>
                    <a:schemeClr val="tx1"/>
                  </a:solidFill>
                </a:endParaRPr>
              </a:p>
            </p:txBody>
          </p:sp>
        </p:grpSp>
        <p:cxnSp>
          <p:nvCxnSpPr>
            <p:cNvPr id="48" name="Elbow Connector 47"/>
            <p:cNvCxnSpPr>
              <a:stCxn id="41" idx="2"/>
            </p:cNvCxnSpPr>
            <p:nvPr/>
          </p:nvCxnSpPr>
          <p:spPr>
            <a:xfrm rot="16200000" flipH="1">
              <a:off x="6286888" y="3477114"/>
              <a:ext cx="1649380" cy="8314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409059" y="1841230"/>
              <a:ext cx="501156" cy="307777"/>
            </a:xfrm>
            <a:prstGeom prst="rect">
              <a:avLst/>
            </a:prstGeom>
            <a:noFill/>
          </p:spPr>
          <p:txBody>
            <a:bodyPr wrap="square" rtlCol="0">
              <a:spAutoFit/>
            </a:bodyPr>
            <a:lstStyle/>
            <a:p>
              <a:pPr algn="ctr"/>
              <a:r>
                <a:rPr lang="en-US" sz="1400" b="1" dirty="0"/>
                <a:t>ptr2</a:t>
              </a:r>
              <a:endParaRPr lang="en-IN" sz="1400" b="1" dirty="0"/>
            </a:p>
          </p:txBody>
        </p:sp>
        <p:sp>
          <p:nvSpPr>
            <p:cNvPr id="58" name="Rectangle 57"/>
            <p:cNvSpPr/>
            <p:nvPr/>
          </p:nvSpPr>
          <p:spPr>
            <a:xfrm>
              <a:off x="682074" y="686346"/>
              <a:ext cx="3404468" cy="1384995"/>
            </a:xfrm>
            <a:prstGeom prst="rect">
              <a:avLst/>
            </a:prstGeom>
            <a:solidFill>
              <a:schemeClr val="tx1"/>
            </a:solidFill>
          </p:spPr>
          <p:txBody>
            <a:bodyPr wrap="square">
              <a:spAutoFit/>
            </a:bodyPr>
            <a:lstStyle/>
            <a:p>
              <a:r>
                <a:rPr lang="en-IN" sz="1400" b="1" dirty="0">
                  <a:solidFill>
                    <a:srgbClr val="569CD6"/>
                  </a:solidFill>
                  <a:latin typeface="Courier New" panose="02070309020205020404" pitchFamily="49" charset="0"/>
                  <a:cs typeface="Courier New" panose="02070309020205020404" pitchFamily="49" charset="0"/>
                </a:rPr>
                <a:t>class</a:t>
              </a:r>
              <a:r>
                <a:rPr lang="en-IN" sz="1400" b="1" dirty="0">
                  <a:solidFill>
                    <a:srgbClr val="D4D4D4"/>
                  </a:solidFill>
                  <a:latin typeface="Courier New" panose="02070309020205020404" pitchFamily="49" charset="0"/>
                  <a:cs typeface="Courier New" panose="02070309020205020404" pitchFamily="49" charset="0"/>
                </a:rPr>
                <a:t> </a:t>
              </a:r>
              <a:r>
                <a:rPr lang="en-IN" sz="1400" b="1" dirty="0">
                  <a:solidFill>
                    <a:srgbClr val="4EC9B0"/>
                  </a:solidFill>
                  <a:latin typeface="Courier New" panose="02070309020205020404" pitchFamily="49" charset="0"/>
                  <a:cs typeface="Courier New" panose="02070309020205020404" pitchFamily="49" charset="0"/>
                </a:rPr>
                <a:t>CA</a:t>
              </a:r>
              <a:endParaRPr lang="en-IN" sz="1400" b="1" dirty="0">
                <a:solidFill>
                  <a:srgbClr val="D4D4D4"/>
                </a:solidFill>
                <a:latin typeface="Courier New" panose="02070309020205020404" pitchFamily="49" charset="0"/>
                <a:cs typeface="Courier New" panose="02070309020205020404" pitchFamily="49" charset="0"/>
              </a:endParaRPr>
            </a:p>
            <a:p>
              <a:r>
                <a:rPr lang="en-IN" sz="1400" b="1" dirty="0">
                  <a:solidFill>
                    <a:srgbClr val="D4D4D4"/>
                  </a:solidFill>
                  <a:latin typeface="Courier New" panose="02070309020205020404" pitchFamily="49" charset="0"/>
                  <a:cs typeface="Courier New" panose="02070309020205020404" pitchFamily="49" charset="0"/>
                </a:rPr>
                <a:t>{</a:t>
              </a:r>
            </a:p>
            <a:p>
              <a:r>
                <a:rPr lang="en-IN" sz="1400" b="1" dirty="0">
                  <a:solidFill>
                    <a:srgbClr val="569CD6"/>
                  </a:solidFill>
                  <a:latin typeface="Courier New" panose="02070309020205020404" pitchFamily="49" charset="0"/>
                  <a:cs typeface="Courier New" panose="02070309020205020404" pitchFamily="49" charset="0"/>
                </a:rPr>
                <a:t>private:</a:t>
              </a:r>
              <a:endParaRPr lang="en-IN" sz="1400" b="1" dirty="0">
                <a:solidFill>
                  <a:srgbClr val="D4D4D4"/>
                </a:solidFill>
                <a:latin typeface="Courier New" panose="02070309020205020404" pitchFamily="49" charset="0"/>
                <a:cs typeface="Courier New" panose="02070309020205020404" pitchFamily="49" charset="0"/>
              </a:endParaRPr>
            </a:p>
            <a:p>
              <a:r>
                <a:rPr lang="en-IN" sz="1400" b="1" dirty="0">
                  <a:solidFill>
                    <a:srgbClr val="6A9955"/>
                  </a:solidFill>
                  <a:latin typeface="Courier New" panose="02070309020205020404" pitchFamily="49" charset="0"/>
                  <a:cs typeface="Courier New" panose="02070309020205020404" pitchFamily="49" charset="0"/>
                </a:rPr>
                <a:t>    //</a:t>
              </a:r>
              <a:r>
                <a:rPr lang="en-IN" sz="1400" b="1" dirty="0" err="1">
                  <a:solidFill>
                    <a:srgbClr val="6A9955"/>
                  </a:solidFill>
                  <a:latin typeface="Courier New" panose="02070309020205020404" pitchFamily="49" charset="0"/>
                  <a:cs typeface="Courier New" panose="02070309020205020404" pitchFamily="49" charset="0"/>
                </a:rPr>
                <a:t>shared_ptr</a:t>
              </a:r>
              <a:r>
                <a:rPr lang="en-IN" sz="1400" b="1" dirty="0">
                  <a:solidFill>
                    <a:srgbClr val="6A9955"/>
                  </a:solidFill>
                  <a:latin typeface="Courier New" panose="02070309020205020404" pitchFamily="49" charset="0"/>
                  <a:cs typeface="Courier New" panose="02070309020205020404" pitchFamily="49" charset="0"/>
                </a:rPr>
                <a:t>&lt;CA&gt; p1;</a:t>
              </a:r>
              <a:endParaRPr lang="en-IN" sz="1400" b="1" dirty="0">
                <a:solidFill>
                  <a:srgbClr val="D4D4D4"/>
                </a:solidFill>
                <a:latin typeface="Courier New" panose="02070309020205020404" pitchFamily="49" charset="0"/>
                <a:cs typeface="Courier New" panose="02070309020205020404" pitchFamily="49" charset="0"/>
              </a:endParaRPr>
            </a:p>
            <a:p>
              <a:r>
                <a:rPr lang="en-IN" sz="1400" b="1" dirty="0">
                  <a:solidFill>
                    <a:srgbClr val="D4D4D4"/>
                  </a:solidFill>
                  <a:latin typeface="Courier New" panose="02070309020205020404" pitchFamily="49" charset="0"/>
                  <a:cs typeface="Courier New" panose="02070309020205020404" pitchFamily="49" charset="0"/>
                </a:rPr>
                <a:t>    </a:t>
              </a:r>
              <a:r>
                <a:rPr lang="en-IN" sz="1400" b="1" dirty="0" err="1">
                  <a:solidFill>
                    <a:srgbClr val="4EC9B0"/>
                  </a:solidFill>
                  <a:latin typeface="Courier New" panose="02070309020205020404" pitchFamily="49" charset="0"/>
                  <a:cs typeface="Courier New" panose="02070309020205020404" pitchFamily="49" charset="0"/>
                </a:rPr>
                <a:t>weak_ptr</a:t>
              </a:r>
              <a:r>
                <a:rPr lang="en-IN" sz="1400" b="1" dirty="0">
                  <a:solidFill>
                    <a:srgbClr val="D4D4D4"/>
                  </a:solidFill>
                  <a:latin typeface="Courier New" panose="02070309020205020404" pitchFamily="49" charset="0"/>
                  <a:cs typeface="Courier New" panose="02070309020205020404" pitchFamily="49" charset="0"/>
                </a:rPr>
                <a:t>&lt;</a:t>
              </a:r>
              <a:r>
                <a:rPr lang="en-IN" sz="1400" b="1" dirty="0">
                  <a:solidFill>
                    <a:srgbClr val="4EC9B0"/>
                  </a:solidFill>
                  <a:latin typeface="Courier New" panose="02070309020205020404" pitchFamily="49" charset="0"/>
                  <a:cs typeface="Courier New" panose="02070309020205020404" pitchFamily="49" charset="0"/>
                </a:rPr>
                <a:t>CA</a:t>
              </a:r>
              <a:r>
                <a:rPr lang="en-IN" sz="1400" b="1" dirty="0">
                  <a:solidFill>
                    <a:srgbClr val="D4D4D4"/>
                  </a:solidFill>
                  <a:latin typeface="Courier New" panose="02070309020205020404" pitchFamily="49" charset="0"/>
                  <a:cs typeface="Courier New" panose="02070309020205020404" pitchFamily="49" charset="0"/>
                </a:rPr>
                <a:t>&gt; </a:t>
              </a:r>
              <a:r>
                <a:rPr lang="en-IN" sz="1400" b="1" dirty="0">
                  <a:solidFill>
                    <a:srgbClr val="9CDCFE"/>
                  </a:solidFill>
                  <a:latin typeface="Courier New" panose="02070309020205020404" pitchFamily="49" charset="0"/>
                  <a:cs typeface="Courier New" panose="02070309020205020404" pitchFamily="49" charset="0"/>
                </a:rPr>
                <a:t>p1</a:t>
              </a:r>
              <a:r>
                <a:rPr lang="en-IN" sz="1400" b="1" dirty="0">
                  <a:solidFill>
                    <a:srgbClr val="D4D4D4"/>
                  </a:solidFill>
                  <a:latin typeface="Courier New" panose="02070309020205020404" pitchFamily="49" charset="0"/>
                  <a:cs typeface="Courier New" panose="02070309020205020404" pitchFamily="49" charset="0"/>
                </a:rPr>
                <a:t>;</a:t>
              </a:r>
            </a:p>
            <a:p>
              <a:endParaRPr lang="en-IN" sz="1400" b="1" dirty="0">
                <a:solidFill>
                  <a:srgbClr val="D4D4D4"/>
                </a:solidFill>
                <a:effectLst/>
                <a:latin typeface="Courier New" panose="02070309020205020404" pitchFamily="49" charset="0"/>
                <a:cs typeface="Courier New" panose="02070309020205020404" pitchFamily="49" charset="0"/>
              </a:endParaRPr>
            </a:p>
          </p:txBody>
        </p:sp>
        <p:sp>
          <p:nvSpPr>
            <p:cNvPr id="61" name="Rectangle 60"/>
            <p:cNvSpPr/>
            <p:nvPr/>
          </p:nvSpPr>
          <p:spPr>
            <a:xfrm>
              <a:off x="3696687" y="3741269"/>
              <a:ext cx="1141459" cy="295936"/>
            </a:xfrm>
            <a:prstGeom prst="rect">
              <a:avLst/>
            </a:prstGeom>
            <a:solidFill>
              <a:schemeClr val="accent6">
                <a:lumMod val="60000"/>
                <a:lumOff val="40000"/>
              </a:schemeClr>
            </a:solidFill>
            <a:ln>
              <a:solidFill>
                <a:schemeClr val="accent6">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weak_ptr</a:t>
              </a:r>
              <a:r>
                <a:rPr lang="en-US" sz="900" dirty="0">
                  <a:solidFill>
                    <a:schemeClr val="tx1"/>
                  </a:solidFill>
                </a:rPr>
                <a:t>&lt;CA&gt; p1</a:t>
              </a:r>
              <a:endParaRPr lang="en-IN" sz="900" dirty="0">
                <a:solidFill>
                  <a:schemeClr val="tx1"/>
                </a:solidFill>
              </a:endParaRPr>
            </a:p>
          </p:txBody>
        </p:sp>
        <p:sp>
          <p:nvSpPr>
            <p:cNvPr id="63" name="Rectangle 62"/>
            <p:cNvSpPr/>
            <p:nvPr/>
          </p:nvSpPr>
          <p:spPr>
            <a:xfrm>
              <a:off x="5345239" y="3756862"/>
              <a:ext cx="1141459" cy="295936"/>
            </a:xfrm>
            <a:prstGeom prst="rect">
              <a:avLst/>
            </a:prstGeom>
            <a:solidFill>
              <a:schemeClr val="accent6">
                <a:lumMod val="60000"/>
                <a:lumOff val="40000"/>
              </a:schemeClr>
            </a:solidFill>
            <a:ln>
              <a:solidFill>
                <a:schemeClr val="accent6">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weak_ptr</a:t>
              </a:r>
              <a:r>
                <a:rPr lang="en-US" sz="900" dirty="0">
                  <a:solidFill>
                    <a:schemeClr val="tx1"/>
                  </a:solidFill>
                </a:rPr>
                <a:t>&lt;CA&gt; p1</a:t>
              </a:r>
              <a:endParaRPr lang="en-IN" sz="900" dirty="0">
                <a:solidFill>
                  <a:schemeClr val="tx1"/>
                </a:solidFill>
              </a:endParaRPr>
            </a:p>
          </p:txBody>
        </p:sp>
        <p:sp>
          <p:nvSpPr>
            <p:cNvPr id="69" name="Rectangle 68"/>
            <p:cNvSpPr/>
            <p:nvPr/>
          </p:nvSpPr>
          <p:spPr>
            <a:xfrm>
              <a:off x="3696687" y="4101156"/>
              <a:ext cx="1135915" cy="160409"/>
            </a:xfrm>
            <a:prstGeom prst="rect">
              <a:avLst/>
            </a:prstGeom>
            <a:solidFill>
              <a:schemeClr val="accent6">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t>
              </a:r>
              <a:endParaRPr lang="en-IN" sz="1400" dirty="0"/>
            </a:p>
          </p:txBody>
        </p:sp>
        <p:sp>
          <p:nvSpPr>
            <p:cNvPr id="72" name="Rectangle 71"/>
            <p:cNvSpPr/>
            <p:nvPr/>
          </p:nvSpPr>
          <p:spPr>
            <a:xfrm>
              <a:off x="5321017" y="4156222"/>
              <a:ext cx="1135915" cy="160409"/>
            </a:xfrm>
            <a:prstGeom prst="rect">
              <a:avLst/>
            </a:prstGeom>
            <a:solidFill>
              <a:schemeClr val="accent6">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t>
              </a:r>
              <a:endParaRPr lang="en-IN" sz="1400" dirty="0"/>
            </a:p>
          </p:txBody>
        </p:sp>
        <p:cxnSp>
          <p:nvCxnSpPr>
            <p:cNvPr id="74" name="Elbow Connector 73"/>
            <p:cNvCxnSpPr/>
            <p:nvPr/>
          </p:nvCxnSpPr>
          <p:spPr>
            <a:xfrm rot="5400000">
              <a:off x="5202122" y="2898390"/>
              <a:ext cx="1276174" cy="382589"/>
            </a:xfrm>
            <a:prstGeom prst="bentConnector3">
              <a:avLst>
                <a:gd name="adj1" fmla="val -2005"/>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endCxn id="61" idx="0"/>
            </p:cNvCxnSpPr>
            <p:nvPr/>
          </p:nvCxnSpPr>
          <p:spPr>
            <a:xfrm>
              <a:off x="2834274" y="2656884"/>
              <a:ext cx="1433143" cy="1084385"/>
            </a:xfrm>
            <a:prstGeom prst="bent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4530782" y="569886"/>
              <a:ext cx="4145674" cy="1169551"/>
            </a:xfrm>
            <a:prstGeom prst="rect">
              <a:avLst/>
            </a:prstGeom>
            <a:solidFill>
              <a:schemeClr val="tx1"/>
            </a:solidFill>
          </p:spPr>
          <p:txBody>
            <a:bodyPr wrap="square">
              <a:spAutoFit/>
            </a:bodyPr>
            <a:lstStyle/>
            <a:p>
              <a:r>
                <a:rPr lang="en-IN" sz="1400" dirty="0" err="1">
                  <a:solidFill>
                    <a:srgbClr val="4EC9B0"/>
                  </a:solidFill>
                  <a:latin typeface="Consolas" panose="020B0609020204030204" pitchFamily="49" charset="0"/>
                </a:rPr>
                <a:t>shared_ptr</a:t>
              </a:r>
              <a:r>
                <a:rPr lang="en-IN" sz="1400" dirty="0">
                  <a:solidFill>
                    <a:srgbClr val="D4D4D4"/>
                  </a:solidFill>
                  <a:latin typeface="Consolas" panose="020B0609020204030204" pitchFamily="49" charset="0"/>
                </a:rPr>
                <a:t>&lt;</a:t>
              </a:r>
              <a:r>
                <a:rPr lang="en-IN" sz="1400" dirty="0">
                  <a:solidFill>
                    <a:srgbClr val="4EC9B0"/>
                  </a:solidFill>
                  <a:latin typeface="Consolas" panose="020B0609020204030204" pitchFamily="49" charset="0"/>
                </a:rPr>
                <a:t>CA</a:t>
              </a:r>
              <a:r>
                <a:rPr lang="en-IN" sz="1400" dirty="0">
                  <a:solidFill>
                    <a:srgbClr val="D4D4D4"/>
                  </a:solidFill>
                  <a:latin typeface="Consolas" panose="020B0609020204030204" pitchFamily="49" charset="0"/>
                </a:rPr>
                <a:t>&gt; </a:t>
              </a:r>
              <a:r>
                <a:rPr lang="en-IN" sz="1400" dirty="0">
                  <a:solidFill>
                    <a:srgbClr val="9CDCFE"/>
                  </a:solidFill>
                  <a:latin typeface="Consolas" panose="020B0609020204030204" pitchFamily="49" charset="0"/>
                </a:rPr>
                <a:t>ptr1</a:t>
              </a:r>
              <a:r>
                <a:rPr lang="en-IN" sz="1400" dirty="0">
                  <a:solidFill>
                    <a:srgbClr val="D4D4D4"/>
                  </a:solidFill>
                  <a:latin typeface="Consolas" panose="020B0609020204030204" pitchFamily="49" charset="0"/>
                </a:rPr>
                <a:t> = </a:t>
              </a:r>
              <a:r>
                <a:rPr lang="en-IN" sz="1400" dirty="0" err="1">
                  <a:solidFill>
                    <a:srgbClr val="DCDCAA"/>
                  </a:solidFill>
                  <a:latin typeface="Consolas" panose="020B0609020204030204" pitchFamily="49" charset="0"/>
                </a:rPr>
                <a:t>make_shared</a:t>
              </a:r>
              <a:r>
                <a:rPr lang="en-IN" sz="1400" dirty="0">
                  <a:solidFill>
                    <a:srgbClr val="D4D4D4"/>
                  </a:solidFill>
                  <a:latin typeface="Consolas" panose="020B0609020204030204" pitchFamily="49" charset="0"/>
                </a:rPr>
                <a:t>&lt;</a:t>
              </a:r>
              <a:r>
                <a:rPr lang="en-IN" sz="1400" dirty="0">
                  <a:solidFill>
                    <a:srgbClr val="4EC9B0"/>
                  </a:solidFill>
                  <a:latin typeface="Consolas" panose="020B0609020204030204" pitchFamily="49" charset="0"/>
                </a:rPr>
                <a:t>CA</a:t>
              </a:r>
              <a:r>
                <a:rPr lang="en-IN" sz="1400" dirty="0">
                  <a:solidFill>
                    <a:srgbClr val="D4D4D4"/>
                  </a:solidFill>
                  <a:latin typeface="Consolas" panose="020B0609020204030204" pitchFamily="49" charset="0"/>
                </a:rPr>
                <a:t>&gt;();</a:t>
              </a:r>
            </a:p>
            <a:p>
              <a:r>
                <a:rPr lang="en-IN" sz="1400" dirty="0" err="1">
                  <a:solidFill>
                    <a:srgbClr val="4EC9B0"/>
                  </a:solidFill>
                  <a:latin typeface="Consolas" panose="020B0609020204030204" pitchFamily="49" charset="0"/>
                </a:rPr>
                <a:t>shared_ptr</a:t>
              </a:r>
              <a:r>
                <a:rPr lang="en-IN" sz="1400" dirty="0">
                  <a:solidFill>
                    <a:srgbClr val="D4D4D4"/>
                  </a:solidFill>
                  <a:latin typeface="Consolas" panose="020B0609020204030204" pitchFamily="49" charset="0"/>
                </a:rPr>
                <a:t>&lt;</a:t>
              </a:r>
              <a:r>
                <a:rPr lang="en-IN" sz="1400" dirty="0">
                  <a:solidFill>
                    <a:srgbClr val="4EC9B0"/>
                  </a:solidFill>
                  <a:latin typeface="Consolas" panose="020B0609020204030204" pitchFamily="49" charset="0"/>
                </a:rPr>
                <a:t>CA</a:t>
              </a:r>
              <a:r>
                <a:rPr lang="en-IN" sz="1400" dirty="0">
                  <a:solidFill>
                    <a:srgbClr val="D4D4D4"/>
                  </a:solidFill>
                  <a:latin typeface="Consolas" panose="020B0609020204030204" pitchFamily="49" charset="0"/>
                </a:rPr>
                <a:t>&gt; </a:t>
              </a:r>
              <a:r>
                <a:rPr lang="en-IN" sz="1400" dirty="0">
                  <a:solidFill>
                    <a:srgbClr val="9CDCFE"/>
                  </a:solidFill>
                  <a:latin typeface="Consolas" panose="020B0609020204030204" pitchFamily="49" charset="0"/>
                </a:rPr>
                <a:t>ptr2</a:t>
              </a:r>
              <a:r>
                <a:rPr lang="en-IN" sz="1400" dirty="0">
                  <a:solidFill>
                    <a:srgbClr val="D4D4D4"/>
                  </a:solidFill>
                  <a:latin typeface="Consolas" panose="020B0609020204030204" pitchFamily="49" charset="0"/>
                </a:rPr>
                <a:t> = </a:t>
              </a:r>
              <a:r>
                <a:rPr lang="en-IN" sz="1400" dirty="0" err="1">
                  <a:solidFill>
                    <a:srgbClr val="DCDCAA"/>
                  </a:solidFill>
                  <a:latin typeface="Consolas" panose="020B0609020204030204" pitchFamily="49" charset="0"/>
                </a:rPr>
                <a:t>make_shared</a:t>
              </a:r>
              <a:r>
                <a:rPr lang="en-IN" sz="1400" dirty="0">
                  <a:solidFill>
                    <a:srgbClr val="D4D4D4"/>
                  </a:solidFill>
                  <a:latin typeface="Consolas" panose="020B0609020204030204" pitchFamily="49" charset="0"/>
                </a:rPr>
                <a:t>&lt;</a:t>
              </a:r>
              <a:r>
                <a:rPr lang="en-IN" sz="1400" dirty="0">
                  <a:solidFill>
                    <a:srgbClr val="4EC9B0"/>
                  </a:solidFill>
                  <a:latin typeface="Consolas" panose="020B0609020204030204" pitchFamily="49" charset="0"/>
                </a:rPr>
                <a:t>CA</a:t>
              </a:r>
              <a:r>
                <a:rPr lang="en-IN" sz="1400" dirty="0">
                  <a:solidFill>
                    <a:srgbClr val="D4D4D4"/>
                  </a:solidFill>
                  <a:latin typeface="Consolas" panose="020B0609020204030204" pitchFamily="49" charset="0"/>
                </a:rPr>
                <a:t>&gt;();</a:t>
              </a:r>
            </a:p>
            <a:p>
              <a:br>
                <a:rPr lang="en-IN" sz="1400" dirty="0">
                  <a:solidFill>
                    <a:srgbClr val="D4D4D4"/>
                  </a:solidFill>
                  <a:latin typeface="Consolas" panose="020B0609020204030204" pitchFamily="49" charset="0"/>
                </a:rPr>
              </a:br>
              <a:r>
                <a:rPr lang="en-IN" sz="1400" dirty="0">
                  <a:solidFill>
                    <a:srgbClr val="D4D4D4"/>
                  </a:solidFill>
                  <a:latin typeface="Consolas" panose="020B0609020204030204" pitchFamily="49" charset="0"/>
                </a:rPr>
                <a:t> </a:t>
              </a:r>
              <a:r>
                <a:rPr lang="en-IN" sz="1400" dirty="0">
                  <a:solidFill>
                    <a:srgbClr val="9CDCFE"/>
                  </a:solidFill>
                  <a:latin typeface="Consolas" panose="020B0609020204030204" pitchFamily="49" charset="0"/>
                </a:rPr>
                <a:t>ptr1</a:t>
              </a:r>
              <a:r>
                <a:rPr lang="en-IN" sz="1400" dirty="0">
                  <a:solidFill>
                    <a:srgbClr val="DCDCAA"/>
                  </a:solidFill>
                  <a:latin typeface="Consolas" panose="020B0609020204030204" pitchFamily="49" charset="0"/>
                </a:rPr>
                <a:t>-&gt;Set</a:t>
              </a:r>
              <a:r>
                <a:rPr lang="en-IN" sz="1400" dirty="0">
                  <a:solidFill>
                    <a:srgbClr val="D4D4D4"/>
                  </a:solidFill>
                  <a:latin typeface="Consolas" panose="020B0609020204030204" pitchFamily="49" charset="0"/>
                </a:rPr>
                <a:t>(</a:t>
              </a:r>
              <a:r>
                <a:rPr lang="en-IN" sz="1400" dirty="0">
                  <a:solidFill>
                    <a:srgbClr val="9CDCFE"/>
                  </a:solidFill>
                  <a:latin typeface="Consolas" panose="020B0609020204030204" pitchFamily="49" charset="0"/>
                </a:rPr>
                <a:t>ptr2</a:t>
              </a:r>
              <a:r>
                <a:rPr lang="en-IN" sz="1400" dirty="0">
                  <a:solidFill>
                    <a:srgbClr val="D4D4D4"/>
                  </a:solidFill>
                  <a:latin typeface="Consolas" panose="020B0609020204030204" pitchFamily="49" charset="0"/>
                </a:rPr>
                <a:t>);</a:t>
              </a:r>
            </a:p>
            <a:p>
              <a:r>
                <a:rPr lang="en-IN" sz="1400" dirty="0">
                  <a:solidFill>
                    <a:srgbClr val="D4D4D4"/>
                  </a:solidFill>
                  <a:latin typeface="Consolas" panose="020B0609020204030204" pitchFamily="49" charset="0"/>
                </a:rPr>
                <a:t> </a:t>
              </a:r>
              <a:r>
                <a:rPr lang="en-IN" sz="1400" dirty="0">
                  <a:solidFill>
                    <a:srgbClr val="9CDCFE"/>
                  </a:solidFill>
                  <a:latin typeface="Consolas" panose="020B0609020204030204" pitchFamily="49" charset="0"/>
                </a:rPr>
                <a:t>ptr2</a:t>
              </a:r>
              <a:r>
                <a:rPr lang="en-IN" sz="1400" dirty="0">
                  <a:solidFill>
                    <a:srgbClr val="DCDCAA"/>
                  </a:solidFill>
                  <a:latin typeface="Consolas" panose="020B0609020204030204" pitchFamily="49" charset="0"/>
                </a:rPr>
                <a:t>-&gt;Set</a:t>
              </a:r>
              <a:r>
                <a:rPr lang="en-IN" sz="1400" dirty="0">
                  <a:solidFill>
                    <a:srgbClr val="D4D4D4"/>
                  </a:solidFill>
                  <a:latin typeface="Consolas" panose="020B0609020204030204" pitchFamily="49" charset="0"/>
                </a:rPr>
                <a:t>(</a:t>
              </a:r>
              <a:r>
                <a:rPr lang="en-IN" sz="1400" dirty="0">
                  <a:solidFill>
                    <a:srgbClr val="9CDCFE"/>
                  </a:solidFill>
                  <a:latin typeface="Consolas" panose="020B0609020204030204" pitchFamily="49" charset="0"/>
                </a:rPr>
                <a:t>ptr1</a:t>
              </a:r>
              <a:r>
                <a:rPr lang="en-IN" sz="1400" dirty="0">
                  <a:solidFill>
                    <a:srgbClr val="D4D4D4"/>
                  </a:solidFill>
                  <a:latin typeface="Consolas" panose="020B0609020204030204" pitchFamily="49" charset="0"/>
                </a:rPr>
                <a:t>);</a:t>
              </a:r>
              <a:endParaRPr lang="en-IN" sz="1400" b="0" dirty="0">
                <a:solidFill>
                  <a:srgbClr val="D4D4D4"/>
                </a:solidFill>
                <a:effectLst/>
                <a:latin typeface="Consolas" panose="020B0609020204030204" pitchFamily="49" charset="0"/>
              </a:endParaRPr>
            </a:p>
          </p:txBody>
        </p:sp>
        <p:cxnSp>
          <p:nvCxnSpPr>
            <p:cNvPr id="13" name="Elbow Connector 12"/>
            <p:cNvCxnSpPr>
              <a:stCxn id="69" idx="2"/>
            </p:cNvCxnSpPr>
            <p:nvPr/>
          </p:nvCxnSpPr>
          <p:spPr>
            <a:xfrm rot="16200000" flipH="1">
              <a:off x="5196847" y="3329362"/>
              <a:ext cx="1032118" cy="2896523"/>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72" idx="2"/>
            </p:cNvCxnSpPr>
            <p:nvPr/>
          </p:nvCxnSpPr>
          <p:spPr>
            <a:xfrm rot="5400000">
              <a:off x="4195843" y="4163953"/>
              <a:ext cx="1540455" cy="1845810"/>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832729" y="3815"/>
              <a:ext cx="7632848" cy="461665"/>
            </a:xfrm>
            <a:prstGeom prst="rect">
              <a:avLst/>
            </a:prstGeom>
            <a:noFill/>
          </p:spPr>
          <p:txBody>
            <a:bodyPr wrap="square" rtlCol="0">
              <a:spAutoFit/>
            </a:bodyPr>
            <a:lstStyle/>
            <a:p>
              <a:pPr algn="ctr"/>
              <a:r>
                <a:rPr lang="en-US" sz="2400" b="1" dirty="0" err="1"/>
                <a:t>shared_ptr</a:t>
              </a:r>
              <a:r>
                <a:rPr lang="en-US" sz="2400" b="1" dirty="0"/>
                <a:t> </a:t>
              </a:r>
              <a:r>
                <a:rPr lang="en-US" sz="2400" dirty="0"/>
                <a:t>&amp; </a:t>
              </a:r>
              <a:r>
                <a:rPr lang="en-US" sz="2400" b="1" dirty="0" err="1"/>
                <a:t>weak_ptr</a:t>
              </a:r>
              <a:r>
                <a:rPr lang="en-US" sz="2400" b="1" dirty="0"/>
                <a:t> [circular reference]  </a:t>
              </a:r>
              <a:r>
                <a:rPr lang="en-US" sz="2400" b="1" i="1" dirty="0">
                  <a:solidFill>
                    <a:schemeClr val="accent4">
                      <a:lumMod val="75000"/>
                    </a:schemeClr>
                  </a:solidFill>
                </a:rPr>
                <a:t>weak link</a:t>
              </a:r>
              <a:endParaRPr lang="en-IN" sz="2400" b="1" i="1" dirty="0">
                <a:solidFill>
                  <a:schemeClr val="accent4">
                    <a:lumMod val="75000"/>
                  </a:schemeClr>
                </a:solidFill>
              </a:endParaRPr>
            </a:p>
          </p:txBody>
        </p:sp>
        <p:cxnSp>
          <p:nvCxnSpPr>
            <p:cNvPr id="22" name="Elbow Connector 21"/>
            <p:cNvCxnSpPr>
              <a:stCxn id="29" idx="0"/>
              <a:endCxn id="61" idx="1"/>
            </p:cNvCxnSpPr>
            <p:nvPr/>
          </p:nvCxnSpPr>
          <p:spPr>
            <a:xfrm rot="5400000" flipH="1" flipV="1">
              <a:off x="3067536" y="4184109"/>
              <a:ext cx="924022" cy="3342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rot="10800000">
              <a:off x="6561509" y="3997878"/>
              <a:ext cx="798673" cy="7196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0" name="Freeform 19"/>
          <p:cNvSpPr/>
          <p:nvPr/>
        </p:nvSpPr>
        <p:spPr>
          <a:xfrm>
            <a:off x="4380271" y="1097554"/>
            <a:ext cx="2109019" cy="909906"/>
          </a:xfrm>
          <a:custGeom>
            <a:avLst/>
            <a:gdLst>
              <a:gd name="connsiteX0" fmla="*/ 0 w 2109019"/>
              <a:gd name="connsiteY0" fmla="*/ 229801 h 909906"/>
              <a:gd name="connsiteX1" fmla="*/ 73742 w 2109019"/>
              <a:gd name="connsiteY1" fmla="*/ 215052 h 909906"/>
              <a:gd name="connsiteX2" fmla="*/ 117987 w 2109019"/>
              <a:gd name="connsiteY2" fmla="*/ 185556 h 909906"/>
              <a:gd name="connsiteX3" fmla="*/ 206477 w 2109019"/>
              <a:gd name="connsiteY3" fmla="*/ 156059 h 909906"/>
              <a:gd name="connsiteX4" fmla="*/ 383458 w 2109019"/>
              <a:gd name="connsiteY4" fmla="*/ 126562 h 909906"/>
              <a:gd name="connsiteX5" fmla="*/ 427703 w 2109019"/>
              <a:gd name="connsiteY5" fmla="*/ 111814 h 909906"/>
              <a:gd name="connsiteX6" fmla="*/ 471948 w 2109019"/>
              <a:gd name="connsiteY6" fmla="*/ 82317 h 909906"/>
              <a:gd name="connsiteX7" fmla="*/ 545690 w 2109019"/>
              <a:gd name="connsiteY7" fmla="*/ 67569 h 909906"/>
              <a:gd name="connsiteX8" fmla="*/ 604684 w 2109019"/>
              <a:gd name="connsiteY8" fmla="*/ 38072 h 909906"/>
              <a:gd name="connsiteX9" fmla="*/ 766916 w 2109019"/>
              <a:gd name="connsiteY9" fmla="*/ 8575 h 909906"/>
              <a:gd name="connsiteX10" fmla="*/ 1843548 w 2109019"/>
              <a:gd name="connsiteY10" fmla="*/ 38072 h 909906"/>
              <a:gd name="connsiteX11" fmla="*/ 1917290 w 2109019"/>
              <a:gd name="connsiteY11" fmla="*/ 52820 h 909906"/>
              <a:gd name="connsiteX12" fmla="*/ 2005781 w 2109019"/>
              <a:gd name="connsiteY12" fmla="*/ 82317 h 909906"/>
              <a:gd name="connsiteX13" fmla="*/ 2050026 w 2109019"/>
              <a:gd name="connsiteY13" fmla="*/ 111814 h 909906"/>
              <a:gd name="connsiteX14" fmla="*/ 2094271 w 2109019"/>
              <a:gd name="connsiteY14" fmla="*/ 215052 h 909906"/>
              <a:gd name="connsiteX15" fmla="*/ 2109019 w 2109019"/>
              <a:gd name="connsiteY15" fmla="*/ 259298 h 909906"/>
              <a:gd name="connsiteX16" fmla="*/ 2094271 w 2109019"/>
              <a:gd name="connsiteY16" fmla="*/ 701749 h 909906"/>
              <a:gd name="connsiteX17" fmla="*/ 2079523 w 2109019"/>
              <a:gd name="connsiteY17" fmla="*/ 745994 h 909906"/>
              <a:gd name="connsiteX18" fmla="*/ 2035277 w 2109019"/>
              <a:gd name="connsiteY18" fmla="*/ 790240 h 909906"/>
              <a:gd name="connsiteX19" fmla="*/ 1946787 w 2109019"/>
              <a:gd name="connsiteY19" fmla="*/ 849233 h 909906"/>
              <a:gd name="connsiteX20" fmla="*/ 1843548 w 2109019"/>
              <a:gd name="connsiteY20" fmla="*/ 878730 h 909906"/>
              <a:gd name="connsiteX21" fmla="*/ 1799303 w 2109019"/>
              <a:gd name="connsiteY21" fmla="*/ 908227 h 909906"/>
              <a:gd name="connsiteX22" fmla="*/ 737419 w 2109019"/>
              <a:gd name="connsiteY22" fmla="*/ 893478 h 909906"/>
              <a:gd name="connsiteX23" fmla="*/ 693174 w 2109019"/>
              <a:gd name="connsiteY23" fmla="*/ 863981 h 909906"/>
              <a:gd name="connsiteX24" fmla="*/ 648929 w 2109019"/>
              <a:gd name="connsiteY24" fmla="*/ 849233 h 909906"/>
              <a:gd name="connsiteX25" fmla="*/ 589935 w 2109019"/>
              <a:gd name="connsiteY25" fmla="*/ 819736 h 909906"/>
              <a:gd name="connsiteX26" fmla="*/ 545690 w 2109019"/>
              <a:gd name="connsiteY26" fmla="*/ 804988 h 909906"/>
              <a:gd name="connsiteX27" fmla="*/ 383458 w 2109019"/>
              <a:gd name="connsiteY27" fmla="*/ 731246 h 909906"/>
              <a:gd name="connsiteX28" fmla="*/ 235974 w 2109019"/>
              <a:gd name="connsiteY28" fmla="*/ 613259 h 909906"/>
              <a:gd name="connsiteX29" fmla="*/ 191729 w 2109019"/>
              <a:gd name="connsiteY29" fmla="*/ 598511 h 909906"/>
              <a:gd name="connsiteX30" fmla="*/ 103239 w 2109019"/>
              <a:gd name="connsiteY30" fmla="*/ 524769 h 909906"/>
              <a:gd name="connsiteX31" fmla="*/ 73742 w 2109019"/>
              <a:gd name="connsiteY31" fmla="*/ 480523 h 909906"/>
              <a:gd name="connsiteX32" fmla="*/ 58994 w 2109019"/>
              <a:gd name="connsiteY32" fmla="*/ 436278 h 909906"/>
              <a:gd name="connsiteX33" fmla="*/ 29497 w 2109019"/>
              <a:gd name="connsiteY33" fmla="*/ 392033 h 909906"/>
              <a:gd name="connsiteX34" fmla="*/ 44245 w 2109019"/>
              <a:gd name="connsiteY34" fmla="*/ 185556 h 909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109019" h="909906">
                <a:moveTo>
                  <a:pt x="0" y="229801"/>
                </a:moveTo>
                <a:cubicBezTo>
                  <a:pt x="24581" y="224885"/>
                  <a:pt x="50271" y="223854"/>
                  <a:pt x="73742" y="215052"/>
                </a:cubicBezTo>
                <a:cubicBezTo>
                  <a:pt x="90339" y="208828"/>
                  <a:pt x="101790" y="192755"/>
                  <a:pt x="117987" y="185556"/>
                </a:cubicBezTo>
                <a:cubicBezTo>
                  <a:pt x="146399" y="172928"/>
                  <a:pt x="176313" y="163600"/>
                  <a:pt x="206477" y="156059"/>
                </a:cubicBezTo>
                <a:cubicBezTo>
                  <a:pt x="303923" y="131698"/>
                  <a:pt x="245358" y="143825"/>
                  <a:pt x="383458" y="126562"/>
                </a:cubicBezTo>
                <a:cubicBezTo>
                  <a:pt x="398206" y="121646"/>
                  <a:pt x="413798" y="118766"/>
                  <a:pt x="427703" y="111814"/>
                </a:cubicBezTo>
                <a:cubicBezTo>
                  <a:pt x="443557" y="103887"/>
                  <a:pt x="455351" y="88541"/>
                  <a:pt x="471948" y="82317"/>
                </a:cubicBezTo>
                <a:cubicBezTo>
                  <a:pt x="495419" y="73515"/>
                  <a:pt x="521109" y="72485"/>
                  <a:pt x="545690" y="67569"/>
                </a:cubicBezTo>
                <a:cubicBezTo>
                  <a:pt x="565355" y="57737"/>
                  <a:pt x="584098" y="45792"/>
                  <a:pt x="604684" y="38072"/>
                </a:cubicBezTo>
                <a:cubicBezTo>
                  <a:pt x="647481" y="22023"/>
                  <a:pt x="729224" y="13959"/>
                  <a:pt x="766916" y="8575"/>
                </a:cubicBezTo>
                <a:cubicBezTo>
                  <a:pt x="1125793" y="18407"/>
                  <a:pt x="1491507" y="-32334"/>
                  <a:pt x="1843548" y="38072"/>
                </a:cubicBezTo>
                <a:cubicBezTo>
                  <a:pt x="1868129" y="42988"/>
                  <a:pt x="1893106" y="46224"/>
                  <a:pt x="1917290" y="52820"/>
                </a:cubicBezTo>
                <a:cubicBezTo>
                  <a:pt x="1947287" y="61001"/>
                  <a:pt x="2005781" y="82317"/>
                  <a:pt x="2005781" y="82317"/>
                </a:cubicBezTo>
                <a:cubicBezTo>
                  <a:pt x="2020529" y="92149"/>
                  <a:pt x="2037492" y="99280"/>
                  <a:pt x="2050026" y="111814"/>
                </a:cubicBezTo>
                <a:cubicBezTo>
                  <a:pt x="2085950" y="147738"/>
                  <a:pt x="2080732" y="167664"/>
                  <a:pt x="2094271" y="215052"/>
                </a:cubicBezTo>
                <a:cubicBezTo>
                  <a:pt x="2098542" y="230000"/>
                  <a:pt x="2104103" y="244549"/>
                  <a:pt x="2109019" y="259298"/>
                </a:cubicBezTo>
                <a:cubicBezTo>
                  <a:pt x="2104103" y="406782"/>
                  <a:pt x="2103198" y="554454"/>
                  <a:pt x="2094271" y="701749"/>
                </a:cubicBezTo>
                <a:cubicBezTo>
                  <a:pt x="2093331" y="717267"/>
                  <a:pt x="2088146" y="733059"/>
                  <a:pt x="2079523" y="745994"/>
                </a:cubicBezTo>
                <a:cubicBezTo>
                  <a:pt x="2067953" y="763349"/>
                  <a:pt x="2051741" y="777435"/>
                  <a:pt x="2035277" y="790240"/>
                </a:cubicBezTo>
                <a:cubicBezTo>
                  <a:pt x="2007294" y="812004"/>
                  <a:pt x="1980418" y="838023"/>
                  <a:pt x="1946787" y="849233"/>
                </a:cubicBezTo>
                <a:cubicBezTo>
                  <a:pt x="1883312" y="870391"/>
                  <a:pt x="1917624" y="860210"/>
                  <a:pt x="1843548" y="878730"/>
                </a:cubicBezTo>
                <a:cubicBezTo>
                  <a:pt x="1828800" y="888562"/>
                  <a:pt x="1817027" y="907991"/>
                  <a:pt x="1799303" y="908227"/>
                </a:cubicBezTo>
                <a:cubicBezTo>
                  <a:pt x="1445339" y="912946"/>
                  <a:pt x="1091132" y="907627"/>
                  <a:pt x="737419" y="893478"/>
                </a:cubicBezTo>
                <a:cubicBezTo>
                  <a:pt x="719708" y="892770"/>
                  <a:pt x="709028" y="871908"/>
                  <a:pt x="693174" y="863981"/>
                </a:cubicBezTo>
                <a:cubicBezTo>
                  <a:pt x="679269" y="857029"/>
                  <a:pt x="663218" y="855357"/>
                  <a:pt x="648929" y="849233"/>
                </a:cubicBezTo>
                <a:cubicBezTo>
                  <a:pt x="628721" y="840572"/>
                  <a:pt x="610143" y="828397"/>
                  <a:pt x="589935" y="819736"/>
                </a:cubicBezTo>
                <a:cubicBezTo>
                  <a:pt x="575646" y="813612"/>
                  <a:pt x="559843" y="811421"/>
                  <a:pt x="545690" y="804988"/>
                </a:cubicBezTo>
                <a:cubicBezTo>
                  <a:pt x="364339" y="722555"/>
                  <a:pt x="486904" y="765727"/>
                  <a:pt x="383458" y="731246"/>
                </a:cubicBezTo>
                <a:cubicBezTo>
                  <a:pt x="343182" y="690970"/>
                  <a:pt x="291789" y="631863"/>
                  <a:pt x="235974" y="613259"/>
                </a:cubicBezTo>
                <a:lnTo>
                  <a:pt x="191729" y="598511"/>
                </a:lnTo>
                <a:cubicBezTo>
                  <a:pt x="119864" y="490712"/>
                  <a:pt x="215511" y="618329"/>
                  <a:pt x="103239" y="524769"/>
                </a:cubicBezTo>
                <a:cubicBezTo>
                  <a:pt x="89622" y="513421"/>
                  <a:pt x="83574" y="495272"/>
                  <a:pt x="73742" y="480523"/>
                </a:cubicBezTo>
                <a:cubicBezTo>
                  <a:pt x="68826" y="465775"/>
                  <a:pt x="65946" y="450183"/>
                  <a:pt x="58994" y="436278"/>
                </a:cubicBezTo>
                <a:cubicBezTo>
                  <a:pt x="51067" y="420424"/>
                  <a:pt x="30538" y="409728"/>
                  <a:pt x="29497" y="392033"/>
                </a:cubicBezTo>
                <a:cubicBezTo>
                  <a:pt x="25445" y="323151"/>
                  <a:pt x="44245" y="185556"/>
                  <a:pt x="44245" y="185556"/>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4779139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7"/>
          <p:cNvGrpSpPr/>
          <p:nvPr/>
        </p:nvGrpSpPr>
        <p:grpSpPr>
          <a:xfrm>
            <a:off x="126632" y="0"/>
            <a:ext cx="9017368" cy="6628577"/>
            <a:chOff x="540388" y="3815"/>
            <a:chExt cx="9017368" cy="6628577"/>
          </a:xfrm>
        </p:grpSpPr>
        <p:grpSp>
          <p:nvGrpSpPr>
            <p:cNvPr id="70" name="Group 69"/>
            <p:cNvGrpSpPr/>
            <p:nvPr/>
          </p:nvGrpSpPr>
          <p:grpSpPr>
            <a:xfrm>
              <a:off x="1505596" y="2415762"/>
              <a:ext cx="1328678" cy="895595"/>
              <a:chOff x="1505596" y="2415762"/>
              <a:chExt cx="1328678" cy="895595"/>
            </a:xfrm>
          </p:grpSpPr>
          <p:sp>
            <p:nvSpPr>
              <p:cNvPr id="125" name="Rectangle 124"/>
              <p:cNvSpPr/>
              <p:nvPr/>
            </p:nvSpPr>
            <p:spPr>
              <a:xfrm>
                <a:off x="1505596" y="2415762"/>
                <a:ext cx="1328678" cy="89559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6" name="Rectangle 125"/>
              <p:cNvSpPr/>
              <p:nvPr/>
            </p:nvSpPr>
            <p:spPr>
              <a:xfrm>
                <a:off x="1600501" y="2501877"/>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 </a:t>
                </a:r>
                <a:endParaRPr lang="en-IN" sz="1400" dirty="0">
                  <a:solidFill>
                    <a:schemeClr val="tx1"/>
                  </a:solidFill>
                </a:endParaRPr>
              </a:p>
            </p:txBody>
          </p:sp>
          <p:sp>
            <p:nvSpPr>
              <p:cNvPr id="127" name="Rectangle 126"/>
              <p:cNvSpPr/>
              <p:nvPr/>
            </p:nvSpPr>
            <p:spPr>
              <a:xfrm>
                <a:off x="2180480" y="2501877"/>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 </a:t>
                </a:r>
                <a:endParaRPr lang="en-IN" sz="1100" b="1" dirty="0">
                  <a:solidFill>
                    <a:schemeClr val="tx1"/>
                  </a:solidFill>
                </a:endParaRPr>
              </a:p>
            </p:txBody>
          </p:sp>
          <p:sp>
            <p:nvSpPr>
              <p:cNvPr id="128" name="Rectangle 127"/>
              <p:cNvSpPr/>
              <p:nvPr/>
            </p:nvSpPr>
            <p:spPr>
              <a:xfrm>
                <a:off x="1600501" y="2863559"/>
                <a:ext cx="1159958" cy="3272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Pointer to Control Block</a:t>
                </a:r>
                <a:endParaRPr lang="en-IN" sz="1200" b="1" dirty="0">
                  <a:solidFill>
                    <a:schemeClr val="tx1"/>
                  </a:solidFill>
                </a:endParaRPr>
              </a:p>
            </p:txBody>
          </p:sp>
        </p:grpSp>
        <p:sp>
          <p:nvSpPr>
            <p:cNvPr id="71" name="TextBox 70"/>
            <p:cNvSpPr txBox="1"/>
            <p:nvPr/>
          </p:nvSpPr>
          <p:spPr>
            <a:xfrm>
              <a:off x="5311586" y="5986061"/>
              <a:ext cx="1249922" cy="646331"/>
            </a:xfrm>
            <a:prstGeom prst="rect">
              <a:avLst/>
            </a:prstGeom>
            <a:noFill/>
          </p:spPr>
          <p:txBody>
            <a:bodyPr wrap="square" rtlCol="0">
              <a:spAutoFit/>
            </a:bodyPr>
            <a:lstStyle/>
            <a:p>
              <a:pPr algn="ctr"/>
              <a:r>
                <a:rPr lang="en-US" b="1" dirty="0"/>
                <a:t>CONTROL BLOCK</a:t>
              </a:r>
              <a:endParaRPr lang="en-IN" b="1" dirty="0"/>
            </a:p>
          </p:txBody>
        </p:sp>
        <p:cxnSp>
          <p:nvCxnSpPr>
            <p:cNvPr id="73" name="Straight Connector 72"/>
            <p:cNvCxnSpPr/>
            <p:nvPr/>
          </p:nvCxnSpPr>
          <p:spPr>
            <a:xfrm>
              <a:off x="622844" y="3381201"/>
              <a:ext cx="8934912" cy="3352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540388" y="2493059"/>
              <a:ext cx="848740" cy="444899"/>
            </a:xfrm>
            <a:prstGeom prst="rect">
              <a:avLst/>
            </a:prstGeom>
            <a:noFill/>
          </p:spPr>
          <p:txBody>
            <a:bodyPr wrap="square" rtlCol="0">
              <a:spAutoFit/>
            </a:bodyPr>
            <a:lstStyle/>
            <a:p>
              <a:pPr algn="ctr"/>
              <a:r>
                <a:rPr lang="en-US" sz="1400" b="1" dirty="0"/>
                <a:t>Stack memory</a:t>
              </a:r>
              <a:endParaRPr lang="en-IN" sz="1400" b="1" dirty="0"/>
            </a:p>
          </p:txBody>
        </p:sp>
        <p:sp>
          <p:nvSpPr>
            <p:cNvPr id="76" name="TextBox 75"/>
            <p:cNvSpPr txBox="1"/>
            <p:nvPr/>
          </p:nvSpPr>
          <p:spPr>
            <a:xfrm>
              <a:off x="583034" y="3552978"/>
              <a:ext cx="848740" cy="444899"/>
            </a:xfrm>
            <a:prstGeom prst="rect">
              <a:avLst/>
            </a:prstGeom>
            <a:noFill/>
          </p:spPr>
          <p:txBody>
            <a:bodyPr wrap="square" rtlCol="0">
              <a:spAutoFit/>
            </a:bodyPr>
            <a:lstStyle/>
            <a:p>
              <a:pPr algn="ctr"/>
              <a:r>
                <a:rPr lang="en-US" sz="1400" b="1" dirty="0"/>
                <a:t>Heap memory</a:t>
              </a:r>
              <a:endParaRPr lang="en-IN" sz="1400" b="1" dirty="0"/>
            </a:p>
          </p:txBody>
        </p:sp>
        <p:cxnSp>
          <p:nvCxnSpPr>
            <p:cNvPr id="77" name="Elbow Connector 76"/>
            <p:cNvCxnSpPr>
              <a:stCxn id="125" idx="2"/>
            </p:cNvCxnSpPr>
            <p:nvPr/>
          </p:nvCxnSpPr>
          <p:spPr>
            <a:xfrm rot="16200000" flipH="1">
              <a:off x="1826336" y="3654956"/>
              <a:ext cx="1520606" cy="8334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883152" y="2084427"/>
              <a:ext cx="501156" cy="261706"/>
            </a:xfrm>
            <a:prstGeom prst="rect">
              <a:avLst/>
            </a:prstGeom>
            <a:noFill/>
          </p:spPr>
          <p:txBody>
            <a:bodyPr wrap="square" rtlCol="0">
              <a:spAutoFit/>
            </a:bodyPr>
            <a:lstStyle/>
            <a:p>
              <a:pPr algn="ctr"/>
              <a:r>
                <a:rPr lang="en-US" sz="1400" b="1" dirty="0"/>
                <a:t>ptr1</a:t>
              </a:r>
              <a:endParaRPr lang="en-IN" sz="1400" b="1" dirty="0"/>
            </a:p>
          </p:txBody>
        </p:sp>
        <p:sp>
          <p:nvSpPr>
            <p:cNvPr id="79" name="Rectangle 78"/>
            <p:cNvSpPr/>
            <p:nvPr/>
          </p:nvSpPr>
          <p:spPr>
            <a:xfrm>
              <a:off x="7549686" y="2451597"/>
              <a:ext cx="535514" cy="3031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tx1"/>
                </a:solidFill>
              </a:endParaRPr>
            </a:p>
          </p:txBody>
        </p:sp>
        <p:grpSp>
          <p:nvGrpSpPr>
            <p:cNvPr id="80" name="Group 79"/>
            <p:cNvGrpSpPr/>
            <p:nvPr/>
          </p:nvGrpSpPr>
          <p:grpSpPr>
            <a:xfrm>
              <a:off x="2681650" y="4813259"/>
              <a:ext cx="1361515" cy="1697690"/>
              <a:chOff x="2681650" y="4813259"/>
              <a:chExt cx="1361515" cy="1697690"/>
            </a:xfrm>
          </p:grpSpPr>
          <p:sp>
            <p:nvSpPr>
              <p:cNvPr id="118" name="Rectangle 117"/>
              <p:cNvSpPr/>
              <p:nvPr/>
            </p:nvSpPr>
            <p:spPr>
              <a:xfrm>
                <a:off x="2681650" y="4813259"/>
                <a:ext cx="1361515" cy="169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19" name="Rectangle 118"/>
              <p:cNvSpPr/>
              <p:nvPr/>
            </p:nvSpPr>
            <p:spPr>
              <a:xfrm>
                <a:off x="2799735" y="4927682"/>
                <a:ext cx="1141459" cy="295936"/>
              </a:xfrm>
              <a:prstGeom prst="rect">
                <a:avLst/>
              </a:prstGeom>
              <a:solidFill>
                <a:schemeClr val="accent2">
                  <a:lumMod val="60000"/>
                  <a:lumOff val="40000"/>
                </a:schemeClr>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a:t>
                </a:r>
                <a:endParaRPr lang="en-IN" sz="900" dirty="0">
                  <a:solidFill>
                    <a:schemeClr val="tx1"/>
                  </a:solidFill>
                </a:endParaRPr>
              </a:p>
            </p:txBody>
          </p:sp>
          <p:sp>
            <p:nvSpPr>
              <p:cNvPr id="120" name="Rectangle 119"/>
              <p:cNvSpPr/>
              <p:nvPr/>
            </p:nvSpPr>
            <p:spPr>
              <a:xfrm>
                <a:off x="2772418" y="5267097"/>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121" name="Rectangle 120"/>
              <p:cNvSpPr/>
              <p:nvPr/>
            </p:nvSpPr>
            <p:spPr>
              <a:xfrm>
                <a:off x="3542500" y="5267097"/>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1</a:t>
                </a:r>
                <a:endParaRPr lang="en-IN" sz="900" dirty="0">
                  <a:solidFill>
                    <a:schemeClr val="tx1"/>
                  </a:solidFill>
                </a:endParaRPr>
              </a:p>
            </p:txBody>
          </p:sp>
          <p:sp>
            <p:nvSpPr>
              <p:cNvPr id="122" name="Rectangle 121"/>
              <p:cNvSpPr/>
              <p:nvPr/>
            </p:nvSpPr>
            <p:spPr>
              <a:xfrm>
                <a:off x="2772418" y="5670508"/>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123" name="Rectangle 122"/>
              <p:cNvSpPr/>
              <p:nvPr/>
            </p:nvSpPr>
            <p:spPr>
              <a:xfrm>
                <a:off x="3542500" y="5670508"/>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124" name="Rectangle 123"/>
              <p:cNvSpPr/>
              <p:nvPr/>
            </p:nvSpPr>
            <p:spPr>
              <a:xfrm>
                <a:off x="2772417" y="6073920"/>
                <a:ext cx="1187180"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grpSp>
        <p:grpSp>
          <p:nvGrpSpPr>
            <p:cNvPr id="81" name="Group 80"/>
            <p:cNvGrpSpPr/>
            <p:nvPr/>
          </p:nvGrpSpPr>
          <p:grpSpPr>
            <a:xfrm>
              <a:off x="6031503" y="2172565"/>
              <a:ext cx="1328678" cy="895595"/>
              <a:chOff x="6031503" y="2172565"/>
              <a:chExt cx="1328678" cy="895595"/>
            </a:xfrm>
          </p:grpSpPr>
          <p:sp>
            <p:nvSpPr>
              <p:cNvPr id="114" name="Rectangle 113"/>
              <p:cNvSpPr/>
              <p:nvPr/>
            </p:nvSpPr>
            <p:spPr>
              <a:xfrm>
                <a:off x="6031503" y="2172565"/>
                <a:ext cx="1328678" cy="89559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 name="Rectangle 114"/>
              <p:cNvSpPr/>
              <p:nvPr/>
            </p:nvSpPr>
            <p:spPr>
              <a:xfrm>
                <a:off x="6126408" y="2258680"/>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 </a:t>
                </a:r>
                <a:endParaRPr lang="en-IN" sz="1400" dirty="0">
                  <a:solidFill>
                    <a:schemeClr val="tx1"/>
                  </a:solidFill>
                </a:endParaRPr>
              </a:p>
            </p:txBody>
          </p:sp>
          <p:sp>
            <p:nvSpPr>
              <p:cNvPr id="116" name="Rectangle 115"/>
              <p:cNvSpPr/>
              <p:nvPr/>
            </p:nvSpPr>
            <p:spPr>
              <a:xfrm>
                <a:off x="6706387" y="2258680"/>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CA*</a:t>
                </a:r>
                <a:endParaRPr lang="en-IN" sz="1400" b="1" dirty="0">
                  <a:solidFill>
                    <a:schemeClr val="tx1"/>
                  </a:solidFill>
                </a:endParaRPr>
              </a:p>
            </p:txBody>
          </p:sp>
          <p:sp>
            <p:nvSpPr>
              <p:cNvPr id="117" name="Rectangle 116"/>
              <p:cNvSpPr/>
              <p:nvPr/>
            </p:nvSpPr>
            <p:spPr>
              <a:xfrm>
                <a:off x="6126408" y="2620362"/>
                <a:ext cx="1159958" cy="3272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Pointer to Control Block</a:t>
                </a:r>
                <a:endParaRPr lang="en-IN" sz="1200" b="1" dirty="0">
                  <a:solidFill>
                    <a:schemeClr val="tx1"/>
                  </a:solidFill>
                </a:endParaRPr>
              </a:p>
            </p:txBody>
          </p:sp>
        </p:grpSp>
        <p:cxnSp>
          <p:nvCxnSpPr>
            <p:cNvPr id="82" name="Elbow Connector 81"/>
            <p:cNvCxnSpPr>
              <a:stCxn id="114" idx="2"/>
            </p:cNvCxnSpPr>
            <p:nvPr/>
          </p:nvCxnSpPr>
          <p:spPr>
            <a:xfrm rot="16200000" flipH="1">
              <a:off x="6286888" y="3477114"/>
              <a:ext cx="1649380" cy="8314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6409059" y="1841230"/>
              <a:ext cx="501156" cy="307777"/>
            </a:xfrm>
            <a:prstGeom prst="rect">
              <a:avLst/>
            </a:prstGeom>
            <a:noFill/>
          </p:spPr>
          <p:txBody>
            <a:bodyPr wrap="square" rtlCol="0">
              <a:spAutoFit/>
            </a:bodyPr>
            <a:lstStyle/>
            <a:p>
              <a:pPr algn="ctr"/>
              <a:r>
                <a:rPr lang="en-US" sz="1400" b="1" dirty="0"/>
                <a:t>ptr2</a:t>
              </a:r>
              <a:endParaRPr lang="en-IN" sz="1400" b="1" dirty="0"/>
            </a:p>
          </p:txBody>
        </p:sp>
        <p:grpSp>
          <p:nvGrpSpPr>
            <p:cNvPr id="84" name="Group 83"/>
            <p:cNvGrpSpPr/>
            <p:nvPr/>
          </p:nvGrpSpPr>
          <p:grpSpPr>
            <a:xfrm>
              <a:off x="7207557" y="4717538"/>
              <a:ext cx="1361515" cy="1697690"/>
              <a:chOff x="7207557" y="4717538"/>
              <a:chExt cx="1361515" cy="1697690"/>
            </a:xfrm>
          </p:grpSpPr>
          <p:sp>
            <p:nvSpPr>
              <p:cNvPr id="107" name="Rectangle 106"/>
              <p:cNvSpPr/>
              <p:nvPr/>
            </p:nvSpPr>
            <p:spPr>
              <a:xfrm>
                <a:off x="7207557" y="4717538"/>
                <a:ext cx="1361515" cy="169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08" name="Rectangle 107"/>
              <p:cNvSpPr/>
              <p:nvPr/>
            </p:nvSpPr>
            <p:spPr>
              <a:xfrm>
                <a:off x="7325642" y="4831961"/>
                <a:ext cx="1141459" cy="295936"/>
              </a:xfrm>
              <a:prstGeom prst="rect">
                <a:avLst/>
              </a:prstGeom>
              <a:solidFill>
                <a:schemeClr val="accent2">
                  <a:lumMod val="60000"/>
                  <a:lumOff val="40000"/>
                </a:schemeClr>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 </a:t>
                </a:r>
                <a:endParaRPr lang="en-IN" sz="900" dirty="0">
                  <a:solidFill>
                    <a:schemeClr val="tx1"/>
                  </a:solidFill>
                </a:endParaRPr>
              </a:p>
            </p:txBody>
          </p:sp>
          <p:sp>
            <p:nvSpPr>
              <p:cNvPr id="109" name="Rectangle 108"/>
              <p:cNvSpPr/>
              <p:nvPr/>
            </p:nvSpPr>
            <p:spPr>
              <a:xfrm>
                <a:off x="7298325" y="5171376"/>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110" name="Rectangle 109"/>
              <p:cNvSpPr/>
              <p:nvPr/>
            </p:nvSpPr>
            <p:spPr>
              <a:xfrm>
                <a:off x="8068407" y="5171376"/>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111" name="Rectangle 110"/>
              <p:cNvSpPr/>
              <p:nvPr/>
            </p:nvSpPr>
            <p:spPr>
              <a:xfrm>
                <a:off x="7298325" y="5574787"/>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112" name="Rectangle 111"/>
              <p:cNvSpPr/>
              <p:nvPr/>
            </p:nvSpPr>
            <p:spPr>
              <a:xfrm>
                <a:off x="8068407" y="5574787"/>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1</a:t>
                </a:r>
                <a:endParaRPr lang="en-IN" sz="900" dirty="0">
                  <a:solidFill>
                    <a:schemeClr val="tx1"/>
                  </a:solidFill>
                </a:endParaRPr>
              </a:p>
            </p:txBody>
          </p:sp>
          <p:sp>
            <p:nvSpPr>
              <p:cNvPr id="113" name="Rectangle 112"/>
              <p:cNvSpPr/>
              <p:nvPr/>
            </p:nvSpPr>
            <p:spPr>
              <a:xfrm>
                <a:off x="7298324" y="5978199"/>
                <a:ext cx="1187180"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grpSp>
        <p:sp>
          <p:nvSpPr>
            <p:cNvPr id="85" name="Rectangle 84"/>
            <p:cNvSpPr/>
            <p:nvPr/>
          </p:nvSpPr>
          <p:spPr>
            <a:xfrm>
              <a:off x="682074" y="686346"/>
              <a:ext cx="3404468" cy="1384995"/>
            </a:xfrm>
            <a:prstGeom prst="rect">
              <a:avLst/>
            </a:prstGeom>
            <a:solidFill>
              <a:schemeClr val="tx1"/>
            </a:solidFill>
          </p:spPr>
          <p:txBody>
            <a:bodyPr wrap="square">
              <a:spAutoFit/>
            </a:bodyPr>
            <a:lstStyle/>
            <a:p>
              <a:r>
                <a:rPr lang="en-IN" sz="1400" b="1" dirty="0">
                  <a:solidFill>
                    <a:srgbClr val="569CD6"/>
                  </a:solidFill>
                  <a:latin typeface="Courier New" panose="02070309020205020404" pitchFamily="49" charset="0"/>
                  <a:cs typeface="Courier New" panose="02070309020205020404" pitchFamily="49" charset="0"/>
                </a:rPr>
                <a:t>class</a:t>
              </a:r>
              <a:r>
                <a:rPr lang="en-IN" sz="1400" b="1" dirty="0">
                  <a:solidFill>
                    <a:srgbClr val="D4D4D4"/>
                  </a:solidFill>
                  <a:latin typeface="Courier New" panose="02070309020205020404" pitchFamily="49" charset="0"/>
                  <a:cs typeface="Courier New" panose="02070309020205020404" pitchFamily="49" charset="0"/>
                </a:rPr>
                <a:t> </a:t>
              </a:r>
              <a:r>
                <a:rPr lang="en-IN" sz="1400" b="1" dirty="0">
                  <a:solidFill>
                    <a:srgbClr val="4EC9B0"/>
                  </a:solidFill>
                  <a:latin typeface="Courier New" panose="02070309020205020404" pitchFamily="49" charset="0"/>
                  <a:cs typeface="Courier New" panose="02070309020205020404" pitchFamily="49" charset="0"/>
                </a:rPr>
                <a:t>CA</a:t>
              </a:r>
              <a:endParaRPr lang="en-IN" sz="1400" b="1" dirty="0">
                <a:solidFill>
                  <a:srgbClr val="D4D4D4"/>
                </a:solidFill>
                <a:latin typeface="Courier New" panose="02070309020205020404" pitchFamily="49" charset="0"/>
                <a:cs typeface="Courier New" panose="02070309020205020404" pitchFamily="49" charset="0"/>
              </a:endParaRPr>
            </a:p>
            <a:p>
              <a:r>
                <a:rPr lang="en-IN" sz="1400" b="1" dirty="0">
                  <a:solidFill>
                    <a:srgbClr val="D4D4D4"/>
                  </a:solidFill>
                  <a:latin typeface="Courier New" panose="02070309020205020404" pitchFamily="49" charset="0"/>
                  <a:cs typeface="Courier New" panose="02070309020205020404" pitchFamily="49" charset="0"/>
                </a:rPr>
                <a:t>{</a:t>
              </a:r>
            </a:p>
            <a:p>
              <a:r>
                <a:rPr lang="en-IN" sz="1400" b="1" dirty="0">
                  <a:solidFill>
                    <a:srgbClr val="569CD6"/>
                  </a:solidFill>
                  <a:latin typeface="Courier New" panose="02070309020205020404" pitchFamily="49" charset="0"/>
                  <a:cs typeface="Courier New" panose="02070309020205020404" pitchFamily="49" charset="0"/>
                </a:rPr>
                <a:t>private:</a:t>
              </a:r>
              <a:endParaRPr lang="en-IN" sz="1400" b="1" dirty="0">
                <a:solidFill>
                  <a:srgbClr val="D4D4D4"/>
                </a:solidFill>
                <a:latin typeface="Courier New" panose="02070309020205020404" pitchFamily="49" charset="0"/>
                <a:cs typeface="Courier New" panose="02070309020205020404" pitchFamily="49" charset="0"/>
              </a:endParaRPr>
            </a:p>
            <a:p>
              <a:r>
                <a:rPr lang="en-IN" sz="1400" b="1" dirty="0">
                  <a:solidFill>
                    <a:srgbClr val="6A9955"/>
                  </a:solidFill>
                  <a:latin typeface="Courier New" panose="02070309020205020404" pitchFamily="49" charset="0"/>
                  <a:cs typeface="Courier New" panose="02070309020205020404" pitchFamily="49" charset="0"/>
                </a:rPr>
                <a:t>    //</a:t>
              </a:r>
              <a:r>
                <a:rPr lang="en-IN" sz="1400" b="1" dirty="0" err="1">
                  <a:solidFill>
                    <a:srgbClr val="6A9955"/>
                  </a:solidFill>
                  <a:latin typeface="Courier New" panose="02070309020205020404" pitchFamily="49" charset="0"/>
                  <a:cs typeface="Courier New" panose="02070309020205020404" pitchFamily="49" charset="0"/>
                </a:rPr>
                <a:t>shared_ptr</a:t>
              </a:r>
              <a:r>
                <a:rPr lang="en-IN" sz="1400" b="1" dirty="0">
                  <a:solidFill>
                    <a:srgbClr val="6A9955"/>
                  </a:solidFill>
                  <a:latin typeface="Courier New" panose="02070309020205020404" pitchFamily="49" charset="0"/>
                  <a:cs typeface="Courier New" panose="02070309020205020404" pitchFamily="49" charset="0"/>
                </a:rPr>
                <a:t>&lt;CA&gt; p1;</a:t>
              </a:r>
              <a:endParaRPr lang="en-IN" sz="1400" b="1" dirty="0">
                <a:solidFill>
                  <a:srgbClr val="D4D4D4"/>
                </a:solidFill>
                <a:latin typeface="Courier New" panose="02070309020205020404" pitchFamily="49" charset="0"/>
                <a:cs typeface="Courier New" panose="02070309020205020404" pitchFamily="49" charset="0"/>
              </a:endParaRPr>
            </a:p>
            <a:p>
              <a:r>
                <a:rPr lang="en-IN" sz="1400" b="1" dirty="0">
                  <a:solidFill>
                    <a:srgbClr val="D4D4D4"/>
                  </a:solidFill>
                  <a:latin typeface="Courier New" panose="02070309020205020404" pitchFamily="49" charset="0"/>
                  <a:cs typeface="Courier New" panose="02070309020205020404" pitchFamily="49" charset="0"/>
                </a:rPr>
                <a:t>    </a:t>
              </a:r>
              <a:r>
                <a:rPr lang="en-IN" sz="1400" b="1" dirty="0" err="1">
                  <a:solidFill>
                    <a:srgbClr val="4EC9B0"/>
                  </a:solidFill>
                  <a:latin typeface="Courier New" panose="02070309020205020404" pitchFamily="49" charset="0"/>
                  <a:cs typeface="Courier New" panose="02070309020205020404" pitchFamily="49" charset="0"/>
                </a:rPr>
                <a:t>weak_ptr</a:t>
              </a:r>
              <a:r>
                <a:rPr lang="en-IN" sz="1400" b="1" dirty="0">
                  <a:solidFill>
                    <a:srgbClr val="D4D4D4"/>
                  </a:solidFill>
                  <a:latin typeface="Courier New" panose="02070309020205020404" pitchFamily="49" charset="0"/>
                  <a:cs typeface="Courier New" panose="02070309020205020404" pitchFamily="49" charset="0"/>
                </a:rPr>
                <a:t>&lt;</a:t>
              </a:r>
              <a:r>
                <a:rPr lang="en-IN" sz="1400" b="1" dirty="0">
                  <a:solidFill>
                    <a:srgbClr val="4EC9B0"/>
                  </a:solidFill>
                  <a:latin typeface="Courier New" panose="02070309020205020404" pitchFamily="49" charset="0"/>
                  <a:cs typeface="Courier New" panose="02070309020205020404" pitchFamily="49" charset="0"/>
                </a:rPr>
                <a:t>CA</a:t>
              </a:r>
              <a:r>
                <a:rPr lang="en-IN" sz="1400" b="1" dirty="0">
                  <a:solidFill>
                    <a:srgbClr val="D4D4D4"/>
                  </a:solidFill>
                  <a:latin typeface="Courier New" panose="02070309020205020404" pitchFamily="49" charset="0"/>
                  <a:cs typeface="Courier New" panose="02070309020205020404" pitchFamily="49" charset="0"/>
                </a:rPr>
                <a:t>&gt; </a:t>
              </a:r>
              <a:r>
                <a:rPr lang="en-IN" sz="1400" b="1" dirty="0">
                  <a:solidFill>
                    <a:srgbClr val="9CDCFE"/>
                  </a:solidFill>
                  <a:latin typeface="Courier New" panose="02070309020205020404" pitchFamily="49" charset="0"/>
                  <a:cs typeface="Courier New" panose="02070309020205020404" pitchFamily="49" charset="0"/>
                </a:rPr>
                <a:t>p1</a:t>
              </a:r>
              <a:r>
                <a:rPr lang="en-IN" sz="1400" b="1" dirty="0">
                  <a:solidFill>
                    <a:srgbClr val="D4D4D4"/>
                  </a:solidFill>
                  <a:latin typeface="Courier New" panose="02070309020205020404" pitchFamily="49" charset="0"/>
                  <a:cs typeface="Courier New" panose="02070309020205020404" pitchFamily="49" charset="0"/>
                </a:rPr>
                <a:t>;</a:t>
              </a:r>
            </a:p>
            <a:p>
              <a:endParaRPr lang="en-IN" sz="1400" b="1" dirty="0">
                <a:solidFill>
                  <a:srgbClr val="D4D4D4"/>
                </a:solidFill>
                <a:effectLst/>
                <a:latin typeface="Courier New" panose="02070309020205020404" pitchFamily="49" charset="0"/>
                <a:cs typeface="Courier New" panose="02070309020205020404" pitchFamily="49" charset="0"/>
              </a:endParaRPr>
            </a:p>
          </p:txBody>
        </p:sp>
        <p:sp>
          <p:nvSpPr>
            <p:cNvPr id="86" name="Rectangle 85"/>
            <p:cNvSpPr/>
            <p:nvPr/>
          </p:nvSpPr>
          <p:spPr>
            <a:xfrm>
              <a:off x="3696687" y="3741269"/>
              <a:ext cx="1141459" cy="295936"/>
            </a:xfrm>
            <a:prstGeom prst="rect">
              <a:avLst/>
            </a:prstGeom>
            <a:solidFill>
              <a:schemeClr val="accent6">
                <a:lumMod val="60000"/>
                <a:lumOff val="40000"/>
              </a:schemeClr>
            </a:solidFill>
            <a:ln>
              <a:solidFill>
                <a:schemeClr val="accent6">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weak_ptr</a:t>
              </a:r>
              <a:r>
                <a:rPr lang="en-US" sz="900" dirty="0">
                  <a:solidFill>
                    <a:schemeClr val="tx1"/>
                  </a:solidFill>
                </a:rPr>
                <a:t>&lt;CA&gt; p1</a:t>
              </a:r>
              <a:endParaRPr lang="en-IN" sz="900" dirty="0">
                <a:solidFill>
                  <a:schemeClr val="tx1"/>
                </a:solidFill>
              </a:endParaRPr>
            </a:p>
          </p:txBody>
        </p:sp>
        <p:sp>
          <p:nvSpPr>
            <p:cNvPr id="87" name="TextBox 86"/>
            <p:cNvSpPr txBox="1"/>
            <p:nvPr/>
          </p:nvSpPr>
          <p:spPr>
            <a:xfrm>
              <a:off x="3852577" y="3432909"/>
              <a:ext cx="456057" cy="307777"/>
            </a:xfrm>
            <a:prstGeom prst="rect">
              <a:avLst/>
            </a:prstGeom>
            <a:noFill/>
          </p:spPr>
          <p:txBody>
            <a:bodyPr wrap="square" rtlCol="0">
              <a:spAutoFit/>
            </a:bodyPr>
            <a:lstStyle/>
            <a:p>
              <a:r>
                <a:rPr lang="en-US" sz="1400" b="1" dirty="0">
                  <a:solidFill>
                    <a:srgbClr val="C00000"/>
                  </a:solidFill>
                </a:rPr>
                <a:t>CA</a:t>
              </a:r>
              <a:endParaRPr lang="en-IN" sz="1400" b="1" dirty="0">
                <a:solidFill>
                  <a:srgbClr val="C00000"/>
                </a:solidFill>
              </a:endParaRPr>
            </a:p>
          </p:txBody>
        </p:sp>
        <p:sp>
          <p:nvSpPr>
            <p:cNvPr id="89" name="Rectangle 88"/>
            <p:cNvSpPr/>
            <p:nvPr/>
          </p:nvSpPr>
          <p:spPr>
            <a:xfrm>
              <a:off x="5345239" y="3756862"/>
              <a:ext cx="1141459" cy="295936"/>
            </a:xfrm>
            <a:prstGeom prst="rect">
              <a:avLst/>
            </a:prstGeom>
            <a:solidFill>
              <a:schemeClr val="accent6">
                <a:lumMod val="60000"/>
                <a:lumOff val="40000"/>
              </a:schemeClr>
            </a:solidFill>
            <a:ln>
              <a:solidFill>
                <a:schemeClr val="accent6">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weak_ptr</a:t>
              </a:r>
              <a:r>
                <a:rPr lang="en-US" sz="900" dirty="0">
                  <a:solidFill>
                    <a:schemeClr val="tx1"/>
                  </a:solidFill>
                </a:rPr>
                <a:t>&lt;CA&gt; p1</a:t>
              </a:r>
              <a:endParaRPr lang="en-IN" sz="900" dirty="0">
                <a:solidFill>
                  <a:schemeClr val="tx1"/>
                </a:solidFill>
              </a:endParaRPr>
            </a:p>
          </p:txBody>
        </p:sp>
        <p:sp>
          <p:nvSpPr>
            <p:cNvPr id="90" name="TextBox 89"/>
            <p:cNvSpPr txBox="1"/>
            <p:nvPr/>
          </p:nvSpPr>
          <p:spPr>
            <a:xfrm>
              <a:off x="5717010" y="3425521"/>
              <a:ext cx="456057" cy="307777"/>
            </a:xfrm>
            <a:prstGeom prst="rect">
              <a:avLst/>
            </a:prstGeom>
            <a:noFill/>
          </p:spPr>
          <p:txBody>
            <a:bodyPr wrap="square" rtlCol="0">
              <a:spAutoFit/>
            </a:bodyPr>
            <a:lstStyle/>
            <a:p>
              <a:r>
                <a:rPr lang="en-US" sz="1400" b="1" dirty="0">
                  <a:solidFill>
                    <a:srgbClr val="C00000"/>
                  </a:solidFill>
                </a:rPr>
                <a:t>CA</a:t>
              </a:r>
              <a:endParaRPr lang="en-IN" sz="1400" b="1" dirty="0">
                <a:solidFill>
                  <a:srgbClr val="C00000"/>
                </a:solidFill>
              </a:endParaRPr>
            </a:p>
          </p:txBody>
        </p:sp>
        <p:sp>
          <p:nvSpPr>
            <p:cNvPr id="91" name="Rectangle 90"/>
            <p:cNvSpPr/>
            <p:nvPr/>
          </p:nvSpPr>
          <p:spPr>
            <a:xfrm>
              <a:off x="3696687" y="4101156"/>
              <a:ext cx="1135915" cy="160409"/>
            </a:xfrm>
            <a:prstGeom prst="rect">
              <a:avLst/>
            </a:prstGeom>
            <a:solidFill>
              <a:schemeClr val="accent6">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t>
              </a:r>
              <a:endParaRPr lang="en-IN" sz="1400" dirty="0"/>
            </a:p>
          </p:txBody>
        </p:sp>
        <p:sp>
          <p:nvSpPr>
            <p:cNvPr id="92" name="Rectangle 91"/>
            <p:cNvSpPr/>
            <p:nvPr/>
          </p:nvSpPr>
          <p:spPr>
            <a:xfrm>
              <a:off x="5321017" y="4156222"/>
              <a:ext cx="1135915" cy="160409"/>
            </a:xfrm>
            <a:prstGeom prst="rect">
              <a:avLst/>
            </a:prstGeom>
            <a:solidFill>
              <a:schemeClr val="accent6">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t>
              </a:r>
              <a:endParaRPr lang="en-IN" sz="1400" dirty="0"/>
            </a:p>
          </p:txBody>
        </p:sp>
        <p:cxnSp>
          <p:nvCxnSpPr>
            <p:cNvPr id="93" name="Elbow Connector 92"/>
            <p:cNvCxnSpPr/>
            <p:nvPr/>
          </p:nvCxnSpPr>
          <p:spPr>
            <a:xfrm rot="5400000">
              <a:off x="5202122" y="2898390"/>
              <a:ext cx="1276174" cy="382589"/>
            </a:xfrm>
            <a:prstGeom prst="bentConnector3">
              <a:avLst>
                <a:gd name="adj1" fmla="val -2005"/>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Elbow Connector 93"/>
            <p:cNvCxnSpPr>
              <a:endCxn id="86" idx="0"/>
            </p:cNvCxnSpPr>
            <p:nvPr/>
          </p:nvCxnSpPr>
          <p:spPr>
            <a:xfrm>
              <a:off x="2834274" y="2656884"/>
              <a:ext cx="1433143" cy="1084385"/>
            </a:xfrm>
            <a:prstGeom prst="bent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530782" y="569886"/>
              <a:ext cx="4572000" cy="1169551"/>
            </a:xfrm>
            <a:prstGeom prst="rect">
              <a:avLst/>
            </a:prstGeom>
            <a:solidFill>
              <a:schemeClr val="tx1"/>
            </a:solidFill>
          </p:spPr>
          <p:txBody>
            <a:bodyPr>
              <a:spAutoFit/>
            </a:bodyPr>
            <a:lstStyle/>
            <a:p>
              <a:r>
                <a:rPr lang="en-IN" sz="1400" dirty="0" err="1">
                  <a:solidFill>
                    <a:srgbClr val="4EC9B0"/>
                  </a:solidFill>
                  <a:latin typeface="Consolas" panose="020B0609020204030204" pitchFamily="49" charset="0"/>
                </a:rPr>
                <a:t>shared_ptr</a:t>
              </a:r>
              <a:r>
                <a:rPr lang="en-IN" sz="1400" dirty="0">
                  <a:solidFill>
                    <a:srgbClr val="D4D4D4"/>
                  </a:solidFill>
                  <a:latin typeface="Consolas" panose="020B0609020204030204" pitchFamily="49" charset="0"/>
                </a:rPr>
                <a:t>&lt;</a:t>
              </a:r>
              <a:r>
                <a:rPr lang="en-IN" sz="1400" dirty="0">
                  <a:solidFill>
                    <a:srgbClr val="4EC9B0"/>
                  </a:solidFill>
                  <a:latin typeface="Consolas" panose="020B0609020204030204" pitchFamily="49" charset="0"/>
                </a:rPr>
                <a:t>CA</a:t>
              </a:r>
              <a:r>
                <a:rPr lang="en-IN" sz="1400" dirty="0">
                  <a:solidFill>
                    <a:srgbClr val="D4D4D4"/>
                  </a:solidFill>
                  <a:latin typeface="Consolas" panose="020B0609020204030204" pitchFamily="49" charset="0"/>
                </a:rPr>
                <a:t>&gt; </a:t>
              </a:r>
              <a:r>
                <a:rPr lang="en-IN" sz="1400" dirty="0">
                  <a:solidFill>
                    <a:srgbClr val="9CDCFE"/>
                  </a:solidFill>
                  <a:latin typeface="Consolas" panose="020B0609020204030204" pitchFamily="49" charset="0"/>
                </a:rPr>
                <a:t>ptr1</a:t>
              </a:r>
              <a:r>
                <a:rPr lang="en-IN" sz="1400" dirty="0">
                  <a:solidFill>
                    <a:srgbClr val="D4D4D4"/>
                  </a:solidFill>
                  <a:latin typeface="Consolas" panose="020B0609020204030204" pitchFamily="49" charset="0"/>
                </a:rPr>
                <a:t> = </a:t>
              </a:r>
              <a:r>
                <a:rPr lang="en-IN" sz="1400" dirty="0" err="1">
                  <a:solidFill>
                    <a:srgbClr val="DCDCAA"/>
                  </a:solidFill>
                  <a:latin typeface="Consolas" panose="020B0609020204030204" pitchFamily="49" charset="0"/>
                </a:rPr>
                <a:t>make_shared</a:t>
              </a:r>
              <a:r>
                <a:rPr lang="en-IN" sz="1400" dirty="0">
                  <a:solidFill>
                    <a:srgbClr val="D4D4D4"/>
                  </a:solidFill>
                  <a:latin typeface="Consolas" panose="020B0609020204030204" pitchFamily="49" charset="0"/>
                </a:rPr>
                <a:t>&lt;</a:t>
              </a:r>
              <a:r>
                <a:rPr lang="en-IN" sz="1400" dirty="0">
                  <a:solidFill>
                    <a:srgbClr val="4EC9B0"/>
                  </a:solidFill>
                  <a:latin typeface="Consolas" panose="020B0609020204030204" pitchFamily="49" charset="0"/>
                </a:rPr>
                <a:t>CA</a:t>
              </a:r>
              <a:r>
                <a:rPr lang="en-IN" sz="1400" dirty="0">
                  <a:solidFill>
                    <a:srgbClr val="D4D4D4"/>
                  </a:solidFill>
                  <a:latin typeface="Consolas" panose="020B0609020204030204" pitchFamily="49" charset="0"/>
                </a:rPr>
                <a:t>&gt;();</a:t>
              </a:r>
            </a:p>
            <a:p>
              <a:r>
                <a:rPr lang="en-IN" sz="1400" dirty="0" err="1">
                  <a:solidFill>
                    <a:srgbClr val="4EC9B0"/>
                  </a:solidFill>
                  <a:latin typeface="Consolas" panose="020B0609020204030204" pitchFamily="49" charset="0"/>
                </a:rPr>
                <a:t>shared_ptr</a:t>
              </a:r>
              <a:r>
                <a:rPr lang="en-IN" sz="1400" dirty="0">
                  <a:solidFill>
                    <a:srgbClr val="D4D4D4"/>
                  </a:solidFill>
                  <a:latin typeface="Consolas" panose="020B0609020204030204" pitchFamily="49" charset="0"/>
                </a:rPr>
                <a:t>&lt;</a:t>
              </a:r>
              <a:r>
                <a:rPr lang="en-IN" sz="1400" dirty="0">
                  <a:solidFill>
                    <a:srgbClr val="4EC9B0"/>
                  </a:solidFill>
                  <a:latin typeface="Consolas" panose="020B0609020204030204" pitchFamily="49" charset="0"/>
                </a:rPr>
                <a:t>CA</a:t>
              </a:r>
              <a:r>
                <a:rPr lang="en-IN" sz="1400" dirty="0">
                  <a:solidFill>
                    <a:srgbClr val="D4D4D4"/>
                  </a:solidFill>
                  <a:latin typeface="Consolas" panose="020B0609020204030204" pitchFamily="49" charset="0"/>
                </a:rPr>
                <a:t>&gt; </a:t>
              </a:r>
              <a:r>
                <a:rPr lang="en-IN" sz="1400" dirty="0">
                  <a:solidFill>
                    <a:srgbClr val="9CDCFE"/>
                  </a:solidFill>
                  <a:latin typeface="Consolas" panose="020B0609020204030204" pitchFamily="49" charset="0"/>
                </a:rPr>
                <a:t>ptr2</a:t>
              </a:r>
              <a:r>
                <a:rPr lang="en-IN" sz="1400" dirty="0">
                  <a:solidFill>
                    <a:srgbClr val="D4D4D4"/>
                  </a:solidFill>
                  <a:latin typeface="Consolas" panose="020B0609020204030204" pitchFamily="49" charset="0"/>
                </a:rPr>
                <a:t> = </a:t>
              </a:r>
              <a:r>
                <a:rPr lang="en-IN" sz="1400" dirty="0" err="1">
                  <a:solidFill>
                    <a:srgbClr val="DCDCAA"/>
                  </a:solidFill>
                  <a:latin typeface="Consolas" panose="020B0609020204030204" pitchFamily="49" charset="0"/>
                </a:rPr>
                <a:t>make_shared</a:t>
              </a:r>
              <a:r>
                <a:rPr lang="en-IN" sz="1400" dirty="0">
                  <a:solidFill>
                    <a:srgbClr val="D4D4D4"/>
                  </a:solidFill>
                  <a:latin typeface="Consolas" panose="020B0609020204030204" pitchFamily="49" charset="0"/>
                </a:rPr>
                <a:t>&lt;</a:t>
              </a:r>
              <a:r>
                <a:rPr lang="en-IN" sz="1400" dirty="0">
                  <a:solidFill>
                    <a:srgbClr val="4EC9B0"/>
                  </a:solidFill>
                  <a:latin typeface="Consolas" panose="020B0609020204030204" pitchFamily="49" charset="0"/>
                </a:rPr>
                <a:t>CA</a:t>
              </a:r>
              <a:r>
                <a:rPr lang="en-IN" sz="1400" dirty="0">
                  <a:solidFill>
                    <a:srgbClr val="D4D4D4"/>
                  </a:solidFill>
                  <a:latin typeface="Consolas" panose="020B0609020204030204" pitchFamily="49" charset="0"/>
                </a:rPr>
                <a:t>&gt;();</a:t>
              </a:r>
            </a:p>
            <a:p>
              <a:br>
                <a:rPr lang="en-IN" sz="1400" dirty="0">
                  <a:solidFill>
                    <a:srgbClr val="D4D4D4"/>
                  </a:solidFill>
                  <a:latin typeface="Consolas" panose="020B0609020204030204" pitchFamily="49" charset="0"/>
                </a:rPr>
              </a:br>
              <a:r>
                <a:rPr lang="en-IN" sz="1400" dirty="0">
                  <a:solidFill>
                    <a:srgbClr val="D4D4D4"/>
                  </a:solidFill>
                  <a:latin typeface="Consolas" panose="020B0609020204030204" pitchFamily="49" charset="0"/>
                </a:rPr>
                <a:t> </a:t>
              </a:r>
              <a:r>
                <a:rPr lang="en-IN" sz="1400" dirty="0">
                  <a:solidFill>
                    <a:srgbClr val="9CDCFE"/>
                  </a:solidFill>
                  <a:latin typeface="Consolas" panose="020B0609020204030204" pitchFamily="49" charset="0"/>
                </a:rPr>
                <a:t>ptr1</a:t>
              </a:r>
              <a:r>
                <a:rPr lang="en-IN" sz="1400" dirty="0">
                  <a:solidFill>
                    <a:srgbClr val="DCDCAA"/>
                  </a:solidFill>
                  <a:latin typeface="Consolas" panose="020B0609020204030204" pitchFamily="49" charset="0"/>
                </a:rPr>
                <a:t>-&gt;Set</a:t>
              </a:r>
              <a:r>
                <a:rPr lang="en-IN" sz="1400" dirty="0">
                  <a:solidFill>
                    <a:srgbClr val="D4D4D4"/>
                  </a:solidFill>
                  <a:latin typeface="Consolas" panose="020B0609020204030204" pitchFamily="49" charset="0"/>
                </a:rPr>
                <a:t>(</a:t>
              </a:r>
              <a:r>
                <a:rPr lang="en-IN" sz="1400" dirty="0">
                  <a:solidFill>
                    <a:srgbClr val="9CDCFE"/>
                  </a:solidFill>
                  <a:latin typeface="Consolas" panose="020B0609020204030204" pitchFamily="49" charset="0"/>
                </a:rPr>
                <a:t>ptr2</a:t>
              </a:r>
              <a:r>
                <a:rPr lang="en-IN" sz="1400" dirty="0">
                  <a:solidFill>
                    <a:srgbClr val="D4D4D4"/>
                  </a:solidFill>
                  <a:latin typeface="Consolas" panose="020B0609020204030204" pitchFamily="49" charset="0"/>
                </a:rPr>
                <a:t>);</a:t>
              </a:r>
            </a:p>
            <a:p>
              <a:r>
                <a:rPr lang="en-IN" sz="1400" dirty="0">
                  <a:solidFill>
                    <a:srgbClr val="D4D4D4"/>
                  </a:solidFill>
                  <a:latin typeface="Consolas" panose="020B0609020204030204" pitchFamily="49" charset="0"/>
                </a:rPr>
                <a:t> </a:t>
              </a:r>
              <a:r>
                <a:rPr lang="en-IN" sz="1400" dirty="0">
                  <a:solidFill>
                    <a:srgbClr val="9CDCFE"/>
                  </a:solidFill>
                  <a:latin typeface="Consolas" panose="020B0609020204030204" pitchFamily="49" charset="0"/>
                </a:rPr>
                <a:t>ptr2</a:t>
              </a:r>
              <a:r>
                <a:rPr lang="en-IN" sz="1400" dirty="0">
                  <a:solidFill>
                    <a:srgbClr val="DCDCAA"/>
                  </a:solidFill>
                  <a:latin typeface="Consolas" panose="020B0609020204030204" pitchFamily="49" charset="0"/>
                </a:rPr>
                <a:t>-&gt;Set</a:t>
              </a:r>
              <a:r>
                <a:rPr lang="en-IN" sz="1400" dirty="0">
                  <a:solidFill>
                    <a:srgbClr val="D4D4D4"/>
                  </a:solidFill>
                  <a:latin typeface="Consolas" panose="020B0609020204030204" pitchFamily="49" charset="0"/>
                </a:rPr>
                <a:t>(</a:t>
              </a:r>
              <a:r>
                <a:rPr lang="en-IN" sz="1400" dirty="0">
                  <a:solidFill>
                    <a:srgbClr val="9CDCFE"/>
                  </a:solidFill>
                  <a:latin typeface="Consolas" panose="020B0609020204030204" pitchFamily="49" charset="0"/>
                </a:rPr>
                <a:t>ptr1</a:t>
              </a:r>
              <a:r>
                <a:rPr lang="en-IN" sz="1400" dirty="0">
                  <a:solidFill>
                    <a:srgbClr val="D4D4D4"/>
                  </a:solidFill>
                  <a:latin typeface="Consolas" panose="020B0609020204030204" pitchFamily="49" charset="0"/>
                </a:rPr>
                <a:t>);</a:t>
              </a:r>
              <a:endParaRPr lang="en-IN" sz="1400" b="0" dirty="0">
                <a:solidFill>
                  <a:srgbClr val="D4D4D4"/>
                </a:solidFill>
                <a:effectLst/>
                <a:latin typeface="Consolas" panose="020B0609020204030204" pitchFamily="49" charset="0"/>
              </a:endParaRPr>
            </a:p>
          </p:txBody>
        </p:sp>
        <p:cxnSp>
          <p:nvCxnSpPr>
            <p:cNvPr id="96" name="Elbow Connector 95"/>
            <p:cNvCxnSpPr>
              <a:stCxn id="91" idx="2"/>
            </p:cNvCxnSpPr>
            <p:nvPr/>
          </p:nvCxnSpPr>
          <p:spPr>
            <a:xfrm rot="16200000" flipH="1">
              <a:off x="5196847" y="3329362"/>
              <a:ext cx="1032118" cy="2896523"/>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Elbow Connector 96"/>
            <p:cNvCxnSpPr>
              <a:stCxn id="92" idx="2"/>
            </p:cNvCxnSpPr>
            <p:nvPr/>
          </p:nvCxnSpPr>
          <p:spPr>
            <a:xfrm rot="5400000">
              <a:off x="4195843" y="4163953"/>
              <a:ext cx="1540455" cy="1845810"/>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8" name="Freeform 97"/>
            <p:cNvSpPr/>
            <p:nvPr/>
          </p:nvSpPr>
          <p:spPr>
            <a:xfrm>
              <a:off x="4380271" y="1097554"/>
              <a:ext cx="2109019" cy="909906"/>
            </a:xfrm>
            <a:custGeom>
              <a:avLst/>
              <a:gdLst>
                <a:gd name="connsiteX0" fmla="*/ 0 w 2109019"/>
                <a:gd name="connsiteY0" fmla="*/ 229801 h 909906"/>
                <a:gd name="connsiteX1" fmla="*/ 73742 w 2109019"/>
                <a:gd name="connsiteY1" fmla="*/ 215052 h 909906"/>
                <a:gd name="connsiteX2" fmla="*/ 117987 w 2109019"/>
                <a:gd name="connsiteY2" fmla="*/ 185556 h 909906"/>
                <a:gd name="connsiteX3" fmla="*/ 206477 w 2109019"/>
                <a:gd name="connsiteY3" fmla="*/ 156059 h 909906"/>
                <a:gd name="connsiteX4" fmla="*/ 383458 w 2109019"/>
                <a:gd name="connsiteY4" fmla="*/ 126562 h 909906"/>
                <a:gd name="connsiteX5" fmla="*/ 427703 w 2109019"/>
                <a:gd name="connsiteY5" fmla="*/ 111814 h 909906"/>
                <a:gd name="connsiteX6" fmla="*/ 471948 w 2109019"/>
                <a:gd name="connsiteY6" fmla="*/ 82317 h 909906"/>
                <a:gd name="connsiteX7" fmla="*/ 545690 w 2109019"/>
                <a:gd name="connsiteY7" fmla="*/ 67569 h 909906"/>
                <a:gd name="connsiteX8" fmla="*/ 604684 w 2109019"/>
                <a:gd name="connsiteY8" fmla="*/ 38072 h 909906"/>
                <a:gd name="connsiteX9" fmla="*/ 766916 w 2109019"/>
                <a:gd name="connsiteY9" fmla="*/ 8575 h 909906"/>
                <a:gd name="connsiteX10" fmla="*/ 1843548 w 2109019"/>
                <a:gd name="connsiteY10" fmla="*/ 38072 h 909906"/>
                <a:gd name="connsiteX11" fmla="*/ 1917290 w 2109019"/>
                <a:gd name="connsiteY11" fmla="*/ 52820 h 909906"/>
                <a:gd name="connsiteX12" fmla="*/ 2005781 w 2109019"/>
                <a:gd name="connsiteY12" fmla="*/ 82317 h 909906"/>
                <a:gd name="connsiteX13" fmla="*/ 2050026 w 2109019"/>
                <a:gd name="connsiteY13" fmla="*/ 111814 h 909906"/>
                <a:gd name="connsiteX14" fmla="*/ 2094271 w 2109019"/>
                <a:gd name="connsiteY14" fmla="*/ 215052 h 909906"/>
                <a:gd name="connsiteX15" fmla="*/ 2109019 w 2109019"/>
                <a:gd name="connsiteY15" fmla="*/ 259298 h 909906"/>
                <a:gd name="connsiteX16" fmla="*/ 2094271 w 2109019"/>
                <a:gd name="connsiteY16" fmla="*/ 701749 h 909906"/>
                <a:gd name="connsiteX17" fmla="*/ 2079523 w 2109019"/>
                <a:gd name="connsiteY17" fmla="*/ 745994 h 909906"/>
                <a:gd name="connsiteX18" fmla="*/ 2035277 w 2109019"/>
                <a:gd name="connsiteY18" fmla="*/ 790240 h 909906"/>
                <a:gd name="connsiteX19" fmla="*/ 1946787 w 2109019"/>
                <a:gd name="connsiteY19" fmla="*/ 849233 h 909906"/>
                <a:gd name="connsiteX20" fmla="*/ 1843548 w 2109019"/>
                <a:gd name="connsiteY20" fmla="*/ 878730 h 909906"/>
                <a:gd name="connsiteX21" fmla="*/ 1799303 w 2109019"/>
                <a:gd name="connsiteY21" fmla="*/ 908227 h 909906"/>
                <a:gd name="connsiteX22" fmla="*/ 737419 w 2109019"/>
                <a:gd name="connsiteY22" fmla="*/ 893478 h 909906"/>
                <a:gd name="connsiteX23" fmla="*/ 693174 w 2109019"/>
                <a:gd name="connsiteY23" fmla="*/ 863981 h 909906"/>
                <a:gd name="connsiteX24" fmla="*/ 648929 w 2109019"/>
                <a:gd name="connsiteY24" fmla="*/ 849233 h 909906"/>
                <a:gd name="connsiteX25" fmla="*/ 589935 w 2109019"/>
                <a:gd name="connsiteY25" fmla="*/ 819736 h 909906"/>
                <a:gd name="connsiteX26" fmla="*/ 545690 w 2109019"/>
                <a:gd name="connsiteY26" fmla="*/ 804988 h 909906"/>
                <a:gd name="connsiteX27" fmla="*/ 383458 w 2109019"/>
                <a:gd name="connsiteY27" fmla="*/ 731246 h 909906"/>
                <a:gd name="connsiteX28" fmla="*/ 235974 w 2109019"/>
                <a:gd name="connsiteY28" fmla="*/ 613259 h 909906"/>
                <a:gd name="connsiteX29" fmla="*/ 191729 w 2109019"/>
                <a:gd name="connsiteY29" fmla="*/ 598511 h 909906"/>
                <a:gd name="connsiteX30" fmla="*/ 103239 w 2109019"/>
                <a:gd name="connsiteY30" fmla="*/ 524769 h 909906"/>
                <a:gd name="connsiteX31" fmla="*/ 73742 w 2109019"/>
                <a:gd name="connsiteY31" fmla="*/ 480523 h 909906"/>
                <a:gd name="connsiteX32" fmla="*/ 58994 w 2109019"/>
                <a:gd name="connsiteY32" fmla="*/ 436278 h 909906"/>
                <a:gd name="connsiteX33" fmla="*/ 29497 w 2109019"/>
                <a:gd name="connsiteY33" fmla="*/ 392033 h 909906"/>
                <a:gd name="connsiteX34" fmla="*/ 44245 w 2109019"/>
                <a:gd name="connsiteY34" fmla="*/ 185556 h 909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109019" h="909906">
                  <a:moveTo>
                    <a:pt x="0" y="229801"/>
                  </a:moveTo>
                  <a:cubicBezTo>
                    <a:pt x="24581" y="224885"/>
                    <a:pt x="50271" y="223854"/>
                    <a:pt x="73742" y="215052"/>
                  </a:cubicBezTo>
                  <a:cubicBezTo>
                    <a:pt x="90339" y="208828"/>
                    <a:pt x="101790" y="192755"/>
                    <a:pt x="117987" y="185556"/>
                  </a:cubicBezTo>
                  <a:cubicBezTo>
                    <a:pt x="146399" y="172928"/>
                    <a:pt x="176313" y="163600"/>
                    <a:pt x="206477" y="156059"/>
                  </a:cubicBezTo>
                  <a:cubicBezTo>
                    <a:pt x="303923" y="131698"/>
                    <a:pt x="245358" y="143825"/>
                    <a:pt x="383458" y="126562"/>
                  </a:cubicBezTo>
                  <a:cubicBezTo>
                    <a:pt x="398206" y="121646"/>
                    <a:pt x="413798" y="118766"/>
                    <a:pt x="427703" y="111814"/>
                  </a:cubicBezTo>
                  <a:cubicBezTo>
                    <a:pt x="443557" y="103887"/>
                    <a:pt x="455351" y="88541"/>
                    <a:pt x="471948" y="82317"/>
                  </a:cubicBezTo>
                  <a:cubicBezTo>
                    <a:pt x="495419" y="73515"/>
                    <a:pt x="521109" y="72485"/>
                    <a:pt x="545690" y="67569"/>
                  </a:cubicBezTo>
                  <a:cubicBezTo>
                    <a:pt x="565355" y="57737"/>
                    <a:pt x="584098" y="45792"/>
                    <a:pt x="604684" y="38072"/>
                  </a:cubicBezTo>
                  <a:cubicBezTo>
                    <a:pt x="647481" y="22023"/>
                    <a:pt x="729224" y="13959"/>
                    <a:pt x="766916" y="8575"/>
                  </a:cubicBezTo>
                  <a:cubicBezTo>
                    <a:pt x="1125793" y="18407"/>
                    <a:pt x="1491507" y="-32334"/>
                    <a:pt x="1843548" y="38072"/>
                  </a:cubicBezTo>
                  <a:cubicBezTo>
                    <a:pt x="1868129" y="42988"/>
                    <a:pt x="1893106" y="46224"/>
                    <a:pt x="1917290" y="52820"/>
                  </a:cubicBezTo>
                  <a:cubicBezTo>
                    <a:pt x="1947287" y="61001"/>
                    <a:pt x="2005781" y="82317"/>
                    <a:pt x="2005781" y="82317"/>
                  </a:cubicBezTo>
                  <a:cubicBezTo>
                    <a:pt x="2020529" y="92149"/>
                    <a:pt x="2037492" y="99280"/>
                    <a:pt x="2050026" y="111814"/>
                  </a:cubicBezTo>
                  <a:cubicBezTo>
                    <a:pt x="2085950" y="147738"/>
                    <a:pt x="2080732" y="167664"/>
                    <a:pt x="2094271" y="215052"/>
                  </a:cubicBezTo>
                  <a:cubicBezTo>
                    <a:pt x="2098542" y="230000"/>
                    <a:pt x="2104103" y="244549"/>
                    <a:pt x="2109019" y="259298"/>
                  </a:cubicBezTo>
                  <a:cubicBezTo>
                    <a:pt x="2104103" y="406782"/>
                    <a:pt x="2103198" y="554454"/>
                    <a:pt x="2094271" y="701749"/>
                  </a:cubicBezTo>
                  <a:cubicBezTo>
                    <a:pt x="2093331" y="717267"/>
                    <a:pt x="2088146" y="733059"/>
                    <a:pt x="2079523" y="745994"/>
                  </a:cubicBezTo>
                  <a:cubicBezTo>
                    <a:pt x="2067953" y="763349"/>
                    <a:pt x="2051741" y="777435"/>
                    <a:pt x="2035277" y="790240"/>
                  </a:cubicBezTo>
                  <a:cubicBezTo>
                    <a:pt x="2007294" y="812004"/>
                    <a:pt x="1980418" y="838023"/>
                    <a:pt x="1946787" y="849233"/>
                  </a:cubicBezTo>
                  <a:cubicBezTo>
                    <a:pt x="1883312" y="870391"/>
                    <a:pt x="1917624" y="860210"/>
                    <a:pt x="1843548" y="878730"/>
                  </a:cubicBezTo>
                  <a:cubicBezTo>
                    <a:pt x="1828800" y="888562"/>
                    <a:pt x="1817027" y="907991"/>
                    <a:pt x="1799303" y="908227"/>
                  </a:cubicBezTo>
                  <a:cubicBezTo>
                    <a:pt x="1445339" y="912946"/>
                    <a:pt x="1091132" y="907627"/>
                    <a:pt x="737419" y="893478"/>
                  </a:cubicBezTo>
                  <a:cubicBezTo>
                    <a:pt x="719708" y="892770"/>
                    <a:pt x="709028" y="871908"/>
                    <a:pt x="693174" y="863981"/>
                  </a:cubicBezTo>
                  <a:cubicBezTo>
                    <a:pt x="679269" y="857029"/>
                    <a:pt x="663218" y="855357"/>
                    <a:pt x="648929" y="849233"/>
                  </a:cubicBezTo>
                  <a:cubicBezTo>
                    <a:pt x="628721" y="840572"/>
                    <a:pt x="610143" y="828397"/>
                    <a:pt x="589935" y="819736"/>
                  </a:cubicBezTo>
                  <a:cubicBezTo>
                    <a:pt x="575646" y="813612"/>
                    <a:pt x="559843" y="811421"/>
                    <a:pt x="545690" y="804988"/>
                  </a:cubicBezTo>
                  <a:cubicBezTo>
                    <a:pt x="364339" y="722555"/>
                    <a:pt x="486904" y="765727"/>
                    <a:pt x="383458" y="731246"/>
                  </a:cubicBezTo>
                  <a:cubicBezTo>
                    <a:pt x="343182" y="690970"/>
                    <a:pt x="291789" y="631863"/>
                    <a:pt x="235974" y="613259"/>
                  </a:cubicBezTo>
                  <a:lnTo>
                    <a:pt x="191729" y="598511"/>
                  </a:lnTo>
                  <a:cubicBezTo>
                    <a:pt x="119864" y="490712"/>
                    <a:pt x="215511" y="618329"/>
                    <a:pt x="103239" y="524769"/>
                  </a:cubicBezTo>
                  <a:cubicBezTo>
                    <a:pt x="89622" y="513421"/>
                    <a:pt x="83574" y="495272"/>
                    <a:pt x="73742" y="480523"/>
                  </a:cubicBezTo>
                  <a:cubicBezTo>
                    <a:pt x="68826" y="465775"/>
                    <a:pt x="65946" y="450183"/>
                    <a:pt x="58994" y="436278"/>
                  </a:cubicBezTo>
                  <a:cubicBezTo>
                    <a:pt x="51067" y="420424"/>
                    <a:pt x="30538" y="409728"/>
                    <a:pt x="29497" y="392033"/>
                  </a:cubicBezTo>
                  <a:cubicBezTo>
                    <a:pt x="25445" y="323151"/>
                    <a:pt x="44245" y="185556"/>
                    <a:pt x="44245" y="185556"/>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TextBox 98"/>
            <p:cNvSpPr txBox="1"/>
            <p:nvPr/>
          </p:nvSpPr>
          <p:spPr>
            <a:xfrm>
              <a:off x="832729" y="3815"/>
              <a:ext cx="7632848" cy="461665"/>
            </a:xfrm>
            <a:prstGeom prst="rect">
              <a:avLst/>
            </a:prstGeom>
            <a:noFill/>
          </p:spPr>
          <p:txBody>
            <a:bodyPr wrap="square" rtlCol="0">
              <a:spAutoFit/>
            </a:bodyPr>
            <a:lstStyle/>
            <a:p>
              <a:pPr algn="ctr"/>
              <a:r>
                <a:rPr lang="en-US" sz="2400" b="1" dirty="0" err="1"/>
                <a:t>shared_ptr</a:t>
              </a:r>
              <a:r>
                <a:rPr lang="en-US" sz="2400" b="1" dirty="0"/>
                <a:t> </a:t>
              </a:r>
              <a:r>
                <a:rPr lang="en-US" sz="2400" dirty="0"/>
                <a:t>&amp; </a:t>
              </a:r>
              <a:r>
                <a:rPr lang="en-US" sz="2400" b="1" dirty="0" err="1"/>
                <a:t>weak_ptr</a:t>
              </a:r>
              <a:r>
                <a:rPr lang="en-US" sz="2400" b="1" dirty="0"/>
                <a:t> [circular reference]  </a:t>
              </a:r>
              <a:r>
                <a:rPr lang="en-US" sz="2400" b="1" i="1" dirty="0">
                  <a:solidFill>
                    <a:schemeClr val="accent4">
                      <a:lumMod val="75000"/>
                    </a:schemeClr>
                  </a:solidFill>
                </a:rPr>
                <a:t>weak link</a:t>
              </a:r>
              <a:endParaRPr lang="en-IN" sz="2400" b="1" i="1" dirty="0">
                <a:solidFill>
                  <a:schemeClr val="accent4">
                    <a:lumMod val="75000"/>
                  </a:schemeClr>
                </a:solidFill>
              </a:endParaRPr>
            </a:p>
          </p:txBody>
        </p:sp>
        <p:cxnSp>
          <p:nvCxnSpPr>
            <p:cNvPr id="100" name="Elbow Connector 99"/>
            <p:cNvCxnSpPr>
              <a:stCxn id="118" idx="0"/>
              <a:endCxn id="86" idx="1"/>
            </p:cNvCxnSpPr>
            <p:nvPr/>
          </p:nvCxnSpPr>
          <p:spPr>
            <a:xfrm rot="5400000" flipH="1" flipV="1">
              <a:off x="3067536" y="4184109"/>
              <a:ext cx="924022" cy="3342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Elbow Connector 100"/>
            <p:cNvCxnSpPr/>
            <p:nvPr/>
          </p:nvCxnSpPr>
          <p:spPr>
            <a:xfrm rot="10800000">
              <a:off x="6561509" y="3997878"/>
              <a:ext cx="798673" cy="7196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Explosion 1 101"/>
            <p:cNvSpPr/>
            <p:nvPr/>
          </p:nvSpPr>
          <p:spPr>
            <a:xfrm>
              <a:off x="7181498" y="1813632"/>
              <a:ext cx="1296144" cy="937240"/>
            </a:xfrm>
            <a:prstGeom prst="irregularSeal1">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perishes</a:t>
              </a:r>
              <a:endParaRPr lang="en-IN" sz="1200" dirty="0">
                <a:solidFill>
                  <a:schemeClr val="tx1"/>
                </a:solidFill>
              </a:endParaRPr>
            </a:p>
          </p:txBody>
        </p:sp>
        <p:sp>
          <p:nvSpPr>
            <p:cNvPr id="103" name="Multiply 102"/>
            <p:cNvSpPr/>
            <p:nvPr/>
          </p:nvSpPr>
          <p:spPr>
            <a:xfrm>
              <a:off x="6509370" y="4068496"/>
              <a:ext cx="300534" cy="424906"/>
            </a:xfrm>
            <a:prstGeom prst="mathMultiply">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 name="Freeform 103"/>
            <p:cNvSpPr/>
            <p:nvPr/>
          </p:nvSpPr>
          <p:spPr>
            <a:xfrm>
              <a:off x="3613355" y="5692893"/>
              <a:ext cx="439641" cy="280204"/>
            </a:xfrm>
            <a:custGeom>
              <a:avLst/>
              <a:gdLst>
                <a:gd name="connsiteX0" fmla="*/ 29497 w 439641"/>
                <a:gd name="connsiteY0" fmla="*/ 14733 h 280204"/>
                <a:gd name="connsiteX1" fmla="*/ 427703 w 439641"/>
                <a:gd name="connsiteY1" fmla="*/ 29481 h 280204"/>
                <a:gd name="connsiteX2" fmla="*/ 383458 w 439641"/>
                <a:gd name="connsiteY2" fmla="*/ 250707 h 280204"/>
                <a:gd name="connsiteX3" fmla="*/ 339213 w 439641"/>
                <a:gd name="connsiteY3" fmla="*/ 265455 h 280204"/>
                <a:gd name="connsiteX4" fmla="*/ 176980 w 439641"/>
                <a:gd name="connsiteY4" fmla="*/ 280204 h 280204"/>
                <a:gd name="connsiteX5" fmla="*/ 14748 w 439641"/>
                <a:gd name="connsiteY5" fmla="*/ 235959 h 280204"/>
                <a:gd name="connsiteX6" fmla="*/ 0 w 439641"/>
                <a:gd name="connsiteY6" fmla="*/ 191713 h 280204"/>
                <a:gd name="connsiteX7" fmla="*/ 14748 w 439641"/>
                <a:gd name="connsiteY7" fmla="*/ 88475 h 280204"/>
                <a:gd name="connsiteX8" fmla="*/ 44245 w 439641"/>
                <a:gd name="connsiteY8" fmla="*/ 44230 h 280204"/>
                <a:gd name="connsiteX9" fmla="*/ 88490 w 439641"/>
                <a:gd name="connsiteY9" fmla="*/ 14733 h 280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9641" h="280204">
                  <a:moveTo>
                    <a:pt x="29497" y="14733"/>
                  </a:moveTo>
                  <a:cubicBezTo>
                    <a:pt x="162232" y="19649"/>
                    <a:pt x="308900" y="-29921"/>
                    <a:pt x="427703" y="29481"/>
                  </a:cubicBezTo>
                  <a:cubicBezTo>
                    <a:pt x="455353" y="43306"/>
                    <a:pt x="432657" y="211348"/>
                    <a:pt x="383458" y="250707"/>
                  </a:cubicBezTo>
                  <a:cubicBezTo>
                    <a:pt x="371319" y="260418"/>
                    <a:pt x="354603" y="263256"/>
                    <a:pt x="339213" y="265455"/>
                  </a:cubicBezTo>
                  <a:cubicBezTo>
                    <a:pt x="285458" y="273134"/>
                    <a:pt x="231058" y="275288"/>
                    <a:pt x="176980" y="280204"/>
                  </a:cubicBezTo>
                  <a:cubicBezTo>
                    <a:pt x="130946" y="274449"/>
                    <a:pt x="51928" y="282435"/>
                    <a:pt x="14748" y="235959"/>
                  </a:cubicBezTo>
                  <a:cubicBezTo>
                    <a:pt x="5036" y="223819"/>
                    <a:pt x="4916" y="206462"/>
                    <a:pt x="0" y="191713"/>
                  </a:cubicBezTo>
                  <a:cubicBezTo>
                    <a:pt x="4916" y="157300"/>
                    <a:pt x="4759" y="121771"/>
                    <a:pt x="14748" y="88475"/>
                  </a:cubicBezTo>
                  <a:cubicBezTo>
                    <a:pt x="19841" y="71497"/>
                    <a:pt x="31711" y="56764"/>
                    <a:pt x="44245" y="44230"/>
                  </a:cubicBezTo>
                  <a:cubicBezTo>
                    <a:pt x="56779" y="31696"/>
                    <a:pt x="88490" y="14733"/>
                    <a:pt x="88490" y="14733"/>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 name="Freeform 104"/>
            <p:cNvSpPr/>
            <p:nvPr/>
          </p:nvSpPr>
          <p:spPr>
            <a:xfrm>
              <a:off x="8087647" y="5198063"/>
              <a:ext cx="439641" cy="280204"/>
            </a:xfrm>
            <a:custGeom>
              <a:avLst/>
              <a:gdLst>
                <a:gd name="connsiteX0" fmla="*/ 29497 w 439641"/>
                <a:gd name="connsiteY0" fmla="*/ 14733 h 280204"/>
                <a:gd name="connsiteX1" fmla="*/ 427703 w 439641"/>
                <a:gd name="connsiteY1" fmla="*/ 29481 h 280204"/>
                <a:gd name="connsiteX2" fmla="*/ 383458 w 439641"/>
                <a:gd name="connsiteY2" fmla="*/ 250707 h 280204"/>
                <a:gd name="connsiteX3" fmla="*/ 339213 w 439641"/>
                <a:gd name="connsiteY3" fmla="*/ 265455 h 280204"/>
                <a:gd name="connsiteX4" fmla="*/ 176980 w 439641"/>
                <a:gd name="connsiteY4" fmla="*/ 280204 h 280204"/>
                <a:gd name="connsiteX5" fmla="*/ 14748 w 439641"/>
                <a:gd name="connsiteY5" fmla="*/ 235959 h 280204"/>
                <a:gd name="connsiteX6" fmla="*/ 0 w 439641"/>
                <a:gd name="connsiteY6" fmla="*/ 191713 h 280204"/>
                <a:gd name="connsiteX7" fmla="*/ 14748 w 439641"/>
                <a:gd name="connsiteY7" fmla="*/ 88475 h 280204"/>
                <a:gd name="connsiteX8" fmla="*/ 44245 w 439641"/>
                <a:gd name="connsiteY8" fmla="*/ 44230 h 280204"/>
                <a:gd name="connsiteX9" fmla="*/ 88490 w 439641"/>
                <a:gd name="connsiteY9" fmla="*/ 14733 h 280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9641" h="280204">
                  <a:moveTo>
                    <a:pt x="29497" y="14733"/>
                  </a:moveTo>
                  <a:cubicBezTo>
                    <a:pt x="162232" y="19649"/>
                    <a:pt x="308900" y="-29921"/>
                    <a:pt x="427703" y="29481"/>
                  </a:cubicBezTo>
                  <a:cubicBezTo>
                    <a:pt x="455353" y="43306"/>
                    <a:pt x="432657" y="211348"/>
                    <a:pt x="383458" y="250707"/>
                  </a:cubicBezTo>
                  <a:cubicBezTo>
                    <a:pt x="371319" y="260418"/>
                    <a:pt x="354603" y="263256"/>
                    <a:pt x="339213" y="265455"/>
                  </a:cubicBezTo>
                  <a:cubicBezTo>
                    <a:pt x="285458" y="273134"/>
                    <a:pt x="231058" y="275288"/>
                    <a:pt x="176980" y="280204"/>
                  </a:cubicBezTo>
                  <a:cubicBezTo>
                    <a:pt x="130946" y="274449"/>
                    <a:pt x="51928" y="282435"/>
                    <a:pt x="14748" y="235959"/>
                  </a:cubicBezTo>
                  <a:cubicBezTo>
                    <a:pt x="5036" y="223819"/>
                    <a:pt x="4916" y="206462"/>
                    <a:pt x="0" y="191713"/>
                  </a:cubicBezTo>
                  <a:cubicBezTo>
                    <a:pt x="4916" y="157300"/>
                    <a:pt x="4759" y="121771"/>
                    <a:pt x="14748" y="88475"/>
                  </a:cubicBezTo>
                  <a:cubicBezTo>
                    <a:pt x="19841" y="71497"/>
                    <a:pt x="31711" y="56764"/>
                    <a:pt x="44245" y="44230"/>
                  </a:cubicBezTo>
                  <a:cubicBezTo>
                    <a:pt x="56779" y="31696"/>
                    <a:pt x="88490" y="14733"/>
                    <a:pt x="88490" y="14733"/>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 name="Multiply 105"/>
            <p:cNvSpPr/>
            <p:nvPr/>
          </p:nvSpPr>
          <p:spPr>
            <a:xfrm>
              <a:off x="7399419" y="4133177"/>
              <a:ext cx="300534" cy="424906"/>
            </a:xfrm>
            <a:prstGeom prst="mathMultiply">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9" name="Footer Placeholder 2"/>
          <p:cNvSpPr>
            <a:spLocks noGrp="1"/>
          </p:cNvSpPr>
          <p:nvPr>
            <p:ph type="ftr" sz="quarter" idx="11"/>
          </p:nvPr>
        </p:nvSpPr>
        <p:spPr>
          <a:xfrm>
            <a:off x="2845664" y="6576992"/>
            <a:ext cx="3168115" cy="310469"/>
          </a:xfrm>
        </p:spPr>
        <p:txBody>
          <a:bodyPr/>
          <a:lstStyle/>
          <a:p>
            <a:r>
              <a:rPr lang="en-IN"/>
              <a:t>Trainer: A.M.P.Ganesh Prabhu [ampganeshprabhu@gmail.com]</a:t>
            </a:r>
            <a:endParaRPr lang="en-IN" dirty="0"/>
          </a:p>
        </p:txBody>
      </p:sp>
      <p:sp>
        <p:nvSpPr>
          <p:cNvPr id="130" name="Slide Number Placeholder 3"/>
          <p:cNvSpPr>
            <a:spLocks noGrp="1"/>
          </p:cNvSpPr>
          <p:nvPr>
            <p:ph type="sldNum" sz="quarter" idx="12"/>
          </p:nvPr>
        </p:nvSpPr>
        <p:spPr>
          <a:xfrm>
            <a:off x="6985663" y="6525834"/>
            <a:ext cx="2112077" cy="310469"/>
          </a:xfrm>
        </p:spPr>
        <p:txBody>
          <a:bodyPr/>
          <a:lstStyle/>
          <a:p>
            <a:fld id="{655AD4A9-8CA1-4D98-8B5C-B111F93BCC3A}" type="slidenum">
              <a:rPr lang="en-IN" smtClean="0"/>
              <a:t>161</a:t>
            </a:fld>
            <a:endParaRPr lang="en-IN"/>
          </a:p>
        </p:txBody>
      </p:sp>
    </p:spTree>
    <p:extLst>
      <p:ext uri="{BB962C8B-B14F-4D97-AF65-F5344CB8AC3E}">
        <p14:creationId xmlns:p14="http://schemas.microsoft.com/office/powerpoint/2010/main" val="18680432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8979504" cy="6628577"/>
            <a:chOff x="0" y="0"/>
            <a:chExt cx="8979504" cy="6628577"/>
          </a:xfrm>
        </p:grpSpPr>
        <p:grpSp>
          <p:nvGrpSpPr>
            <p:cNvPr id="75" name="Group 74"/>
            <p:cNvGrpSpPr/>
            <p:nvPr/>
          </p:nvGrpSpPr>
          <p:grpSpPr>
            <a:xfrm>
              <a:off x="1479459" y="2411947"/>
              <a:ext cx="1328678" cy="895595"/>
              <a:chOff x="2552731" y="2386266"/>
              <a:chExt cx="1328678" cy="895595"/>
            </a:xfrm>
          </p:grpSpPr>
          <p:sp>
            <p:nvSpPr>
              <p:cNvPr id="131" name="Rectangle 130"/>
              <p:cNvSpPr/>
              <p:nvPr/>
            </p:nvSpPr>
            <p:spPr>
              <a:xfrm>
                <a:off x="2552731" y="2386266"/>
                <a:ext cx="1328678" cy="89559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2" name="Rectangle 131"/>
              <p:cNvSpPr/>
              <p:nvPr/>
            </p:nvSpPr>
            <p:spPr>
              <a:xfrm>
                <a:off x="2647636" y="2472381"/>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 </a:t>
                </a:r>
                <a:endParaRPr lang="en-IN" sz="1400" dirty="0">
                  <a:solidFill>
                    <a:schemeClr val="tx1"/>
                  </a:solidFill>
                </a:endParaRPr>
              </a:p>
            </p:txBody>
          </p:sp>
          <p:sp>
            <p:nvSpPr>
              <p:cNvPr id="133" name="Rectangle 132"/>
              <p:cNvSpPr/>
              <p:nvPr/>
            </p:nvSpPr>
            <p:spPr>
              <a:xfrm>
                <a:off x="3227615" y="2472381"/>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 </a:t>
                </a:r>
                <a:endParaRPr lang="en-IN" sz="1100" b="1" dirty="0">
                  <a:solidFill>
                    <a:schemeClr val="tx1"/>
                  </a:solidFill>
                </a:endParaRPr>
              </a:p>
            </p:txBody>
          </p:sp>
          <p:sp>
            <p:nvSpPr>
              <p:cNvPr id="134" name="Rectangle 133"/>
              <p:cNvSpPr/>
              <p:nvPr/>
            </p:nvSpPr>
            <p:spPr>
              <a:xfrm>
                <a:off x="2647636" y="2834063"/>
                <a:ext cx="1159958" cy="3272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Pointer to Control Block</a:t>
                </a:r>
                <a:endParaRPr lang="en-IN" sz="1200" b="1" dirty="0">
                  <a:solidFill>
                    <a:schemeClr val="tx1"/>
                  </a:solidFill>
                </a:endParaRPr>
              </a:p>
            </p:txBody>
          </p:sp>
        </p:grpSp>
        <p:sp>
          <p:nvSpPr>
            <p:cNvPr id="76" name="TextBox 75"/>
            <p:cNvSpPr txBox="1"/>
            <p:nvPr/>
          </p:nvSpPr>
          <p:spPr>
            <a:xfrm>
              <a:off x="5285449" y="5982246"/>
              <a:ext cx="1249922" cy="646331"/>
            </a:xfrm>
            <a:prstGeom prst="rect">
              <a:avLst/>
            </a:prstGeom>
            <a:noFill/>
          </p:spPr>
          <p:txBody>
            <a:bodyPr wrap="square" rtlCol="0">
              <a:spAutoFit/>
            </a:bodyPr>
            <a:lstStyle/>
            <a:p>
              <a:pPr algn="ctr"/>
              <a:r>
                <a:rPr lang="en-US" b="1" dirty="0"/>
                <a:t>CONTROL BLOCK</a:t>
              </a:r>
              <a:endParaRPr lang="en-IN" b="1" dirty="0"/>
            </a:p>
          </p:txBody>
        </p:sp>
        <p:cxnSp>
          <p:nvCxnSpPr>
            <p:cNvPr id="77" name="Straight Connector 76"/>
            <p:cNvCxnSpPr/>
            <p:nvPr/>
          </p:nvCxnSpPr>
          <p:spPr>
            <a:xfrm>
              <a:off x="44592" y="3444641"/>
              <a:ext cx="8934912" cy="3352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0" y="2812804"/>
              <a:ext cx="848740" cy="444899"/>
            </a:xfrm>
            <a:prstGeom prst="rect">
              <a:avLst/>
            </a:prstGeom>
            <a:noFill/>
          </p:spPr>
          <p:txBody>
            <a:bodyPr wrap="square" rtlCol="0">
              <a:spAutoFit/>
            </a:bodyPr>
            <a:lstStyle/>
            <a:p>
              <a:pPr algn="ctr"/>
              <a:r>
                <a:rPr lang="en-US" sz="1400" b="1" dirty="0"/>
                <a:t>Stack memory</a:t>
              </a:r>
              <a:endParaRPr lang="en-IN" sz="1400" b="1" dirty="0"/>
            </a:p>
          </p:txBody>
        </p:sp>
        <p:sp>
          <p:nvSpPr>
            <p:cNvPr id="79" name="TextBox 78"/>
            <p:cNvSpPr txBox="1"/>
            <p:nvPr/>
          </p:nvSpPr>
          <p:spPr>
            <a:xfrm>
              <a:off x="22866" y="4227411"/>
              <a:ext cx="848740" cy="444899"/>
            </a:xfrm>
            <a:prstGeom prst="rect">
              <a:avLst/>
            </a:prstGeom>
            <a:noFill/>
          </p:spPr>
          <p:txBody>
            <a:bodyPr wrap="square" rtlCol="0">
              <a:spAutoFit/>
            </a:bodyPr>
            <a:lstStyle/>
            <a:p>
              <a:pPr algn="ctr"/>
              <a:r>
                <a:rPr lang="en-US" sz="1400" b="1" dirty="0"/>
                <a:t>Heap memory</a:t>
              </a:r>
              <a:endParaRPr lang="en-IN" sz="1400" b="1" dirty="0"/>
            </a:p>
          </p:txBody>
        </p:sp>
        <p:cxnSp>
          <p:nvCxnSpPr>
            <p:cNvPr id="80" name="Elbow Connector 79"/>
            <p:cNvCxnSpPr>
              <a:stCxn id="131" idx="2"/>
            </p:cNvCxnSpPr>
            <p:nvPr/>
          </p:nvCxnSpPr>
          <p:spPr>
            <a:xfrm rot="16200000" flipH="1">
              <a:off x="1800199" y="3651141"/>
              <a:ext cx="1520606" cy="8334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1857015" y="2080612"/>
              <a:ext cx="501156" cy="261706"/>
            </a:xfrm>
            <a:prstGeom prst="rect">
              <a:avLst/>
            </a:prstGeom>
            <a:noFill/>
          </p:spPr>
          <p:txBody>
            <a:bodyPr wrap="square" rtlCol="0">
              <a:spAutoFit/>
            </a:bodyPr>
            <a:lstStyle/>
            <a:p>
              <a:pPr algn="ctr"/>
              <a:r>
                <a:rPr lang="en-US" sz="1400" b="1" dirty="0"/>
                <a:t>ptr1</a:t>
              </a:r>
              <a:endParaRPr lang="en-IN" sz="1400" b="1" dirty="0"/>
            </a:p>
          </p:txBody>
        </p:sp>
        <p:sp>
          <p:nvSpPr>
            <p:cNvPr id="82" name="Rectangle 81"/>
            <p:cNvSpPr/>
            <p:nvPr/>
          </p:nvSpPr>
          <p:spPr>
            <a:xfrm>
              <a:off x="7523549" y="2447782"/>
              <a:ext cx="535514" cy="3031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tx1"/>
                </a:solidFill>
              </a:endParaRPr>
            </a:p>
          </p:txBody>
        </p:sp>
        <p:grpSp>
          <p:nvGrpSpPr>
            <p:cNvPr id="83" name="Group 82"/>
            <p:cNvGrpSpPr/>
            <p:nvPr/>
          </p:nvGrpSpPr>
          <p:grpSpPr>
            <a:xfrm>
              <a:off x="2655513" y="4809444"/>
              <a:ext cx="1361515" cy="1697690"/>
              <a:chOff x="4921885" y="4445427"/>
              <a:chExt cx="1361515" cy="1697690"/>
            </a:xfrm>
          </p:grpSpPr>
          <p:sp>
            <p:nvSpPr>
              <p:cNvPr id="124" name="Rectangle 123"/>
              <p:cNvSpPr/>
              <p:nvPr/>
            </p:nvSpPr>
            <p:spPr>
              <a:xfrm>
                <a:off x="4921885" y="4445427"/>
                <a:ext cx="1361515" cy="169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5" name="Rectangle 124"/>
              <p:cNvSpPr/>
              <p:nvPr/>
            </p:nvSpPr>
            <p:spPr>
              <a:xfrm>
                <a:off x="5039970" y="4559850"/>
                <a:ext cx="1141459" cy="295936"/>
              </a:xfrm>
              <a:prstGeom prst="rect">
                <a:avLst/>
              </a:prstGeom>
              <a:solidFill>
                <a:schemeClr val="accent2">
                  <a:lumMod val="60000"/>
                  <a:lumOff val="40000"/>
                </a:schemeClr>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a:t>
                </a:r>
                <a:endParaRPr lang="en-IN" sz="900" dirty="0">
                  <a:solidFill>
                    <a:schemeClr val="tx1"/>
                  </a:solidFill>
                </a:endParaRPr>
              </a:p>
            </p:txBody>
          </p:sp>
          <p:sp>
            <p:nvSpPr>
              <p:cNvPr id="126" name="Rectangle 125"/>
              <p:cNvSpPr/>
              <p:nvPr/>
            </p:nvSpPr>
            <p:spPr>
              <a:xfrm>
                <a:off x="5012653" y="4899265"/>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127" name="Rectangle 126"/>
              <p:cNvSpPr/>
              <p:nvPr/>
            </p:nvSpPr>
            <p:spPr>
              <a:xfrm>
                <a:off x="5782735" y="4899265"/>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128" name="Rectangle 127"/>
              <p:cNvSpPr/>
              <p:nvPr/>
            </p:nvSpPr>
            <p:spPr>
              <a:xfrm>
                <a:off x="5012653" y="5302676"/>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129" name="Rectangle 128"/>
              <p:cNvSpPr/>
              <p:nvPr/>
            </p:nvSpPr>
            <p:spPr>
              <a:xfrm>
                <a:off x="5782735" y="5302676"/>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130" name="Rectangle 129"/>
              <p:cNvSpPr/>
              <p:nvPr/>
            </p:nvSpPr>
            <p:spPr>
              <a:xfrm>
                <a:off x="5012652" y="5706088"/>
                <a:ext cx="1187180"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grpSp>
        <p:grpSp>
          <p:nvGrpSpPr>
            <p:cNvPr id="84" name="Group 83"/>
            <p:cNvGrpSpPr/>
            <p:nvPr/>
          </p:nvGrpSpPr>
          <p:grpSpPr>
            <a:xfrm>
              <a:off x="6005366" y="2168750"/>
              <a:ext cx="1328678" cy="895595"/>
              <a:chOff x="2552731" y="2386266"/>
              <a:chExt cx="1328678" cy="895595"/>
            </a:xfrm>
          </p:grpSpPr>
          <p:sp>
            <p:nvSpPr>
              <p:cNvPr id="120" name="Rectangle 119"/>
              <p:cNvSpPr/>
              <p:nvPr/>
            </p:nvSpPr>
            <p:spPr>
              <a:xfrm>
                <a:off x="2552731" y="2386266"/>
                <a:ext cx="1328678" cy="89559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1" name="Rectangle 120"/>
              <p:cNvSpPr/>
              <p:nvPr/>
            </p:nvSpPr>
            <p:spPr>
              <a:xfrm>
                <a:off x="2647636" y="2472381"/>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 </a:t>
                </a:r>
                <a:endParaRPr lang="en-IN" sz="1400" dirty="0">
                  <a:solidFill>
                    <a:schemeClr val="tx1"/>
                  </a:solidFill>
                </a:endParaRPr>
              </a:p>
            </p:txBody>
          </p:sp>
          <p:sp>
            <p:nvSpPr>
              <p:cNvPr id="122" name="Rectangle 121"/>
              <p:cNvSpPr/>
              <p:nvPr/>
            </p:nvSpPr>
            <p:spPr>
              <a:xfrm>
                <a:off x="3227615" y="2472381"/>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CA*</a:t>
                </a:r>
                <a:endParaRPr lang="en-IN" sz="1400" b="1" dirty="0">
                  <a:solidFill>
                    <a:schemeClr val="tx1"/>
                  </a:solidFill>
                </a:endParaRPr>
              </a:p>
            </p:txBody>
          </p:sp>
          <p:sp>
            <p:nvSpPr>
              <p:cNvPr id="123" name="Rectangle 122"/>
              <p:cNvSpPr/>
              <p:nvPr/>
            </p:nvSpPr>
            <p:spPr>
              <a:xfrm>
                <a:off x="2647636" y="2834063"/>
                <a:ext cx="1159958" cy="3272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Pointer to Control Block</a:t>
                </a:r>
                <a:endParaRPr lang="en-IN" sz="1200" b="1" dirty="0">
                  <a:solidFill>
                    <a:schemeClr val="tx1"/>
                  </a:solidFill>
                </a:endParaRPr>
              </a:p>
            </p:txBody>
          </p:sp>
        </p:grpSp>
        <p:cxnSp>
          <p:nvCxnSpPr>
            <p:cNvPr id="85" name="Elbow Connector 84"/>
            <p:cNvCxnSpPr>
              <a:stCxn id="120" idx="2"/>
            </p:cNvCxnSpPr>
            <p:nvPr/>
          </p:nvCxnSpPr>
          <p:spPr>
            <a:xfrm rot="16200000" flipH="1">
              <a:off x="6260751" y="3473299"/>
              <a:ext cx="1649380" cy="8314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6382922" y="1837415"/>
              <a:ext cx="501156" cy="307777"/>
            </a:xfrm>
            <a:prstGeom prst="rect">
              <a:avLst/>
            </a:prstGeom>
            <a:noFill/>
          </p:spPr>
          <p:txBody>
            <a:bodyPr wrap="square" rtlCol="0">
              <a:spAutoFit/>
            </a:bodyPr>
            <a:lstStyle/>
            <a:p>
              <a:pPr algn="ctr"/>
              <a:r>
                <a:rPr lang="en-US" sz="1400" b="1" dirty="0"/>
                <a:t>ptr2</a:t>
              </a:r>
              <a:endParaRPr lang="en-IN" sz="1400" b="1" dirty="0"/>
            </a:p>
          </p:txBody>
        </p:sp>
        <p:grpSp>
          <p:nvGrpSpPr>
            <p:cNvPr id="87" name="Group 86"/>
            <p:cNvGrpSpPr/>
            <p:nvPr/>
          </p:nvGrpSpPr>
          <p:grpSpPr>
            <a:xfrm>
              <a:off x="7181420" y="4713723"/>
              <a:ext cx="1361515" cy="1697690"/>
              <a:chOff x="4921885" y="4445427"/>
              <a:chExt cx="1361515" cy="1697690"/>
            </a:xfrm>
          </p:grpSpPr>
          <p:sp>
            <p:nvSpPr>
              <p:cNvPr id="113" name="Rectangle 112"/>
              <p:cNvSpPr/>
              <p:nvPr/>
            </p:nvSpPr>
            <p:spPr>
              <a:xfrm>
                <a:off x="4921885" y="4445427"/>
                <a:ext cx="1361515" cy="169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14" name="Rectangle 113"/>
              <p:cNvSpPr/>
              <p:nvPr/>
            </p:nvSpPr>
            <p:spPr>
              <a:xfrm>
                <a:off x="5039970" y="4559850"/>
                <a:ext cx="1141459" cy="295936"/>
              </a:xfrm>
              <a:prstGeom prst="rect">
                <a:avLst/>
              </a:prstGeom>
              <a:solidFill>
                <a:schemeClr val="accent2">
                  <a:lumMod val="60000"/>
                  <a:lumOff val="40000"/>
                </a:schemeClr>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 </a:t>
                </a:r>
                <a:endParaRPr lang="en-IN" sz="900" dirty="0">
                  <a:solidFill>
                    <a:schemeClr val="tx1"/>
                  </a:solidFill>
                </a:endParaRPr>
              </a:p>
            </p:txBody>
          </p:sp>
          <p:sp>
            <p:nvSpPr>
              <p:cNvPr id="115" name="Rectangle 114"/>
              <p:cNvSpPr/>
              <p:nvPr/>
            </p:nvSpPr>
            <p:spPr>
              <a:xfrm>
                <a:off x="5012653" y="4899265"/>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116" name="Rectangle 115"/>
              <p:cNvSpPr/>
              <p:nvPr/>
            </p:nvSpPr>
            <p:spPr>
              <a:xfrm>
                <a:off x="5782735" y="4899265"/>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117" name="Rectangle 116"/>
              <p:cNvSpPr/>
              <p:nvPr/>
            </p:nvSpPr>
            <p:spPr>
              <a:xfrm>
                <a:off x="5012653" y="5302676"/>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118" name="Rectangle 117"/>
              <p:cNvSpPr/>
              <p:nvPr/>
            </p:nvSpPr>
            <p:spPr>
              <a:xfrm>
                <a:off x="5782735" y="5302676"/>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119" name="Rectangle 118"/>
              <p:cNvSpPr/>
              <p:nvPr/>
            </p:nvSpPr>
            <p:spPr>
              <a:xfrm>
                <a:off x="5012652" y="5706088"/>
                <a:ext cx="1187180"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grpSp>
        <p:sp>
          <p:nvSpPr>
            <p:cNvPr id="89" name="Rectangle 88"/>
            <p:cNvSpPr/>
            <p:nvPr/>
          </p:nvSpPr>
          <p:spPr>
            <a:xfrm>
              <a:off x="655937" y="682531"/>
              <a:ext cx="3404468" cy="1384995"/>
            </a:xfrm>
            <a:prstGeom prst="rect">
              <a:avLst/>
            </a:prstGeom>
            <a:solidFill>
              <a:schemeClr val="tx1"/>
            </a:solidFill>
          </p:spPr>
          <p:txBody>
            <a:bodyPr wrap="square">
              <a:spAutoFit/>
            </a:bodyPr>
            <a:lstStyle/>
            <a:p>
              <a:r>
                <a:rPr lang="en-IN" sz="1400" b="1" dirty="0">
                  <a:solidFill>
                    <a:srgbClr val="569CD6"/>
                  </a:solidFill>
                  <a:latin typeface="Courier New" panose="02070309020205020404" pitchFamily="49" charset="0"/>
                  <a:cs typeface="Courier New" panose="02070309020205020404" pitchFamily="49" charset="0"/>
                </a:rPr>
                <a:t>class</a:t>
              </a:r>
              <a:r>
                <a:rPr lang="en-IN" sz="1400" b="1" dirty="0">
                  <a:solidFill>
                    <a:srgbClr val="D4D4D4"/>
                  </a:solidFill>
                  <a:latin typeface="Courier New" panose="02070309020205020404" pitchFamily="49" charset="0"/>
                  <a:cs typeface="Courier New" panose="02070309020205020404" pitchFamily="49" charset="0"/>
                </a:rPr>
                <a:t> </a:t>
              </a:r>
              <a:r>
                <a:rPr lang="en-IN" sz="1400" b="1" dirty="0">
                  <a:solidFill>
                    <a:srgbClr val="4EC9B0"/>
                  </a:solidFill>
                  <a:latin typeface="Courier New" panose="02070309020205020404" pitchFamily="49" charset="0"/>
                  <a:cs typeface="Courier New" panose="02070309020205020404" pitchFamily="49" charset="0"/>
                </a:rPr>
                <a:t>CA</a:t>
              </a:r>
              <a:endParaRPr lang="en-IN" sz="1400" b="1" dirty="0">
                <a:solidFill>
                  <a:srgbClr val="D4D4D4"/>
                </a:solidFill>
                <a:latin typeface="Courier New" panose="02070309020205020404" pitchFamily="49" charset="0"/>
                <a:cs typeface="Courier New" panose="02070309020205020404" pitchFamily="49" charset="0"/>
              </a:endParaRPr>
            </a:p>
            <a:p>
              <a:r>
                <a:rPr lang="en-IN" sz="1400" b="1" dirty="0">
                  <a:solidFill>
                    <a:srgbClr val="D4D4D4"/>
                  </a:solidFill>
                  <a:latin typeface="Courier New" panose="02070309020205020404" pitchFamily="49" charset="0"/>
                  <a:cs typeface="Courier New" panose="02070309020205020404" pitchFamily="49" charset="0"/>
                </a:rPr>
                <a:t>{</a:t>
              </a:r>
            </a:p>
            <a:p>
              <a:r>
                <a:rPr lang="en-IN" sz="1400" b="1" dirty="0">
                  <a:solidFill>
                    <a:srgbClr val="569CD6"/>
                  </a:solidFill>
                  <a:latin typeface="Courier New" panose="02070309020205020404" pitchFamily="49" charset="0"/>
                  <a:cs typeface="Courier New" panose="02070309020205020404" pitchFamily="49" charset="0"/>
                </a:rPr>
                <a:t>private:</a:t>
              </a:r>
              <a:endParaRPr lang="en-IN" sz="1400" b="1" dirty="0">
                <a:solidFill>
                  <a:srgbClr val="D4D4D4"/>
                </a:solidFill>
                <a:latin typeface="Courier New" panose="02070309020205020404" pitchFamily="49" charset="0"/>
                <a:cs typeface="Courier New" panose="02070309020205020404" pitchFamily="49" charset="0"/>
              </a:endParaRPr>
            </a:p>
            <a:p>
              <a:r>
                <a:rPr lang="en-IN" sz="1400" b="1" dirty="0">
                  <a:solidFill>
                    <a:srgbClr val="6A9955"/>
                  </a:solidFill>
                  <a:latin typeface="Courier New" panose="02070309020205020404" pitchFamily="49" charset="0"/>
                  <a:cs typeface="Courier New" panose="02070309020205020404" pitchFamily="49" charset="0"/>
                </a:rPr>
                <a:t>    //</a:t>
              </a:r>
              <a:r>
                <a:rPr lang="en-IN" sz="1400" b="1" dirty="0" err="1">
                  <a:solidFill>
                    <a:srgbClr val="6A9955"/>
                  </a:solidFill>
                  <a:latin typeface="Courier New" panose="02070309020205020404" pitchFamily="49" charset="0"/>
                  <a:cs typeface="Courier New" panose="02070309020205020404" pitchFamily="49" charset="0"/>
                </a:rPr>
                <a:t>shared_ptr</a:t>
              </a:r>
              <a:r>
                <a:rPr lang="en-IN" sz="1400" b="1" dirty="0">
                  <a:solidFill>
                    <a:srgbClr val="6A9955"/>
                  </a:solidFill>
                  <a:latin typeface="Courier New" panose="02070309020205020404" pitchFamily="49" charset="0"/>
                  <a:cs typeface="Courier New" panose="02070309020205020404" pitchFamily="49" charset="0"/>
                </a:rPr>
                <a:t>&lt;CA&gt; p1;</a:t>
              </a:r>
              <a:endParaRPr lang="en-IN" sz="1400" b="1" dirty="0">
                <a:solidFill>
                  <a:srgbClr val="D4D4D4"/>
                </a:solidFill>
                <a:latin typeface="Courier New" panose="02070309020205020404" pitchFamily="49" charset="0"/>
                <a:cs typeface="Courier New" panose="02070309020205020404" pitchFamily="49" charset="0"/>
              </a:endParaRPr>
            </a:p>
            <a:p>
              <a:r>
                <a:rPr lang="en-IN" sz="1400" b="1" dirty="0">
                  <a:solidFill>
                    <a:srgbClr val="D4D4D4"/>
                  </a:solidFill>
                  <a:latin typeface="Courier New" panose="02070309020205020404" pitchFamily="49" charset="0"/>
                  <a:cs typeface="Courier New" panose="02070309020205020404" pitchFamily="49" charset="0"/>
                </a:rPr>
                <a:t>    </a:t>
              </a:r>
              <a:r>
                <a:rPr lang="en-IN" sz="1400" b="1" dirty="0" err="1">
                  <a:solidFill>
                    <a:srgbClr val="4EC9B0"/>
                  </a:solidFill>
                  <a:latin typeface="Courier New" panose="02070309020205020404" pitchFamily="49" charset="0"/>
                  <a:cs typeface="Courier New" panose="02070309020205020404" pitchFamily="49" charset="0"/>
                </a:rPr>
                <a:t>weak_ptr</a:t>
              </a:r>
              <a:r>
                <a:rPr lang="en-IN" sz="1400" b="1" dirty="0">
                  <a:solidFill>
                    <a:srgbClr val="D4D4D4"/>
                  </a:solidFill>
                  <a:latin typeface="Courier New" panose="02070309020205020404" pitchFamily="49" charset="0"/>
                  <a:cs typeface="Courier New" panose="02070309020205020404" pitchFamily="49" charset="0"/>
                </a:rPr>
                <a:t>&lt;</a:t>
              </a:r>
              <a:r>
                <a:rPr lang="en-IN" sz="1400" b="1" dirty="0">
                  <a:solidFill>
                    <a:srgbClr val="4EC9B0"/>
                  </a:solidFill>
                  <a:latin typeface="Courier New" panose="02070309020205020404" pitchFamily="49" charset="0"/>
                  <a:cs typeface="Courier New" panose="02070309020205020404" pitchFamily="49" charset="0"/>
                </a:rPr>
                <a:t>CA</a:t>
              </a:r>
              <a:r>
                <a:rPr lang="en-IN" sz="1400" b="1" dirty="0">
                  <a:solidFill>
                    <a:srgbClr val="D4D4D4"/>
                  </a:solidFill>
                  <a:latin typeface="Courier New" panose="02070309020205020404" pitchFamily="49" charset="0"/>
                  <a:cs typeface="Courier New" panose="02070309020205020404" pitchFamily="49" charset="0"/>
                </a:rPr>
                <a:t>&gt; </a:t>
              </a:r>
              <a:r>
                <a:rPr lang="en-IN" sz="1400" b="1" dirty="0">
                  <a:solidFill>
                    <a:srgbClr val="9CDCFE"/>
                  </a:solidFill>
                  <a:latin typeface="Courier New" panose="02070309020205020404" pitchFamily="49" charset="0"/>
                  <a:cs typeface="Courier New" panose="02070309020205020404" pitchFamily="49" charset="0"/>
                </a:rPr>
                <a:t>p1</a:t>
              </a:r>
              <a:r>
                <a:rPr lang="en-IN" sz="1400" b="1" dirty="0">
                  <a:solidFill>
                    <a:srgbClr val="D4D4D4"/>
                  </a:solidFill>
                  <a:latin typeface="Courier New" panose="02070309020205020404" pitchFamily="49" charset="0"/>
                  <a:cs typeface="Courier New" panose="02070309020205020404" pitchFamily="49" charset="0"/>
                </a:rPr>
                <a:t>;</a:t>
              </a:r>
            </a:p>
            <a:p>
              <a:endParaRPr lang="en-IN" sz="1400" b="1" dirty="0">
                <a:solidFill>
                  <a:srgbClr val="D4D4D4"/>
                </a:solidFill>
                <a:effectLst/>
                <a:latin typeface="Courier New" panose="02070309020205020404" pitchFamily="49" charset="0"/>
                <a:cs typeface="Courier New" panose="02070309020205020404" pitchFamily="49" charset="0"/>
              </a:endParaRPr>
            </a:p>
          </p:txBody>
        </p:sp>
        <p:sp>
          <p:nvSpPr>
            <p:cNvPr id="90" name="Rectangle 89"/>
            <p:cNvSpPr/>
            <p:nvPr/>
          </p:nvSpPr>
          <p:spPr>
            <a:xfrm>
              <a:off x="3670550" y="3737454"/>
              <a:ext cx="1141459" cy="295936"/>
            </a:xfrm>
            <a:prstGeom prst="rect">
              <a:avLst/>
            </a:prstGeom>
            <a:solidFill>
              <a:schemeClr val="accent6">
                <a:lumMod val="60000"/>
                <a:lumOff val="40000"/>
              </a:schemeClr>
            </a:solidFill>
            <a:ln>
              <a:solidFill>
                <a:schemeClr val="accent6">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weak_ptr</a:t>
              </a:r>
              <a:r>
                <a:rPr lang="en-US" sz="900" dirty="0">
                  <a:solidFill>
                    <a:schemeClr val="tx1"/>
                  </a:solidFill>
                </a:rPr>
                <a:t>&lt;CA&gt; p1</a:t>
              </a:r>
              <a:endParaRPr lang="en-IN" sz="900" dirty="0">
                <a:solidFill>
                  <a:schemeClr val="tx1"/>
                </a:solidFill>
              </a:endParaRPr>
            </a:p>
          </p:txBody>
        </p:sp>
        <p:sp>
          <p:nvSpPr>
            <p:cNvPr id="91" name="TextBox 90"/>
            <p:cNvSpPr txBox="1"/>
            <p:nvPr/>
          </p:nvSpPr>
          <p:spPr>
            <a:xfrm>
              <a:off x="3826440" y="3429094"/>
              <a:ext cx="456057" cy="307777"/>
            </a:xfrm>
            <a:prstGeom prst="rect">
              <a:avLst/>
            </a:prstGeom>
            <a:noFill/>
          </p:spPr>
          <p:txBody>
            <a:bodyPr wrap="square" rtlCol="0">
              <a:spAutoFit/>
            </a:bodyPr>
            <a:lstStyle/>
            <a:p>
              <a:r>
                <a:rPr lang="en-US" sz="1400" b="1" dirty="0">
                  <a:solidFill>
                    <a:srgbClr val="C00000"/>
                  </a:solidFill>
                </a:rPr>
                <a:t>CA</a:t>
              </a:r>
              <a:endParaRPr lang="en-IN" sz="1400" b="1" dirty="0">
                <a:solidFill>
                  <a:srgbClr val="C00000"/>
                </a:solidFill>
              </a:endParaRPr>
            </a:p>
          </p:txBody>
        </p:sp>
        <p:sp>
          <p:nvSpPr>
            <p:cNvPr id="92" name="Rectangle 91"/>
            <p:cNvSpPr/>
            <p:nvPr/>
          </p:nvSpPr>
          <p:spPr>
            <a:xfrm>
              <a:off x="5319102" y="3753047"/>
              <a:ext cx="1141459" cy="295936"/>
            </a:xfrm>
            <a:prstGeom prst="rect">
              <a:avLst/>
            </a:prstGeom>
            <a:solidFill>
              <a:schemeClr val="accent6">
                <a:lumMod val="60000"/>
                <a:lumOff val="40000"/>
              </a:schemeClr>
            </a:solidFill>
            <a:ln>
              <a:solidFill>
                <a:schemeClr val="accent6">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weak_ptr</a:t>
              </a:r>
              <a:r>
                <a:rPr lang="en-US" sz="900" dirty="0">
                  <a:solidFill>
                    <a:schemeClr val="tx1"/>
                  </a:solidFill>
                </a:rPr>
                <a:t>&lt;CA&gt; p1</a:t>
              </a:r>
              <a:endParaRPr lang="en-IN" sz="900" dirty="0">
                <a:solidFill>
                  <a:schemeClr val="tx1"/>
                </a:solidFill>
              </a:endParaRPr>
            </a:p>
          </p:txBody>
        </p:sp>
        <p:sp>
          <p:nvSpPr>
            <p:cNvPr id="93" name="TextBox 92"/>
            <p:cNvSpPr txBox="1"/>
            <p:nvPr/>
          </p:nvSpPr>
          <p:spPr>
            <a:xfrm>
              <a:off x="5690873" y="3421706"/>
              <a:ext cx="456057" cy="307777"/>
            </a:xfrm>
            <a:prstGeom prst="rect">
              <a:avLst/>
            </a:prstGeom>
            <a:noFill/>
          </p:spPr>
          <p:txBody>
            <a:bodyPr wrap="square" rtlCol="0">
              <a:spAutoFit/>
            </a:bodyPr>
            <a:lstStyle/>
            <a:p>
              <a:r>
                <a:rPr lang="en-US" sz="1400" b="1" dirty="0">
                  <a:solidFill>
                    <a:srgbClr val="C00000"/>
                  </a:solidFill>
                </a:rPr>
                <a:t>CA</a:t>
              </a:r>
              <a:endParaRPr lang="en-IN" sz="1400" b="1" dirty="0">
                <a:solidFill>
                  <a:srgbClr val="C00000"/>
                </a:solidFill>
              </a:endParaRPr>
            </a:p>
          </p:txBody>
        </p:sp>
        <p:sp>
          <p:nvSpPr>
            <p:cNvPr id="94" name="Rectangle 93"/>
            <p:cNvSpPr/>
            <p:nvPr/>
          </p:nvSpPr>
          <p:spPr>
            <a:xfrm>
              <a:off x="3670550" y="4097341"/>
              <a:ext cx="1135915" cy="160409"/>
            </a:xfrm>
            <a:prstGeom prst="rect">
              <a:avLst/>
            </a:prstGeom>
            <a:solidFill>
              <a:schemeClr val="accent6">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t>
              </a:r>
              <a:endParaRPr lang="en-IN" sz="1400" dirty="0"/>
            </a:p>
          </p:txBody>
        </p:sp>
        <p:sp>
          <p:nvSpPr>
            <p:cNvPr id="95" name="Rectangle 94"/>
            <p:cNvSpPr/>
            <p:nvPr/>
          </p:nvSpPr>
          <p:spPr>
            <a:xfrm>
              <a:off x="5294880" y="4152407"/>
              <a:ext cx="1135915" cy="160409"/>
            </a:xfrm>
            <a:prstGeom prst="rect">
              <a:avLst/>
            </a:prstGeom>
            <a:solidFill>
              <a:schemeClr val="accent6">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t>
              </a:r>
              <a:endParaRPr lang="en-IN" sz="1400" dirty="0"/>
            </a:p>
          </p:txBody>
        </p:sp>
        <p:cxnSp>
          <p:nvCxnSpPr>
            <p:cNvPr id="96" name="Elbow Connector 95"/>
            <p:cNvCxnSpPr/>
            <p:nvPr/>
          </p:nvCxnSpPr>
          <p:spPr>
            <a:xfrm rot="5400000">
              <a:off x="5175985" y="2894575"/>
              <a:ext cx="1276174" cy="382589"/>
            </a:xfrm>
            <a:prstGeom prst="bentConnector3">
              <a:avLst>
                <a:gd name="adj1" fmla="val -2005"/>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Elbow Connector 96"/>
            <p:cNvCxnSpPr>
              <a:endCxn id="90" idx="0"/>
            </p:cNvCxnSpPr>
            <p:nvPr/>
          </p:nvCxnSpPr>
          <p:spPr>
            <a:xfrm>
              <a:off x="2808137" y="2653069"/>
              <a:ext cx="1433143" cy="1084385"/>
            </a:xfrm>
            <a:prstGeom prst="bent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4504645" y="566071"/>
              <a:ext cx="4176584" cy="1169551"/>
            </a:xfrm>
            <a:prstGeom prst="rect">
              <a:avLst/>
            </a:prstGeom>
            <a:solidFill>
              <a:schemeClr val="tx1"/>
            </a:solidFill>
          </p:spPr>
          <p:txBody>
            <a:bodyPr wrap="square">
              <a:spAutoFit/>
            </a:bodyPr>
            <a:lstStyle/>
            <a:p>
              <a:r>
                <a:rPr lang="en-IN" sz="1400" dirty="0" err="1">
                  <a:solidFill>
                    <a:srgbClr val="4EC9B0"/>
                  </a:solidFill>
                  <a:latin typeface="Consolas" panose="020B0609020204030204" pitchFamily="49" charset="0"/>
                </a:rPr>
                <a:t>shared_ptr</a:t>
              </a:r>
              <a:r>
                <a:rPr lang="en-IN" sz="1400" dirty="0">
                  <a:solidFill>
                    <a:srgbClr val="D4D4D4"/>
                  </a:solidFill>
                  <a:latin typeface="Consolas" panose="020B0609020204030204" pitchFamily="49" charset="0"/>
                </a:rPr>
                <a:t>&lt;</a:t>
              </a:r>
              <a:r>
                <a:rPr lang="en-IN" sz="1400" dirty="0">
                  <a:solidFill>
                    <a:srgbClr val="4EC9B0"/>
                  </a:solidFill>
                  <a:latin typeface="Consolas" panose="020B0609020204030204" pitchFamily="49" charset="0"/>
                </a:rPr>
                <a:t>CA</a:t>
              </a:r>
              <a:r>
                <a:rPr lang="en-IN" sz="1400" dirty="0">
                  <a:solidFill>
                    <a:srgbClr val="D4D4D4"/>
                  </a:solidFill>
                  <a:latin typeface="Consolas" panose="020B0609020204030204" pitchFamily="49" charset="0"/>
                </a:rPr>
                <a:t>&gt; </a:t>
              </a:r>
              <a:r>
                <a:rPr lang="en-IN" sz="1400" dirty="0">
                  <a:solidFill>
                    <a:srgbClr val="9CDCFE"/>
                  </a:solidFill>
                  <a:latin typeface="Consolas" panose="020B0609020204030204" pitchFamily="49" charset="0"/>
                </a:rPr>
                <a:t>ptr1</a:t>
              </a:r>
              <a:r>
                <a:rPr lang="en-IN" sz="1400" dirty="0">
                  <a:solidFill>
                    <a:srgbClr val="D4D4D4"/>
                  </a:solidFill>
                  <a:latin typeface="Consolas" panose="020B0609020204030204" pitchFamily="49" charset="0"/>
                </a:rPr>
                <a:t> = </a:t>
              </a:r>
              <a:r>
                <a:rPr lang="en-IN" sz="1400" dirty="0" err="1">
                  <a:solidFill>
                    <a:srgbClr val="DCDCAA"/>
                  </a:solidFill>
                  <a:latin typeface="Consolas" panose="020B0609020204030204" pitchFamily="49" charset="0"/>
                </a:rPr>
                <a:t>make_shared</a:t>
              </a:r>
              <a:r>
                <a:rPr lang="en-IN" sz="1400" dirty="0">
                  <a:solidFill>
                    <a:srgbClr val="D4D4D4"/>
                  </a:solidFill>
                  <a:latin typeface="Consolas" panose="020B0609020204030204" pitchFamily="49" charset="0"/>
                </a:rPr>
                <a:t>&lt;</a:t>
              </a:r>
              <a:r>
                <a:rPr lang="en-IN" sz="1400" dirty="0">
                  <a:solidFill>
                    <a:srgbClr val="4EC9B0"/>
                  </a:solidFill>
                  <a:latin typeface="Consolas" panose="020B0609020204030204" pitchFamily="49" charset="0"/>
                </a:rPr>
                <a:t>CA</a:t>
              </a:r>
              <a:r>
                <a:rPr lang="en-IN" sz="1400" dirty="0">
                  <a:solidFill>
                    <a:srgbClr val="D4D4D4"/>
                  </a:solidFill>
                  <a:latin typeface="Consolas" panose="020B0609020204030204" pitchFamily="49" charset="0"/>
                </a:rPr>
                <a:t>&gt;();</a:t>
              </a:r>
            </a:p>
            <a:p>
              <a:r>
                <a:rPr lang="en-IN" sz="1400" dirty="0" err="1">
                  <a:solidFill>
                    <a:srgbClr val="4EC9B0"/>
                  </a:solidFill>
                  <a:latin typeface="Consolas" panose="020B0609020204030204" pitchFamily="49" charset="0"/>
                </a:rPr>
                <a:t>shared_ptr</a:t>
              </a:r>
              <a:r>
                <a:rPr lang="en-IN" sz="1400" dirty="0">
                  <a:solidFill>
                    <a:srgbClr val="D4D4D4"/>
                  </a:solidFill>
                  <a:latin typeface="Consolas" panose="020B0609020204030204" pitchFamily="49" charset="0"/>
                </a:rPr>
                <a:t>&lt;</a:t>
              </a:r>
              <a:r>
                <a:rPr lang="en-IN" sz="1400" dirty="0">
                  <a:solidFill>
                    <a:srgbClr val="4EC9B0"/>
                  </a:solidFill>
                  <a:latin typeface="Consolas" panose="020B0609020204030204" pitchFamily="49" charset="0"/>
                </a:rPr>
                <a:t>CA</a:t>
              </a:r>
              <a:r>
                <a:rPr lang="en-IN" sz="1400" dirty="0">
                  <a:solidFill>
                    <a:srgbClr val="D4D4D4"/>
                  </a:solidFill>
                  <a:latin typeface="Consolas" panose="020B0609020204030204" pitchFamily="49" charset="0"/>
                </a:rPr>
                <a:t>&gt; </a:t>
              </a:r>
              <a:r>
                <a:rPr lang="en-IN" sz="1400" dirty="0">
                  <a:solidFill>
                    <a:srgbClr val="9CDCFE"/>
                  </a:solidFill>
                  <a:latin typeface="Consolas" panose="020B0609020204030204" pitchFamily="49" charset="0"/>
                </a:rPr>
                <a:t>ptr2</a:t>
              </a:r>
              <a:r>
                <a:rPr lang="en-IN" sz="1400" dirty="0">
                  <a:solidFill>
                    <a:srgbClr val="D4D4D4"/>
                  </a:solidFill>
                  <a:latin typeface="Consolas" panose="020B0609020204030204" pitchFamily="49" charset="0"/>
                </a:rPr>
                <a:t> = </a:t>
              </a:r>
              <a:r>
                <a:rPr lang="en-IN" sz="1400" dirty="0" err="1">
                  <a:solidFill>
                    <a:srgbClr val="DCDCAA"/>
                  </a:solidFill>
                  <a:latin typeface="Consolas" panose="020B0609020204030204" pitchFamily="49" charset="0"/>
                </a:rPr>
                <a:t>make_shared</a:t>
              </a:r>
              <a:r>
                <a:rPr lang="en-IN" sz="1400" dirty="0">
                  <a:solidFill>
                    <a:srgbClr val="D4D4D4"/>
                  </a:solidFill>
                  <a:latin typeface="Consolas" panose="020B0609020204030204" pitchFamily="49" charset="0"/>
                </a:rPr>
                <a:t>&lt;</a:t>
              </a:r>
              <a:r>
                <a:rPr lang="en-IN" sz="1400" dirty="0">
                  <a:solidFill>
                    <a:srgbClr val="4EC9B0"/>
                  </a:solidFill>
                  <a:latin typeface="Consolas" panose="020B0609020204030204" pitchFamily="49" charset="0"/>
                </a:rPr>
                <a:t>CA</a:t>
              </a:r>
              <a:r>
                <a:rPr lang="en-IN" sz="1400" dirty="0">
                  <a:solidFill>
                    <a:srgbClr val="D4D4D4"/>
                  </a:solidFill>
                  <a:latin typeface="Consolas" panose="020B0609020204030204" pitchFamily="49" charset="0"/>
                </a:rPr>
                <a:t>&gt;();</a:t>
              </a:r>
            </a:p>
            <a:p>
              <a:br>
                <a:rPr lang="en-IN" sz="1400" dirty="0">
                  <a:solidFill>
                    <a:srgbClr val="D4D4D4"/>
                  </a:solidFill>
                  <a:latin typeface="Consolas" panose="020B0609020204030204" pitchFamily="49" charset="0"/>
                </a:rPr>
              </a:br>
              <a:r>
                <a:rPr lang="en-IN" sz="1400" dirty="0">
                  <a:solidFill>
                    <a:srgbClr val="D4D4D4"/>
                  </a:solidFill>
                  <a:latin typeface="Consolas" panose="020B0609020204030204" pitchFamily="49" charset="0"/>
                </a:rPr>
                <a:t> </a:t>
              </a:r>
              <a:r>
                <a:rPr lang="en-IN" sz="1400" dirty="0">
                  <a:solidFill>
                    <a:srgbClr val="9CDCFE"/>
                  </a:solidFill>
                  <a:latin typeface="Consolas" panose="020B0609020204030204" pitchFamily="49" charset="0"/>
                </a:rPr>
                <a:t>ptr1</a:t>
              </a:r>
              <a:r>
                <a:rPr lang="en-IN" sz="1400" dirty="0">
                  <a:solidFill>
                    <a:srgbClr val="DCDCAA"/>
                  </a:solidFill>
                  <a:latin typeface="Consolas" panose="020B0609020204030204" pitchFamily="49" charset="0"/>
                </a:rPr>
                <a:t>-&gt;Set</a:t>
              </a:r>
              <a:r>
                <a:rPr lang="en-IN" sz="1400" dirty="0">
                  <a:solidFill>
                    <a:srgbClr val="D4D4D4"/>
                  </a:solidFill>
                  <a:latin typeface="Consolas" panose="020B0609020204030204" pitchFamily="49" charset="0"/>
                </a:rPr>
                <a:t>(</a:t>
              </a:r>
              <a:r>
                <a:rPr lang="en-IN" sz="1400" dirty="0">
                  <a:solidFill>
                    <a:srgbClr val="9CDCFE"/>
                  </a:solidFill>
                  <a:latin typeface="Consolas" panose="020B0609020204030204" pitchFamily="49" charset="0"/>
                </a:rPr>
                <a:t>ptr2</a:t>
              </a:r>
              <a:r>
                <a:rPr lang="en-IN" sz="1400" dirty="0">
                  <a:solidFill>
                    <a:srgbClr val="D4D4D4"/>
                  </a:solidFill>
                  <a:latin typeface="Consolas" panose="020B0609020204030204" pitchFamily="49" charset="0"/>
                </a:rPr>
                <a:t>);</a:t>
              </a:r>
            </a:p>
            <a:p>
              <a:r>
                <a:rPr lang="en-IN" sz="1400" dirty="0">
                  <a:solidFill>
                    <a:srgbClr val="D4D4D4"/>
                  </a:solidFill>
                  <a:latin typeface="Consolas" panose="020B0609020204030204" pitchFamily="49" charset="0"/>
                </a:rPr>
                <a:t> </a:t>
              </a:r>
              <a:r>
                <a:rPr lang="en-IN" sz="1400" dirty="0">
                  <a:solidFill>
                    <a:srgbClr val="9CDCFE"/>
                  </a:solidFill>
                  <a:latin typeface="Consolas" panose="020B0609020204030204" pitchFamily="49" charset="0"/>
                </a:rPr>
                <a:t>ptr2</a:t>
              </a:r>
              <a:r>
                <a:rPr lang="en-IN" sz="1400" dirty="0">
                  <a:solidFill>
                    <a:srgbClr val="DCDCAA"/>
                  </a:solidFill>
                  <a:latin typeface="Consolas" panose="020B0609020204030204" pitchFamily="49" charset="0"/>
                </a:rPr>
                <a:t>-&gt;Set</a:t>
              </a:r>
              <a:r>
                <a:rPr lang="en-IN" sz="1400" dirty="0">
                  <a:solidFill>
                    <a:srgbClr val="D4D4D4"/>
                  </a:solidFill>
                  <a:latin typeface="Consolas" panose="020B0609020204030204" pitchFamily="49" charset="0"/>
                </a:rPr>
                <a:t>(</a:t>
              </a:r>
              <a:r>
                <a:rPr lang="en-IN" sz="1400" dirty="0">
                  <a:solidFill>
                    <a:srgbClr val="9CDCFE"/>
                  </a:solidFill>
                  <a:latin typeface="Consolas" panose="020B0609020204030204" pitchFamily="49" charset="0"/>
                </a:rPr>
                <a:t>ptr1</a:t>
              </a:r>
              <a:r>
                <a:rPr lang="en-IN" sz="1400" dirty="0">
                  <a:solidFill>
                    <a:srgbClr val="D4D4D4"/>
                  </a:solidFill>
                  <a:latin typeface="Consolas" panose="020B0609020204030204" pitchFamily="49" charset="0"/>
                </a:rPr>
                <a:t>);</a:t>
              </a:r>
              <a:endParaRPr lang="en-IN" sz="1400" b="0" dirty="0">
                <a:solidFill>
                  <a:srgbClr val="D4D4D4"/>
                </a:solidFill>
                <a:effectLst/>
                <a:latin typeface="Consolas" panose="020B0609020204030204" pitchFamily="49" charset="0"/>
              </a:endParaRPr>
            </a:p>
          </p:txBody>
        </p:sp>
        <p:cxnSp>
          <p:nvCxnSpPr>
            <p:cNvPr id="99" name="Elbow Connector 98"/>
            <p:cNvCxnSpPr>
              <a:stCxn id="94" idx="2"/>
            </p:cNvCxnSpPr>
            <p:nvPr/>
          </p:nvCxnSpPr>
          <p:spPr>
            <a:xfrm rot="16200000" flipH="1">
              <a:off x="5170710" y="3325547"/>
              <a:ext cx="1032118" cy="2896523"/>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Elbow Connector 99"/>
            <p:cNvCxnSpPr>
              <a:stCxn id="95" idx="2"/>
            </p:cNvCxnSpPr>
            <p:nvPr/>
          </p:nvCxnSpPr>
          <p:spPr>
            <a:xfrm rot="5400000">
              <a:off x="4169706" y="4160138"/>
              <a:ext cx="1540455" cy="1845810"/>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1" name="Freeform 100"/>
            <p:cNvSpPr/>
            <p:nvPr/>
          </p:nvSpPr>
          <p:spPr>
            <a:xfrm>
              <a:off x="4354134" y="1093739"/>
              <a:ext cx="2109019" cy="909906"/>
            </a:xfrm>
            <a:custGeom>
              <a:avLst/>
              <a:gdLst>
                <a:gd name="connsiteX0" fmla="*/ 0 w 2109019"/>
                <a:gd name="connsiteY0" fmla="*/ 229801 h 909906"/>
                <a:gd name="connsiteX1" fmla="*/ 73742 w 2109019"/>
                <a:gd name="connsiteY1" fmla="*/ 215052 h 909906"/>
                <a:gd name="connsiteX2" fmla="*/ 117987 w 2109019"/>
                <a:gd name="connsiteY2" fmla="*/ 185556 h 909906"/>
                <a:gd name="connsiteX3" fmla="*/ 206477 w 2109019"/>
                <a:gd name="connsiteY3" fmla="*/ 156059 h 909906"/>
                <a:gd name="connsiteX4" fmla="*/ 383458 w 2109019"/>
                <a:gd name="connsiteY4" fmla="*/ 126562 h 909906"/>
                <a:gd name="connsiteX5" fmla="*/ 427703 w 2109019"/>
                <a:gd name="connsiteY5" fmla="*/ 111814 h 909906"/>
                <a:gd name="connsiteX6" fmla="*/ 471948 w 2109019"/>
                <a:gd name="connsiteY6" fmla="*/ 82317 h 909906"/>
                <a:gd name="connsiteX7" fmla="*/ 545690 w 2109019"/>
                <a:gd name="connsiteY7" fmla="*/ 67569 h 909906"/>
                <a:gd name="connsiteX8" fmla="*/ 604684 w 2109019"/>
                <a:gd name="connsiteY8" fmla="*/ 38072 h 909906"/>
                <a:gd name="connsiteX9" fmla="*/ 766916 w 2109019"/>
                <a:gd name="connsiteY9" fmla="*/ 8575 h 909906"/>
                <a:gd name="connsiteX10" fmla="*/ 1843548 w 2109019"/>
                <a:gd name="connsiteY10" fmla="*/ 38072 h 909906"/>
                <a:gd name="connsiteX11" fmla="*/ 1917290 w 2109019"/>
                <a:gd name="connsiteY11" fmla="*/ 52820 h 909906"/>
                <a:gd name="connsiteX12" fmla="*/ 2005781 w 2109019"/>
                <a:gd name="connsiteY12" fmla="*/ 82317 h 909906"/>
                <a:gd name="connsiteX13" fmla="*/ 2050026 w 2109019"/>
                <a:gd name="connsiteY13" fmla="*/ 111814 h 909906"/>
                <a:gd name="connsiteX14" fmla="*/ 2094271 w 2109019"/>
                <a:gd name="connsiteY14" fmla="*/ 215052 h 909906"/>
                <a:gd name="connsiteX15" fmla="*/ 2109019 w 2109019"/>
                <a:gd name="connsiteY15" fmla="*/ 259298 h 909906"/>
                <a:gd name="connsiteX16" fmla="*/ 2094271 w 2109019"/>
                <a:gd name="connsiteY16" fmla="*/ 701749 h 909906"/>
                <a:gd name="connsiteX17" fmla="*/ 2079523 w 2109019"/>
                <a:gd name="connsiteY17" fmla="*/ 745994 h 909906"/>
                <a:gd name="connsiteX18" fmla="*/ 2035277 w 2109019"/>
                <a:gd name="connsiteY18" fmla="*/ 790240 h 909906"/>
                <a:gd name="connsiteX19" fmla="*/ 1946787 w 2109019"/>
                <a:gd name="connsiteY19" fmla="*/ 849233 h 909906"/>
                <a:gd name="connsiteX20" fmla="*/ 1843548 w 2109019"/>
                <a:gd name="connsiteY20" fmla="*/ 878730 h 909906"/>
                <a:gd name="connsiteX21" fmla="*/ 1799303 w 2109019"/>
                <a:gd name="connsiteY21" fmla="*/ 908227 h 909906"/>
                <a:gd name="connsiteX22" fmla="*/ 737419 w 2109019"/>
                <a:gd name="connsiteY22" fmla="*/ 893478 h 909906"/>
                <a:gd name="connsiteX23" fmla="*/ 693174 w 2109019"/>
                <a:gd name="connsiteY23" fmla="*/ 863981 h 909906"/>
                <a:gd name="connsiteX24" fmla="*/ 648929 w 2109019"/>
                <a:gd name="connsiteY24" fmla="*/ 849233 h 909906"/>
                <a:gd name="connsiteX25" fmla="*/ 589935 w 2109019"/>
                <a:gd name="connsiteY25" fmla="*/ 819736 h 909906"/>
                <a:gd name="connsiteX26" fmla="*/ 545690 w 2109019"/>
                <a:gd name="connsiteY26" fmla="*/ 804988 h 909906"/>
                <a:gd name="connsiteX27" fmla="*/ 383458 w 2109019"/>
                <a:gd name="connsiteY27" fmla="*/ 731246 h 909906"/>
                <a:gd name="connsiteX28" fmla="*/ 235974 w 2109019"/>
                <a:gd name="connsiteY28" fmla="*/ 613259 h 909906"/>
                <a:gd name="connsiteX29" fmla="*/ 191729 w 2109019"/>
                <a:gd name="connsiteY29" fmla="*/ 598511 h 909906"/>
                <a:gd name="connsiteX30" fmla="*/ 103239 w 2109019"/>
                <a:gd name="connsiteY30" fmla="*/ 524769 h 909906"/>
                <a:gd name="connsiteX31" fmla="*/ 73742 w 2109019"/>
                <a:gd name="connsiteY31" fmla="*/ 480523 h 909906"/>
                <a:gd name="connsiteX32" fmla="*/ 58994 w 2109019"/>
                <a:gd name="connsiteY32" fmla="*/ 436278 h 909906"/>
                <a:gd name="connsiteX33" fmla="*/ 29497 w 2109019"/>
                <a:gd name="connsiteY33" fmla="*/ 392033 h 909906"/>
                <a:gd name="connsiteX34" fmla="*/ 44245 w 2109019"/>
                <a:gd name="connsiteY34" fmla="*/ 185556 h 909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109019" h="909906">
                  <a:moveTo>
                    <a:pt x="0" y="229801"/>
                  </a:moveTo>
                  <a:cubicBezTo>
                    <a:pt x="24581" y="224885"/>
                    <a:pt x="50271" y="223854"/>
                    <a:pt x="73742" y="215052"/>
                  </a:cubicBezTo>
                  <a:cubicBezTo>
                    <a:pt x="90339" y="208828"/>
                    <a:pt x="101790" y="192755"/>
                    <a:pt x="117987" y="185556"/>
                  </a:cubicBezTo>
                  <a:cubicBezTo>
                    <a:pt x="146399" y="172928"/>
                    <a:pt x="176313" y="163600"/>
                    <a:pt x="206477" y="156059"/>
                  </a:cubicBezTo>
                  <a:cubicBezTo>
                    <a:pt x="303923" y="131698"/>
                    <a:pt x="245358" y="143825"/>
                    <a:pt x="383458" y="126562"/>
                  </a:cubicBezTo>
                  <a:cubicBezTo>
                    <a:pt x="398206" y="121646"/>
                    <a:pt x="413798" y="118766"/>
                    <a:pt x="427703" y="111814"/>
                  </a:cubicBezTo>
                  <a:cubicBezTo>
                    <a:pt x="443557" y="103887"/>
                    <a:pt x="455351" y="88541"/>
                    <a:pt x="471948" y="82317"/>
                  </a:cubicBezTo>
                  <a:cubicBezTo>
                    <a:pt x="495419" y="73515"/>
                    <a:pt x="521109" y="72485"/>
                    <a:pt x="545690" y="67569"/>
                  </a:cubicBezTo>
                  <a:cubicBezTo>
                    <a:pt x="565355" y="57737"/>
                    <a:pt x="584098" y="45792"/>
                    <a:pt x="604684" y="38072"/>
                  </a:cubicBezTo>
                  <a:cubicBezTo>
                    <a:pt x="647481" y="22023"/>
                    <a:pt x="729224" y="13959"/>
                    <a:pt x="766916" y="8575"/>
                  </a:cubicBezTo>
                  <a:cubicBezTo>
                    <a:pt x="1125793" y="18407"/>
                    <a:pt x="1491507" y="-32334"/>
                    <a:pt x="1843548" y="38072"/>
                  </a:cubicBezTo>
                  <a:cubicBezTo>
                    <a:pt x="1868129" y="42988"/>
                    <a:pt x="1893106" y="46224"/>
                    <a:pt x="1917290" y="52820"/>
                  </a:cubicBezTo>
                  <a:cubicBezTo>
                    <a:pt x="1947287" y="61001"/>
                    <a:pt x="2005781" y="82317"/>
                    <a:pt x="2005781" y="82317"/>
                  </a:cubicBezTo>
                  <a:cubicBezTo>
                    <a:pt x="2020529" y="92149"/>
                    <a:pt x="2037492" y="99280"/>
                    <a:pt x="2050026" y="111814"/>
                  </a:cubicBezTo>
                  <a:cubicBezTo>
                    <a:pt x="2085950" y="147738"/>
                    <a:pt x="2080732" y="167664"/>
                    <a:pt x="2094271" y="215052"/>
                  </a:cubicBezTo>
                  <a:cubicBezTo>
                    <a:pt x="2098542" y="230000"/>
                    <a:pt x="2104103" y="244549"/>
                    <a:pt x="2109019" y="259298"/>
                  </a:cubicBezTo>
                  <a:cubicBezTo>
                    <a:pt x="2104103" y="406782"/>
                    <a:pt x="2103198" y="554454"/>
                    <a:pt x="2094271" y="701749"/>
                  </a:cubicBezTo>
                  <a:cubicBezTo>
                    <a:pt x="2093331" y="717267"/>
                    <a:pt x="2088146" y="733059"/>
                    <a:pt x="2079523" y="745994"/>
                  </a:cubicBezTo>
                  <a:cubicBezTo>
                    <a:pt x="2067953" y="763349"/>
                    <a:pt x="2051741" y="777435"/>
                    <a:pt x="2035277" y="790240"/>
                  </a:cubicBezTo>
                  <a:cubicBezTo>
                    <a:pt x="2007294" y="812004"/>
                    <a:pt x="1980418" y="838023"/>
                    <a:pt x="1946787" y="849233"/>
                  </a:cubicBezTo>
                  <a:cubicBezTo>
                    <a:pt x="1883312" y="870391"/>
                    <a:pt x="1917624" y="860210"/>
                    <a:pt x="1843548" y="878730"/>
                  </a:cubicBezTo>
                  <a:cubicBezTo>
                    <a:pt x="1828800" y="888562"/>
                    <a:pt x="1817027" y="907991"/>
                    <a:pt x="1799303" y="908227"/>
                  </a:cubicBezTo>
                  <a:cubicBezTo>
                    <a:pt x="1445339" y="912946"/>
                    <a:pt x="1091132" y="907627"/>
                    <a:pt x="737419" y="893478"/>
                  </a:cubicBezTo>
                  <a:cubicBezTo>
                    <a:pt x="719708" y="892770"/>
                    <a:pt x="709028" y="871908"/>
                    <a:pt x="693174" y="863981"/>
                  </a:cubicBezTo>
                  <a:cubicBezTo>
                    <a:pt x="679269" y="857029"/>
                    <a:pt x="663218" y="855357"/>
                    <a:pt x="648929" y="849233"/>
                  </a:cubicBezTo>
                  <a:cubicBezTo>
                    <a:pt x="628721" y="840572"/>
                    <a:pt x="610143" y="828397"/>
                    <a:pt x="589935" y="819736"/>
                  </a:cubicBezTo>
                  <a:cubicBezTo>
                    <a:pt x="575646" y="813612"/>
                    <a:pt x="559843" y="811421"/>
                    <a:pt x="545690" y="804988"/>
                  </a:cubicBezTo>
                  <a:cubicBezTo>
                    <a:pt x="364339" y="722555"/>
                    <a:pt x="486904" y="765727"/>
                    <a:pt x="383458" y="731246"/>
                  </a:cubicBezTo>
                  <a:cubicBezTo>
                    <a:pt x="343182" y="690970"/>
                    <a:pt x="291789" y="631863"/>
                    <a:pt x="235974" y="613259"/>
                  </a:cubicBezTo>
                  <a:lnTo>
                    <a:pt x="191729" y="598511"/>
                  </a:lnTo>
                  <a:cubicBezTo>
                    <a:pt x="119864" y="490712"/>
                    <a:pt x="215511" y="618329"/>
                    <a:pt x="103239" y="524769"/>
                  </a:cubicBezTo>
                  <a:cubicBezTo>
                    <a:pt x="89622" y="513421"/>
                    <a:pt x="83574" y="495272"/>
                    <a:pt x="73742" y="480523"/>
                  </a:cubicBezTo>
                  <a:cubicBezTo>
                    <a:pt x="68826" y="465775"/>
                    <a:pt x="65946" y="450183"/>
                    <a:pt x="58994" y="436278"/>
                  </a:cubicBezTo>
                  <a:cubicBezTo>
                    <a:pt x="51067" y="420424"/>
                    <a:pt x="30538" y="409728"/>
                    <a:pt x="29497" y="392033"/>
                  </a:cubicBezTo>
                  <a:cubicBezTo>
                    <a:pt x="25445" y="323151"/>
                    <a:pt x="44245" y="185556"/>
                    <a:pt x="44245" y="185556"/>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TextBox 101"/>
            <p:cNvSpPr txBox="1"/>
            <p:nvPr/>
          </p:nvSpPr>
          <p:spPr>
            <a:xfrm>
              <a:off x="806592" y="0"/>
              <a:ext cx="7632848" cy="461665"/>
            </a:xfrm>
            <a:prstGeom prst="rect">
              <a:avLst/>
            </a:prstGeom>
            <a:noFill/>
          </p:spPr>
          <p:txBody>
            <a:bodyPr wrap="square" rtlCol="0">
              <a:spAutoFit/>
            </a:bodyPr>
            <a:lstStyle/>
            <a:p>
              <a:pPr algn="ctr"/>
              <a:r>
                <a:rPr lang="en-US" sz="2400" b="1" dirty="0" err="1"/>
                <a:t>shared_ptr</a:t>
              </a:r>
              <a:r>
                <a:rPr lang="en-US" sz="2400" b="1" dirty="0"/>
                <a:t> </a:t>
              </a:r>
              <a:r>
                <a:rPr lang="en-US" sz="2400" dirty="0"/>
                <a:t>&amp; </a:t>
              </a:r>
              <a:r>
                <a:rPr lang="en-US" sz="2400" b="1" dirty="0" err="1"/>
                <a:t>weak_ptr</a:t>
              </a:r>
              <a:r>
                <a:rPr lang="en-US" sz="2400" b="1" dirty="0"/>
                <a:t> [circular reference]  </a:t>
              </a:r>
              <a:r>
                <a:rPr lang="en-US" sz="2400" b="1" i="1" dirty="0">
                  <a:solidFill>
                    <a:schemeClr val="accent4">
                      <a:lumMod val="75000"/>
                    </a:schemeClr>
                  </a:solidFill>
                </a:rPr>
                <a:t>weak link</a:t>
              </a:r>
              <a:endParaRPr lang="en-IN" sz="2400" b="1" i="1" dirty="0">
                <a:solidFill>
                  <a:schemeClr val="accent4">
                    <a:lumMod val="75000"/>
                  </a:schemeClr>
                </a:solidFill>
              </a:endParaRPr>
            </a:p>
          </p:txBody>
        </p:sp>
        <p:cxnSp>
          <p:nvCxnSpPr>
            <p:cNvPr id="103" name="Elbow Connector 102"/>
            <p:cNvCxnSpPr>
              <a:stCxn id="124" idx="0"/>
              <a:endCxn id="90" idx="1"/>
            </p:cNvCxnSpPr>
            <p:nvPr/>
          </p:nvCxnSpPr>
          <p:spPr>
            <a:xfrm rot="5400000" flipH="1" flipV="1">
              <a:off x="3041399" y="4180294"/>
              <a:ext cx="924022" cy="3342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Elbow Connector 103"/>
            <p:cNvCxnSpPr/>
            <p:nvPr/>
          </p:nvCxnSpPr>
          <p:spPr>
            <a:xfrm rot="10800000">
              <a:off x="6535372" y="3994063"/>
              <a:ext cx="798673" cy="7196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Explosion 1 104"/>
            <p:cNvSpPr/>
            <p:nvPr/>
          </p:nvSpPr>
          <p:spPr>
            <a:xfrm>
              <a:off x="7155361" y="1809817"/>
              <a:ext cx="1296144" cy="937240"/>
            </a:xfrm>
            <a:prstGeom prst="irregularSeal1">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perishes</a:t>
              </a:r>
              <a:endParaRPr lang="en-IN" sz="1200" dirty="0">
                <a:solidFill>
                  <a:schemeClr val="tx1"/>
                </a:solidFill>
              </a:endParaRPr>
            </a:p>
          </p:txBody>
        </p:sp>
        <p:sp>
          <p:nvSpPr>
            <p:cNvPr id="106" name="Multiply 105"/>
            <p:cNvSpPr/>
            <p:nvPr/>
          </p:nvSpPr>
          <p:spPr>
            <a:xfrm>
              <a:off x="6483233" y="4064681"/>
              <a:ext cx="300534" cy="424906"/>
            </a:xfrm>
            <a:prstGeom prst="mathMultiply">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7" name="Explosion 1 106"/>
            <p:cNvSpPr/>
            <p:nvPr/>
          </p:nvSpPr>
          <p:spPr>
            <a:xfrm>
              <a:off x="299931" y="2058203"/>
              <a:ext cx="1296144" cy="937240"/>
            </a:xfrm>
            <a:prstGeom prst="irregularSeal1">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perishes</a:t>
              </a:r>
              <a:endParaRPr lang="en-IN" sz="1200" dirty="0">
                <a:solidFill>
                  <a:schemeClr val="tx1"/>
                </a:solidFill>
              </a:endParaRPr>
            </a:p>
          </p:txBody>
        </p:sp>
        <p:sp>
          <p:nvSpPr>
            <p:cNvPr id="108" name="Multiply 107"/>
            <p:cNvSpPr/>
            <p:nvPr/>
          </p:nvSpPr>
          <p:spPr>
            <a:xfrm>
              <a:off x="7343216" y="3922527"/>
              <a:ext cx="300534" cy="424906"/>
            </a:xfrm>
            <a:prstGeom prst="mathMultiply">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Multiply 108"/>
            <p:cNvSpPr/>
            <p:nvPr/>
          </p:nvSpPr>
          <p:spPr>
            <a:xfrm>
              <a:off x="2268430" y="3876706"/>
              <a:ext cx="300534" cy="424906"/>
            </a:xfrm>
            <a:prstGeom prst="mathMultiply">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 name="Multiply 109"/>
            <p:cNvSpPr/>
            <p:nvPr/>
          </p:nvSpPr>
          <p:spPr>
            <a:xfrm>
              <a:off x="3365431" y="3928268"/>
              <a:ext cx="300534" cy="424906"/>
            </a:xfrm>
            <a:prstGeom prst="mathMultiply">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1" name="Freeform 110"/>
            <p:cNvSpPr/>
            <p:nvPr/>
          </p:nvSpPr>
          <p:spPr>
            <a:xfrm>
              <a:off x="3503410" y="5334798"/>
              <a:ext cx="439641" cy="280204"/>
            </a:xfrm>
            <a:custGeom>
              <a:avLst/>
              <a:gdLst>
                <a:gd name="connsiteX0" fmla="*/ 29497 w 439641"/>
                <a:gd name="connsiteY0" fmla="*/ 14733 h 280204"/>
                <a:gd name="connsiteX1" fmla="*/ 427703 w 439641"/>
                <a:gd name="connsiteY1" fmla="*/ 29481 h 280204"/>
                <a:gd name="connsiteX2" fmla="*/ 383458 w 439641"/>
                <a:gd name="connsiteY2" fmla="*/ 250707 h 280204"/>
                <a:gd name="connsiteX3" fmla="*/ 339213 w 439641"/>
                <a:gd name="connsiteY3" fmla="*/ 265455 h 280204"/>
                <a:gd name="connsiteX4" fmla="*/ 176980 w 439641"/>
                <a:gd name="connsiteY4" fmla="*/ 280204 h 280204"/>
                <a:gd name="connsiteX5" fmla="*/ 14748 w 439641"/>
                <a:gd name="connsiteY5" fmla="*/ 235959 h 280204"/>
                <a:gd name="connsiteX6" fmla="*/ 0 w 439641"/>
                <a:gd name="connsiteY6" fmla="*/ 191713 h 280204"/>
                <a:gd name="connsiteX7" fmla="*/ 14748 w 439641"/>
                <a:gd name="connsiteY7" fmla="*/ 88475 h 280204"/>
                <a:gd name="connsiteX8" fmla="*/ 44245 w 439641"/>
                <a:gd name="connsiteY8" fmla="*/ 44230 h 280204"/>
                <a:gd name="connsiteX9" fmla="*/ 88490 w 439641"/>
                <a:gd name="connsiteY9" fmla="*/ 14733 h 280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9641" h="280204">
                  <a:moveTo>
                    <a:pt x="29497" y="14733"/>
                  </a:moveTo>
                  <a:cubicBezTo>
                    <a:pt x="162232" y="19649"/>
                    <a:pt x="308900" y="-29921"/>
                    <a:pt x="427703" y="29481"/>
                  </a:cubicBezTo>
                  <a:cubicBezTo>
                    <a:pt x="455353" y="43306"/>
                    <a:pt x="432657" y="211348"/>
                    <a:pt x="383458" y="250707"/>
                  </a:cubicBezTo>
                  <a:cubicBezTo>
                    <a:pt x="371319" y="260418"/>
                    <a:pt x="354603" y="263256"/>
                    <a:pt x="339213" y="265455"/>
                  </a:cubicBezTo>
                  <a:cubicBezTo>
                    <a:pt x="285458" y="273134"/>
                    <a:pt x="231058" y="275288"/>
                    <a:pt x="176980" y="280204"/>
                  </a:cubicBezTo>
                  <a:cubicBezTo>
                    <a:pt x="130946" y="274449"/>
                    <a:pt x="51928" y="282435"/>
                    <a:pt x="14748" y="235959"/>
                  </a:cubicBezTo>
                  <a:cubicBezTo>
                    <a:pt x="5036" y="223819"/>
                    <a:pt x="4916" y="206462"/>
                    <a:pt x="0" y="191713"/>
                  </a:cubicBezTo>
                  <a:cubicBezTo>
                    <a:pt x="4916" y="157300"/>
                    <a:pt x="4759" y="121771"/>
                    <a:pt x="14748" y="88475"/>
                  </a:cubicBezTo>
                  <a:cubicBezTo>
                    <a:pt x="19841" y="71497"/>
                    <a:pt x="31711" y="56764"/>
                    <a:pt x="44245" y="44230"/>
                  </a:cubicBezTo>
                  <a:cubicBezTo>
                    <a:pt x="56779" y="31696"/>
                    <a:pt x="88490" y="14733"/>
                    <a:pt x="88490" y="14733"/>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 name="Freeform 111"/>
            <p:cNvSpPr/>
            <p:nvPr/>
          </p:nvSpPr>
          <p:spPr>
            <a:xfrm>
              <a:off x="8019726" y="5612575"/>
              <a:ext cx="439641" cy="280204"/>
            </a:xfrm>
            <a:custGeom>
              <a:avLst/>
              <a:gdLst>
                <a:gd name="connsiteX0" fmla="*/ 29497 w 439641"/>
                <a:gd name="connsiteY0" fmla="*/ 14733 h 280204"/>
                <a:gd name="connsiteX1" fmla="*/ 427703 w 439641"/>
                <a:gd name="connsiteY1" fmla="*/ 29481 h 280204"/>
                <a:gd name="connsiteX2" fmla="*/ 383458 w 439641"/>
                <a:gd name="connsiteY2" fmla="*/ 250707 h 280204"/>
                <a:gd name="connsiteX3" fmla="*/ 339213 w 439641"/>
                <a:gd name="connsiteY3" fmla="*/ 265455 h 280204"/>
                <a:gd name="connsiteX4" fmla="*/ 176980 w 439641"/>
                <a:gd name="connsiteY4" fmla="*/ 280204 h 280204"/>
                <a:gd name="connsiteX5" fmla="*/ 14748 w 439641"/>
                <a:gd name="connsiteY5" fmla="*/ 235959 h 280204"/>
                <a:gd name="connsiteX6" fmla="*/ 0 w 439641"/>
                <a:gd name="connsiteY6" fmla="*/ 191713 h 280204"/>
                <a:gd name="connsiteX7" fmla="*/ 14748 w 439641"/>
                <a:gd name="connsiteY7" fmla="*/ 88475 h 280204"/>
                <a:gd name="connsiteX8" fmla="*/ 44245 w 439641"/>
                <a:gd name="connsiteY8" fmla="*/ 44230 h 280204"/>
                <a:gd name="connsiteX9" fmla="*/ 88490 w 439641"/>
                <a:gd name="connsiteY9" fmla="*/ 14733 h 280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9641" h="280204">
                  <a:moveTo>
                    <a:pt x="29497" y="14733"/>
                  </a:moveTo>
                  <a:cubicBezTo>
                    <a:pt x="162232" y="19649"/>
                    <a:pt x="308900" y="-29921"/>
                    <a:pt x="427703" y="29481"/>
                  </a:cubicBezTo>
                  <a:cubicBezTo>
                    <a:pt x="455353" y="43306"/>
                    <a:pt x="432657" y="211348"/>
                    <a:pt x="383458" y="250707"/>
                  </a:cubicBezTo>
                  <a:cubicBezTo>
                    <a:pt x="371319" y="260418"/>
                    <a:pt x="354603" y="263256"/>
                    <a:pt x="339213" y="265455"/>
                  </a:cubicBezTo>
                  <a:cubicBezTo>
                    <a:pt x="285458" y="273134"/>
                    <a:pt x="231058" y="275288"/>
                    <a:pt x="176980" y="280204"/>
                  </a:cubicBezTo>
                  <a:cubicBezTo>
                    <a:pt x="130946" y="274449"/>
                    <a:pt x="51928" y="282435"/>
                    <a:pt x="14748" y="235959"/>
                  </a:cubicBezTo>
                  <a:cubicBezTo>
                    <a:pt x="5036" y="223819"/>
                    <a:pt x="4916" y="206462"/>
                    <a:pt x="0" y="191713"/>
                  </a:cubicBezTo>
                  <a:cubicBezTo>
                    <a:pt x="4916" y="157300"/>
                    <a:pt x="4759" y="121771"/>
                    <a:pt x="14748" y="88475"/>
                  </a:cubicBezTo>
                  <a:cubicBezTo>
                    <a:pt x="19841" y="71497"/>
                    <a:pt x="31711" y="56764"/>
                    <a:pt x="44245" y="44230"/>
                  </a:cubicBezTo>
                  <a:cubicBezTo>
                    <a:pt x="56779" y="31696"/>
                    <a:pt x="88490" y="14733"/>
                    <a:pt x="88490" y="14733"/>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5" name="Footer Placeholder 2"/>
          <p:cNvSpPr>
            <a:spLocks noGrp="1"/>
          </p:cNvSpPr>
          <p:nvPr>
            <p:ph type="ftr" sz="quarter" idx="11"/>
          </p:nvPr>
        </p:nvSpPr>
        <p:spPr>
          <a:xfrm>
            <a:off x="367166" y="6554780"/>
            <a:ext cx="3168115" cy="310469"/>
          </a:xfrm>
        </p:spPr>
        <p:txBody>
          <a:bodyPr/>
          <a:lstStyle/>
          <a:p>
            <a:r>
              <a:rPr lang="en-IN"/>
              <a:t>Trainer: A.M.P.Ganesh Prabhu [ampganeshprabhu@gmail.com]</a:t>
            </a:r>
            <a:endParaRPr lang="en-IN" dirty="0"/>
          </a:p>
        </p:txBody>
      </p:sp>
      <p:sp>
        <p:nvSpPr>
          <p:cNvPr id="136" name="Slide Number Placeholder 3"/>
          <p:cNvSpPr>
            <a:spLocks noGrp="1"/>
          </p:cNvSpPr>
          <p:nvPr>
            <p:ph type="sldNum" sz="quarter" idx="12"/>
          </p:nvPr>
        </p:nvSpPr>
        <p:spPr>
          <a:xfrm>
            <a:off x="6857481" y="6500101"/>
            <a:ext cx="2112077" cy="310469"/>
          </a:xfrm>
        </p:spPr>
        <p:txBody>
          <a:bodyPr/>
          <a:lstStyle/>
          <a:p>
            <a:fld id="{655AD4A9-8CA1-4D98-8B5C-B111F93BCC3A}" type="slidenum">
              <a:rPr lang="en-IN" smtClean="0"/>
              <a:t>162</a:t>
            </a:fld>
            <a:endParaRPr lang="en-IN" dirty="0"/>
          </a:p>
        </p:txBody>
      </p:sp>
    </p:spTree>
    <p:extLst>
      <p:ext uri="{BB962C8B-B14F-4D97-AF65-F5344CB8AC3E}">
        <p14:creationId xmlns:p14="http://schemas.microsoft.com/office/powerpoint/2010/main" val="189518432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67544" y="29090"/>
            <a:ext cx="8258093" cy="4985213"/>
            <a:chOff x="492557" y="0"/>
            <a:chExt cx="8258093" cy="4985213"/>
          </a:xfrm>
        </p:grpSpPr>
        <p:grpSp>
          <p:nvGrpSpPr>
            <p:cNvPr id="9" name="Group 8"/>
            <p:cNvGrpSpPr/>
            <p:nvPr/>
          </p:nvGrpSpPr>
          <p:grpSpPr>
            <a:xfrm>
              <a:off x="3961105" y="1971714"/>
              <a:ext cx="953061" cy="786653"/>
              <a:chOff x="6010835" y="2635624"/>
              <a:chExt cx="1694330" cy="1398494"/>
            </a:xfrm>
          </p:grpSpPr>
          <p:sp>
            <p:nvSpPr>
              <p:cNvPr id="10" name="Rectangle 9"/>
              <p:cNvSpPr/>
              <p:nvPr/>
            </p:nvSpPr>
            <p:spPr>
              <a:xfrm>
                <a:off x="6010835" y="2635624"/>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11" name="Rectangle 10"/>
              <p:cNvSpPr/>
              <p:nvPr/>
            </p:nvSpPr>
            <p:spPr>
              <a:xfrm>
                <a:off x="6131858"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Sing* </a:t>
                </a:r>
                <a:endParaRPr lang="en-IN" sz="1013" dirty="0">
                  <a:solidFill>
                    <a:schemeClr val="tx1"/>
                  </a:solidFill>
                </a:endParaRPr>
              </a:p>
            </p:txBody>
          </p:sp>
          <p:sp>
            <p:nvSpPr>
              <p:cNvPr id="12" name="Rectangle 11"/>
              <p:cNvSpPr/>
              <p:nvPr/>
            </p:nvSpPr>
            <p:spPr>
              <a:xfrm>
                <a:off x="6871447"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err="1">
                    <a:solidFill>
                      <a:srgbClr val="0000FF"/>
                    </a:solidFill>
                  </a:rPr>
                  <a:t>nullptr</a:t>
                </a:r>
                <a:endParaRPr lang="en-IN" sz="750" dirty="0">
                  <a:solidFill>
                    <a:srgbClr val="0000FF"/>
                  </a:solidFill>
                </a:endParaRPr>
              </a:p>
            </p:txBody>
          </p:sp>
          <p:sp>
            <p:nvSpPr>
              <p:cNvPr id="13" name="Rectangle 12"/>
              <p:cNvSpPr/>
              <p:nvPr/>
            </p:nvSpPr>
            <p:spPr>
              <a:xfrm>
                <a:off x="6131858" y="3334870"/>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5" b="1" dirty="0">
                    <a:solidFill>
                      <a:schemeClr val="tx1"/>
                    </a:solidFill>
                  </a:rPr>
                  <a:t>Pointer to Control Block</a:t>
                </a:r>
                <a:endParaRPr lang="en-IN" sz="675" b="1" dirty="0">
                  <a:solidFill>
                    <a:schemeClr val="tx1"/>
                  </a:solidFill>
                </a:endParaRPr>
              </a:p>
            </p:txBody>
          </p:sp>
        </p:grpSp>
        <p:sp>
          <p:nvSpPr>
            <p:cNvPr id="22" name="TextBox 21"/>
            <p:cNvSpPr txBox="1"/>
            <p:nvPr/>
          </p:nvSpPr>
          <p:spPr>
            <a:xfrm>
              <a:off x="5553178" y="4581128"/>
              <a:ext cx="743433" cy="404085"/>
            </a:xfrm>
            <a:prstGeom prst="rect">
              <a:avLst/>
            </a:prstGeom>
            <a:noFill/>
          </p:spPr>
          <p:txBody>
            <a:bodyPr wrap="square" rtlCol="0">
              <a:spAutoFit/>
            </a:bodyPr>
            <a:lstStyle/>
            <a:p>
              <a:pPr algn="ctr"/>
              <a:r>
                <a:rPr lang="en-US" sz="1013" b="1" dirty="0"/>
                <a:t>CONTROL BLOCK</a:t>
              </a:r>
              <a:endParaRPr lang="en-IN" sz="1013" b="1" dirty="0"/>
            </a:p>
          </p:txBody>
        </p:sp>
        <p:cxnSp>
          <p:nvCxnSpPr>
            <p:cNvPr id="23" name="Straight Connector 22"/>
            <p:cNvCxnSpPr/>
            <p:nvPr/>
          </p:nvCxnSpPr>
          <p:spPr>
            <a:xfrm flipV="1">
              <a:off x="1872314" y="2991093"/>
              <a:ext cx="6878336" cy="51504"/>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01680" y="3922387"/>
              <a:ext cx="741269" cy="404085"/>
            </a:xfrm>
            <a:prstGeom prst="rect">
              <a:avLst/>
            </a:prstGeom>
            <a:noFill/>
          </p:spPr>
          <p:txBody>
            <a:bodyPr wrap="square" rtlCol="0">
              <a:spAutoFit/>
            </a:bodyPr>
            <a:lstStyle/>
            <a:p>
              <a:pPr algn="ctr"/>
              <a:r>
                <a:rPr lang="en-US" sz="1013" b="1" dirty="0"/>
                <a:t>Heap memory</a:t>
              </a:r>
              <a:endParaRPr lang="en-IN" sz="1013" b="1" dirty="0"/>
            </a:p>
          </p:txBody>
        </p:sp>
        <p:sp>
          <p:nvSpPr>
            <p:cNvPr id="26" name="TextBox 25"/>
            <p:cNvSpPr txBox="1"/>
            <p:nvPr/>
          </p:nvSpPr>
          <p:spPr>
            <a:xfrm>
              <a:off x="4237189" y="1748836"/>
              <a:ext cx="503839" cy="248209"/>
            </a:xfrm>
            <a:prstGeom prst="rect">
              <a:avLst/>
            </a:prstGeom>
            <a:noFill/>
          </p:spPr>
          <p:txBody>
            <a:bodyPr wrap="square" rtlCol="0">
              <a:spAutoFit/>
            </a:bodyPr>
            <a:lstStyle/>
            <a:p>
              <a:pPr algn="ctr"/>
              <a:r>
                <a:rPr lang="en-US" sz="1013" b="1" dirty="0"/>
                <a:t>ptr1</a:t>
              </a:r>
              <a:endParaRPr lang="en-IN" sz="1013" b="1" dirty="0"/>
            </a:p>
          </p:txBody>
        </p:sp>
        <p:sp>
          <p:nvSpPr>
            <p:cNvPr id="28" name="Rectangle 27"/>
            <p:cNvSpPr/>
            <p:nvPr/>
          </p:nvSpPr>
          <p:spPr>
            <a:xfrm>
              <a:off x="5553178" y="1896519"/>
              <a:ext cx="1022517" cy="32632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Singleton* p</a:t>
              </a:r>
              <a:endParaRPr lang="en-IN" sz="1013" dirty="0"/>
            </a:p>
          </p:txBody>
        </p:sp>
        <p:sp>
          <p:nvSpPr>
            <p:cNvPr id="29" name="Bevel 28"/>
            <p:cNvSpPr/>
            <p:nvPr/>
          </p:nvSpPr>
          <p:spPr>
            <a:xfrm>
              <a:off x="5674033" y="3339636"/>
              <a:ext cx="831066" cy="582751"/>
            </a:xfrm>
            <a:prstGeom prst="bevel">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5" dirty="0">
                  <a:solidFill>
                    <a:schemeClr val="tx1"/>
                  </a:solidFill>
                </a:rPr>
                <a:t>Singleton object</a:t>
              </a:r>
              <a:endParaRPr lang="en-IN" sz="675" dirty="0">
                <a:solidFill>
                  <a:schemeClr val="tx1"/>
                </a:solidFill>
              </a:endParaRPr>
            </a:p>
          </p:txBody>
        </p:sp>
        <p:sp>
          <p:nvSpPr>
            <p:cNvPr id="41" name="Rectangle 40"/>
            <p:cNvSpPr/>
            <p:nvPr/>
          </p:nvSpPr>
          <p:spPr>
            <a:xfrm>
              <a:off x="492557" y="1115521"/>
              <a:ext cx="3026950" cy="507831"/>
            </a:xfrm>
            <a:prstGeom prst="rect">
              <a:avLst/>
            </a:prstGeom>
          </p:spPr>
          <p:txBody>
            <a:bodyPr wrap="square">
              <a:spAutoFit/>
            </a:bodyPr>
            <a:lstStyle/>
            <a:p>
              <a:r>
                <a:rPr lang="en-IN" sz="900" b="1" dirty="0">
                  <a:solidFill>
                    <a:schemeClr val="accent5">
                      <a:lumMod val="50000"/>
                    </a:schemeClr>
                  </a:solidFill>
                  <a:latin typeface="Courier New" panose="02070309020205020404" pitchFamily="49" charset="0"/>
                  <a:cs typeface="Courier New" panose="02070309020205020404" pitchFamily="49" charset="0"/>
                </a:rPr>
                <a:t>static </a:t>
              </a:r>
              <a:r>
                <a:rPr lang="en-IN" sz="900" b="1" dirty="0" err="1">
                  <a:solidFill>
                    <a:schemeClr val="accent5">
                      <a:lumMod val="50000"/>
                    </a:schemeClr>
                  </a:solidFill>
                  <a:latin typeface="Courier New" panose="02070309020205020404" pitchFamily="49" charset="0"/>
                  <a:cs typeface="Courier New" panose="02070309020205020404" pitchFamily="49" charset="0"/>
                </a:rPr>
                <a:t>shared_ptr</a:t>
              </a:r>
              <a:r>
                <a:rPr lang="en-IN" sz="900" b="1" dirty="0">
                  <a:solidFill>
                    <a:schemeClr val="accent5">
                      <a:lumMod val="50000"/>
                    </a:schemeClr>
                  </a:solidFill>
                  <a:latin typeface="Courier New" panose="02070309020205020404" pitchFamily="49" charset="0"/>
                  <a:cs typeface="Courier New" panose="02070309020205020404" pitchFamily="49" charset="0"/>
                </a:rPr>
                <a:t>&lt;Singleton&gt; ptr1;</a:t>
              </a:r>
            </a:p>
            <a:p>
              <a:endParaRPr lang="en-IN" sz="900" b="1" dirty="0">
                <a:solidFill>
                  <a:schemeClr val="accent5">
                    <a:lumMod val="50000"/>
                  </a:schemeClr>
                </a:solidFill>
                <a:latin typeface="Courier New" panose="02070309020205020404" pitchFamily="49" charset="0"/>
                <a:cs typeface="Courier New" panose="02070309020205020404" pitchFamily="49" charset="0"/>
              </a:endParaRPr>
            </a:p>
            <a:p>
              <a:r>
                <a:rPr lang="en-IN" sz="900" b="1" dirty="0">
                  <a:solidFill>
                    <a:schemeClr val="accent5">
                      <a:lumMod val="50000"/>
                    </a:schemeClr>
                  </a:solidFill>
                  <a:latin typeface="Courier New" panose="02070309020205020404" pitchFamily="49" charset="0"/>
                  <a:cs typeface="Courier New" panose="02070309020205020404" pitchFamily="49" charset="0"/>
                </a:rPr>
                <a:t>Singleton *p = new(</a:t>
              </a:r>
              <a:r>
                <a:rPr lang="en-IN" sz="900" b="1" dirty="0" err="1">
                  <a:solidFill>
                    <a:schemeClr val="accent5">
                      <a:lumMod val="50000"/>
                    </a:schemeClr>
                  </a:solidFill>
                  <a:latin typeface="Courier New" panose="02070309020205020404" pitchFamily="49" charset="0"/>
                  <a:cs typeface="Courier New" panose="02070309020205020404" pitchFamily="49" charset="0"/>
                </a:rPr>
                <a:t>nothrow</a:t>
              </a:r>
              <a:r>
                <a:rPr lang="en-IN" sz="900" b="1" dirty="0">
                  <a:solidFill>
                    <a:schemeClr val="accent5">
                      <a:lumMod val="50000"/>
                    </a:schemeClr>
                  </a:solidFill>
                  <a:latin typeface="Courier New" panose="02070309020205020404" pitchFamily="49" charset="0"/>
                  <a:cs typeface="Courier New" panose="02070309020205020404" pitchFamily="49" charset="0"/>
                </a:rPr>
                <a:t>) Singleton;</a:t>
              </a:r>
            </a:p>
          </p:txBody>
        </p:sp>
        <p:sp>
          <p:nvSpPr>
            <p:cNvPr id="42" name="TextBox 41"/>
            <p:cNvSpPr txBox="1"/>
            <p:nvPr/>
          </p:nvSpPr>
          <p:spPr>
            <a:xfrm>
              <a:off x="3655649" y="0"/>
              <a:ext cx="1322074" cy="369332"/>
            </a:xfrm>
            <a:prstGeom prst="rect">
              <a:avLst/>
            </a:prstGeom>
            <a:noFill/>
          </p:spPr>
          <p:txBody>
            <a:bodyPr wrap="square" rtlCol="0">
              <a:spAutoFit/>
            </a:bodyPr>
            <a:lstStyle/>
            <a:p>
              <a:pPr algn="ctr"/>
              <a:r>
                <a:rPr lang="en-US" b="1" dirty="0" err="1"/>
                <a:t>shared_ptr</a:t>
              </a:r>
              <a:endParaRPr lang="en-IN" b="1" dirty="0"/>
            </a:p>
          </p:txBody>
        </p:sp>
        <p:sp>
          <p:nvSpPr>
            <p:cNvPr id="45" name="TextBox 44"/>
            <p:cNvSpPr txBox="1"/>
            <p:nvPr/>
          </p:nvSpPr>
          <p:spPr>
            <a:xfrm>
              <a:off x="1488127" y="366289"/>
              <a:ext cx="5820450" cy="300082"/>
            </a:xfrm>
            <a:prstGeom prst="rect">
              <a:avLst/>
            </a:prstGeom>
            <a:solidFill>
              <a:schemeClr val="bg1">
                <a:lumMod val="75000"/>
              </a:schemeClr>
            </a:solidFill>
          </p:spPr>
          <p:txBody>
            <a:bodyPr wrap="square" rtlCol="0">
              <a:spAutoFit/>
            </a:bodyPr>
            <a:lstStyle/>
            <a:p>
              <a:pPr algn="ctr"/>
              <a:r>
                <a:rPr lang="en-US" sz="1350" b="1" dirty="0"/>
                <a:t>Singleton DP, Modern approach</a:t>
              </a:r>
              <a:endParaRPr lang="en-IN" sz="1350" b="1" dirty="0"/>
            </a:p>
          </p:txBody>
        </p:sp>
        <p:cxnSp>
          <p:nvCxnSpPr>
            <p:cNvPr id="17" name="Straight Arrow Connector 16"/>
            <p:cNvCxnSpPr>
              <a:stCxn id="28" idx="2"/>
            </p:cNvCxnSpPr>
            <p:nvPr/>
          </p:nvCxnSpPr>
          <p:spPr>
            <a:xfrm>
              <a:off x="6064437" y="2222846"/>
              <a:ext cx="0" cy="1116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501680" y="2400368"/>
              <a:ext cx="741269" cy="404085"/>
            </a:xfrm>
            <a:prstGeom prst="rect">
              <a:avLst/>
            </a:prstGeom>
            <a:noFill/>
          </p:spPr>
          <p:txBody>
            <a:bodyPr wrap="square" rtlCol="0">
              <a:spAutoFit/>
            </a:bodyPr>
            <a:lstStyle/>
            <a:p>
              <a:pPr algn="ctr"/>
              <a:r>
                <a:rPr lang="en-US" sz="1013" b="1" dirty="0"/>
                <a:t>stack memory</a:t>
              </a:r>
              <a:endParaRPr lang="en-IN" sz="1013" b="1" dirty="0"/>
            </a:p>
          </p:txBody>
        </p:sp>
      </p:grpSp>
    </p:spTree>
    <p:extLst>
      <p:ext uri="{BB962C8B-B14F-4D97-AF65-F5344CB8AC3E}">
        <p14:creationId xmlns:p14="http://schemas.microsoft.com/office/powerpoint/2010/main" val="241545798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50920" y="106200"/>
            <a:ext cx="8785505" cy="5548773"/>
            <a:chOff x="250920" y="106200"/>
            <a:chExt cx="8785505" cy="5548773"/>
          </a:xfrm>
        </p:grpSpPr>
        <p:grpSp>
          <p:nvGrpSpPr>
            <p:cNvPr id="4" name="Group 3"/>
            <p:cNvGrpSpPr/>
            <p:nvPr/>
          </p:nvGrpSpPr>
          <p:grpSpPr>
            <a:xfrm>
              <a:off x="6945467" y="2318173"/>
              <a:ext cx="953061" cy="786653"/>
              <a:chOff x="6091517" y="3325906"/>
              <a:chExt cx="1694330" cy="1398494"/>
            </a:xfrm>
          </p:grpSpPr>
          <p:sp>
            <p:nvSpPr>
              <p:cNvPr id="5" name="Rectangle 4"/>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6" name="Rectangle 5"/>
              <p:cNvSpPr/>
              <p:nvPr/>
            </p:nvSpPr>
            <p:spPr>
              <a:xfrm>
                <a:off x="6212540" y="3460377"/>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88" dirty="0">
                    <a:solidFill>
                      <a:srgbClr val="0000FF"/>
                    </a:solidFill>
                  </a:rPr>
                  <a:t>###</a:t>
                </a:r>
                <a:endParaRPr lang="en-IN" sz="788" dirty="0">
                  <a:solidFill>
                    <a:srgbClr val="0000FF"/>
                  </a:solidFill>
                </a:endParaRPr>
              </a:p>
            </p:txBody>
          </p:sp>
          <p:sp>
            <p:nvSpPr>
              <p:cNvPr id="7" name="Rectangle 6"/>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Sing*</a:t>
                </a:r>
                <a:endParaRPr lang="en-IN" sz="1013" dirty="0"/>
              </a:p>
            </p:txBody>
          </p:sp>
          <p:sp>
            <p:nvSpPr>
              <p:cNvPr id="8" name="Rectangle 7"/>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5" b="1" dirty="0">
                    <a:solidFill>
                      <a:schemeClr val="tx1"/>
                    </a:solidFill>
                  </a:rPr>
                  <a:t>Pointer to Control Block</a:t>
                </a:r>
                <a:endParaRPr lang="en-IN" sz="675" b="1" dirty="0">
                  <a:solidFill>
                    <a:schemeClr val="tx1"/>
                  </a:solidFill>
                </a:endParaRPr>
              </a:p>
            </p:txBody>
          </p:sp>
        </p:grpSp>
        <p:grpSp>
          <p:nvGrpSpPr>
            <p:cNvPr id="9" name="Group 8"/>
            <p:cNvGrpSpPr/>
            <p:nvPr/>
          </p:nvGrpSpPr>
          <p:grpSpPr>
            <a:xfrm>
              <a:off x="3226773" y="2318173"/>
              <a:ext cx="953061" cy="786653"/>
              <a:chOff x="6010835" y="2635624"/>
              <a:chExt cx="1694330" cy="1398494"/>
            </a:xfrm>
          </p:grpSpPr>
          <p:sp>
            <p:nvSpPr>
              <p:cNvPr id="10" name="Rectangle 9"/>
              <p:cNvSpPr/>
              <p:nvPr/>
            </p:nvSpPr>
            <p:spPr>
              <a:xfrm>
                <a:off x="6010835" y="2635624"/>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11" name="Rectangle 10"/>
              <p:cNvSpPr/>
              <p:nvPr/>
            </p:nvSpPr>
            <p:spPr>
              <a:xfrm>
                <a:off x="6131858"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Sing* </a:t>
                </a:r>
                <a:endParaRPr lang="en-IN" sz="1013" dirty="0">
                  <a:solidFill>
                    <a:schemeClr val="tx1"/>
                  </a:solidFill>
                </a:endParaRPr>
              </a:p>
            </p:txBody>
          </p:sp>
          <p:sp>
            <p:nvSpPr>
              <p:cNvPr id="12" name="Rectangle 11"/>
              <p:cNvSpPr/>
              <p:nvPr/>
            </p:nvSpPr>
            <p:spPr>
              <a:xfrm>
                <a:off x="6871447"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err="1">
                    <a:solidFill>
                      <a:srgbClr val="0000FF"/>
                    </a:solidFill>
                  </a:rPr>
                  <a:t>nullptr</a:t>
                </a:r>
                <a:endParaRPr lang="en-IN" sz="750" dirty="0">
                  <a:solidFill>
                    <a:srgbClr val="0000FF"/>
                  </a:solidFill>
                </a:endParaRPr>
              </a:p>
            </p:txBody>
          </p:sp>
          <p:sp>
            <p:nvSpPr>
              <p:cNvPr id="13" name="Rectangle 12"/>
              <p:cNvSpPr/>
              <p:nvPr/>
            </p:nvSpPr>
            <p:spPr>
              <a:xfrm>
                <a:off x="6131858" y="3334870"/>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5" b="1" dirty="0">
                    <a:solidFill>
                      <a:schemeClr val="tx1"/>
                    </a:solidFill>
                  </a:rPr>
                  <a:t>Pointer to Control Block</a:t>
                </a:r>
                <a:endParaRPr lang="en-IN" sz="675" b="1" dirty="0">
                  <a:solidFill>
                    <a:schemeClr val="tx1"/>
                  </a:solidFill>
                </a:endParaRPr>
              </a:p>
            </p:txBody>
          </p:sp>
        </p:grpSp>
        <p:sp>
          <p:nvSpPr>
            <p:cNvPr id="22" name="TextBox 21"/>
            <p:cNvSpPr txBox="1"/>
            <p:nvPr/>
          </p:nvSpPr>
          <p:spPr>
            <a:xfrm>
              <a:off x="6641826" y="5250888"/>
              <a:ext cx="743433" cy="404085"/>
            </a:xfrm>
            <a:prstGeom prst="rect">
              <a:avLst/>
            </a:prstGeom>
            <a:noFill/>
          </p:spPr>
          <p:txBody>
            <a:bodyPr wrap="square" rtlCol="0">
              <a:spAutoFit/>
            </a:bodyPr>
            <a:lstStyle/>
            <a:p>
              <a:pPr algn="ctr"/>
              <a:r>
                <a:rPr lang="en-US" sz="1013" b="1" dirty="0"/>
                <a:t>CONTROL BLOCK</a:t>
              </a:r>
              <a:endParaRPr lang="en-IN" sz="1013" b="1" dirty="0"/>
            </a:p>
          </p:txBody>
        </p:sp>
        <p:cxnSp>
          <p:nvCxnSpPr>
            <p:cNvPr id="23" name="Straight Connector 22"/>
            <p:cNvCxnSpPr/>
            <p:nvPr/>
          </p:nvCxnSpPr>
          <p:spPr>
            <a:xfrm flipV="1">
              <a:off x="2158089" y="3338232"/>
              <a:ext cx="6878336" cy="51504"/>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011365" y="2551319"/>
              <a:ext cx="741269" cy="404085"/>
            </a:xfrm>
            <a:prstGeom prst="rect">
              <a:avLst/>
            </a:prstGeom>
            <a:noFill/>
          </p:spPr>
          <p:txBody>
            <a:bodyPr wrap="square" rtlCol="0">
              <a:spAutoFit/>
            </a:bodyPr>
            <a:lstStyle/>
            <a:p>
              <a:pPr algn="ctr"/>
              <a:r>
                <a:rPr lang="en-US" sz="1013" b="1" dirty="0"/>
                <a:t>Stack memory</a:t>
              </a:r>
              <a:endParaRPr lang="en-IN" sz="1013" b="1" dirty="0"/>
            </a:p>
          </p:txBody>
        </p:sp>
        <p:sp>
          <p:nvSpPr>
            <p:cNvPr id="25" name="TextBox 24"/>
            <p:cNvSpPr txBox="1"/>
            <p:nvPr/>
          </p:nvSpPr>
          <p:spPr>
            <a:xfrm>
              <a:off x="8121795" y="4897801"/>
              <a:ext cx="741269" cy="404085"/>
            </a:xfrm>
            <a:prstGeom prst="rect">
              <a:avLst/>
            </a:prstGeom>
            <a:noFill/>
          </p:spPr>
          <p:txBody>
            <a:bodyPr wrap="square" rtlCol="0">
              <a:spAutoFit/>
            </a:bodyPr>
            <a:lstStyle/>
            <a:p>
              <a:pPr algn="ctr"/>
              <a:r>
                <a:rPr lang="en-US" sz="1013" b="1" dirty="0"/>
                <a:t>Heap memory</a:t>
              </a:r>
              <a:endParaRPr lang="en-IN" sz="1013" b="1" dirty="0"/>
            </a:p>
          </p:txBody>
        </p:sp>
        <p:sp>
          <p:nvSpPr>
            <p:cNvPr id="26" name="TextBox 25"/>
            <p:cNvSpPr txBox="1"/>
            <p:nvPr/>
          </p:nvSpPr>
          <p:spPr>
            <a:xfrm>
              <a:off x="3502857" y="2095295"/>
              <a:ext cx="492080" cy="248209"/>
            </a:xfrm>
            <a:prstGeom prst="rect">
              <a:avLst/>
            </a:prstGeom>
            <a:noFill/>
          </p:spPr>
          <p:txBody>
            <a:bodyPr wrap="square" rtlCol="0">
              <a:spAutoFit/>
            </a:bodyPr>
            <a:lstStyle/>
            <a:p>
              <a:pPr algn="ctr"/>
              <a:r>
                <a:rPr lang="en-US" sz="1013" b="1" dirty="0"/>
                <a:t>ptr1</a:t>
              </a:r>
              <a:endParaRPr lang="en-IN" sz="1013" b="1" dirty="0"/>
            </a:p>
          </p:txBody>
        </p:sp>
        <p:sp>
          <p:nvSpPr>
            <p:cNvPr id="27" name="TextBox 26"/>
            <p:cNvSpPr txBox="1"/>
            <p:nvPr/>
          </p:nvSpPr>
          <p:spPr>
            <a:xfrm>
              <a:off x="7148704" y="2085648"/>
              <a:ext cx="616042" cy="248209"/>
            </a:xfrm>
            <a:prstGeom prst="rect">
              <a:avLst/>
            </a:prstGeom>
            <a:noFill/>
          </p:spPr>
          <p:txBody>
            <a:bodyPr wrap="square" rtlCol="0">
              <a:spAutoFit/>
            </a:bodyPr>
            <a:lstStyle/>
            <a:p>
              <a:pPr algn="ctr"/>
              <a:r>
                <a:rPr lang="en-US" sz="1013" b="1" dirty="0"/>
                <a:t>ptr2</a:t>
              </a:r>
              <a:endParaRPr lang="en-IN" sz="1013" b="1" dirty="0"/>
            </a:p>
          </p:txBody>
        </p:sp>
        <p:grpSp>
          <p:nvGrpSpPr>
            <p:cNvPr id="32" name="Group 31"/>
            <p:cNvGrpSpPr/>
            <p:nvPr/>
          </p:nvGrpSpPr>
          <p:grpSpPr>
            <a:xfrm>
              <a:off x="6518676" y="3987706"/>
              <a:ext cx="1021136" cy="1273268"/>
              <a:chOff x="9574306" y="2971800"/>
              <a:chExt cx="1815353" cy="2263587"/>
            </a:xfrm>
          </p:grpSpPr>
          <p:sp>
            <p:nvSpPr>
              <p:cNvPr id="33" name="Rectangle 32"/>
              <p:cNvSpPr/>
              <p:nvPr/>
            </p:nvSpPr>
            <p:spPr>
              <a:xfrm>
                <a:off x="9574306" y="2971800"/>
                <a:ext cx="1815353" cy="2263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34" name="Rectangle 33"/>
              <p:cNvSpPr/>
              <p:nvPr/>
            </p:nvSpPr>
            <p:spPr>
              <a:xfrm>
                <a:off x="9695330" y="3039035"/>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5" dirty="0">
                    <a:solidFill>
                      <a:schemeClr val="tx1"/>
                    </a:solidFill>
                  </a:rPr>
                  <a:t>Sing*  </a:t>
                </a:r>
                <a:r>
                  <a:rPr lang="en-US" sz="675" dirty="0">
                    <a:solidFill>
                      <a:srgbClr val="0000FF"/>
                    </a:solidFill>
                  </a:rPr>
                  <a:t>###</a:t>
                </a:r>
                <a:endParaRPr lang="en-IN" sz="675" dirty="0">
                  <a:solidFill>
                    <a:srgbClr val="0000FF"/>
                  </a:solidFill>
                </a:endParaRPr>
              </a:p>
            </p:txBody>
          </p:sp>
          <p:sp>
            <p:nvSpPr>
              <p:cNvPr id="35" name="Rectangle 34"/>
              <p:cNvSpPr/>
              <p:nvPr/>
            </p:nvSpPr>
            <p:spPr>
              <a:xfrm>
                <a:off x="9695330" y="3576917"/>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a:solidFill>
                      <a:schemeClr val="tx1"/>
                    </a:solidFill>
                  </a:rPr>
                  <a:t>Strong_count</a:t>
                </a:r>
                <a:endParaRPr lang="en-IN" sz="600" dirty="0">
                  <a:solidFill>
                    <a:schemeClr val="tx1"/>
                  </a:solidFill>
                </a:endParaRPr>
              </a:p>
            </p:txBody>
          </p:sp>
          <p:sp>
            <p:nvSpPr>
              <p:cNvPr id="36" name="Rectangle 35"/>
              <p:cNvSpPr/>
              <p:nvPr/>
            </p:nvSpPr>
            <p:spPr>
              <a:xfrm>
                <a:off x="10722106" y="3576917"/>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5" dirty="0">
                    <a:solidFill>
                      <a:schemeClr val="tx1"/>
                    </a:solidFill>
                  </a:rPr>
                  <a:t>1</a:t>
                </a:r>
                <a:endParaRPr lang="en-IN" sz="675" dirty="0">
                  <a:solidFill>
                    <a:schemeClr val="tx1"/>
                  </a:solidFill>
                </a:endParaRPr>
              </a:p>
            </p:txBody>
          </p:sp>
          <p:sp>
            <p:nvSpPr>
              <p:cNvPr id="37" name="Rectangle 36"/>
              <p:cNvSpPr/>
              <p:nvPr/>
            </p:nvSpPr>
            <p:spPr>
              <a:xfrm>
                <a:off x="9695330" y="4114799"/>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5" dirty="0" err="1">
                    <a:solidFill>
                      <a:schemeClr val="tx1"/>
                    </a:solidFill>
                  </a:rPr>
                  <a:t>Weak_count</a:t>
                </a:r>
                <a:endParaRPr lang="en-IN" sz="675" dirty="0">
                  <a:solidFill>
                    <a:schemeClr val="tx1"/>
                  </a:solidFill>
                </a:endParaRPr>
              </a:p>
            </p:txBody>
          </p:sp>
          <p:sp>
            <p:nvSpPr>
              <p:cNvPr id="38" name="Rectangle 37"/>
              <p:cNvSpPr/>
              <p:nvPr/>
            </p:nvSpPr>
            <p:spPr>
              <a:xfrm>
                <a:off x="10722106" y="4114799"/>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5" dirty="0">
                    <a:solidFill>
                      <a:schemeClr val="tx1"/>
                    </a:solidFill>
                  </a:rPr>
                  <a:t>0</a:t>
                </a:r>
                <a:endParaRPr lang="en-IN" sz="675" dirty="0">
                  <a:solidFill>
                    <a:schemeClr val="tx1"/>
                  </a:solidFill>
                </a:endParaRPr>
              </a:p>
            </p:txBody>
          </p:sp>
          <p:sp>
            <p:nvSpPr>
              <p:cNvPr id="39" name="Rectangle 38"/>
              <p:cNvSpPr/>
              <p:nvPr/>
            </p:nvSpPr>
            <p:spPr>
              <a:xfrm>
                <a:off x="9695329" y="4652681"/>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5" dirty="0">
                    <a:solidFill>
                      <a:schemeClr val="tx1"/>
                    </a:solidFill>
                  </a:rPr>
                  <a:t>Handle to delete </a:t>
                </a:r>
              </a:p>
              <a:p>
                <a:pPr algn="ctr"/>
                <a:r>
                  <a:rPr lang="en-US" sz="675" dirty="0">
                    <a:solidFill>
                      <a:schemeClr val="tx1"/>
                    </a:solidFill>
                  </a:rPr>
                  <a:t> and More..</a:t>
                </a:r>
                <a:endParaRPr lang="en-IN" sz="675" dirty="0">
                  <a:solidFill>
                    <a:schemeClr val="tx1"/>
                  </a:solidFill>
                </a:endParaRPr>
              </a:p>
            </p:txBody>
          </p:sp>
        </p:grpSp>
        <p:sp>
          <p:nvSpPr>
            <p:cNvPr id="42" name="TextBox 41"/>
            <p:cNvSpPr txBox="1"/>
            <p:nvPr/>
          </p:nvSpPr>
          <p:spPr>
            <a:xfrm>
              <a:off x="3550973" y="106200"/>
              <a:ext cx="1322074" cy="369332"/>
            </a:xfrm>
            <a:prstGeom prst="rect">
              <a:avLst/>
            </a:prstGeom>
            <a:noFill/>
          </p:spPr>
          <p:txBody>
            <a:bodyPr wrap="square" rtlCol="0">
              <a:spAutoFit/>
            </a:bodyPr>
            <a:lstStyle/>
            <a:p>
              <a:pPr algn="ctr"/>
              <a:r>
                <a:rPr lang="en-US" b="1" dirty="0" err="1"/>
                <a:t>shared_ptr</a:t>
              </a:r>
              <a:endParaRPr lang="en-IN" b="1" dirty="0"/>
            </a:p>
          </p:txBody>
        </p:sp>
        <p:sp>
          <p:nvSpPr>
            <p:cNvPr id="45" name="TextBox 44"/>
            <p:cNvSpPr txBox="1"/>
            <p:nvPr/>
          </p:nvSpPr>
          <p:spPr>
            <a:xfrm>
              <a:off x="1397200" y="510026"/>
              <a:ext cx="5820449" cy="300082"/>
            </a:xfrm>
            <a:prstGeom prst="rect">
              <a:avLst/>
            </a:prstGeom>
            <a:solidFill>
              <a:schemeClr val="bg1">
                <a:lumMod val="75000"/>
              </a:schemeClr>
            </a:solidFill>
          </p:spPr>
          <p:txBody>
            <a:bodyPr wrap="square" rtlCol="0">
              <a:spAutoFit/>
            </a:bodyPr>
            <a:lstStyle/>
            <a:p>
              <a:pPr algn="ctr"/>
              <a:r>
                <a:rPr lang="en-US" sz="1350" b="1" dirty="0"/>
                <a:t>Singleton DP, Modern approach</a:t>
              </a:r>
              <a:endParaRPr lang="en-IN" sz="1350" b="1" dirty="0"/>
            </a:p>
          </p:txBody>
        </p:sp>
        <p:sp>
          <p:nvSpPr>
            <p:cNvPr id="40" name="Rectangle 39"/>
            <p:cNvSpPr/>
            <p:nvPr/>
          </p:nvSpPr>
          <p:spPr>
            <a:xfrm>
              <a:off x="267898" y="1188086"/>
              <a:ext cx="3026950" cy="507831"/>
            </a:xfrm>
            <a:prstGeom prst="rect">
              <a:avLst/>
            </a:prstGeom>
          </p:spPr>
          <p:txBody>
            <a:bodyPr wrap="square">
              <a:spAutoFit/>
            </a:bodyPr>
            <a:lstStyle/>
            <a:p>
              <a:r>
                <a:rPr lang="en-IN" sz="900" b="1" dirty="0">
                  <a:solidFill>
                    <a:schemeClr val="accent5">
                      <a:lumMod val="50000"/>
                    </a:schemeClr>
                  </a:solidFill>
                  <a:latin typeface="Courier New" panose="02070309020205020404" pitchFamily="49" charset="0"/>
                  <a:cs typeface="Courier New" panose="02070309020205020404" pitchFamily="49" charset="0"/>
                </a:rPr>
                <a:t>static </a:t>
              </a:r>
              <a:r>
                <a:rPr lang="en-IN" sz="900" b="1" dirty="0" err="1">
                  <a:solidFill>
                    <a:schemeClr val="accent5">
                      <a:lumMod val="50000"/>
                    </a:schemeClr>
                  </a:solidFill>
                  <a:latin typeface="Courier New" panose="02070309020205020404" pitchFamily="49" charset="0"/>
                  <a:cs typeface="Courier New" panose="02070309020205020404" pitchFamily="49" charset="0"/>
                </a:rPr>
                <a:t>shared_ptr</a:t>
              </a:r>
              <a:r>
                <a:rPr lang="en-IN" sz="900" b="1" dirty="0">
                  <a:solidFill>
                    <a:schemeClr val="accent5">
                      <a:lumMod val="50000"/>
                    </a:schemeClr>
                  </a:solidFill>
                  <a:latin typeface="Courier New" panose="02070309020205020404" pitchFamily="49" charset="0"/>
                  <a:cs typeface="Courier New" panose="02070309020205020404" pitchFamily="49" charset="0"/>
                </a:rPr>
                <a:t>&lt;Singleton&gt; ptr1;</a:t>
              </a:r>
            </a:p>
            <a:p>
              <a:endParaRPr lang="en-IN" sz="900" b="1" dirty="0">
                <a:solidFill>
                  <a:schemeClr val="accent5">
                    <a:lumMod val="50000"/>
                  </a:schemeClr>
                </a:solidFill>
                <a:latin typeface="Courier New" panose="02070309020205020404" pitchFamily="49" charset="0"/>
                <a:cs typeface="Courier New" panose="02070309020205020404" pitchFamily="49" charset="0"/>
              </a:endParaRPr>
            </a:p>
            <a:p>
              <a:r>
                <a:rPr lang="en-IN" sz="900" b="1" dirty="0">
                  <a:solidFill>
                    <a:schemeClr val="accent5">
                      <a:lumMod val="50000"/>
                    </a:schemeClr>
                  </a:solidFill>
                  <a:latin typeface="Courier New" panose="02070309020205020404" pitchFamily="49" charset="0"/>
                  <a:cs typeface="Courier New" panose="02070309020205020404" pitchFamily="49" charset="0"/>
                </a:rPr>
                <a:t>Singleton *p = new(</a:t>
              </a:r>
              <a:r>
                <a:rPr lang="en-IN" sz="900" b="1" dirty="0" err="1">
                  <a:solidFill>
                    <a:schemeClr val="accent5">
                      <a:lumMod val="50000"/>
                    </a:schemeClr>
                  </a:solidFill>
                  <a:latin typeface="Courier New" panose="02070309020205020404" pitchFamily="49" charset="0"/>
                  <a:cs typeface="Courier New" panose="02070309020205020404" pitchFamily="49" charset="0"/>
                </a:rPr>
                <a:t>nothrow</a:t>
              </a:r>
              <a:r>
                <a:rPr lang="en-IN" sz="900" b="1" dirty="0">
                  <a:solidFill>
                    <a:schemeClr val="accent5">
                      <a:lumMod val="50000"/>
                    </a:schemeClr>
                  </a:solidFill>
                  <a:latin typeface="Courier New" panose="02070309020205020404" pitchFamily="49" charset="0"/>
                  <a:cs typeface="Courier New" panose="02070309020205020404" pitchFamily="49" charset="0"/>
                </a:rPr>
                <a:t>) Singleton;</a:t>
              </a:r>
            </a:p>
          </p:txBody>
        </p:sp>
        <p:sp>
          <p:nvSpPr>
            <p:cNvPr id="2" name="Rectangle 1"/>
            <p:cNvSpPr/>
            <p:nvPr/>
          </p:nvSpPr>
          <p:spPr>
            <a:xfrm>
              <a:off x="250920" y="1810205"/>
              <a:ext cx="2736904" cy="276999"/>
            </a:xfrm>
            <a:prstGeom prst="rect">
              <a:avLst/>
            </a:prstGeom>
            <a:solidFill>
              <a:schemeClr val="tx1"/>
            </a:solidFill>
          </p:spPr>
          <p:txBody>
            <a:bodyPr wrap="square">
              <a:spAutoFit/>
            </a:bodyPr>
            <a:lstStyle/>
            <a:p>
              <a:r>
                <a:rPr lang="en-IN" sz="1200" dirty="0">
                  <a:solidFill>
                    <a:srgbClr val="4EC9B0"/>
                  </a:solidFill>
                  <a:latin typeface="Consolas" panose="020B0609020204030204" pitchFamily="49" charset="0"/>
                </a:rPr>
                <a:t>shared_ptr</a:t>
              </a:r>
              <a:r>
                <a:rPr lang="en-IN" sz="1200" dirty="0">
                  <a:solidFill>
                    <a:srgbClr val="D4D4D4"/>
                  </a:solidFill>
                  <a:latin typeface="Consolas" panose="020B0609020204030204" pitchFamily="49" charset="0"/>
                </a:rPr>
                <a:t>&lt;</a:t>
              </a:r>
              <a:r>
                <a:rPr lang="en-IN" sz="1200" dirty="0">
                  <a:solidFill>
                    <a:srgbClr val="4EC9B0"/>
                  </a:solidFill>
                  <a:latin typeface="Consolas" panose="020B0609020204030204" pitchFamily="49" charset="0"/>
                </a:rPr>
                <a:t>Singleton</a:t>
              </a:r>
              <a:r>
                <a:rPr lang="en-IN" sz="1200" dirty="0">
                  <a:solidFill>
                    <a:srgbClr val="D4D4D4"/>
                  </a:solidFill>
                  <a:latin typeface="Consolas" panose="020B0609020204030204" pitchFamily="49" charset="0"/>
                </a:rPr>
                <a:t>&gt; </a:t>
              </a:r>
              <a:r>
                <a:rPr lang="en-IN" sz="1200" dirty="0">
                  <a:solidFill>
                    <a:srgbClr val="9CDCFE"/>
                  </a:solidFill>
                  <a:latin typeface="Consolas" panose="020B0609020204030204" pitchFamily="49" charset="0"/>
                </a:rPr>
                <a:t>ptr2</a:t>
              </a:r>
              <a:r>
                <a:rPr lang="en-IN" sz="1200" dirty="0">
                  <a:solidFill>
                    <a:srgbClr val="D4D4D4"/>
                  </a:solidFill>
                  <a:latin typeface="Consolas" panose="020B0609020204030204" pitchFamily="49" charset="0"/>
                </a:rPr>
                <a:t>(</a:t>
              </a:r>
              <a:r>
                <a:rPr lang="en-IN" sz="1200" dirty="0">
                  <a:solidFill>
                    <a:srgbClr val="9CDCFE"/>
                  </a:solidFill>
                  <a:latin typeface="Consolas" panose="020B0609020204030204" pitchFamily="49" charset="0"/>
                </a:rPr>
                <a:t>p</a:t>
              </a:r>
              <a:r>
                <a:rPr lang="en-IN" sz="1200" dirty="0">
                  <a:solidFill>
                    <a:srgbClr val="D4D4D4"/>
                  </a:solidFill>
                  <a:latin typeface="Consolas" panose="020B0609020204030204" pitchFamily="49" charset="0"/>
                </a:rPr>
                <a:t>);</a:t>
              </a:r>
            </a:p>
          </p:txBody>
        </p:sp>
        <p:sp>
          <p:nvSpPr>
            <p:cNvPr id="47" name="Rectangle 46"/>
            <p:cNvSpPr/>
            <p:nvPr/>
          </p:nvSpPr>
          <p:spPr>
            <a:xfrm>
              <a:off x="4873047" y="2154771"/>
              <a:ext cx="1022517" cy="32632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Singleton* p</a:t>
              </a:r>
              <a:endParaRPr lang="en-IN" sz="1013" dirty="0"/>
            </a:p>
          </p:txBody>
        </p:sp>
        <p:sp>
          <p:nvSpPr>
            <p:cNvPr id="48" name="Bevel 47"/>
            <p:cNvSpPr/>
            <p:nvPr/>
          </p:nvSpPr>
          <p:spPr>
            <a:xfrm>
              <a:off x="4993901" y="3597888"/>
              <a:ext cx="831066" cy="582752"/>
            </a:xfrm>
            <a:prstGeom prst="bevel">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5" dirty="0">
                  <a:solidFill>
                    <a:schemeClr val="tx1"/>
                  </a:solidFill>
                </a:rPr>
                <a:t>Singleton object</a:t>
              </a:r>
              <a:endParaRPr lang="en-IN" sz="675" dirty="0">
                <a:solidFill>
                  <a:schemeClr val="tx1"/>
                </a:solidFill>
              </a:endParaRPr>
            </a:p>
          </p:txBody>
        </p:sp>
        <p:cxnSp>
          <p:nvCxnSpPr>
            <p:cNvPr id="49" name="Straight Arrow Connector 48"/>
            <p:cNvCxnSpPr>
              <a:stCxn id="47" idx="2"/>
            </p:cNvCxnSpPr>
            <p:nvPr/>
          </p:nvCxnSpPr>
          <p:spPr>
            <a:xfrm>
              <a:off x="5384305" y="2481098"/>
              <a:ext cx="0" cy="1116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5" idx="2"/>
              <a:endCxn id="33" idx="0"/>
            </p:cNvCxnSpPr>
            <p:nvPr/>
          </p:nvCxnSpPr>
          <p:spPr>
            <a:xfrm rot="5400000">
              <a:off x="6784181" y="3349890"/>
              <a:ext cx="882879" cy="3927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6" idx="1"/>
            </p:cNvCxnSpPr>
            <p:nvPr/>
          </p:nvCxnSpPr>
          <p:spPr>
            <a:xfrm rot="10800000" flipV="1">
              <a:off x="5803384" y="2529965"/>
              <a:ext cx="1210159" cy="120879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6" name="Elbow Connector 15"/>
          <p:cNvCxnSpPr>
            <a:endCxn id="48" idx="0"/>
          </p:cNvCxnSpPr>
          <p:nvPr/>
        </p:nvCxnSpPr>
        <p:spPr>
          <a:xfrm rot="10800000">
            <a:off x="5824968" y="3889264"/>
            <a:ext cx="693709" cy="2913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39114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74080" y="48201"/>
            <a:ext cx="8862344" cy="6021637"/>
            <a:chOff x="174080" y="48201"/>
            <a:chExt cx="8862344" cy="6021637"/>
          </a:xfrm>
        </p:grpSpPr>
        <p:sp>
          <p:nvSpPr>
            <p:cNvPr id="5" name="Rectangle 4"/>
            <p:cNvSpPr/>
            <p:nvPr/>
          </p:nvSpPr>
          <p:spPr>
            <a:xfrm>
              <a:off x="6945467" y="2318173"/>
              <a:ext cx="953061" cy="78665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6" name="Rectangle 5"/>
            <p:cNvSpPr/>
            <p:nvPr/>
          </p:nvSpPr>
          <p:spPr>
            <a:xfrm>
              <a:off x="7013542" y="2393813"/>
              <a:ext cx="416019" cy="2723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88" dirty="0" err="1">
                  <a:solidFill>
                    <a:srgbClr val="0000FF"/>
                  </a:solidFill>
                </a:rPr>
                <a:t>nullptr</a:t>
              </a:r>
              <a:endParaRPr lang="en-IN" sz="788" dirty="0">
                <a:solidFill>
                  <a:srgbClr val="0000FF"/>
                </a:solidFill>
              </a:endParaRPr>
            </a:p>
          </p:txBody>
        </p:sp>
        <p:sp>
          <p:nvSpPr>
            <p:cNvPr id="7" name="Rectangle 6"/>
            <p:cNvSpPr/>
            <p:nvPr/>
          </p:nvSpPr>
          <p:spPr>
            <a:xfrm>
              <a:off x="7429561" y="2393813"/>
              <a:ext cx="416019" cy="2723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Sing*</a:t>
              </a:r>
              <a:endParaRPr lang="en-IN" sz="1013" dirty="0"/>
            </a:p>
          </p:txBody>
        </p:sp>
        <p:sp>
          <p:nvSpPr>
            <p:cNvPr id="8" name="Rectangle 7"/>
            <p:cNvSpPr/>
            <p:nvPr/>
          </p:nvSpPr>
          <p:spPr>
            <a:xfrm>
              <a:off x="7013542" y="2711500"/>
              <a:ext cx="832038" cy="2874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5" b="1" dirty="0">
                  <a:solidFill>
                    <a:schemeClr val="tx1"/>
                  </a:solidFill>
                </a:rPr>
                <a:t>Pointer to Control Block</a:t>
              </a:r>
              <a:endParaRPr lang="en-IN" sz="675" b="1" dirty="0">
                <a:solidFill>
                  <a:schemeClr val="tx1"/>
                </a:solidFill>
              </a:endParaRPr>
            </a:p>
          </p:txBody>
        </p:sp>
        <p:sp>
          <p:nvSpPr>
            <p:cNvPr id="10" name="Rectangle 9"/>
            <p:cNvSpPr/>
            <p:nvPr/>
          </p:nvSpPr>
          <p:spPr>
            <a:xfrm>
              <a:off x="3226772" y="2318173"/>
              <a:ext cx="953061" cy="78665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11" name="Rectangle 10"/>
            <p:cNvSpPr/>
            <p:nvPr/>
          </p:nvSpPr>
          <p:spPr>
            <a:xfrm>
              <a:off x="3294848" y="2393813"/>
              <a:ext cx="416019" cy="2723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Sing* </a:t>
              </a:r>
              <a:endParaRPr lang="en-IN" sz="1013" dirty="0">
                <a:solidFill>
                  <a:schemeClr val="tx1"/>
                </a:solidFill>
              </a:endParaRPr>
            </a:p>
          </p:txBody>
        </p:sp>
        <p:sp>
          <p:nvSpPr>
            <p:cNvPr id="12" name="Rectangle 11"/>
            <p:cNvSpPr/>
            <p:nvPr/>
          </p:nvSpPr>
          <p:spPr>
            <a:xfrm>
              <a:off x="3710867" y="2393813"/>
              <a:ext cx="416019" cy="2723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srgbClr val="0000FF"/>
                  </a:solidFill>
                </a:rPr>
                <a:t>###</a:t>
              </a:r>
              <a:endParaRPr lang="en-IN" sz="750" dirty="0">
                <a:solidFill>
                  <a:srgbClr val="0000FF"/>
                </a:solidFill>
              </a:endParaRPr>
            </a:p>
          </p:txBody>
        </p:sp>
        <p:sp>
          <p:nvSpPr>
            <p:cNvPr id="13" name="Rectangle 12"/>
            <p:cNvSpPr/>
            <p:nvPr/>
          </p:nvSpPr>
          <p:spPr>
            <a:xfrm>
              <a:off x="3294848" y="2711500"/>
              <a:ext cx="832038" cy="2874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5" b="1" dirty="0">
                  <a:solidFill>
                    <a:schemeClr val="tx1"/>
                  </a:solidFill>
                </a:rPr>
                <a:t>Pointer to Control Block</a:t>
              </a:r>
              <a:endParaRPr lang="en-IN" sz="675" b="1" dirty="0">
                <a:solidFill>
                  <a:schemeClr val="tx1"/>
                </a:solidFill>
              </a:endParaRPr>
            </a:p>
          </p:txBody>
        </p:sp>
        <p:sp>
          <p:nvSpPr>
            <p:cNvPr id="22" name="TextBox 21"/>
            <p:cNvSpPr txBox="1"/>
            <p:nvPr/>
          </p:nvSpPr>
          <p:spPr>
            <a:xfrm>
              <a:off x="6641825" y="5665753"/>
              <a:ext cx="743433" cy="404085"/>
            </a:xfrm>
            <a:prstGeom prst="rect">
              <a:avLst/>
            </a:prstGeom>
            <a:noFill/>
          </p:spPr>
          <p:txBody>
            <a:bodyPr wrap="square" rtlCol="0">
              <a:spAutoFit/>
            </a:bodyPr>
            <a:lstStyle/>
            <a:p>
              <a:pPr algn="ctr"/>
              <a:r>
                <a:rPr lang="en-US" sz="1013" b="1" dirty="0"/>
                <a:t>CONTROL BLOCK</a:t>
              </a:r>
              <a:endParaRPr lang="en-IN" sz="1013" b="1" dirty="0"/>
            </a:p>
          </p:txBody>
        </p:sp>
        <p:cxnSp>
          <p:nvCxnSpPr>
            <p:cNvPr id="23" name="Straight Connector 22"/>
            <p:cNvCxnSpPr/>
            <p:nvPr/>
          </p:nvCxnSpPr>
          <p:spPr>
            <a:xfrm flipV="1">
              <a:off x="2158088" y="3338232"/>
              <a:ext cx="6878336" cy="51504"/>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011364" y="2551319"/>
              <a:ext cx="741269" cy="404085"/>
            </a:xfrm>
            <a:prstGeom prst="rect">
              <a:avLst/>
            </a:prstGeom>
            <a:noFill/>
          </p:spPr>
          <p:txBody>
            <a:bodyPr wrap="square" rtlCol="0">
              <a:spAutoFit/>
            </a:bodyPr>
            <a:lstStyle/>
            <a:p>
              <a:pPr algn="ctr"/>
              <a:r>
                <a:rPr lang="en-US" sz="1013" b="1" dirty="0"/>
                <a:t>Stack memory</a:t>
              </a:r>
              <a:endParaRPr lang="en-IN" sz="1013" b="1" dirty="0"/>
            </a:p>
          </p:txBody>
        </p:sp>
        <p:sp>
          <p:nvSpPr>
            <p:cNvPr id="25" name="TextBox 24"/>
            <p:cNvSpPr txBox="1"/>
            <p:nvPr/>
          </p:nvSpPr>
          <p:spPr>
            <a:xfrm>
              <a:off x="8121794" y="4897801"/>
              <a:ext cx="741269" cy="404085"/>
            </a:xfrm>
            <a:prstGeom prst="rect">
              <a:avLst/>
            </a:prstGeom>
            <a:noFill/>
          </p:spPr>
          <p:txBody>
            <a:bodyPr wrap="square" rtlCol="0">
              <a:spAutoFit/>
            </a:bodyPr>
            <a:lstStyle/>
            <a:p>
              <a:pPr algn="ctr"/>
              <a:r>
                <a:rPr lang="en-US" sz="1013" b="1" dirty="0"/>
                <a:t>Heap memory</a:t>
              </a:r>
              <a:endParaRPr lang="en-IN" sz="1013" b="1" dirty="0"/>
            </a:p>
          </p:txBody>
        </p:sp>
        <p:sp>
          <p:nvSpPr>
            <p:cNvPr id="26" name="TextBox 25"/>
            <p:cNvSpPr txBox="1"/>
            <p:nvPr/>
          </p:nvSpPr>
          <p:spPr>
            <a:xfrm>
              <a:off x="3450473" y="2105614"/>
              <a:ext cx="598414" cy="248209"/>
            </a:xfrm>
            <a:prstGeom prst="rect">
              <a:avLst/>
            </a:prstGeom>
            <a:noFill/>
          </p:spPr>
          <p:txBody>
            <a:bodyPr wrap="square" rtlCol="0">
              <a:spAutoFit/>
            </a:bodyPr>
            <a:lstStyle/>
            <a:p>
              <a:pPr algn="ctr"/>
              <a:r>
                <a:rPr lang="en-US" sz="1013" b="1" dirty="0"/>
                <a:t>ptr1</a:t>
              </a:r>
              <a:endParaRPr lang="en-IN" sz="1013" b="1" dirty="0"/>
            </a:p>
          </p:txBody>
        </p:sp>
        <p:sp>
          <p:nvSpPr>
            <p:cNvPr id="27" name="TextBox 26"/>
            <p:cNvSpPr txBox="1"/>
            <p:nvPr/>
          </p:nvSpPr>
          <p:spPr>
            <a:xfrm>
              <a:off x="7229536" y="2069828"/>
              <a:ext cx="510815" cy="248209"/>
            </a:xfrm>
            <a:prstGeom prst="rect">
              <a:avLst/>
            </a:prstGeom>
            <a:noFill/>
          </p:spPr>
          <p:txBody>
            <a:bodyPr wrap="square" rtlCol="0">
              <a:spAutoFit/>
            </a:bodyPr>
            <a:lstStyle/>
            <a:p>
              <a:pPr algn="ctr"/>
              <a:r>
                <a:rPr lang="en-US" sz="1013" b="1" dirty="0"/>
                <a:t>ptr2</a:t>
              </a:r>
              <a:endParaRPr lang="en-IN" sz="1013" b="1" dirty="0"/>
            </a:p>
          </p:txBody>
        </p:sp>
        <p:sp>
          <p:nvSpPr>
            <p:cNvPr id="33" name="Rectangle 32"/>
            <p:cNvSpPr/>
            <p:nvPr/>
          </p:nvSpPr>
          <p:spPr>
            <a:xfrm>
              <a:off x="6446815" y="3987706"/>
              <a:ext cx="1092997" cy="151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34" name="Rectangle 33"/>
            <p:cNvSpPr/>
            <p:nvPr/>
          </p:nvSpPr>
          <p:spPr>
            <a:xfrm>
              <a:off x="6524092" y="4025525"/>
              <a:ext cx="953045" cy="33278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5" dirty="0">
                  <a:solidFill>
                    <a:schemeClr val="tx1"/>
                  </a:solidFill>
                </a:rPr>
                <a:t>Sing*  </a:t>
              </a:r>
              <a:r>
                <a:rPr lang="en-US" sz="675" dirty="0">
                  <a:solidFill>
                    <a:srgbClr val="0000FF"/>
                  </a:solidFill>
                </a:rPr>
                <a:t>###</a:t>
              </a:r>
              <a:endParaRPr lang="en-IN" sz="675" dirty="0">
                <a:solidFill>
                  <a:srgbClr val="0000FF"/>
                </a:solidFill>
              </a:endParaRPr>
            </a:p>
          </p:txBody>
        </p:sp>
        <p:sp>
          <p:nvSpPr>
            <p:cNvPr id="35" name="Rectangle 34"/>
            <p:cNvSpPr/>
            <p:nvPr/>
          </p:nvSpPr>
          <p:spPr>
            <a:xfrm>
              <a:off x="6527987" y="4328084"/>
              <a:ext cx="621097" cy="33278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a:solidFill>
                    <a:schemeClr val="tx1"/>
                  </a:solidFill>
                </a:rPr>
                <a:t>Strong_count</a:t>
              </a:r>
              <a:endParaRPr lang="en-IN" sz="600" dirty="0">
                <a:solidFill>
                  <a:schemeClr val="tx1"/>
                </a:solidFill>
              </a:endParaRPr>
            </a:p>
          </p:txBody>
        </p:sp>
        <p:sp>
          <p:nvSpPr>
            <p:cNvPr id="36" name="Rectangle 35"/>
            <p:cNvSpPr/>
            <p:nvPr/>
          </p:nvSpPr>
          <p:spPr>
            <a:xfrm>
              <a:off x="7142300" y="4328084"/>
              <a:ext cx="334837" cy="33278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5" dirty="0">
                  <a:solidFill>
                    <a:schemeClr val="tx1"/>
                  </a:solidFill>
                </a:rPr>
                <a:t>1</a:t>
              </a:r>
              <a:endParaRPr lang="en-IN" sz="675" dirty="0">
                <a:solidFill>
                  <a:schemeClr val="tx1"/>
                </a:solidFill>
              </a:endParaRPr>
            </a:p>
          </p:txBody>
        </p:sp>
        <p:sp>
          <p:nvSpPr>
            <p:cNvPr id="37" name="Rectangle 36"/>
            <p:cNvSpPr/>
            <p:nvPr/>
          </p:nvSpPr>
          <p:spPr>
            <a:xfrm>
              <a:off x="6527987" y="4648572"/>
              <a:ext cx="636327" cy="33278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5" dirty="0" err="1">
                  <a:solidFill>
                    <a:schemeClr val="tx1"/>
                  </a:solidFill>
                </a:rPr>
                <a:t>Weak_count</a:t>
              </a:r>
              <a:endParaRPr lang="en-IN" sz="675" dirty="0">
                <a:solidFill>
                  <a:schemeClr val="tx1"/>
                </a:solidFill>
              </a:endParaRPr>
            </a:p>
          </p:txBody>
        </p:sp>
        <p:sp>
          <p:nvSpPr>
            <p:cNvPr id="38" name="Rectangle 37"/>
            <p:cNvSpPr/>
            <p:nvPr/>
          </p:nvSpPr>
          <p:spPr>
            <a:xfrm>
              <a:off x="7142300" y="4648572"/>
              <a:ext cx="334837" cy="33278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5" dirty="0">
                  <a:solidFill>
                    <a:schemeClr val="tx1"/>
                  </a:solidFill>
                </a:rPr>
                <a:t>0</a:t>
              </a:r>
              <a:endParaRPr lang="en-IN" sz="675" dirty="0">
                <a:solidFill>
                  <a:schemeClr val="tx1"/>
                </a:solidFill>
              </a:endParaRPr>
            </a:p>
          </p:txBody>
        </p:sp>
        <p:sp>
          <p:nvSpPr>
            <p:cNvPr id="39" name="Rectangle 38"/>
            <p:cNvSpPr/>
            <p:nvPr/>
          </p:nvSpPr>
          <p:spPr>
            <a:xfrm>
              <a:off x="6524091" y="5015419"/>
              <a:ext cx="953045" cy="38484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5" dirty="0">
                  <a:solidFill>
                    <a:schemeClr val="tx1"/>
                  </a:solidFill>
                </a:rPr>
                <a:t>Handle to delete </a:t>
              </a:r>
            </a:p>
            <a:p>
              <a:pPr algn="ctr"/>
              <a:r>
                <a:rPr lang="en-US" sz="675" dirty="0">
                  <a:solidFill>
                    <a:schemeClr val="tx1"/>
                  </a:solidFill>
                </a:rPr>
                <a:t> and More..</a:t>
              </a:r>
              <a:endParaRPr lang="en-IN" sz="675" dirty="0">
                <a:solidFill>
                  <a:schemeClr val="tx1"/>
                </a:solidFill>
              </a:endParaRPr>
            </a:p>
          </p:txBody>
        </p:sp>
        <p:sp>
          <p:nvSpPr>
            <p:cNvPr id="42" name="TextBox 41"/>
            <p:cNvSpPr txBox="1"/>
            <p:nvPr/>
          </p:nvSpPr>
          <p:spPr>
            <a:xfrm>
              <a:off x="3619332" y="48201"/>
              <a:ext cx="1322074" cy="369332"/>
            </a:xfrm>
            <a:prstGeom prst="rect">
              <a:avLst/>
            </a:prstGeom>
            <a:noFill/>
          </p:spPr>
          <p:txBody>
            <a:bodyPr wrap="square" rtlCol="0">
              <a:spAutoFit/>
            </a:bodyPr>
            <a:lstStyle/>
            <a:p>
              <a:pPr algn="ctr"/>
              <a:r>
                <a:rPr lang="en-US" b="1" dirty="0" err="1"/>
                <a:t>shared_ptr</a:t>
              </a:r>
              <a:endParaRPr lang="en-IN" b="1" dirty="0"/>
            </a:p>
          </p:txBody>
        </p:sp>
        <p:sp>
          <p:nvSpPr>
            <p:cNvPr id="45" name="TextBox 44"/>
            <p:cNvSpPr txBox="1"/>
            <p:nvPr/>
          </p:nvSpPr>
          <p:spPr>
            <a:xfrm>
              <a:off x="1432079" y="455352"/>
              <a:ext cx="5820449" cy="300082"/>
            </a:xfrm>
            <a:prstGeom prst="rect">
              <a:avLst/>
            </a:prstGeom>
            <a:solidFill>
              <a:schemeClr val="bg1">
                <a:lumMod val="75000"/>
              </a:schemeClr>
            </a:solidFill>
          </p:spPr>
          <p:txBody>
            <a:bodyPr wrap="square" rtlCol="0">
              <a:spAutoFit/>
            </a:bodyPr>
            <a:lstStyle/>
            <a:p>
              <a:pPr algn="ctr"/>
              <a:r>
                <a:rPr lang="en-US" sz="1350" b="1" dirty="0"/>
                <a:t>Singleton DP, Modern approach</a:t>
              </a:r>
              <a:endParaRPr lang="en-IN" sz="1350" b="1" dirty="0"/>
            </a:p>
          </p:txBody>
        </p:sp>
        <p:sp>
          <p:nvSpPr>
            <p:cNvPr id="40" name="Rectangle 39"/>
            <p:cNvSpPr/>
            <p:nvPr/>
          </p:nvSpPr>
          <p:spPr>
            <a:xfrm>
              <a:off x="260805" y="946367"/>
              <a:ext cx="3026950" cy="507831"/>
            </a:xfrm>
            <a:prstGeom prst="rect">
              <a:avLst/>
            </a:prstGeom>
          </p:spPr>
          <p:txBody>
            <a:bodyPr wrap="square">
              <a:spAutoFit/>
            </a:bodyPr>
            <a:lstStyle/>
            <a:p>
              <a:r>
                <a:rPr lang="en-IN" sz="900" b="1" dirty="0">
                  <a:solidFill>
                    <a:schemeClr val="accent5">
                      <a:lumMod val="50000"/>
                    </a:schemeClr>
                  </a:solidFill>
                  <a:latin typeface="Courier New" panose="02070309020205020404" pitchFamily="49" charset="0"/>
                  <a:cs typeface="Courier New" panose="02070309020205020404" pitchFamily="49" charset="0"/>
                </a:rPr>
                <a:t>static </a:t>
              </a:r>
              <a:r>
                <a:rPr lang="en-IN" sz="900" b="1" dirty="0" err="1">
                  <a:solidFill>
                    <a:schemeClr val="accent5">
                      <a:lumMod val="50000"/>
                    </a:schemeClr>
                  </a:solidFill>
                  <a:latin typeface="Courier New" panose="02070309020205020404" pitchFamily="49" charset="0"/>
                  <a:cs typeface="Courier New" panose="02070309020205020404" pitchFamily="49" charset="0"/>
                </a:rPr>
                <a:t>shared_ptr</a:t>
              </a:r>
              <a:r>
                <a:rPr lang="en-IN" sz="900" b="1" dirty="0">
                  <a:solidFill>
                    <a:schemeClr val="accent5">
                      <a:lumMod val="50000"/>
                    </a:schemeClr>
                  </a:solidFill>
                  <a:latin typeface="Courier New" panose="02070309020205020404" pitchFamily="49" charset="0"/>
                  <a:cs typeface="Courier New" panose="02070309020205020404" pitchFamily="49" charset="0"/>
                </a:rPr>
                <a:t>&lt;Singleton&gt; ptr1;</a:t>
              </a:r>
            </a:p>
            <a:p>
              <a:endParaRPr lang="en-IN" sz="900" b="1" dirty="0">
                <a:solidFill>
                  <a:schemeClr val="accent5">
                    <a:lumMod val="50000"/>
                  </a:schemeClr>
                </a:solidFill>
                <a:latin typeface="Courier New" panose="02070309020205020404" pitchFamily="49" charset="0"/>
                <a:cs typeface="Courier New" panose="02070309020205020404" pitchFamily="49" charset="0"/>
              </a:endParaRPr>
            </a:p>
            <a:p>
              <a:r>
                <a:rPr lang="en-IN" sz="900" b="1" dirty="0">
                  <a:solidFill>
                    <a:schemeClr val="accent5">
                      <a:lumMod val="50000"/>
                    </a:schemeClr>
                  </a:solidFill>
                  <a:latin typeface="Courier New" panose="02070309020205020404" pitchFamily="49" charset="0"/>
                  <a:cs typeface="Courier New" panose="02070309020205020404" pitchFamily="49" charset="0"/>
                </a:rPr>
                <a:t>Singleton *p = new(</a:t>
              </a:r>
              <a:r>
                <a:rPr lang="en-IN" sz="900" b="1" dirty="0" err="1">
                  <a:solidFill>
                    <a:schemeClr val="accent5">
                      <a:lumMod val="50000"/>
                    </a:schemeClr>
                  </a:solidFill>
                  <a:latin typeface="Courier New" panose="02070309020205020404" pitchFamily="49" charset="0"/>
                  <a:cs typeface="Courier New" panose="02070309020205020404" pitchFamily="49" charset="0"/>
                </a:rPr>
                <a:t>nothrow</a:t>
              </a:r>
              <a:r>
                <a:rPr lang="en-IN" sz="900" b="1" dirty="0">
                  <a:solidFill>
                    <a:schemeClr val="accent5">
                      <a:lumMod val="50000"/>
                    </a:schemeClr>
                  </a:solidFill>
                  <a:latin typeface="Courier New" panose="02070309020205020404" pitchFamily="49" charset="0"/>
                  <a:cs typeface="Courier New" panose="02070309020205020404" pitchFamily="49" charset="0"/>
                </a:rPr>
                <a:t>) Singleton;</a:t>
              </a:r>
            </a:p>
          </p:txBody>
        </p:sp>
        <p:sp>
          <p:nvSpPr>
            <p:cNvPr id="2" name="Rectangle 1"/>
            <p:cNvSpPr/>
            <p:nvPr/>
          </p:nvSpPr>
          <p:spPr>
            <a:xfrm>
              <a:off x="234974" y="1569527"/>
              <a:ext cx="2682113" cy="1015663"/>
            </a:xfrm>
            <a:prstGeom prst="rect">
              <a:avLst/>
            </a:prstGeom>
            <a:solidFill>
              <a:schemeClr val="tx1"/>
            </a:solidFill>
          </p:spPr>
          <p:txBody>
            <a:bodyPr wrap="square">
              <a:spAutoFit/>
            </a:bodyPr>
            <a:lstStyle/>
            <a:p>
              <a:r>
                <a:rPr lang="en-IN" sz="1200" dirty="0">
                  <a:solidFill>
                    <a:srgbClr val="4EC9B0"/>
                  </a:solidFill>
                  <a:latin typeface="Consolas" panose="020B0609020204030204" pitchFamily="49" charset="0"/>
                </a:rPr>
                <a:t>shared_ptr</a:t>
              </a:r>
              <a:r>
                <a:rPr lang="en-IN" sz="1200" dirty="0">
                  <a:solidFill>
                    <a:srgbClr val="D4D4D4"/>
                  </a:solidFill>
                  <a:latin typeface="Consolas" panose="020B0609020204030204" pitchFamily="49" charset="0"/>
                </a:rPr>
                <a:t>&lt;</a:t>
              </a:r>
              <a:r>
                <a:rPr lang="en-IN" sz="1200" dirty="0">
                  <a:solidFill>
                    <a:srgbClr val="4EC9B0"/>
                  </a:solidFill>
                  <a:latin typeface="Consolas" panose="020B0609020204030204" pitchFamily="49" charset="0"/>
                </a:rPr>
                <a:t>Singleton</a:t>
              </a:r>
              <a:r>
                <a:rPr lang="en-IN" sz="1200" dirty="0">
                  <a:solidFill>
                    <a:srgbClr val="D4D4D4"/>
                  </a:solidFill>
                  <a:latin typeface="Consolas" panose="020B0609020204030204" pitchFamily="49" charset="0"/>
                </a:rPr>
                <a:t>&gt; </a:t>
              </a:r>
              <a:r>
                <a:rPr lang="en-IN" sz="1200" dirty="0">
                  <a:solidFill>
                    <a:srgbClr val="9CDCFE"/>
                  </a:solidFill>
                  <a:latin typeface="Consolas" panose="020B0609020204030204" pitchFamily="49" charset="0"/>
                </a:rPr>
                <a:t>ptr2</a:t>
              </a:r>
              <a:r>
                <a:rPr lang="en-IN" sz="1200" dirty="0">
                  <a:solidFill>
                    <a:srgbClr val="D4D4D4"/>
                  </a:solidFill>
                  <a:latin typeface="Consolas" panose="020B0609020204030204" pitchFamily="49" charset="0"/>
                </a:rPr>
                <a:t>(</a:t>
              </a:r>
              <a:r>
                <a:rPr lang="en-IN" sz="1200" dirty="0">
                  <a:solidFill>
                    <a:srgbClr val="9CDCFE"/>
                  </a:solidFill>
                  <a:latin typeface="Consolas" panose="020B0609020204030204" pitchFamily="49" charset="0"/>
                </a:rPr>
                <a:t>p</a:t>
              </a:r>
              <a:r>
                <a:rPr lang="en-IN" sz="1200" dirty="0">
                  <a:solidFill>
                    <a:srgbClr val="D4D4D4"/>
                  </a:solidFill>
                  <a:latin typeface="Consolas" panose="020B0609020204030204" pitchFamily="49" charset="0"/>
                </a:rPr>
                <a:t>);</a:t>
              </a:r>
            </a:p>
            <a:p>
              <a:endParaRPr lang="en-US" sz="1200" dirty="0">
                <a:solidFill>
                  <a:srgbClr val="D4D4D4"/>
                </a:solidFill>
                <a:latin typeface="Consolas" panose="020B0609020204030204" pitchFamily="49" charset="0"/>
              </a:endParaRPr>
            </a:p>
            <a:p>
              <a:endParaRPr lang="en-IN" sz="1200" dirty="0">
                <a:solidFill>
                  <a:srgbClr val="D4D4D4"/>
                </a:solidFill>
                <a:latin typeface="Consolas" panose="020B0609020204030204" pitchFamily="49" charset="0"/>
              </a:endParaRPr>
            </a:p>
            <a:p>
              <a:r>
                <a:rPr lang="en-IN" sz="1200" dirty="0">
                  <a:solidFill>
                    <a:srgbClr val="9CDCFE"/>
                  </a:solidFill>
                  <a:latin typeface="Consolas" panose="020B0609020204030204" pitchFamily="49" charset="0"/>
                </a:rPr>
                <a:t>ptr1</a:t>
              </a:r>
              <a:r>
                <a:rPr lang="en-IN" sz="1200" dirty="0">
                  <a:solidFill>
                    <a:srgbClr val="D4D4D4"/>
                  </a:solidFill>
                  <a:latin typeface="Consolas" panose="020B0609020204030204" pitchFamily="49" charset="0"/>
                </a:rPr>
                <a:t>.</a:t>
              </a:r>
              <a:r>
                <a:rPr lang="en-IN" sz="1200" dirty="0">
                  <a:solidFill>
                    <a:srgbClr val="DCDCAA"/>
                  </a:solidFill>
                  <a:latin typeface="Consolas" panose="020B0609020204030204" pitchFamily="49" charset="0"/>
                </a:rPr>
                <a:t>swap</a:t>
              </a:r>
              <a:r>
                <a:rPr lang="en-IN" sz="1200" dirty="0">
                  <a:solidFill>
                    <a:srgbClr val="D4D4D4"/>
                  </a:solidFill>
                  <a:latin typeface="Consolas" panose="020B0609020204030204" pitchFamily="49" charset="0"/>
                </a:rPr>
                <a:t>(</a:t>
              </a:r>
              <a:r>
                <a:rPr lang="en-IN" sz="1200" dirty="0">
                  <a:solidFill>
                    <a:srgbClr val="9CDCFE"/>
                  </a:solidFill>
                  <a:latin typeface="Consolas" panose="020B0609020204030204" pitchFamily="49" charset="0"/>
                </a:rPr>
                <a:t>ptr2</a:t>
              </a:r>
              <a:r>
                <a:rPr lang="en-IN" sz="1200" dirty="0">
                  <a:solidFill>
                    <a:srgbClr val="D4D4D4"/>
                  </a:solidFill>
                  <a:latin typeface="Consolas" panose="020B0609020204030204" pitchFamily="49" charset="0"/>
                </a:rPr>
                <a:t>);</a:t>
              </a:r>
            </a:p>
          </p:txBody>
        </p:sp>
        <p:sp>
          <p:nvSpPr>
            <p:cNvPr id="47" name="Rectangle 46"/>
            <p:cNvSpPr/>
            <p:nvPr/>
          </p:nvSpPr>
          <p:spPr>
            <a:xfrm>
              <a:off x="4873046" y="2154771"/>
              <a:ext cx="1022517" cy="32632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Singleton* p</a:t>
              </a:r>
              <a:endParaRPr lang="en-IN" sz="1013" dirty="0"/>
            </a:p>
          </p:txBody>
        </p:sp>
        <p:sp>
          <p:nvSpPr>
            <p:cNvPr id="48" name="Bevel 47"/>
            <p:cNvSpPr/>
            <p:nvPr/>
          </p:nvSpPr>
          <p:spPr>
            <a:xfrm>
              <a:off x="4993901" y="3597888"/>
              <a:ext cx="831066" cy="582752"/>
            </a:xfrm>
            <a:prstGeom prst="bevel">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5" dirty="0">
                  <a:solidFill>
                    <a:schemeClr val="tx1"/>
                  </a:solidFill>
                </a:rPr>
                <a:t>Singleton object</a:t>
              </a:r>
              <a:endParaRPr lang="en-IN" sz="675" dirty="0">
                <a:solidFill>
                  <a:schemeClr val="tx1"/>
                </a:solidFill>
              </a:endParaRPr>
            </a:p>
          </p:txBody>
        </p:sp>
        <p:cxnSp>
          <p:nvCxnSpPr>
            <p:cNvPr id="49" name="Straight Arrow Connector 48"/>
            <p:cNvCxnSpPr>
              <a:stCxn id="47" idx="2"/>
            </p:cNvCxnSpPr>
            <p:nvPr/>
          </p:nvCxnSpPr>
          <p:spPr>
            <a:xfrm>
              <a:off x="5384305" y="2481098"/>
              <a:ext cx="0" cy="1116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5400000">
              <a:off x="6798735" y="3233701"/>
              <a:ext cx="882879" cy="3927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6" idx="1"/>
            </p:cNvCxnSpPr>
            <p:nvPr/>
          </p:nvCxnSpPr>
          <p:spPr>
            <a:xfrm rot="10800000" flipV="1">
              <a:off x="6027592" y="2529965"/>
              <a:ext cx="985951" cy="69395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0" idx="2"/>
              <a:endCxn id="33" idx="1"/>
            </p:cNvCxnSpPr>
            <p:nvPr/>
          </p:nvCxnSpPr>
          <p:spPr>
            <a:xfrm rot="16200000" flipH="1">
              <a:off x="4255115" y="2553014"/>
              <a:ext cx="1639888" cy="27435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2" idx="3"/>
              <a:endCxn id="48" idx="4"/>
            </p:cNvCxnSpPr>
            <p:nvPr/>
          </p:nvCxnSpPr>
          <p:spPr>
            <a:xfrm>
              <a:off x="4126886" y="2529965"/>
              <a:ext cx="867015" cy="13592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Multiply 18"/>
            <p:cNvSpPr/>
            <p:nvPr/>
          </p:nvSpPr>
          <p:spPr>
            <a:xfrm>
              <a:off x="6123032" y="3039493"/>
              <a:ext cx="323783" cy="369496"/>
            </a:xfrm>
            <a:prstGeom prst="mathMultiply">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6" name="Multiply 45"/>
            <p:cNvSpPr/>
            <p:nvPr/>
          </p:nvSpPr>
          <p:spPr>
            <a:xfrm>
              <a:off x="6905753" y="3368005"/>
              <a:ext cx="323783" cy="369496"/>
            </a:xfrm>
            <a:prstGeom prst="mathMultiply">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1" name="Freeform 20"/>
            <p:cNvSpPr/>
            <p:nvPr/>
          </p:nvSpPr>
          <p:spPr>
            <a:xfrm>
              <a:off x="174080" y="2155851"/>
              <a:ext cx="1666025" cy="625289"/>
            </a:xfrm>
            <a:custGeom>
              <a:avLst/>
              <a:gdLst>
                <a:gd name="connsiteX0" fmla="*/ 21442 w 2221367"/>
                <a:gd name="connsiteY0" fmla="*/ 255495 h 833718"/>
                <a:gd name="connsiteX1" fmla="*/ 317277 w 2221367"/>
                <a:gd name="connsiteY1" fmla="*/ 215153 h 833718"/>
                <a:gd name="connsiteX2" fmla="*/ 613113 w 2221367"/>
                <a:gd name="connsiteY2" fmla="*/ 188259 h 833718"/>
                <a:gd name="connsiteX3" fmla="*/ 828266 w 2221367"/>
                <a:gd name="connsiteY3" fmla="*/ 147918 h 833718"/>
                <a:gd name="connsiteX4" fmla="*/ 922395 w 2221367"/>
                <a:gd name="connsiteY4" fmla="*/ 134471 h 833718"/>
                <a:gd name="connsiteX5" fmla="*/ 1164442 w 2221367"/>
                <a:gd name="connsiteY5" fmla="*/ 107577 h 833718"/>
                <a:gd name="connsiteX6" fmla="*/ 1245124 w 2221367"/>
                <a:gd name="connsiteY6" fmla="*/ 80683 h 833718"/>
                <a:gd name="connsiteX7" fmla="*/ 1406489 w 2221367"/>
                <a:gd name="connsiteY7" fmla="*/ 53789 h 833718"/>
                <a:gd name="connsiteX8" fmla="*/ 1446830 w 2221367"/>
                <a:gd name="connsiteY8" fmla="*/ 26895 h 833718"/>
                <a:gd name="connsiteX9" fmla="*/ 1567854 w 2221367"/>
                <a:gd name="connsiteY9" fmla="*/ 0 h 833718"/>
                <a:gd name="connsiteX10" fmla="*/ 1890583 w 2221367"/>
                <a:gd name="connsiteY10" fmla="*/ 26895 h 833718"/>
                <a:gd name="connsiteX11" fmla="*/ 1930924 w 2221367"/>
                <a:gd name="connsiteY11" fmla="*/ 40342 h 833718"/>
                <a:gd name="connsiteX12" fmla="*/ 1998160 w 2221367"/>
                <a:gd name="connsiteY12" fmla="*/ 67236 h 833718"/>
                <a:gd name="connsiteX13" fmla="*/ 2078842 w 2221367"/>
                <a:gd name="connsiteY13" fmla="*/ 94130 h 833718"/>
                <a:gd name="connsiteX14" fmla="*/ 2159524 w 2221367"/>
                <a:gd name="connsiteY14" fmla="*/ 134471 h 833718"/>
                <a:gd name="connsiteX15" fmla="*/ 2186419 w 2221367"/>
                <a:gd name="connsiteY15" fmla="*/ 484095 h 833718"/>
                <a:gd name="connsiteX16" fmla="*/ 2132630 w 2221367"/>
                <a:gd name="connsiteY16" fmla="*/ 578224 h 833718"/>
                <a:gd name="connsiteX17" fmla="*/ 2092289 w 2221367"/>
                <a:gd name="connsiteY17" fmla="*/ 658906 h 833718"/>
                <a:gd name="connsiteX18" fmla="*/ 1998160 w 2221367"/>
                <a:gd name="connsiteY18" fmla="*/ 712695 h 833718"/>
                <a:gd name="connsiteX19" fmla="*/ 1957819 w 2221367"/>
                <a:gd name="connsiteY19" fmla="*/ 739589 h 833718"/>
                <a:gd name="connsiteX20" fmla="*/ 1904030 w 2221367"/>
                <a:gd name="connsiteY20" fmla="*/ 753036 h 833718"/>
                <a:gd name="connsiteX21" fmla="*/ 1460277 w 2221367"/>
                <a:gd name="connsiteY21" fmla="*/ 793377 h 833718"/>
                <a:gd name="connsiteX22" fmla="*/ 1245124 w 2221367"/>
                <a:gd name="connsiteY22" fmla="*/ 806824 h 833718"/>
                <a:gd name="connsiteX23" fmla="*/ 1150995 w 2221367"/>
                <a:gd name="connsiteY23" fmla="*/ 820271 h 833718"/>
                <a:gd name="connsiteX24" fmla="*/ 1097207 w 2221367"/>
                <a:gd name="connsiteY24" fmla="*/ 833718 h 833718"/>
                <a:gd name="connsiteX25" fmla="*/ 747583 w 2221367"/>
                <a:gd name="connsiteY25" fmla="*/ 820271 h 833718"/>
                <a:gd name="connsiteX26" fmla="*/ 626560 w 2221367"/>
                <a:gd name="connsiteY26" fmla="*/ 793377 h 833718"/>
                <a:gd name="connsiteX27" fmla="*/ 586219 w 2221367"/>
                <a:gd name="connsiteY27" fmla="*/ 779930 h 833718"/>
                <a:gd name="connsiteX28" fmla="*/ 397960 w 2221367"/>
                <a:gd name="connsiteY28" fmla="*/ 766483 h 833718"/>
                <a:gd name="connsiteX29" fmla="*/ 357619 w 2221367"/>
                <a:gd name="connsiteY29" fmla="*/ 753036 h 833718"/>
                <a:gd name="connsiteX30" fmla="*/ 290383 w 2221367"/>
                <a:gd name="connsiteY30" fmla="*/ 699247 h 833718"/>
                <a:gd name="connsiteX31" fmla="*/ 169360 w 2221367"/>
                <a:gd name="connsiteY31" fmla="*/ 658906 h 833718"/>
                <a:gd name="connsiteX32" fmla="*/ 48336 w 2221367"/>
                <a:gd name="connsiteY32" fmla="*/ 564777 h 833718"/>
                <a:gd name="connsiteX33" fmla="*/ 21442 w 2221367"/>
                <a:gd name="connsiteY33" fmla="*/ 484095 h 833718"/>
                <a:gd name="connsiteX34" fmla="*/ 7995 w 2221367"/>
                <a:gd name="connsiteY34" fmla="*/ 443753 h 833718"/>
                <a:gd name="connsiteX35" fmla="*/ 21442 w 2221367"/>
                <a:gd name="connsiteY35" fmla="*/ 309283 h 833718"/>
                <a:gd name="connsiteX36" fmla="*/ 21442 w 2221367"/>
                <a:gd name="connsiteY36" fmla="*/ 255495 h 833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221367" h="833718">
                  <a:moveTo>
                    <a:pt x="21442" y="255495"/>
                  </a:moveTo>
                  <a:cubicBezTo>
                    <a:pt x="70748" y="239807"/>
                    <a:pt x="218361" y="226144"/>
                    <a:pt x="317277" y="215153"/>
                  </a:cubicBezTo>
                  <a:cubicBezTo>
                    <a:pt x="831185" y="158051"/>
                    <a:pt x="276757" y="233106"/>
                    <a:pt x="613113" y="188259"/>
                  </a:cubicBezTo>
                  <a:cubicBezTo>
                    <a:pt x="799117" y="163459"/>
                    <a:pt x="609851" y="188871"/>
                    <a:pt x="828266" y="147918"/>
                  </a:cubicBezTo>
                  <a:cubicBezTo>
                    <a:pt x="859418" y="142077"/>
                    <a:pt x="891069" y="139290"/>
                    <a:pt x="922395" y="134471"/>
                  </a:cubicBezTo>
                  <a:cubicBezTo>
                    <a:pt x="1080667" y="110122"/>
                    <a:pt x="927703" y="127305"/>
                    <a:pt x="1164442" y="107577"/>
                  </a:cubicBezTo>
                  <a:cubicBezTo>
                    <a:pt x="1191336" y="98612"/>
                    <a:pt x="1217774" y="88142"/>
                    <a:pt x="1245124" y="80683"/>
                  </a:cubicBezTo>
                  <a:cubicBezTo>
                    <a:pt x="1288381" y="68886"/>
                    <a:pt x="1366085" y="59561"/>
                    <a:pt x="1406489" y="53789"/>
                  </a:cubicBezTo>
                  <a:cubicBezTo>
                    <a:pt x="1419936" y="44824"/>
                    <a:pt x="1431975" y="33261"/>
                    <a:pt x="1446830" y="26895"/>
                  </a:cubicBezTo>
                  <a:cubicBezTo>
                    <a:pt x="1463451" y="19772"/>
                    <a:pt x="1555882" y="2394"/>
                    <a:pt x="1567854" y="0"/>
                  </a:cubicBezTo>
                  <a:cubicBezTo>
                    <a:pt x="1675430" y="8965"/>
                    <a:pt x="1783294" y="14974"/>
                    <a:pt x="1890583" y="26895"/>
                  </a:cubicBezTo>
                  <a:cubicBezTo>
                    <a:pt x="1904671" y="28460"/>
                    <a:pt x="1917652" y="35365"/>
                    <a:pt x="1930924" y="40342"/>
                  </a:cubicBezTo>
                  <a:cubicBezTo>
                    <a:pt x="1953526" y="48817"/>
                    <a:pt x="1975475" y="58987"/>
                    <a:pt x="1998160" y="67236"/>
                  </a:cubicBezTo>
                  <a:cubicBezTo>
                    <a:pt x="2024802" y="76924"/>
                    <a:pt x="2055254" y="78405"/>
                    <a:pt x="2078842" y="94130"/>
                  </a:cubicBezTo>
                  <a:cubicBezTo>
                    <a:pt x="2130977" y="128887"/>
                    <a:pt x="2103851" y="115913"/>
                    <a:pt x="2159524" y="134471"/>
                  </a:cubicBezTo>
                  <a:cubicBezTo>
                    <a:pt x="2254716" y="261391"/>
                    <a:pt x="2220171" y="191586"/>
                    <a:pt x="2186419" y="484095"/>
                  </a:cubicBezTo>
                  <a:cubicBezTo>
                    <a:pt x="2182883" y="514739"/>
                    <a:pt x="2145984" y="551517"/>
                    <a:pt x="2132630" y="578224"/>
                  </a:cubicBezTo>
                  <a:cubicBezTo>
                    <a:pt x="2110756" y="621971"/>
                    <a:pt x="2130826" y="620369"/>
                    <a:pt x="2092289" y="658906"/>
                  </a:cubicBezTo>
                  <a:cubicBezTo>
                    <a:pt x="2070450" y="680745"/>
                    <a:pt x="2022766" y="698634"/>
                    <a:pt x="1998160" y="712695"/>
                  </a:cubicBezTo>
                  <a:cubicBezTo>
                    <a:pt x="1984128" y="720713"/>
                    <a:pt x="1972674" y="733223"/>
                    <a:pt x="1957819" y="739589"/>
                  </a:cubicBezTo>
                  <a:cubicBezTo>
                    <a:pt x="1940832" y="746869"/>
                    <a:pt x="1922101" y="749164"/>
                    <a:pt x="1904030" y="753036"/>
                  </a:cubicBezTo>
                  <a:cubicBezTo>
                    <a:pt x="1681496" y="800722"/>
                    <a:pt x="1785601" y="776694"/>
                    <a:pt x="1460277" y="793377"/>
                  </a:cubicBezTo>
                  <a:cubicBezTo>
                    <a:pt x="1388514" y="797057"/>
                    <a:pt x="1316842" y="802342"/>
                    <a:pt x="1245124" y="806824"/>
                  </a:cubicBezTo>
                  <a:cubicBezTo>
                    <a:pt x="1213748" y="811306"/>
                    <a:pt x="1182179" y="814601"/>
                    <a:pt x="1150995" y="820271"/>
                  </a:cubicBezTo>
                  <a:cubicBezTo>
                    <a:pt x="1132812" y="823577"/>
                    <a:pt x="1115688" y="833718"/>
                    <a:pt x="1097207" y="833718"/>
                  </a:cubicBezTo>
                  <a:cubicBezTo>
                    <a:pt x="980580" y="833718"/>
                    <a:pt x="864124" y="824753"/>
                    <a:pt x="747583" y="820271"/>
                  </a:cubicBezTo>
                  <a:cubicBezTo>
                    <a:pt x="707242" y="811306"/>
                    <a:pt x="666651" y="803400"/>
                    <a:pt x="626560" y="793377"/>
                  </a:cubicBezTo>
                  <a:cubicBezTo>
                    <a:pt x="612809" y="789939"/>
                    <a:pt x="600296" y="781586"/>
                    <a:pt x="586219" y="779930"/>
                  </a:cubicBezTo>
                  <a:cubicBezTo>
                    <a:pt x="523737" y="772579"/>
                    <a:pt x="460713" y="770965"/>
                    <a:pt x="397960" y="766483"/>
                  </a:cubicBezTo>
                  <a:cubicBezTo>
                    <a:pt x="384513" y="762001"/>
                    <a:pt x="369773" y="760329"/>
                    <a:pt x="357619" y="753036"/>
                  </a:cubicBezTo>
                  <a:cubicBezTo>
                    <a:pt x="285328" y="709662"/>
                    <a:pt x="384574" y="739615"/>
                    <a:pt x="290383" y="699247"/>
                  </a:cubicBezTo>
                  <a:cubicBezTo>
                    <a:pt x="175622" y="650062"/>
                    <a:pt x="302805" y="731694"/>
                    <a:pt x="169360" y="658906"/>
                  </a:cubicBezTo>
                  <a:cubicBezTo>
                    <a:pt x="98588" y="620303"/>
                    <a:pt x="96392" y="612833"/>
                    <a:pt x="48336" y="564777"/>
                  </a:cubicBezTo>
                  <a:lnTo>
                    <a:pt x="21442" y="484095"/>
                  </a:lnTo>
                  <a:lnTo>
                    <a:pt x="7995" y="443753"/>
                  </a:lnTo>
                  <a:cubicBezTo>
                    <a:pt x="12477" y="398930"/>
                    <a:pt x="14592" y="353806"/>
                    <a:pt x="21442" y="309283"/>
                  </a:cubicBezTo>
                  <a:cubicBezTo>
                    <a:pt x="23597" y="295273"/>
                    <a:pt x="-27864" y="271183"/>
                    <a:pt x="21442" y="255495"/>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cxnSp>
          <p:nvCxnSpPr>
            <p:cNvPr id="16" name="Elbow Connector 15"/>
            <p:cNvCxnSpPr>
              <a:endCxn id="48" idx="0"/>
            </p:cNvCxnSpPr>
            <p:nvPr/>
          </p:nvCxnSpPr>
          <p:spPr>
            <a:xfrm rot="10800000">
              <a:off x="5824967" y="3889265"/>
              <a:ext cx="695600" cy="3026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0943021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785786" y="2071678"/>
          <a:ext cx="7715304" cy="1857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817082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636421" y="131160"/>
            <a:ext cx="8358246" cy="6030665"/>
            <a:chOff x="428596" y="255855"/>
            <a:chExt cx="8358246" cy="6030665"/>
          </a:xfrm>
        </p:grpSpPr>
        <p:graphicFrame>
          <p:nvGraphicFramePr>
            <p:cNvPr id="10" name="Diagram 9"/>
            <p:cNvGraphicFramePr/>
            <p:nvPr/>
          </p:nvGraphicFramePr>
          <p:xfrm>
            <a:off x="1967319" y="255855"/>
            <a:ext cx="6643734"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nvGraphicFramePr>
          <p:xfrm>
            <a:off x="428596" y="1142984"/>
            <a:ext cx="5715040" cy="50006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22" name="Group 21"/>
            <p:cNvGrpSpPr/>
            <p:nvPr/>
          </p:nvGrpSpPr>
          <p:grpSpPr>
            <a:xfrm>
              <a:off x="6500826" y="2000240"/>
              <a:ext cx="2196397" cy="1785950"/>
              <a:chOff x="6643702" y="1500174"/>
              <a:chExt cx="2196397" cy="1785950"/>
            </a:xfrm>
          </p:grpSpPr>
          <p:sp>
            <p:nvSpPr>
              <p:cNvPr id="7" name="Rounded Rectangle 6"/>
              <p:cNvSpPr/>
              <p:nvPr/>
            </p:nvSpPr>
            <p:spPr>
              <a:xfrm>
                <a:off x="6643702" y="1500174"/>
                <a:ext cx="714380" cy="12144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ounded Rectangle 7"/>
              <p:cNvSpPr/>
              <p:nvPr/>
            </p:nvSpPr>
            <p:spPr>
              <a:xfrm>
                <a:off x="8125719" y="1500174"/>
                <a:ext cx="714380" cy="12144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reeform 12"/>
              <p:cNvSpPr/>
              <p:nvPr/>
            </p:nvSpPr>
            <p:spPr>
              <a:xfrm>
                <a:off x="6818073" y="1630797"/>
                <a:ext cx="360647" cy="960003"/>
              </a:xfrm>
              <a:custGeom>
                <a:avLst/>
                <a:gdLst>
                  <a:gd name="connsiteX0" fmla="*/ 81491 w 360647"/>
                  <a:gd name="connsiteY0" fmla="*/ 31748 h 960003"/>
                  <a:gd name="connsiteX1" fmla="*/ 123054 w 360647"/>
                  <a:gd name="connsiteY1" fmla="*/ 4039 h 960003"/>
                  <a:gd name="connsiteX2" fmla="*/ 136909 w 360647"/>
                  <a:gd name="connsiteY2" fmla="*/ 45603 h 960003"/>
                  <a:gd name="connsiteX3" fmla="*/ 164618 w 360647"/>
                  <a:gd name="connsiteY3" fmla="*/ 142585 h 960003"/>
                  <a:gd name="connsiteX4" fmla="*/ 150763 w 360647"/>
                  <a:gd name="connsiteY4" fmla="*/ 225712 h 960003"/>
                  <a:gd name="connsiteX5" fmla="*/ 178472 w 360647"/>
                  <a:gd name="connsiteY5" fmla="*/ 433530 h 960003"/>
                  <a:gd name="connsiteX6" fmla="*/ 344727 w 360647"/>
                  <a:gd name="connsiteY6" fmla="*/ 447385 h 960003"/>
                  <a:gd name="connsiteX7" fmla="*/ 358582 w 360647"/>
                  <a:gd name="connsiteY7" fmla="*/ 488948 h 960003"/>
                  <a:gd name="connsiteX8" fmla="*/ 289309 w 360647"/>
                  <a:gd name="connsiteY8" fmla="*/ 572076 h 960003"/>
                  <a:gd name="connsiteX9" fmla="*/ 164618 w 360647"/>
                  <a:gd name="connsiteY9" fmla="*/ 641348 h 960003"/>
                  <a:gd name="connsiteX10" fmla="*/ 136909 w 360647"/>
                  <a:gd name="connsiteY10" fmla="*/ 669058 h 960003"/>
                  <a:gd name="connsiteX11" fmla="*/ 178472 w 360647"/>
                  <a:gd name="connsiteY11" fmla="*/ 779894 h 960003"/>
                  <a:gd name="connsiteX12" fmla="*/ 192327 w 360647"/>
                  <a:gd name="connsiteY12" fmla="*/ 821458 h 960003"/>
                  <a:gd name="connsiteX13" fmla="*/ 178472 w 360647"/>
                  <a:gd name="connsiteY13" fmla="*/ 876876 h 960003"/>
                  <a:gd name="connsiteX14" fmla="*/ 150763 w 360647"/>
                  <a:gd name="connsiteY14" fmla="*/ 960003 h 96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0647" h="960003">
                    <a:moveTo>
                      <a:pt x="81491" y="31748"/>
                    </a:moveTo>
                    <a:cubicBezTo>
                      <a:pt x="95345" y="22512"/>
                      <a:pt x="106900" y="0"/>
                      <a:pt x="123054" y="4039"/>
                    </a:cubicBezTo>
                    <a:cubicBezTo>
                      <a:pt x="137222" y="7581"/>
                      <a:pt x="132897" y="31561"/>
                      <a:pt x="136909" y="45603"/>
                    </a:cubicBezTo>
                    <a:cubicBezTo>
                      <a:pt x="171702" y="167379"/>
                      <a:pt x="131398" y="42928"/>
                      <a:pt x="164618" y="142585"/>
                    </a:cubicBezTo>
                    <a:cubicBezTo>
                      <a:pt x="160000" y="170294"/>
                      <a:pt x="159646" y="199062"/>
                      <a:pt x="150763" y="225712"/>
                    </a:cubicBezTo>
                    <a:cubicBezTo>
                      <a:pt x="124226" y="305322"/>
                      <a:pt x="0" y="288522"/>
                      <a:pt x="178472" y="433530"/>
                    </a:cubicBezTo>
                    <a:cubicBezTo>
                      <a:pt x="221632" y="468597"/>
                      <a:pt x="289309" y="442767"/>
                      <a:pt x="344727" y="447385"/>
                    </a:cubicBezTo>
                    <a:cubicBezTo>
                      <a:pt x="349345" y="461239"/>
                      <a:pt x="360647" y="474491"/>
                      <a:pt x="358582" y="488948"/>
                    </a:cubicBezTo>
                    <a:cubicBezTo>
                      <a:pt x="350839" y="543148"/>
                      <a:pt x="325956" y="545900"/>
                      <a:pt x="289309" y="572076"/>
                    </a:cubicBezTo>
                    <a:cubicBezTo>
                      <a:pt x="205439" y="631983"/>
                      <a:pt x="264546" y="601377"/>
                      <a:pt x="164618" y="641348"/>
                    </a:cubicBezTo>
                    <a:cubicBezTo>
                      <a:pt x="155382" y="650585"/>
                      <a:pt x="138756" y="656127"/>
                      <a:pt x="136909" y="669058"/>
                    </a:cubicBezTo>
                    <a:cubicBezTo>
                      <a:pt x="127999" y="731427"/>
                      <a:pt x="156107" y="735164"/>
                      <a:pt x="178472" y="779894"/>
                    </a:cubicBezTo>
                    <a:cubicBezTo>
                      <a:pt x="185003" y="792956"/>
                      <a:pt x="187709" y="807603"/>
                      <a:pt x="192327" y="821458"/>
                    </a:cubicBezTo>
                    <a:cubicBezTo>
                      <a:pt x="187709" y="839931"/>
                      <a:pt x="182603" y="858288"/>
                      <a:pt x="178472" y="876876"/>
                    </a:cubicBezTo>
                    <a:cubicBezTo>
                      <a:pt x="161174" y="954715"/>
                      <a:pt x="181869" y="928897"/>
                      <a:pt x="150763" y="960003"/>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4" name="Freeform 13"/>
              <p:cNvSpPr/>
              <p:nvPr/>
            </p:nvSpPr>
            <p:spPr>
              <a:xfrm>
                <a:off x="8286776" y="1643050"/>
                <a:ext cx="360647" cy="960003"/>
              </a:xfrm>
              <a:custGeom>
                <a:avLst/>
                <a:gdLst>
                  <a:gd name="connsiteX0" fmla="*/ 81491 w 360647"/>
                  <a:gd name="connsiteY0" fmla="*/ 31748 h 960003"/>
                  <a:gd name="connsiteX1" fmla="*/ 123054 w 360647"/>
                  <a:gd name="connsiteY1" fmla="*/ 4039 h 960003"/>
                  <a:gd name="connsiteX2" fmla="*/ 136909 w 360647"/>
                  <a:gd name="connsiteY2" fmla="*/ 45603 h 960003"/>
                  <a:gd name="connsiteX3" fmla="*/ 164618 w 360647"/>
                  <a:gd name="connsiteY3" fmla="*/ 142585 h 960003"/>
                  <a:gd name="connsiteX4" fmla="*/ 150763 w 360647"/>
                  <a:gd name="connsiteY4" fmla="*/ 225712 h 960003"/>
                  <a:gd name="connsiteX5" fmla="*/ 178472 w 360647"/>
                  <a:gd name="connsiteY5" fmla="*/ 433530 h 960003"/>
                  <a:gd name="connsiteX6" fmla="*/ 344727 w 360647"/>
                  <a:gd name="connsiteY6" fmla="*/ 447385 h 960003"/>
                  <a:gd name="connsiteX7" fmla="*/ 358582 w 360647"/>
                  <a:gd name="connsiteY7" fmla="*/ 488948 h 960003"/>
                  <a:gd name="connsiteX8" fmla="*/ 289309 w 360647"/>
                  <a:gd name="connsiteY8" fmla="*/ 572076 h 960003"/>
                  <a:gd name="connsiteX9" fmla="*/ 164618 w 360647"/>
                  <a:gd name="connsiteY9" fmla="*/ 641348 h 960003"/>
                  <a:gd name="connsiteX10" fmla="*/ 136909 w 360647"/>
                  <a:gd name="connsiteY10" fmla="*/ 669058 h 960003"/>
                  <a:gd name="connsiteX11" fmla="*/ 178472 w 360647"/>
                  <a:gd name="connsiteY11" fmla="*/ 779894 h 960003"/>
                  <a:gd name="connsiteX12" fmla="*/ 192327 w 360647"/>
                  <a:gd name="connsiteY12" fmla="*/ 821458 h 960003"/>
                  <a:gd name="connsiteX13" fmla="*/ 178472 w 360647"/>
                  <a:gd name="connsiteY13" fmla="*/ 876876 h 960003"/>
                  <a:gd name="connsiteX14" fmla="*/ 150763 w 360647"/>
                  <a:gd name="connsiteY14" fmla="*/ 960003 h 96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0647" h="960003">
                    <a:moveTo>
                      <a:pt x="81491" y="31748"/>
                    </a:moveTo>
                    <a:cubicBezTo>
                      <a:pt x="95345" y="22512"/>
                      <a:pt x="106900" y="0"/>
                      <a:pt x="123054" y="4039"/>
                    </a:cubicBezTo>
                    <a:cubicBezTo>
                      <a:pt x="137222" y="7581"/>
                      <a:pt x="132897" y="31561"/>
                      <a:pt x="136909" y="45603"/>
                    </a:cubicBezTo>
                    <a:cubicBezTo>
                      <a:pt x="171702" y="167379"/>
                      <a:pt x="131398" y="42928"/>
                      <a:pt x="164618" y="142585"/>
                    </a:cubicBezTo>
                    <a:cubicBezTo>
                      <a:pt x="160000" y="170294"/>
                      <a:pt x="159646" y="199062"/>
                      <a:pt x="150763" y="225712"/>
                    </a:cubicBezTo>
                    <a:cubicBezTo>
                      <a:pt x="124226" y="305322"/>
                      <a:pt x="0" y="288522"/>
                      <a:pt x="178472" y="433530"/>
                    </a:cubicBezTo>
                    <a:cubicBezTo>
                      <a:pt x="221632" y="468597"/>
                      <a:pt x="289309" y="442767"/>
                      <a:pt x="344727" y="447385"/>
                    </a:cubicBezTo>
                    <a:cubicBezTo>
                      <a:pt x="349345" y="461239"/>
                      <a:pt x="360647" y="474491"/>
                      <a:pt x="358582" y="488948"/>
                    </a:cubicBezTo>
                    <a:cubicBezTo>
                      <a:pt x="350839" y="543148"/>
                      <a:pt x="325956" y="545900"/>
                      <a:pt x="289309" y="572076"/>
                    </a:cubicBezTo>
                    <a:cubicBezTo>
                      <a:pt x="205439" y="631983"/>
                      <a:pt x="264546" y="601377"/>
                      <a:pt x="164618" y="641348"/>
                    </a:cubicBezTo>
                    <a:cubicBezTo>
                      <a:pt x="155382" y="650585"/>
                      <a:pt x="138756" y="656127"/>
                      <a:pt x="136909" y="669058"/>
                    </a:cubicBezTo>
                    <a:cubicBezTo>
                      <a:pt x="127999" y="731427"/>
                      <a:pt x="156107" y="735164"/>
                      <a:pt x="178472" y="779894"/>
                    </a:cubicBezTo>
                    <a:cubicBezTo>
                      <a:pt x="185003" y="792956"/>
                      <a:pt x="187709" y="807603"/>
                      <a:pt x="192327" y="821458"/>
                    </a:cubicBezTo>
                    <a:cubicBezTo>
                      <a:pt x="187709" y="839931"/>
                      <a:pt x="182603" y="858288"/>
                      <a:pt x="178472" y="876876"/>
                    </a:cubicBezTo>
                    <a:cubicBezTo>
                      <a:pt x="161174" y="954715"/>
                      <a:pt x="181869" y="928897"/>
                      <a:pt x="150763" y="960003"/>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 name="Left-Right Arrow 17"/>
              <p:cNvSpPr/>
              <p:nvPr/>
            </p:nvSpPr>
            <p:spPr>
              <a:xfrm>
                <a:off x="7429520" y="1928802"/>
                <a:ext cx="642942" cy="142876"/>
              </a:xfrm>
              <a:prstGeom prst="lef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ounded Rectangular Callout 19"/>
              <p:cNvSpPr/>
              <p:nvPr/>
            </p:nvSpPr>
            <p:spPr>
              <a:xfrm>
                <a:off x="7143768" y="2928934"/>
                <a:ext cx="1143008" cy="357190"/>
              </a:xfrm>
              <a:prstGeom prst="wedgeRoundRectCallout">
                <a:avLst>
                  <a:gd name="adj1" fmla="val -919"/>
                  <a:gd name="adj2" fmla="val -270721"/>
                  <a:gd name="adj3" fmla="val 1666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Inter-process communication</a:t>
                </a:r>
                <a:endParaRPr lang="en-IN" sz="1000" dirty="0">
                  <a:solidFill>
                    <a:schemeClr val="tx1"/>
                  </a:solidFill>
                </a:endParaRPr>
              </a:p>
            </p:txBody>
          </p:sp>
        </p:grpSp>
        <p:grpSp>
          <p:nvGrpSpPr>
            <p:cNvPr id="23" name="Group 22"/>
            <p:cNvGrpSpPr/>
            <p:nvPr/>
          </p:nvGrpSpPr>
          <p:grpSpPr>
            <a:xfrm>
              <a:off x="6572264" y="4500570"/>
              <a:ext cx="2214578" cy="1785950"/>
              <a:chOff x="6572264" y="4214818"/>
              <a:chExt cx="2214578" cy="1785950"/>
            </a:xfrm>
          </p:grpSpPr>
          <p:sp>
            <p:nvSpPr>
              <p:cNvPr id="15" name="Rounded Rectangle 14"/>
              <p:cNvSpPr/>
              <p:nvPr/>
            </p:nvSpPr>
            <p:spPr>
              <a:xfrm>
                <a:off x="6572264" y="4786322"/>
                <a:ext cx="2214578" cy="12144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reeform 15"/>
              <p:cNvSpPr/>
              <p:nvPr/>
            </p:nvSpPr>
            <p:spPr>
              <a:xfrm>
                <a:off x="6715140" y="4929198"/>
                <a:ext cx="360647" cy="960003"/>
              </a:xfrm>
              <a:custGeom>
                <a:avLst/>
                <a:gdLst>
                  <a:gd name="connsiteX0" fmla="*/ 81491 w 360647"/>
                  <a:gd name="connsiteY0" fmla="*/ 31748 h 960003"/>
                  <a:gd name="connsiteX1" fmla="*/ 123054 w 360647"/>
                  <a:gd name="connsiteY1" fmla="*/ 4039 h 960003"/>
                  <a:gd name="connsiteX2" fmla="*/ 136909 w 360647"/>
                  <a:gd name="connsiteY2" fmla="*/ 45603 h 960003"/>
                  <a:gd name="connsiteX3" fmla="*/ 164618 w 360647"/>
                  <a:gd name="connsiteY3" fmla="*/ 142585 h 960003"/>
                  <a:gd name="connsiteX4" fmla="*/ 150763 w 360647"/>
                  <a:gd name="connsiteY4" fmla="*/ 225712 h 960003"/>
                  <a:gd name="connsiteX5" fmla="*/ 178472 w 360647"/>
                  <a:gd name="connsiteY5" fmla="*/ 433530 h 960003"/>
                  <a:gd name="connsiteX6" fmla="*/ 344727 w 360647"/>
                  <a:gd name="connsiteY6" fmla="*/ 447385 h 960003"/>
                  <a:gd name="connsiteX7" fmla="*/ 358582 w 360647"/>
                  <a:gd name="connsiteY7" fmla="*/ 488948 h 960003"/>
                  <a:gd name="connsiteX8" fmla="*/ 289309 w 360647"/>
                  <a:gd name="connsiteY8" fmla="*/ 572076 h 960003"/>
                  <a:gd name="connsiteX9" fmla="*/ 164618 w 360647"/>
                  <a:gd name="connsiteY9" fmla="*/ 641348 h 960003"/>
                  <a:gd name="connsiteX10" fmla="*/ 136909 w 360647"/>
                  <a:gd name="connsiteY10" fmla="*/ 669058 h 960003"/>
                  <a:gd name="connsiteX11" fmla="*/ 178472 w 360647"/>
                  <a:gd name="connsiteY11" fmla="*/ 779894 h 960003"/>
                  <a:gd name="connsiteX12" fmla="*/ 192327 w 360647"/>
                  <a:gd name="connsiteY12" fmla="*/ 821458 h 960003"/>
                  <a:gd name="connsiteX13" fmla="*/ 178472 w 360647"/>
                  <a:gd name="connsiteY13" fmla="*/ 876876 h 960003"/>
                  <a:gd name="connsiteX14" fmla="*/ 150763 w 360647"/>
                  <a:gd name="connsiteY14" fmla="*/ 960003 h 96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0647" h="960003">
                    <a:moveTo>
                      <a:pt x="81491" y="31748"/>
                    </a:moveTo>
                    <a:cubicBezTo>
                      <a:pt x="95345" y="22512"/>
                      <a:pt x="106900" y="0"/>
                      <a:pt x="123054" y="4039"/>
                    </a:cubicBezTo>
                    <a:cubicBezTo>
                      <a:pt x="137222" y="7581"/>
                      <a:pt x="132897" y="31561"/>
                      <a:pt x="136909" y="45603"/>
                    </a:cubicBezTo>
                    <a:cubicBezTo>
                      <a:pt x="171702" y="167379"/>
                      <a:pt x="131398" y="42928"/>
                      <a:pt x="164618" y="142585"/>
                    </a:cubicBezTo>
                    <a:cubicBezTo>
                      <a:pt x="160000" y="170294"/>
                      <a:pt x="159646" y="199062"/>
                      <a:pt x="150763" y="225712"/>
                    </a:cubicBezTo>
                    <a:cubicBezTo>
                      <a:pt x="124226" y="305322"/>
                      <a:pt x="0" y="288522"/>
                      <a:pt x="178472" y="433530"/>
                    </a:cubicBezTo>
                    <a:cubicBezTo>
                      <a:pt x="221632" y="468597"/>
                      <a:pt x="289309" y="442767"/>
                      <a:pt x="344727" y="447385"/>
                    </a:cubicBezTo>
                    <a:cubicBezTo>
                      <a:pt x="349345" y="461239"/>
                      <a:pt x="360647" y="474491"/>
                      <a:pt x="358582" y="488948"/>
                    </a:cubicBezTo>
                    <a:cubicBezTo>
                      <a:pt x="350839" y="543148"/>
                      <a:pt x="325956" y="545900"/>
                      <a:pt x="289309" y="572076"/>
                    </a:cubicBezTo>
                    <a:cubicBezTo>
                      <a:pt x="205439" y="631983"/>
                      <a:pt x="264546" y="601377"/>
                      <a:pt x="164618" y="641348"/>
                    </a:cubicBezTo>
                    <a:cubicBezTo>
                      <a:pt x="155382" y="650585"/>
                      <a:pt x="138756" y="656127"/>
                      <a:pt x="136909" y="669058"/>
                    </a:cubicBezTo>
                    <a:cubicBezTo>
                      <a:pt x="127999" y="731427"/>
                      <a:pt x="156107" y="735164"/>
                      <a:pt x="178472" y="779894"/>
                    </a:cubicBezTo>
                    <a:cubicBezTo>
                      <a:pt x="185003" y="792956"/>
                      <a:pt x="187709" y="807603"/>
                      <a:pt x="192327" y="821458"/>
                    </a:cubicBezTo>
                    <a:cubicBezTo>
                      <a:pt x="187709" y="839931"/>
                      <a:pt x="182603" y="858288"/>
                      <a:pt x="178472" y="876876"/>
                    </a:cubicBezTo>
                    <a:cubicBezTo>
                      <a:pt x="161174" y="954715"/>
                      <a:pt x="181869" y="928897"/>
                      <a:pt x="150763" y="960003"/>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 name="Freeform 16"/>
              <p:cNvSpPr/>
              <p:nvPr/>
            </p:nvSpPr>
            <p:spPr>
              <a:xfrm>
                <a:off x="8072462" y="4929198"/>
                <a:ext cx="360647" cy="960003"/>
              </a:xfrm>
              <a:custGeom>
                <a:avLst/>
                <a:gdLst>
                  <a:gd name="connsiteX0" fmla="*/ 81491 w 360647"/>
                  <a:gd name="connsiteY0" fmla="*/ 31748 h 960003"/>
                  <a:gd name="connsiteX1" fmla="*/ 123054 w 360647"/>
                  <a:gd name="connsiteY1" fmla="*/ 4039 h 960003"/>
                  <a:gd name="connsiteX2" fmla="*/ 136909 w 360647"/>
                  <a:gd name="connsiteY2" fmla="*/ 45603 h 960003"/>
                  <a:gd name="connsiteX3" fmla="*/ 164618 w 360647"/>
                  <a:gd name="connsiteY3" fmla="*/ 142585 h 960003"/>
                  <a:gd name="connsiteX4" fmla="*/ 150763 w 360647"/>
                  <a:gd name="connsiteY4" fmla="*/ 225712 h 960003"/>
                  <a:gd name="connsiteX5" fmla="*/ 178472 w 360647"/>
                  <a:gd name="connsiteY5" fmla="*/ 433530 h 960003"/>
                  <a:gd name="connsiteX6" fmla="*/ 344727 w 360647"/>
                  <a:gd name="connsiteY6" fmla="*/ 447385 h 960003"/>
                  <a:gd name="connsiteX7" fmla="*/ 358582 w 360647"/>
                  <a:gd name="connsiteY7" fmla="*/ 488948 h 960003"/>
                  <a:gd name="connsiteX8" fmla="*/ 289309 w 360647"/>
                  <a:gd name="connsiteY8" fmla="*/ 572076 h 960003"/>
                  <a:gd name="connsiteX9" fmla="*/ 164618 w 360647"/>
                  <a:gd name="connsiteY9" fmla="*/ 641348 h 960003"/>
                  <a:gd name="connsiteX10" fmla="*/ 136909 w 360647"/>
                  <a:gd name="connsiteY10" fmla="*/ 669058 h 960003"/>
                  <a:gd name="connsiteX11" fmla="*/ 178472 w 360647"/>
                  <a:gd name="connsiteY11" fmla="*/ 779894 h 960003"/>
                  <a:gd name="connsiteX12" fmla="*/ 192327 w 360647"/>
                  <a:gd name="connsiteY12" fmla="*/ 821458 h 960003"/>
                  <a:gd name="connsiteX13" fmla="*/ 178472 w 360647"/>
                  <a:gd name="connsiteY13" fmla="*/ 876876 h 960003"/>
                  <a:gd name="connsiteX14" fmla="*/ 150763 w 360647"/>
                  <a:gd name="connsiteY14" fmla="*/ 960003 h 96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0647" h="960003">
                    <a:moveTo>
                      <a:pt x="81491" y="31748"/>
                    </a:moveTo>
                    <a:cubicBezTo>
                      <a:pt x="95345" y="22512"/>
                      <a:pt x="106900" y="0"/>
                      <a:pt x="123054" y="4039"/>
                    </a:cubicBezTo>
                    <a:cubicBezTo>
                      <a:pt x="137222" y="7581"/>
                      <a:pt x="132897" y="31561"/>
                      <a:pt x="136909" y="45603"/>
                    </a:cubicBezTo>
                    <a:cubicBezTo>
                      <a:pt x="171702" y="167379"/>
                      <a:pt x="131398" y="42928"/>
                      <a:pt x="164618" y="142585"/>
                    </a:cubicBezTo>
                    <a:cubicBezTo>
                      <a:pt x="160000" y="170294"/>
                      <a:pt x="159646" y="199062"/>
                      <a:pt x="150763" y="225712"/>
                    </a:cubicBezTo>
                    <a:cubicBezTo>
                      <a:pt x="124226" y="305322"/>
                      <a:pt x="0" y="288522"/>
                      <a:pt x="178472" y="433530"/>
                    </a:cubicBezTo>
                    <a:cubicBezTo>
                      <a:pt x="221632" y="468597"/>
                      <a:pt x="289309" y="442767"/>
                      <a:pt x="344727" y="447385"/>
                    </a:cubicBezTo>
                    <a:cubicBezTo>
                      <a:pt x="349345" y="461239"/>
                      <a:pt x="360647" y="474491"/>
                      <a:pt x="358582" y="488948"/>
                    </a:cubicBezTo>
                    <a:cubicBezTo>
                      <a:pt x="350839" y="543148"/>
                      <a:pt x="325956" y="545900"/>
                      <a:pt x="289309" y="572076"/>
                    </a:cubicBezTo>
                    <a:cubicBezTo>
                      <a:pt x="205439" y="631983"/>
                      <a:pt x="264546" y="601377"/>
                      <a:pt x="164618" y="641348"/>
                    </a:cubicBezTo>
                    <a:cubicBezTo>
                      <a:pt x="155382" y="650585"/>
                      <a:pt x="138756" y="656127"/>
                      <a:pt x="136909" y="669058"/>
                    </a:cubicBezTo>
                    <a:cubicBezTo>
                      <a:pt x="127999" y="731427"/>
                      <a:pt x="156107" y="735164"/>
                      <a:pt x="178472" y="779894"/>
                    </a:cubicBezTo>
                    <a:cubicBezTo>
                      <a:pt x="185003" y="792956"/>
                      <a:pt x="187709" y="807603"/>
                      <a:pt x="192327" y="821458"/>
                    </a:cubicBezTo>
                    <a:cubicBezTo>
                      <a:pt x="187709" y="839931"/>
                      <a:pt x="182603" y="858288"/>
                      <a:pt x="178472" y="876876"/>
                    </a:cubicBezTo>
                    <a:cubicBezTo>
                      <a:pt x="161174" y="954715"/>
                      <a:pt x="181869" y="928897"/>
                      <a:pt x="150763" y="960003"/>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Left-Right Arrow 18"/>
              <p:cNvSpPr/>
              <p:nvPr/>
            </p:nvSpPr>
            <p:spPr>
              <a:xfrm>
                <a:off x="7215206" y="5214950"/>
                <a:ext cx="857256" cy="142876"/>
              </a:xfrm>
              <a:prstGeom prst="lef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ounded Rectangular Callout 20"/>
              <p:cNvSpPr/>
              <p:nvPr/>
            </p:nvSpPr>
            <p:spPr>
              <a:xfrm>
                <a:off x="7143768" y="4214818"/>
                <a:ext cx="1143008" cy="357190"/>
              </a:xfrm>
              <a:prstGeom prst="wedgeRoundRectCallout">
                <a:avLst>
                  <a:gd name="adj1" fmla="val -25161"/>
                  <a:gd name="adj2" fmla="val 233518"/>
                  <a:gd name="adj3" fmla="val 1666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Shared Memory</a:t>
                </a:r>
                <a:endParaRPr lang="en-IN" sz="1000" dirty="0">
                  <a:solidFill>
                    <a:schemeClr val="tx1"/>
                  </a:solidFill>
                </a:endParaRPr>
              </a:p>
            </p:txBody>
          </p:sp>
        </p:grpSp>
        <p:sp>
          <p:nvSpPr>
            <p:cNvPr id="24" name="TextBox 23"/>
            <p:cNvSpPr txBox="1"/>
            <p:nvPr/>
          </p:nvSpPr>
          <p:spPr>
            <a:xfrm>
              <a:off x="6357950" y="1714488"/>
              <a:ext cx="785818" cy="246221"/>
            </a:xfrm>
            <a:prstGeom prst="rect">
              <a:avLst/>
            </a:prstGeom>
            <a:noFill/>
          </p:spPr>
          <p:txBody>
            <a:bodyPr wrap="square" rtlCol="0">
              <a:spAutoFit/>
            </a:bodyPr>
            <a:lstStyle/>
            <a:p>
              <a:r>
                <a:rPr lang="en-US" sz="1000" dirty="0"/>
                <a:t>Process 1</a:t>
              </a:r>
              <a:endParaRPr lang="en-IN" sz="1000" dirty="0"/>
            </a:p>
          </p:txBody>
        </p:sp>
        <p:sp>
          <p:nvSpPr>
            <p:cNvPr id="25" name="TextBox 24"/>
            <p:cNvSpPr txBox="1"/>
            <p:nvPr/>
          </p:nvSpPr>
          <p:spPr>
            <a:xfrm>
              <a:off x="7929586" y="1714488"/>
              <a:ext cx="785818" cy="246221"/>
            </a:xfrm>
            <a:prstGeom prst="rect">
              <a:avLst/>
            </a:prstGeom>
            <a:noFill/>
          </p:spPr>
          <p:txBody>
            <a:bodyPr wrap="square" rtlCol="0">
              <a:spAutoFit/>
            </a:bodyPr>
            <a:lstStyle/>
            <a:p>
              <a:r>
                <a:rPr lang="en-US" sz="1000" dirty="0"/>
                <a:t>Process 2</a:t>
              </a:r>
              <a:endParaRPr lang="en-IN" sz="1000" dirty="0"/>
            </a:p>
          </p:txBody>
        </p:sp>
        <p:sp>
          <p:nvSpPr>
            <p:cNvPr id="26" name="TextBox 25"/>
            <p:cNvSpPr txBox="1"/>
            <p:nvPr/>
          </p:nvSpPr>
          <p:spPr>
            <a:xfrm>
              <a:off x="6357950" y="4643446"/>
              <a:ext cx="785818" cy="400110"/>
            </a:xfrm>
            <a:prstGeom prst="rect">
              <a:avLst/>
            </a:prstGeom>
            <a:noFill/>
          </p:spPr>
          <p:txBody>
            <a:bodyPr wrap="square" rtlCol="0">
              <a:spAutoFit/>
            </a:bodyPr>
            <a:lstStyle/>
            <a:p>
              <a:r>
                <a:rPr lang="en-US" sz="1000" dirty="0"/>
                <a:t>Single Process</a:t>
              </a:r>
              <a:endParaRPr lang="en-IN" sz="1000" dirty="0"/>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smtClean="0"/>
              <a:pPr/>
              <a:t>167</a:t>
            </a:fld>
            <a:endParaRPr lang="en-IN"/>
          </a:p>
        </p:txBody>
      </p:sp>
      <p:grpSp>
        <p:nvGrpSpPr>
          <p:cNvPr id="27" name="Group 26"/>
          <p:cNvGrpSpPr/>
          <p:nvPr/>
        </p:nvGrpSpPr>
        <p:grpSpPr>
          <a:xfrm>
            <a:off x="20312" y="5980424"/>
            <a:ext cx="1730530" cy="888429"/>
            <a:chOff x="214282" y="5969571"/>
            <a:chExt cx="1730530" cy="888429"/>
          </a:xfrm>
        </p:grpSpPr>
        <p:sp>
          <p:nvSpPr>
            <p:cNvPr id="29" name="TextBox 28"/>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rPr>
                <a:t>11</a:t>
              </a:r>
              <a:endParaRPr lang="en-IN" sz="4000" b="1" dirty="0">
                <a:solidFill>
                  <a:srgbClr val="FF0000"/>
                </a:solidFill>
              </a:endParaRPr>
            </a:p>
          </p:txBody>
        </p:sp>
        <p:pic>
          <p:nvPicPr>
            <p:cNvPr id="30"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330763060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28596" y="214290"/>
            <a:ext cx="8501122" cy="5857916"/>
            <a:chOff x="428596" y="214290"/>
            <a:chExt cx="8501122" cy="5857916"/>
          </a:xfrm>
        </p:grpSpPr>
        <p:graphicFrame>
          <p:nvGraphicFramePr>
            <p:cNvPr id="10" name="Diagram 9"/>
            <p:cNvGraphicFramePr/>
            <p:nvPr/>
          </p:nvGraphicFramePr>
          <p:xfrm>
            <a:off x="2285984" y="214290"/>
            <a:ext cx="6643734"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500034" y="1214422"/>
              <a:ext cx="8286808" cy="3693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IN" b="1" dirty="0"/>
                <a:t>Objective</a:t>
              </a:r>
              <a:r>
                <a:rPr lang="en-IN" dirty="0"/>
                <a:t>: How to create or write C++ code that make use of multi-core processors</a:t>
              </a:r>
            </a:p>
          </p:txBody>
        </p:sp>
        <p:graphicFrame>
          <p:nvGraphicFramePr>
            <p:cNvPr id="9" name="Diagram 8"/>
            <p:cNvGraphicFramePr/>
            <p:nvPr/>
          </p:nvGraphicFramePr>
          <p:xfrm>
            <a:off x="428596" y="1714488"/>
            <a:ext cx="8429684" cy="435771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smtClean="0"/>
              <a:pPr/>
              <a:t>168</a:t>
            </a:fld>
            <a:endParaRPr lang="en-IN"/>
          </a:p>
        </p:txBody>
      </p:sp>
      <p:grpSp>
        <p:nvGrpSpPr>
          <p:cNvPr id="14" name="Group 13"/>
          <p:cNvGrpSpPr/>
          <p:nvPr/>
        </p:nvGrpSpPr>
        <p:grpSpPr>
          <a:xfrm>
            <a:off x="20312" y="5980424"/>
            <a:ext cx="1730530" cy="888429"/>
            <a:chOff x="214282" y="5969571"/>
            <a:chExt cx="1730530" cy="888429"/>
          </a:xfrm>
        </p:grpSpPr>
        <p:sp>
          <p:nvSpPr>
            <p:cNvPr id="15" name="TextBox 14"/>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rPr>
                <a:t>11</a:t>
              </a:r>
              <a:endParaRPr lang="en-IN" sz="4000" b="1" dirty="0">
                <a:solidFill>
                  <a:srgbClr val="FF0000"/>
                </a:solidFill>
              </a:endParaRPr>
            </a:p>
          </p:txBody>
        </p:sp>
        <p:pic>
          <p:nvPicPr>
            <p:cNvPr id="16"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275771973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14282" y="297420"/>
            <a:ext cx="8715436" cy="5786478"/>
            <a:chOff x="214282" y="214290"/>
            <a:chExt cx="8715436" cy="5786478"/>
          </a:xfrm>
        </p:grpSpPr>
        <p:graphicFrame>
          <p:nvGraphicFramePr>
            <p:cNvPr id="10" name="Diagram 9"/>
            <p:cNvGraphicFramePr/>
            <p:nvPr/>
          </p:nvGraphicFramePr>
          <p:xfrm>
            <a:off x="2285984" y="214290"/>
            <a:ext cx="6643734"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nvGraphicFramePr>
          <p:xfrm>
            <a:off x="214282" y="1142984"/>
            <a:ext cx="8501122" cy="485778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smtClean="0"/>
              <a:pPr/>
              <a:t>169</a:t>
            </a:fld>
            <a:endParaRPr lang="en-IN"/>
          </a:p>
        </p:txBody>
      </p:sp>
      <p:grpSp>
        <p:nvGrpSpPr>
          <p:cNvPr id="13" name="Group 12"/>
          <p:cNvGrpSpPr/>
          <p:nvPr/>
        </p:nvGrpSpPr>
        <p:grpSpPr>
          <a:xfrm>
            <a:off x="20312" y="5980424"/>
            <a:ext cx="1730530" cy="888429"/>
            <a:chOff x="214282" y="5969571"/>
            <a:chExt cx="1730530" cy="888429"/>
          </a:xfrm>
        </p:grpSpPr>
        <p:sp>
          <p:nvSpPr>
            <p:cNvPr id="14" name="TextBox 13"/>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rPr>
                <a:t>11</a:t>
              </a:r>
              <a:endParaRPr lang="en-IN" sz="4000" b="1" dirty="0">
                <a:solidFill>
                  <a:srgbClr val="FF0000"/>
                </a:solidFill>
              </a:endParaRPr>
            </a:p>
          </p:txBody>
        </p:sp>
        <p:pic>
          <p:nvPicPr>
            <p:cNvPr id="15"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2368474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34725"/>
            <a:ext cx="9144000" cy="5912239"/>
            <a:chOff x="0" y="34725"/>
            <a:chExt cx="9144000" cy="5912239"/>
          </a:xfrm>
        </p:grpSpPr>
        <p:sp>
          <p:nvSpPr>
            <p:cNvPr id="4" name="TextBox 3"/>
            <p:cNvSpPr txBox="1"/>
            <p:nvPr/>
          </p:nvSpPr>
          <p:spPr>
            <a:xfrm>
              <a:off x="323528" y="1268760"/>
              <a:ext cx="8280920" cy="4678204"/>
            </a:xfrm>
            <a:prstGeom prst="rect">
              <a:avLst/>
            </a:prstGeom>
            <a:noFill/>
          </p:spPr>
          <p:txBody>
            <a:bodyPr wrap="square" rtlCol="0">
              <a:spAutoFit/>
            </a:bodyPr>
            <a:lstStyle/>
            <a:p>
              <a:r>
                <a:rPr lang="en-IN" dirty="0"/>
                <a:t>With delegating constructors, we can achieve the same as follows…</a:t>
              </a:r>
            </a:p>
            <a:p>
              <a:endParaRPr lang="en-IN" sz="1400" dirty="0">
                <a:solidFill>
                  <a:schemeClr val="tx2">
                    <a:lumMod val="60000"/>
                    <a:lumOff val="40000"/>
                  </a:schemeClr>
                </a:solidFill>
                <a:latin typeface="Courier New" pitchFamily="49" charset="0"/>
                <a:cs typeface="Courier New" pitchFamily="49" charset="0"/>
              </a:endParaRPr>
            </a:p>
            <a:p>
              <a:endParaRPr lang="en-IN" sz="1400" dirty="0">
                <a:solidFill>
                  <a:schemeClr val="tx2">
                    <a:lumMod val="60000"/>
                    <a:lumOff val="40000"/>
                  </a:schemeClr>
                </a:solidFill>
                <a:latin typeface="Courier New" pitchFamily="49" charset="0"/>
                <a:cs typeface="Courier New" pitchFamily="49" charset="0"/>
              </a:endParaRPr>
            </a:p>
            <a:p>
              <a:r>
                <a:rPr lang="en-IN" sz="1400" b="1" dirty="0">
                  <a:solidFill>
                    <a:srgbClr val="0000FF"/>
                  </a:solidFill>
                  <a:latin typeface="Courier New" pitchFamily="49" charset="0"/>
                  <a:cs typeface="Courier New" pitchFamily="49" charset="0"/>
                </a:rPr>
                <a:t>class</a:t>
              </a:r>
              <a:r>
                <a:rPr lang="en-IN" sz="1400" b="1" dirty="0">
                  <a:solidFill>
                    <a:schemeClr val="tx2">
                      <a:lumMod val="60000"/>
                      <a:lumOff val="40000"/>
                    </a:schemeClr>
                  </a:solidFill>
                  <a:latin typeface="Courier New" pitchFamily="49" charset="0"/>
                  <a:cs typeface="Courier New" pitchFamily="49" charset="0"/>
                </a:rPr>
                <a:t> </a:t>
              </a:r>
              <a:r>
                <a:rPr lang="en-IN" sz="1400" b="1" dirty="0">
                  <a:latin typeface="Courier New" pitchFamily="49" charset="0"/>
                  <a:cs typeface="Courier New" pitchFamily="49" charset="0"/>
                </a:rPr>
                <a:t>Error</a:t>
              </a:r>
            </a:p>
            <a:p>
              <a:r>
                <a:rPr lang="en-IN" sz="1400" b="1" dirty="0">
                  <a:latin typeface="Courier New" pitchFamily="49" charset="0"/>
                  <a:cs typeface="Courier New" pitchFamily="49" charset="0"/>
                </a:rPr>
                <a:t>{ </a:t>
              </a:r>
            </a:p>
            <a:p>
              <a:r>
                <a:rPr lang="en-IN" sz="1400" b="1" dirty="0">
                  <a:latin typeface="Courier New" pitchFamily="49" charset="0"/>
                  <a:cs typeface="Courier New" pitchFamily="49" charset="0"/>
                </a:rPr>
                <a:t> </a:t>
              </a:r>
              <a:r>
                <a:rPr lang="en-IN" sz="1400" b="1" dirty="0">
                  <a:solidFill>
                    <a:srgbClr val="0000FF"/>
                  </a:solidFill>
                  <a:latin typeface="Courier New" pitchFamily="49" charset="0"/>
                  <a:cs typeface="Courier New" pitchFamily="49" charset="0"/>
                </a:rPr>
                <a:t>private</a:t>
              </a:r>
              <a:r>
                <a:rPr lang="en-IN" sz="1400" b="1" dirty="0">
                  <a:latin typeface="Courier New" pitchFamily="49" charset="0"/>
                  <a:cs typeface="Courier New" pitchFamily="49" charset="0"/>
                </a:rPr>
                <a:t>: </a:t>
              </a:r>
            </a:p>
            <a:p>
              <a:r>
                <a:rPr lang="en-IN" sz="1400" b="1" dirty="0">
                  <a:latin typeface="Courier New" pitchFamily="49" charset="0"/>
                  <a:cs typeface="Courier New" pitchFamily="49" charset="0"/>
                </a:rPr>
                <a:t>      Error(</a:t>
              </a:r>
              <a:r>
                <a:rPr lang="en-IN" sz="1400" b="1" dirty="0" err="1">
                  <a:solidFill>
                    <a:srgbClr val="0000FF"/>
                  </a:solidFill>
                  <a:latin typeface="Courier New" pitchFamily="49" charset="0"/>
                  <a:cs typeface="Courier New" pitchFamily="49" charset="0"/>
                </a:rPr>
                <a:t>int</a:t>
              </a:r>
              <a:r>
                <a:rPr lang="en-IN" sz="1400" b="1" dirty="0">
                  <a:latin typeface="Courier New" pitchFamily="49" charset="0"/>
                  <a:cs typeface="Courier New" pitchFamily="49" charset="0"/>
                </a:rPr>
                <a:t> </a:t>
              </a:r>
              <a:r>
                <a:rPr lang="en-IN" sz="1400" b="1" dirty="0" err="1">
                  <a:latin typeface="Courier New" pitchFamily="49" charset="0"/>
                  <a:cs typeface="Courier New" pitchFamily="49" charset="0"/>
                </a:rPr>
                <a:t>errorcode</a:t>
              </a:r>
              <a:r>
                <a:rPr lang="en-IN" sz="1400" b="1" dirty="0">
                  <a:latin typeface="Courier New" pitchFamily="49" charset="0"/>
                  <a:cs typeface="Courier New" pitchFamily="49" charset="0"/>
                </a:rPr>
                <a:t>, </a:t>
              </a:r>
              <a:r>
                <a:rPr lang="en-IN" sz="1400" b="1" dirty="0">
                  <a:solidFill>
                    <a:srgbClr val="0000FF"/>
                  </a:solidFill>
                  <a:latin typeface="Courier New" pitchFamily="49" charset="0"/>
                  <a:cs typeface="Courier New" pitchFamily="49" charset="0"/>
                </a:rPr>
                <a:t>const char</a:t>
              </a:r>
              <a:r>
                <a:rPr lang="en-IN" sz="1400" b="1" dirty="0">
                  <a:latin typeface="Courier New" pitchFamily="49" charset="0"/>
                  <a:cs typeface="Courier New" pitchFamily="49" charset="0"/>
                </a:rPr>
                <a:t>* message) </a:t>
              </a:r>
            </a:p>
            <a:p>
              <a:r>
                <a:rPr lang="en-IN" sz="1400" b="1" dirty="0">
                  <a:latin typeface="Courier New" pitchFamily="49" charset="0"/>
                  <a:cs typeface="Courier New" pitchFamily="49" charset="0"/>
                </a:rPr>
                <a:t>      { </a:t>
              </a:r>
            </a:p>
            <a:p>
              <a:r>
                <a:rPr lang="en-US" sz="1400" b="1" dirty="0">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a:t>
              </a:r>
              <a:endParaRPr lang="en-IN" sz="1400" b="1" dirty="0">
                <a:solidFill>
                  <a:srgbClr val="00B050"/>
                </a:solidFill>
                <a:latin typeface="Courier New" pitchFamily="49" charset="0"/>
                <a:cs typeface="Courier New" pitchFamily="49" charset="0"/>
              </a:endParaRPr>
            </a:p>
            <a:p>
              <a:r>
                <a:rPr lang="en-IN" sz="1400" b="1" dirty="0">
                  <a:latin typeface="Courier New" pitchFamily="49" charset="0"/>
                  <a:cs typeface="Courier New" pitchFamily="49" charset="0"/>
                </a:rPr>
                <a:t>      }</a:t>
              </a:r>
            </a:p>
            <a:p>
              <a:endParaRPr lang="en-IN" sz="1400" b="1" dirty="0">
                <a:latin typeface="Courier New" pitchFamily="49" charset="0"/>
                <a:cs typeface="Courier New" pitchFamily="49" charset="0"/>
              </a:endParaRPr>
            </a:p>
            <a:p>
              <a:r>
                <a:rPr lang="en-IN" sz="1400" b="1" dirty="0">
                  <a:latin typeface="Courier New" pitchFamily="49" charset="0"/>
                  <a:cs typeface="Courier New" pitchFamily="49" charset="0"/>
                </a:rPr>
                <a:t> </a:t>
              </a:r>
              <a:r>
                <a:rPr lang="en-IN" sz="1400" b="1" dirty="0">
                  <a:solidFill>
                    <a:srgbClr val="0000FF"/>
                  </a:solidFill>
                  <a:latin typeface="Courier New" pitchFamily="49" charset="0"/>
                  <a:cs typeface="Courier New" pitchFamily="49" charset="0"/>
                </a:rPr>
                <a:t>public</a:t>
              </a:r>
              <a:r>
                <a:rPr lang="en-IN" sz="1400" b="1" dirty="0">
                  <a:latin typeface="Courier New" pitchFamily="49" charset="0"/>
                  <a:cs typeface="Courier New" pitchFamily="49" charset="0"/>
                </a:rPr>
                <a:t>:</a:t>
              </a:r>
            </a:p>
            <a:p>
              <a:r>
                <a:rPr lang="en-IN" sz="1400" b="1" dirty="0">
                  <a:latin typeface="Courier New" pitchFamily="49" charset="0"/>
                  <a:cs typeface="Courier New" pitchFamily="49" charset="0"/>
                </a:rPr>
                <a:t>      Error():Error(0,”</a:t>
              </a:r>
              <a:r>
                <a:rPr lang="en-IN" sz="1400" b="1" dirty="0">
                  <a:solidFill>
                    <a:srgbClr val="C00000"/>
                  </a:solidFill>
                  <a:latin typeface="Courier New" pitchFamily="49" charset="0"/>
                  <a:cs typeface="Courier New" pitchFamily="49" charset="0"/>
                </a:rPr>
                <a:t>Success</a:t>
              </a:r>
              <a:r>
                <a:rPr lang="en-IN" sz="1400" b="1" dirty="0">
                  <a:latin typeface="Courier New" pitchFamily="49" charset="0"/>
                  <a:cs typeface="Courier New" pitchFamily="49" charset="0"/>
                </a:rPr>
                <a:t>”) </a:t>
              </a:r>
            </a:p>
            <a:p>
              <a:r>
                <a:rPr lang="en-IN" sz="1400" b="1" dirty="0">
                  <a:latin typeface="Courier New" pitchFamily="49" charset="0"/>
                  <a:cs typeface="Courier New" pitchFamily="49" charset="0"/>
                </a:rPr>
                <a:t>      { </a:t>
              </a:r>
            </a:p>
            <a:p>
              <a:r>
                <a:rPr lang="en-IN" sz="1400" b="1" dirty="0">
                  <a:latin typeface="Courier New" pitchFamily="49" charset="0"/>
                  <a:cs typeface="Courier New" pitchFamily="49" charset="0"/>
                </a:rPr>
                <a:t>        </a:t>
              </a:r>
              <a:r>
                <a:rPr lang="en-IN" sz="1400" b="1" dirty="0">
                  <a:solidFill>
                    <a:srgbClr val="00B050"/>
                  </a:solidFill>
                  <a:latin typeface="Courier New" pitchFamily="49" charset="0"/>
                  <a:cs typeface="Courier New" pitchFamily="49" charset="0"/>
                </a:rPr>
                <a:t>//…</a:t>
              </a:r>
            </a:p>
            <a:p>
              <a:r>
                <a:rPr lang="en-IN" sz="1400" b="1" dirty="0">
                  <a:latin typeface="Courier New" pitchFamily="49" charset="0"/>
                  <a:cs typeface="Courier New" pitchFamily="49" charset="0"/>
                </a:rPr>
                <a:t>      } </a:t>
              </a:r>
            </a:p>
            <a:p>
              <a:r>
                <a:rPr lang="en-IN" sz="1400" b="1" dirty="0">
                  <a:latin typeface="Courier New" pitchFamily="49" charset="0"/>
                  <a:cs typeface="Courier New" pitchFamily="49" charset="0"/>
                </a:rPr>
                <a:t>      Error(</a:t>
              </a:r>
              <a:r>
                <a:rPr lang="en-IN" sz="1400" b="1" dirty="0">
                  <a:solidFill>
                    <a:srgbClr val="0000FF"/>
                  </a:solidFill>
                  <a:latin typeface="Courier New" pitchFamily="49" charset="0"/>
                  <a:cs typeface="Courier New" pitchFamily="49" charset="0"/>
                </a:rPr>
                <a:t>const char</a:t>
              </a:r>
              <a:r>
                <a:rPr lang="en-IN" sz="1400" b="1" dirty="0">
                  <a:latin typeface="Courier New" pitchFamily="49" charset="0"/>
                  <a:cs typeface="Courier New" pitchFamily="49" charset="0"/>
                </a:rPr>
                <a:t>* message):Error(-1, message) </a:t>
              </a:r>
            </a:p>
            <a:p>
              <a:r>
                <a:rPr lang="en-IN" sz="1400" b="1" dirty="0">
                  <a:latin typeface="Courier New" pitchFamily="49" charset="0"/>
                  <a:cs typeface="Courier New" pitchFamily="49" charset="0"/>
                </a:rPr>
                <a:t>      { </a:t>
              </a:r>
            </a:p>
            <a:p>
              <a:r>
                <a:rPr lang="en-IN" sz="1400" b="1" dirty="0">
                  <a:latin typeface="Courier New" pitchFamily="49" charset="0"/>
                  <a:cs typeface="Courier New" pitchFamily="49" charset="0"/>
                </a:rPr>
                <a:t>        </a:t>
              </a:r>
              <a:r>
                <a:rPr lang="en-IN" sz="1400" b="1" dirty="0">
                  <a:solidFill>
                    <a:srgbClr val="00B050"/>
                  </a:solidFill>
                  <a:latin typeface="Courier New" pitchFamily="49" charset="0"/>
                  <a:cs typeface="Courier New" pitchFamily="49" charset="0"/>
                </a:rPr>
                <a:t>//…</a:t>
              </a:r>
            </a:p>
            <a:p>
              <a:r>
                <a:rPr lang="en-IN" sz="1400" b="1" dirty="0">
                  <a:latin typeface="Courier New" pitchFamily="49" charset="0"/>
                  <a:cs typeface="Courier New" pitchFamily="49" charset="0"/>
                </a:rPr>
                <a:t>      } </a:t>
              </a:r>
            </a:p>
            <a:p>
              <a:r>
                <a:rPr lang="en-US" sz="1400" b="1" dirty="0">
                  <a:latin typeface="Courier New" pitchFamily="49" charset="0"/>
                  <a:cs typeface="Courier New" pitchFamily="49" charset="0"/>
                </a:rPr>
                <a:t>};</a:t>
              </a:r>
              <a:endParaRPr lang="en-IN" sz="1400" b="1" dirty="0">
                <a:latin typeface="Courier New" pitchFamily="49" charset="0"/>
                <a:cs typeface="Courier New" pitchFamily="49" charset="0"/>
              </a:endParaRPr>
            </a:p>
          </p:txBody>
        </p:sp>
        <p:sp>
          <p:nvSpPr>
            <p:cNvPr id="5" name="Rectangle 4"/>
            <p:cNvSpPr/>
            <p:nvPr/>
          </p:nvSpPr>
          <p:spPr>
            <a:xfrm>
              <a:off x="0" y="590884"/>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a:t>Delegating constructors (contd..)</a:t>
              </a:r>
            </a:p>
          </p:txBody>
        </p:sp>
        <p:sp>
          <p:nvSpPr>
            <p:cNvPr id="6" name="Snip and Round Single Corner Rectangle 5"/>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17</a:t>
            </a:fld>
            <a:endParaRPr lang="en-IN"/>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14282" y="214290"/>
            <a:ext cx="8715436" cy="5929354"/>
            <a:chOff x="214282" y="214290"/>
            <a:chExt cx="8715436" cy="5929354"/>
          </a:xfrm>
        </p:grpSpPr>
        <p:graphicFrame>
          <p:nvGraphicFramePr>
            <p:cNvPr id="10" name="Diagram 9"/>
            <p:cNvGraphicFramePr/>
            <p:nvPr/>
          </p:nvGraphicFramePr>
          <p:xfrm>
            <a:off x="2285984" y="214290"/>
            <a:ext cx="6643734"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nvGraphicFramePr>
          <p:xfrm>
            <a:off x="214282" y="1214422"/>
            <a:ext cx="8715436" cy="49292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smtClean="0"/>
              <a:pPr/>
              <a:t>170</a:t>
            </a:fld>
            <a:endParaRPr lang="en-IN"/>
          </a:p>
        </p:txBody>
      </p:sp>
      <p:grpSp>
        <p:nvGrpSpPr>
          <p:cNvPr id="13" name="Group 12"/>
          <p:cNvGrpSpPr/>
          <p:nvPr/>
        </p:nvGrpSpPr>
        <p:grpSpPr>
          <a:xfrm>
            <a:off x="20312" y="5980424"/>
            <a:ext cx="1730530" cy="888429"/>
            <a:chOff x="214282" y="5969571"/>
            <a:chExt cx="1730530" cy="888429"/>
          </a:xfrm>
        </p:grpSpPr>
        <p:sp>
          <p:nvSpPr>
            <p:cNvPr id="14" name="TextBox 13"/>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rPr>
                <a:t>11</a:t>
              </a:r>
              <a:endParaRPr lang="en-IN" sz="4000" b="1" dirty="0">
                <a:solidFill>
                  <a:srgbClr val="FF0000"/>
                </a:solidFill>
              </a:endParaRPr>
            </a:p>
          </p:txBody>
        </p:sp>
        <p:pic>
          <p:nvPicPr>
            <p:cNvPr id="15"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330479343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smtClean="0"/>
              <a:pPr/>
              <a:t>171</a:t>
            </a:fld>
            <a:endParaRPr lang="en-IN"/>
          </a:p>
        </p:txBody>
      </p:sp>
      <p:grpSp>
        <p:nvGrpSpPr>
          <p:cNvPr id="5" name="Group 4"/>
          <p:cNvGrpSpPr/>
          <p:nvPr/>
        </p:nvGrpSpPr>
        <p:grpSpPr>
          <a:xfrm>
            <a:off x="20312" y="110840"/>
            <a:ext cx="9054413" cy="6758013"/>
            <a:chOff x="20312" y="110840"/>
            <a:chExt cx="9054413" cy="6758013"/>
          </a:xfrm>
        </p:grpSpPr>
        <p:grpSp>
          <p:nvGrpSpPr>
            <p:cNvPr id="4" name="Group 3"/>
            <p:cNvGrpSpPr/>
            <p:nvPr/>
          </p:nvGrpSpPr>
          <p:grpSpPr>
            <a:xfrm>
              <a:off x="216445" y="110840"/>
              <a:ext cx="8858280" cy="4827550"/>
              <a:chOff x="216445" y="110840"/>
              <a:chExt cx="8858280" cy="4827550"/>
            </a:xfrm>
          </p:grpSpPr>
          <p:graphicFrame>
            <p:nvGraphicFramePr>
              <p:cNvPr id="10" name="Diagram 9"/>
              <p:cNvGraphicFramePr/>
              <p:nvPr>
                <p:extLst>
                  <p:ext uri="{D42A27DB-BD31-4B8C-83A1-F6EECF244321}">
                    <p14:modId xmlns:p14="http://schemas.microsoft.com/office/powerpoint/2010/main" val="2643252171"/>
                  </p:ext>
                </p:extLst>
              </p:nvPr>
            </p:nvGraphicFramePr>
            <p:xfrm>
              <a:off x="2430991" y="110840"/>
              <a:ext cx="6643734"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Diagram 14"/>
              <p:cNvGraphicFramePr/>
              <p:nvPr>
                <p:extLst>
                  <p:ext uri="{D42A27DB-BD31-4B8C-83A1-F6EECF244321}">
                    <p14:modId xmlns:p14="http://schemas.microsoft.com/office/powerpoint/2010/main" val="2690191955"/>
                  </p:ext>
                </p:extLst>
              </p:nvPr>
            </p:nvGraphicFramePr>
            <p:xfrm>
              <a:off x="216445" y="968072"/>
              <a:ext cx="7858180" cy="397031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pic>
          <p:nvPicPr>
            <p:cNvPr id="12" name="Picture 2"/>
            <p:cNvPicPr>
              <a:picLocks noChangeAspect="1" noChangeArrowheads="1"/>
            </p:cNvPicPr>
            <p:nvPr/>
          </p:nvPicPr>
          <p:blipFill>
            <a:blip r:embed="rId12"/>
            <a:srcRect/>
            <a:stretch>
              <a:fillRect/>
            </a:stretch>
          </p:blipFill>
          <p:spPr bwMode="auto">
            <a:xfrm>
              <a:off x="3359716" y="4968600"/>
              <a:ext cx="4861771" cy="1857388"/>
            </a:xfrm>
            <a:prstGeom prst="rect">
              <a:avLst/>
            </a:prstGeom>
            <a:noFill/>
            <a:ln w="9525">
              <a:noFill/>
              <a:miter lim="800000"/>
              <a:headEnd/>
              <a:tailEnd/>
            </a:ln>
            <a:effectLst/>
          </p:spPr>
        </p:pic>
        <p:grpSp>
          <p:nvGrpSpPr>
            <p:cNvPr id="13" name="Group 12"/>
            <p:cNvGrpSpPr/>
            <p:nvPr/>
          </p:nvGrpSpPr>
          <p:grpSpPr>
            <a:xfrm>
              <a:off x="20312" y="5980424"/>
              <a:ext cx="1730530" cy="888429"/>
              <a:chOff x="214282" y="5969571"/>
              <a:chExt cx="1730530" cy="888429"/>
            </a:xfrm>
          </p:grpSpPr>
          <p:sp>
            <p:nvSpPr>
              <p:cNvPr id="14" name="TextBox 13"/>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rPr>
                  <a:t>11</a:t>
                </a:r>
                <a:endParaRPr lang="en-IN" sz="4000" b="1" dirty="0">
                  <a:solidFill>
                    <a:srgbClr val="FF0000"/>
                  </a:solidFill>
                </a:endParaRPr>
              </a:p>
            </p:txBody>
          </p:sp>
          <p:pic>
            <p:nvPicPr>
              <p:cNvPr id="16" name="Picture 2" descr="Image result for c++ 11 logo"/>
              <p:cNvPicPr>
                <a:picLocks noChangeAspect="1" noChangeArrowheads="1"/>
              </p:cNvPicPr>
              <p:nvPr/>
            </p:nvPicPr>
            <p:blipFill>
              <a:blip r:embed="rId13" cstate="print"/>
              <a:srcRect/>
              <a:stretch>
                <a:fillRect/>
              </a:stretch>
            </p:blipFill>
            <p:spPr bwMode="auto">
              <a:xfrm>
                <a:off x="214282" y="5969571"/>
                <a:ext cx="1285884" cy="888429"/>
              </a:xfrm>
              <a:prstGeom prst="rect">
                <a:avLst/>
              </a:prstGeom>
              <a:noFill/>
            </p:spPr>
          </p:pic>
        </p:grpSp>
      </p:grpSp>
    </p:spTree>
    <p:extLst>
      <p:ext uri="{BB962C8B-B14F-4D97-AF65-F5344CB8AC3E}">
        <p14:creationId xmlns:p14="http://schemas.microsoft.com/office/powerpoint/2010/main" val="5307999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742058" y="172725"/>
            <a:ext cx="8215370" cy="5857916"/>
            <a:chOff x="714348" y="214290"/>
            <a:chExt cx="8215370" cy="5857916"/>
          </a:xfrm>
        </p:grpSpPr>
        <p:graphicFrame>
          <p:nvGraphicFramePr>
            <p:cNvPr id="10" name="Diagram 9"/>
            <p:cNvGraphicFramePr/>
            <p:nvPr/>
          </p:nvGraphicFramePr>
          <p:xfrm>
            <a:off x="1785918" y="214290"/>
            <a:ext cx="7143800" cy="785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nvGraphicFramePr>
          <p:xfrm>
            <a:off x="714348" y="1357298"/>
            <a:ext cx="7500990" cy="471490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smtClean="0"/>
              <a:pPr/>
              <a:t>172</a:t>
            </a:fld>
            <a:endParaRPr lang="en-IN"/>
          </a:p>
        </p:txBody>
      </p:sp>
      <p:grpSp>
        <p:nvGrpSpPr>
          <p:cNvPr id="13" name="Group 12"/>
          <p:cNvGrpSpPr/>
          <p:nvPr/>
        </p:nvGrpSpPr>
        <p:grpSpPr>
          <a:xfrm>
            <a:off x="20312" y="5980424"/>
            <a:ext cx="1730530" cy="888429"/>
            <a:chOff x="214282" y="5969571"/>
            <a:chExt cx="1730530" cy="888429"/>
          </a:xfrm>
        </p:grpSpPr>
        <p:sp>
          <p:nvSpPr>
            <p:cNvPr id="14" name="TextBox 13"/>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rPr>
                <a:t>11</a:t>
              </a:r>
              <a:endParaRPr lang="en-IN" sz="4000" b="1" dirty="0">
                <a:solidFill>
                  <a:srgbClr val="FF0000"/>
                </a:solidFill>
              </a:endParaRPr>
            </a:p>
          </p:txBody>
        </p:sp>
        <p:pic>
          <p:nvPicPr>
            <p:cNvPr id="15" name="Picture 2" descr="Image result for c++ 11 logo"/>
            <p:cNvPicPr>
              <a:picLocks noChangeAspect="1" noChangeArrowheads="1"/>
            </p:cNvPicPr>
            <p:nvPr/>
          </p:nvPicPr>
          <p:blipFill>
            <a:blip r:embed="rId13"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263171055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857224" y="214290"/>
            <a:ext cx="8072494" cy="5929354"/>
            <a:chOff x="857224" y="214290"/>
            <a:chExt cx="8072494" cy="5929354"/>
          </a:xfrm>
        </p:grpSpPr>
        <p:graphicFrame>
          <p:nvGraphicFramePr>
            <p:cNvPr id="10" name="Diagram 9"/>
            <p:cNvGraphicFramePr/>
            <p:nvPr/>
          </p:nvGraphicFramePr>
          <p:xfrm>
            <a:off x="1785918" y="214290"/>
            <a:ext cx="7143800"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nvGraphicFramePr>
          <p:xfrm>
            <a:off x="857224" y="1214422"/>
            <a:ext cx="7358114" cy="49292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smtClean="0"/>
              <a:pPr/>
              <a:t>173</a:t>
            </a:fld>
            <a:endParaRPr lang="en-IN"/>
          </a:p>
        </p:txBody>
      </p:sp>
      <p:grpSp>
        <p:nvGrpSpPr>
          <p:cNvPr id="13" name="Group 12"/>
          <p:cNvGrpSpPr/>
          <p:nvPr/>
        </p:nvGrpSpPr>
        <p:grpSpPr>
          <a:xfrm>
            <a:off x="20312" y="5980424"/>
            <a:ext cx="1730530" cy="888429"/>
            <a:chOff x="214282" y="5969571"/>
            <a:chExt cx="1730530" cy="888429"/>
          </a:xfrm>
        </p:grpSpPr>
        <p:sp>
          <p:nvSpPr>
            <p:cNvPr id="14" name="TextBox 13"/>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rPr>
                <a:t>11</a:t>
              </a:r>
              <a:endParaRPr lang="en-IN" sz="4000" b="1" dirty="0">
                <a:solidFill>
                  <a:srgbClr val="FF0000"/>
                </a:solidFill>
              </a:endParaRPr>
            </a:p>
          </p:txBody>
        </p:sp>
        <p:pic>
          <p:nvPicPr>
            <p:cNvPr id="15"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28550137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a:xfrm>
            <a:off x="6792250" y="6404014"/>
            <a:ext cx="2133600" cy="365125"/>
          </a:xfrm>
        </p:spPr>
        <p:txBody>
          <a:bodyPr/>
          <a:lstStyle/>
          <a:p>
            <a:fld id="{17150684-6EE8-4B8B-A7EA-1ED156AA2FBC}" type="slidenum">
              <a:rPr lang="en-IN" smtClean="0"/>
              <a:pPr/>
              <a:t>174</a:t>
            </a:fld>
            <a:endParaRPr lang="en-IN" dirty="0"/>
          </a:p>
        </p:txBody>
      </p:sp>
      <p:grpSp>
        <p:nvGrpSpPr>
          <p:cNvPr id="20" name="Group 19"/>
          <p:cNvGrpSpPr/>
          <p:nvPr/>
        </p:nvGrpSpPr>
        <p:grpSpPr>
          <a:xfrm>
            <a:off x="20312" y="5980424"/>
            <a:ext cx="1730530" cy="888429"/>
            <a:chOff x="214282" y="5969571"/>
            <a:chExt cx="1730530" cy="888429"/>
          </a:xfrm>
        </p:grpSpPr>
        <p:sp>
          <p:nvSpPr>
            <p:cNvPr id="21" name="TextBox 20"/>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rPr>
                <a:t>11</a:t>
              </a:r>
              <a:endParaRPr lang="en-IN" sz="4000" b="1" dirty="0">
                <a:solidFill>
                  <a:srgbClr val="FF0000"/>
                </a:solidFill>
              </a:endParaRPr>
            </a:p>
          </p:txBody>
        </p:sp>
        <p:pic>
          <p:nvPicPr>
            <p:cNvPr id="22" name="Picture 2" descr="Image result for c++ 11 logo"/>
            <p:cNvPicPr>
              <a:picLocks noChangeAspect="1" noChangeArrowheads="1"/>
            </p:cNvPicPr>
            <p:nvPr/>
          </p:nvPicPr>
          <p:blipFill>
            <a:blip r:embed="rId2" cstate="print"/>
            <a:srcRect/>
            <a:stretch>
              <a:fillRect/>
            </a:stretch>
          </p:blipFill>
          <p:spPr bwMode="auto">
            <a:xfrm>
              <a:off x="214282" y="5969571"/>
              <a:ext cx="1285884" cy="888429"/>
            </a:xfrm>
            <a:prstGeom prst="rect">
              <a:avLst/>
            </a:prstGeom>
            <a:noFill/>
          </p:spPr>
        </p:pic>
      </p:grpSp>
      <p:grpSp>
        <p:nvGrpSpPr>
          <p:cNvPr id="23" name="Group 22"/>
          <p:cNvGrpSpPr/>
          <p:nvPr/>
        </p:nvGrpSpPr>
        <p:grpSpPr>
          <a:xfrm>
            <a:off x="225974" y="145015"/>
            <a:ext cx="8643998" cy="6441562"/>
            <a:chOff x="285720" y="214290"/>
            <a:chExt cx="8643998" cy="6441562"/>
          </a:xfrm>
        </p:grpSpPr>
        <p:graphicFrame>
          <p:nvGraphicFramePr>
            <p:cNvPr id="24" name="Diagram 23"/>
            <p:cNvGraphicFramePr/>
            <p:nvPr/>
          </p:nvGraphicFramePr>
          <p:xfrm>
            <a:off x="2285984" y="214290"/>
            <a:ext cx="6643734" cy="785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 name="Rectangle 24"/>
            <p:cNvSpPr/>
            <p:nvPr/>
          </p:nvSpPr>
          <p:spPr>
            <a:xfrm>
              <a:off x="571472" y="1285860"/>
              <a:ext cx="7929618" cy="307777"/>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IN" sz="1400" dirty="0"/>
                <a:t>When working with </a:t>
              </a:r>
              <a:r>
                <a:rPr lang="en-IN" sz="1400" b="1" dirty="0" err="1">
                  <a:solidFill>
                    <a:schemeClr val="tx1"/>
                  </a:solidFill>
                </a:rPr>
                <a:t>std:thread</a:t>
              </a:r>
              <a:r>
                <a:rPr lang="en-IN" sz="1400" dirty="0"/>
                <a:t> you should use the following header file:</a:t>
              </a:r>
            </a:p>
          </p:txBody>
        </p:sp>
        <p:sp>
          <p:nvSpPr>
            <p:cNvPr id="26" name="Rectangle 25"/>
            <p:cNvSpPr/>
            <p:nvPr/>
          </p:nvSpPr>
          <p:spPr>
            <a:xfrm>
              <a:off x="2643174" y="1617208"/>
              <a:ext cx="1597745" cy="307777"/>
            </a:xfrm>
            <a:prstGeom prst="rect">
              <a:avLst/>
            </a:prstGeom>
          </p:spPr>
          <p:txBody>
            <a:bodyPr wrap="none">
              <a:spAutoFit/>
            </a:bodyPr>
            <a:lstStyle/>
            <a:p>
              <a:r>
                <a:rPr lang="en-IN" sz="1400" dirty="0">
                  <a:solidFill>
                    <a:srgbClr val="460802"/>
                  </a:solidFill>
                </a:rPr>
                <a:t>#include &lt;</a:t>
              </a:r>
              <a:r>
                <a:rPr lang="en-IN" sz="1400" dirty="0">
                  <a:solidFill>
                    <a:schemeClr val="tx2">
                      <a:lumMod val="60000"/>
                      <a:lumOff val="40000"/>
                    </a:schemeClr>
                  </a:solidFill>
                </a:rPr>
                <a:t>thread </a:t>
              </a:r>
              <a:r>
                <a:rPr lang="en-IN" sz="1400" dirty="0"/>
                <a:t>&gt;</a:t>
              </a:r>
            </a:p>
          </p:txBody>
        </p:sp>
        <p:sp>
          <p:nvSpPr>
            <p:cNvPr id="27" name="Rectangle 26"/>
            <p:cNvSpPr/>
            <p:nvPr/>
          </p:nvSpPr>
          <p:spPr>
            <a:xfrm>
              <a:off x="571472" y="1916030"/>
              <a:ext cx="2446824" cy="307777"/>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en-IN" sz="1400" dirty="0"/>
                <a:t>and the following namespace:</a:t>
              </a:r>
            </a:p>
          </p:txBody>
        </p:sp>
        <p:sp>
          <p:nvSpPr>
            <p:cNvPr id="28" name="Rectangle 27"/>
            <p:cNvSpPr/>
            <p:nvPr/>
          </p:nvSpPr>
          <p:spPr>
            <a:xfrm>
              <a:off x="2656542" y="2266834"/>
              <a:ext cx="2857520" cy="307777"/>
            </a:xfrm>
            <a:prstGeom prst="rect">
              <a:avLst/>
            </a:prstGeom>
          </p:spPr>
          <p:txBody>
            <a:bodyPr wrap="square">
              <a:spAutoFit/>
            </a:bodyPr>
            <a:lstStyle/>
            <a:p>
              <a:pPr fontAlgn="t"/>
              <a:r>
                <a:rPr lang="en-IN" sz="1400" dirty="0">
                  <a:solidFill>
                    <a:srgbClr val="0000FF"/>
                  </a:solidFill>
                </a:rPr>
                <a:t>using namespace </a:t>
              </a:r>
              <a:r>
                <a:rPr lang="en-IN" sz="1400" dirty="0">
                  <a:solidFill>
                    <a:schemeClr val="tx1">
                      <a:lumMod val="65000"/>
                      <a:lumOff val="35000"/>
                    </a:schemeClr>
                  </a:solidFill>
                </a:rPr>
                <a:t>std</a:t>
              </a:r>
              <a:r>
                <a:rPr lang="en-IN" sz="1400" dirty="0"/>
                <a:t>;</a:t>
              </a:r>
            </a:p>
          </p:txBody>
        </p:sp>
        <p:pic>
          <p:nvPicPr>
            <p:cNvPr id="29" name="Picture 2"/>
            <p:cNvPicPr>
              <a:picLocks noChangeAspect="1" noChangeArrowheads="1"/>
            </p:cNvPicPr>
            <p:nvPr/>
          </p:nvPicPr>
          <p:blipFill>
            <a:blip r:embed="rId8"/>
            <a:srcRect/>
            <a:stretch>
              <a:fillRect/>
            </a:stretch>
          </p:blipFill>
          <p:spPr bwMode="auto">
            <a:xfrm>
              <a:off x="6286512" y="2143116"/>
              <a:ext cx="2500330" cy="4475865"/>
            </a:xfrm>
            <a:prstGeom prst="rect">
              <a:avLst/>
            </a:prstGeom>
            <a:noFill/>
            <a:ln w="9525">
              <a:noFill/>
              <a:miter lim="800000"/>
              <a:headEnd/>
              <a:tailEnd/>
            </a:ln>
            <a:effectLst/>
          </p:spPr>
        </p:pic>
        <p:graphicFrame>
          <p:nvGraphicFramePr>
            <p:cNvPr id="30" name="Diagram 29"/>
            <p:cNvGraphicFramePr/>
            <p:nvPr/>
          </p:nvGraphicFramePr>
          <p:xfrm>
            <a:off x="285720" y="2825268"/>
            <a:ext cx="5357850" cy="331837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31" name="TextBox 30"/>
            <p:cNvSpPr txBox="1"/>
            <p:nvPr/>
          </p:nvSpPr>
          <p:spPr>
            <a:xfrm>
              <a:off x="6428256" y="2070546"/>
              <a:ext cx="571504" cy="369332"/>
            </a:xfrm>
            <a:prstGeom prst="rect">
              <a:avLst/>
            </a:prstGeom>
            <a:noFill/>
          </p:spPr>
          <p:txBody>
            <a:bodyPr wrap="square" rtlCol="0">
              <a:spAutoFit/>
            </a:bodyPr>
            <a:lstStyle/>
            <a:p>
              <a:pPr algn="ctr"/>
              <a:r>
                <a:rPr lang="en-US" b="1" dirty="0"/>
                <a:t>(a)</a:t>
              </a:r>
              <a:endParaRPr lang="en-IN" b="1" dirty="0"/>
            </a:p>
          </p:txBody>
        </p:sp>
        <p:sp>
          <p:nvSpPr>
            <p:cNvPr id="32" name="TextBox 31"/>
            <p:cNvSpPr txBox="1"/>
            <p:nvPr/>
          </p:nvSpPr>
          <p:spPr>
            <a:xfrm>
              <a:off x="6429388" y="3071810"/>
              <a:ext cx="571504" cy="369332"/>
            </a:xfrm>
            <a:prstGeom prst="rect">
              <a:avLst/>
            </a:prstGeom>
            <a:noFill/>
          </p:spPr>
          <p:txBody>
            <a:bodyPr wrap="square" rtlCol="0">
              <a:spAutoFit/>
            </a:bodyPr>
            <a:lstStyle/>
            <a:p>
              <a:pPr algn="ctr"/>
              <a:r>
                <a:rPr lang="en-US" b="1" dirty="0"/>
                <a:t>(b)</a:t>
              </a:r>
              <a:endParaRPr lang="en-IN" b="1" dirty="0"/>
            </a:p>
          </p:txBody>
        </p:sp>
        <p:sp>
          <p:nvSpPr>
            <p:cNvPr id="33" name="TextBox 32"/>
            <p:cNvSpPr txBox="1"/>
            <p:nvPr/>
          </p:nvSpPr>
          <p:spPr>
            <a:xfrm>
              <a:off x="5786446" y="3571876"/>
              <a:ext cx="571504" cy="369332"/>
            </a:xfrm>
            <a:prstGeom prst="rect">
              <a:avLst/>
            </a:prstGeom>
            <a:noFill/>
          </p:spPr>
          <p:txBody>
            <a:bodyPr wrap="square" rtlCol="0">
              <a:spAutoFit/>
            </a:bodyPr>
            <a:lstStyle/>
            <a:p>
              <a:pPr algn="ctr"/>
              <a:r>
                <a:rPr lang="en-US" b="1" dirty="0"/>
                <a:t>(c)</a:t>
              </a:r>
              <a:endParaRPr lang="en-IN" b="1" dirty="0"/>
            </a:p>
          </p:txBody>
        </p:sp>
        <p:sp>
          <p:nvSpPr>
            <p:cNvPr id="34" name="TextBox 33"/>
            <p:cNvSpPr txBox="1"/>
            <p:nvPr/>
          </p:nvSpPr>
          <p:spPr>
            <a:xfrm>
              <a:off x="8072462" y="4643446"/>
              <a:ext cx="571504" cy="369332"/>
            </a:xfrm>
            <a:prstGeom prst="rect">
              <a:avLst/>
            </a:prstGeom>
            <a:noFill/>
          </p:spPr>
          <p:txBody>
            <a:bodyPr wrap="square" rtlCol="0">
              <a:spAutoFit/>
            </a:bodyPr>
            <a:lstStyle/>
            <a:p>
              <a:pPr algn="ctr"/>
              <a:r>
                <a:rPr lang="en-US" b="1" dirty="0"/>
                <a:t>(d)</a:t>
              </a:r>
              <a:endParaRPr lang="en-IN" b="1" dirty="0"/>
            </a:p>
          </p:txBody>
        </p:sp>
        <p:sp>
          <p:nvSpPr>
            <p:cNvPr id="35" name="TextBox 34"/>
            <p:cNvSpPr txBox="1"/>
            <p:nvPr/>
          </p:nvSpPr>
          <p:spPr>
            <a:xfrm>
              <a:off x="6429388" y="6286520"/>
              <a:ext cx="571504" cy="369332"/>
            </a:xfrm>
            <a:prstGeom prst="rect">
              <a:avLst/>
            </a:prstGeom>
            <a:noFill/>
          </p:spPr>
          <p:txBody>
            <a:bodyPr wrap="square" rtlCol="0">
              <a:spAutoFit/>
            </a:bodyPr>
            <a:lstStyle/>
            <a:p>
              <a:pPr algn="ctr"/>
              <a:r>
                <a:rPr lang="en-US" b="1" dirty="0"/>
                <a:t>(e)</a:t>
              </a:r>
              <a:endParaRPr lang="en-IN" b="1" dirty="0"/>
            </a:p>
          </p:txBody>
        </p:sp>
      </p:grpSp>
    </p:spTree>
    <p:extLst>
      <p:ext uri="{BB962C8B-B14F-4D97-AF65-F5344CB8AC3E}">
        <p14:creationId xmlns:p14="http://schemas.microsoft.com/office/powerpoint/2010/main" val="112393183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287883" y="216738"/>
            <a:ext cx="8666689" cy="6049850"/>
            <a:chOff x="357158" y="133608"/>
            <a:chExt cx="8666689" cy="6049850"/>
          </a:xfrm>
        </p:grpSpPr>
        <p:graphicFrame>
          <p:nvGraphicFramePr>
            <p:cNvPr id="4" name="Diagram 3"/>
            <p:cNvGraphicFramePr/>
            <p:nvPr/>
          </p:nvGraphicFramePr>
          <p:xfrm>
            <a:off x="4023187" y="133608"/>
            <a:ext cx="5000660" cy="6429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nvGraphicFramePr>
          <p:xfrm>
            <a:off x="357158" y="571480"/>
            <a:ext cx="3357586" cy="45065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extBox 5"/>
            <p:cNvSpPr txBox="1"/>
            <p:nvPr/>
          </p:nvSpPr>
          <p:spPr>
            <a:xfrm>
              <a:off x="2928926" y="1142984"/>
              <a:ext cx="5072098" cy="307777"/>
            </a:xfrm>
            <a:prstGeom prst="rect">
              <a:avLst/>
            </a:prstGeom>
            <a:noFill/>
          </p:spPr>
          <p:txBody>
            <a:bodyPr wrap="square" rtlCol="0">
              <a:spAutoFit/>
            </a:bodyPr>
            <a:lstStyle/>
            <a:p>
              <a:r>
                <a:rPr lang="en-US" sz="1400" dirty="0"/>
                <a:t>std::thread Thread1(&amp;function-name);</a:t>
              </a:r>
              <a:endParaRPr lang="en-IN" sz="1400" dirty="0"/>
            </a:p>
          </p:txBody>
        </p:sp>
        <p:graphicFrame>
          <p:nvGraphicFramePr>
            <p:cNvPr id="14" name="Diagram 13"/>
            <p:cNvGraphicFramePr/>
            <p:nvPr/>
          </p:nvGraphicFramePr>
          <p:xfrm>
            <a:off x="357158" y="1357298"/>
            <a:ext cx="3357586" cy="45065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8" name="TextBox 7"/>
            <p:cNvSpPr txBox="1"/>
            <p:nvPr/>
          </p:nvSpPr>
          <p:spPr>
            <a:xfrm>
              <a:off x="2933967" y="1857364"/>
              <a:ext cx="5072098" cy="707886"/>
            </a:xfrm>
            <a:prstGeom prst="rect">
              <a:avLst/>
            </a:prstGeom>
            <a:noFill/>
          </p:spPr>
          <p:txBody>
            <a:bodyPr wrap="square" rtlCol="0">
              <a:spAutoFit/>
            </a:bodyPr>
            <a:lstStyle/>
            <a:p>
              <a:r>
                <a:rPr lang="en-US" sz="1400" dirty="0"/>
                <a:t>void fun(const char *p, </a:t>
              </a:r>
              <a:r>
                <a:rPr lang="en-US" sz="1400" dirty="0" err="1"/>
                <a:t>int</a:t>
              </a:r>
              <a:r>
                <a:rPr lang="en-US" sz="1400" dirty="0"/>
                <a:t>  x);</a:t>
              </a:r>
            </a:p>
            <a:p>
              <a:endParaRPr lang="en-US" sz="1200" dirty="0"/>
            </a:p>
            <a:p>
              <a:r>
                <a:rPr lang="en-US" sz="1400" dirty="0"/>
                <a:t>std::thread Thread1(&amp;fun, “Hello”, 100);</a:t>
              </a:r>
              <a:endParaRPr lang="en-IN" sz="1400" dirty="0"/>
            </a:p>
          </p:txBody>
        </p:sp>
        <p:graphicFrame>
          <p:nvGraphicFramePr>
            <p:cNvPr id="15" name="Diagram 14"/>
            <p:cNvGraphicFramePr/>
            <p:nvPr/>
          </p:nvGraphicFramePr>
          <p:xfrm>
            <a:off x="357158" y="2357430"/>
            <a:ext cx="3357586" cy="490822"/>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10" name="TextBox 9"/>
            <p:cNvSpPr txBox="1"/>
            <p:nvPr/>
          </p:nvSpPr>
          <p:spPr>
            <a:xfrm>
              <a:off x="2285984" y="2857496"/>
              <a:ext cx="5072098" cy="1107996"/>
            </a:xfrm>
            <a:prstGeom prst="rect">
              <a:avLst/>
            </a:prstGeom>
            <a:noFill/>
          </p:spPr>
          <p:txBody>
            <a:bodyPr wrap="square" rtlCol="0">
              <a:spAutoFit/>
            </a:bodyPr>
            <a:lstStyle/>
            <a:p>
              <a:r>
                <a:rPr lang="en-US" sz="1400" dirty="0"/>
                <a:t>class </a:t>
              </a:r>
              <a:r>
                <a:rPr lang="en-US" sz="1400" dirty="0" err="1"/>
                <a:t>Func</a:t>
              </a:r>
              <a:r>
                <a:rPr lang="en-US" sz="1400" dirty="0"/>
                <a:t> {…};   </a:t>
              </a:r>
              <a:r>
                <a:rPr lang="en-US" sz="1400" dirty="0">
                  <a:solidFill>
                    <a:srgbClr val="00B050"/>
                  </a:solidFill>
                </a:rPr>
                <a:t>//expected to have function operator overloaded</a:t>
              </a:r>
            </a:p>
            <a:p>
              <a:endParaRPr lang="en-US" sz="1200" dirty="0"/>
            </a:p>
            <a:p>
              <a:r>
                <a:rPr lang="en-US" sz="1400" dirty="0" err="1"/>
                <a:t>Func</a:t>
              </a:r>
              <a:r>
                <a:rPr lang="en-US" sz="1400" dirty="0"/>
                <a:t> </a:t>
              </a:r>
              <a:r>
                <a:rPr lang="en-US" sz="1400" dirty="0" err="1"/>
                <a:t>fObject</a:t>
              </a:r>
              <a:r>
                <a:rPr lang="en-US" sz="1400" dirty="0"/>
                <a:t>;</a:t>
              </a:r>
            </a:p>
            <a:p>
              <a:endParaRPr lang="en-US" sz="1200" dirty="0"/>
            </a:p>
            <a:p>
              <a:r>
                <a:rPr lang="en-US" sz="1400" dirty="0"/>
                <a:t>std::thread Thread1(</a:t>
              </a:r>
              <a:r>
                <a:rPr lang="en-US" sz="1400" dirty="0" err="1"/>
                <a:t>fObject</a:t>
              </a:r>
              <a:r>
                <a:rPr lang="en-US" sz="1400" dirty="0"/>
                <a:t>);</a:t>
              </a:r>
              <a:endParaRPr lang="en-IN" sz="1400" dirty="0"/>
            </a:p>
          </p:txBody>
        </p:sp>
        <p:sp>
          <p:nvSpPr>
            <p:cNvPr id="12" name="TextBox 11"/>
            <p:cNvSpPr txBox="1"/>
            <p:nvPr/>
          </p:nvSpPr>
          <p:spPr>
            <a:xfrm>
              <a:off x="1071538" y="4429132"/>
              <a:ext cx="7786742" cy="1754326"/>
            </a:xfrm>
            <a:prstGeom prst="rect">
              <a:avLst/>
            </a:prstGeom>
            <a:noFill/>
          </p:spPr>
          <p:txBody>
            <a:bodyPr wrap="square" rtlCol="0">
              <a:spAutoFit/>
            </a:bodyPr>
            <a:lstStyle/>
            <a:p>
              <a:r>
                <a:rPr lang="en-US" sz="1400" dirty="0"/>
                <a:t>class </a:t>
              </a:r>
              <a:r>
                <a:rPr lang="en-US" sz="1400" dirty="0" err="1"/>
                <a:t>Func</a:t>
              </a:r>
              <a:r>
                <a:rPr lang="en-US" sz="1400" dirty="0"/>
                <a:t> {…};  </a:t>
              </a:r>
              <a:r>
                <a:rPr lang="en-US" sz="1400" dirty="0">
                  <a:solidFill>
                    <a:srgbClr val="00B050"/>
                  </a:solidFill>
                </a:rPr>
                <a:t>//expected to have function ‘</a:t>
              </a:r>
              <a:r>
                <a:rPr lang="en-US" sz="1400" dirty="0" err="1">
                  <a:solidFill>
                    <a:srgbClr val="00B050"/>
                  </a:solidFill>
                </a:rPr>
                <a:t>myFun</a:t>
              </a:r>
              <a:r>
                <a:rPr lang="en-US" sz="1400" dirty="0">
                  <a:solidFill>
                    <a:srgbClr val="00B050"/>
                  </a:solidFill>
                </a:rPr>
                <a:t>’</a:t>
              </a:r>
            </a:p>
            <a:p>
              <a:endParaRPr lang="en-US" sz="1200" dirty="0"/>
            </a:p>
            <a:p>
              <a:r>
                <a:rPr lang="en-US" sz="1400" dirty="0" err="1"/>
                <a:t>Func</a:t>
              </a:r>
              <a:r>
                <a:rPr lang="en-US" sz="1400" dirty="0"/>
                <a:t> </a:t>
              </a:r>
              <a:r>
                <a:rPr lang="en-US" sz="1400" dirty="0" err="1"/>
                <a:t>fObject</a:t>
              </a:r>
              <a:r>
                <a:rPr lang="en-US" sz="1400" dirty="0"/>
                <a:t>;</a:t>
              </a:r>
            </a:p>
            <a:p>
              <a:endParaRPr lang="en-US" sz="1200" dirty="0"/>
            </a:p>
            <a:p>
              <a:r>
                <a:rPr lang="en-US" sz="1400" dirty="0"/>
                <a:t>std::thread Thread1(&amp;</a:t>
              </a:r>
              <a:r>
                <a:rPr lang="en-US" sz="1400" dirty="0" err="1"/>
                <a:t>Func</a:t>
              </a:r>
              <a:r>
                <a:rPr lang="en-US" sz="1400" dirty="0"/>
                <a:t>::</a:t>
              </a:r>
              <a:r>
                <a:rPr lang="en-US" sz="1400" dirty="0" err="1"/>
                <a:t>myfun</a:t>
              </a:r>
              <a:r>
                <a:rPr lang="en-US" sz="1400" dirty="0"/>
                <a:t>, &amp;</a:t>
              </a:r>
              <a:r>
                <a:rPr lang="en-US" sz="1400" dirty="0" err="1"/>
                <a:t>fObject</a:t>
              </a:r>
              <a:r>
                <a:rPr lang="en-US" sz="1400" dirty="0"/>
                <a:t>); </a:t>
              </a:r>
              <a:r>
                <a:rPr lang="en-US" sz="1400" dirty="0">
                  <a:solidFill>
                    <a:srgbClr val="00B050"/>
                  </a:solidFill>
                </a:rPr>
                <a:t>// Syntax 1, if this statement is inside a global function.</a:t>
              </a:r>
            </a:p>
            <a:p>
              <a:endParaRPr lang="en-US" sz="1400" dirty="0"/>
            </a:p>
            <a:p>
              <a:r>
                <a:rPr lang="en-US" sz="1400" dirty="0"/>
                <a:t>std::thread Thread1(&amp;</a:t>
              </a:r>
              <a:r>
                <a:rPr lang="en-US" sz="1400" dirty="0" err="1"/>
                <a:t>Func</a:t>
              </a:r>
              <a:r>
                <a:rPr lang="en-US" sz="1400" dirty="0"/>
                <a:t>::</a:t>
              </a:r>
              <a:r>
                <a:rPr lang="en-US" sz="1400" dirty="0" err="1"/>
                <a:t>myfun</a:t>
              </a:r>
              <a:r>
                <a:rPr lang="en-US" sz="1400" dirty="0"/>
                <a:t>, this);  </a:t>
              </a:r>
              <a:r>
                <a:rPr lang="en-US" sz="1400" dirty="0">
                  <a:solidFill>
                    <a:srgbClr val="00B050"/>
                  </a:solidFill>
                </a:rPr>
                <a:t>// Syntax 2, if this statement is inside a member function</a:t>
              </a:r>
              <a:endParaRPr lang="en-IN" sz="1400" dirty="0">
                <a:solidFill>
                  <a:srgbClr val="00B050"/>
                </a:solidFill>
              </a:endParaRPr>
            </a:p>
            <a:p>
              <a:endParaRPr lang="en-IN" sz="1400" dirty="0"/>
            </a:p>
          </p:txBody>
        </p:sp>
        <p:graphicFrame>
          <p:nvGraphicFramePr>
            <p:cNvPr id="21" name="Diagram 20"/>
            <p:cNvGraphicFramePr/>
            <p:nvPr/>
          </p:nvGraphicFramePr>
          <p:xfrm>
            <a:off x="357158" y="4000504"/>
            <a:ext cx="3357586" cy="419875"/>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smtClean="0"/>
              <a:pPr/>
              <a:t>175</a:t>
            </a:fld>
            <a:endParaRPr lang="en-IN"/>
          </a:p>
        </p:txBody>
      </p:sp>
      <p:grpSp>
        <p:nvGrpSpPr>
          <p:cNvPr id="22" name="Group 21"/>
          <p:cNvGrpSpPr/>
          <p:nvPr/>
        </p:nvGrpSpPr>
        <p:grpSpPr>
          <a:xfrm>
            <a:off x="20312" y="5980424"/>
            <a:ext cx="1730530" cy="888429"/>
            <a:chOff x="214282" y="5969571"/>
            <a:chExt cx="1730530" cy="888429"/>
          </a:xfrm>
        </p:grpSpPr>
        <p:sp>
          <p:nvSpPr>
            <p:cNvPr id="23" name="TextBox 22"/>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rPr>
                <a:t>11</a:t>
              </a:r>
              <a:endParaRPr lang="en-IN" sz="4000" b="1" dirty="0">
                <a:solidFill>
                  <a:srgbClr val="FF0000"/>
                </a:solidFill>
              </a:endParaRPr>
            </a:p>
          </p:txBody>
        </p:sp>
        <p:pic>
          <p:nvPicPr>
            <p:cNvPr id="24" name="Picture 2" descr="Image result for c++ 11 logo"/>
            <p:cNvPicPr>
              <a:picLocks noChangeAspect="1" noChangeArrowheads="1"/>
            </p:cNvPicPr>
            <p:nvPr/>
          </p:nvPicPr>
          <p:blipFill>
            <a:blip r:embed="rId27"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296878882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uble Wave 3"/>
          <p:cNvSpPr/>
          <p:nvPr/>
        </p:nvSpPr>
        <p:spPr>
          <a:xfrm>
            <a:off x="2843808" y="1052736"/>
            <a:ext cx="3307976" cy="1220321"/>
          </a:xfrm>
          <a:prstGeom prst="doubleWave">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300" b="1" dirty="0" err="1">
                <a:ln/>
                <a:solidFill>
                  <a:schemeClr val="accent3"/>
                </a:solidFill>
              </a:rPr>
              <a:t>packaged_task</a:t>
            </a:r>
            <a:r>
              <a:rPr lang="en-US" sz="3300" b="1" dirty="0">
                <a:ln/>
                <a:solidFill>
                  <a:schemeClr val="accent3"/>
                </a:solidFill>
              </a:rPr>
              <a:t>&lt;&gt;</a:t>
            </a:r>
            <a:endParaRPr lang="en-IN" sz="3300" b="1" dirty="0">
              <a:ln/>
              <a:solidFill>
                <a:schemeClr val="accent3"/>
              </a:solidFill>
            </a:endParaRPr>
          </a:p>
        </p:txBody>
      </p:sp>
      <p:sp>
        <p:nvSpPr>
          <p:cNvPr id="2" name="Rounded Rectangle 1"/>
          <p:cNvSpPr/>
          <p:nvPr/>
        </p:nvSpPr>
        <p:spPr>
          <a:xfrm>
            <a:off x="141312" y="3140968"/>
            <a:ext cx="8712968" cy="2448272"/>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A thread class instance cannot help us hold return values of the function spawned as a thread directly. To overcome this deficiency, we wrap the function that has to be spawned as thread in an object of the type ‘</a:t>
            </a:r>
            <a:r>
              <a:rPr lang="en-US" sz="1600" dirty="0" err="1">
                <a:solidFill>
                  <a:schemeClr val="tx1"/>
                </a:solidFill>
              </a:rPr>
              <a:t>packaged_task</a:t>
            </a:r>
            <a:r>
              <a:rPr lang="en-US" sz="1600" dirty="0">
                <a:solidFill>
                  <a:schemeClr val="tx1"/>
                </a:solidFill>
              </a:rPr>
              <a:t>’.</a:t>
            </a:r>
          </a:p>
          <a:p>
            <a:endParaRPr lang="en-US" sz="1600" dirty="0">
              <a:solidFill>
                <a:schemeClr val="tx1"/>
              </a:solidFill>
            </a:endParaRPr>
          </a:p>
          <a:p>
            <a:r>
              <a:rPr lang="en-US" sz="1600" dirty="0">
                <a:solidFill>
                  <a:schemeClr val="tx1"/>
                </a:solidFill>
              </a:rPr>
              <a:t>And then provide the </a:t>
            </a:r>
            <a:r>
              <a:rPr lang="en-US" sz="1600" dirty="0" err="1">
                <a:solidFill>
                  <a:schemeClr val="tx1"/>
                </a:solidFill>
              </a:rPr>
              <a:t>packaged_task</a:t>
            </a:r>
            <a:r>
              <a:rPr lang="en-US" sz="1600" dirty="0">
                <a:solidFill>
                  <a:schemeClr val="tx1"/>
                </a:solidFill>
              </a:rPr>
              <a:t> instance as a parameter to the thread instance. By using ‘</a:t>
            </a:r>
            <a:r>
              <a:rPr lang="en-US" sz="1600" dirty="0" err="1">
                <a:solidFill>
                  <a:schemeClr val="tx1"/>
                </a:solidFill>
              </a:rPr>
              <a:t>get_future</a:t>
            </a:r>
            <a:r>
              <a:rPr lang="en-US" sz="1600" dirty="0">
                <a:solidFill>
                  <a:schemeClr val="tx1"/>
                </a:solidFill>
              </a:rPr>
              <a:t>’ member function we can access the functions return result, which would be stored in a special memory called “shared memory”.</a:t>
            </a:r>
            <a:endParaRPr lang="en-IN" sz="1600" dirty="0">
              <a:solidFill>
                <a:schemeClr val="tx1"/>
              </a:solidFill>
            </a:endParaRPr>
          </a:p>
        </p:txBody>
      </p:sp>
      <p:sp>
        <p:nvSpPr>
          <p:cNvPr id="3" name="Footer Placeholder 2"/>
          <p:cNvSpPr>
            <a:spLocks noGrp="1"/>
          </p:cNvSpPr>
          <p:nvPr>
            <p:ph type="ftr" sz="quarter" idx="11"/>
          </p:nvPr>
        </p:nvSpPr>
        <p:spPr/>
        <p:txBody>
          <a:bodyPr/>
          <a:lstStyle/>
          <a:p>
            <a:r>
              <a:rPr lang="en-IN"/>
              <a:t>Trainer: A.M.P.Ganesh Prabhu [ampganeshprabhu@gmail.com]</a:t>
            </a:r>
          </a:p>
        </p:txBody>
      </p:sp>
      <p:sp>
        <p:nvSpPr>
          <p:cNvPr id="5" name="Slide Number Placeholder 4"/>
          <p:cNvSpPr>
            <a:spLocks noGrp="1"/>
          </p:cNvSpPr>
          <p:nvPr>
            <p:ph type="sldNum" sz="quarter" idx="12"/>
          </p:nvPr>
        </p:nvSpPr>
        <p:spPr/>
        <p:txBody>
          <a:bodyPr/>
          <a:lstStyle/>
          <a:p>
            <a:fld id="{7509ABCF-EDCD-42B9-93A2-561EE76D5884}" type="slidenum">
              <a:rPr lang="en-IN" smtClean="0"/>
              <a:pPr/>
              <a:t>176</a:t>
            </a:fld>
            <a:endParaRPr lang="en-IN"/>
          </a:p>
        </p:txBody>
      </p:sp>
    </p:spTree>
    <p:extLst>
      <p:ext uri="{BB962C8B-B14F-4D97-AF65-F5344CB8AC3E}">
        <p14:creationId xmlns:p14="http://schemas.microsoft.com/office/powerpoint/2010/main" val="356939267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543051" y="2122608"/>
            <a:ext cx="1532964" cy="701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String(*</a:t>
            </a:r>
            <a:r>
              <a:rPr lang="en-US" sz="1350" dirty="0" err="1"/>
              <a:t>fp</a:t>
            </a:r>
            <a:r>
              <a:rPr lang="en-US" sz="1350" dirty="0"/>
              <a:t>)(string);</a:t>
            </a:r>
          </a:p>
          <a:p>
            <a:pPr algn="ctr"/>
            <a:r>
              <a:rPr lang="en-US" sz="1350" dirty="0"/>
              <a:t>String* </a:t>
            </a:r>
            <a:r>
              <a:rPr lang="en-US" sz="1350" dirty="0" err="1"/>
              <a:t>pointee</a:t>
            </a:r>
            <a:r>
              <a:rPr lang="en-US" sz="1350" dirty="0"/>
              <a:t>;</a:t>
            </a:r>
            <a:endParaRPr lang="en-IN" sz="1350" dirty="0"/>
          </a:p>
        </p:txBody>
      </p:sp>
      <p:sp>
        <p:nvSpPr>
          <p:cNvPr id="4" name="Rectangle 3"/>
          <p:cNvSpPr/>
          <p:nvPr/>
        </p:nvSpPr>
        <p:spPr>
          <a:xfrm>
            <a:off x="77320" y="1103013"/>
            <a:ext cx="6952130" cy="461665"/>
          </a:xfrm>
          <a:prstGeom prst="rect">
            <a:avLst/>
          </a:prstGeom>
          <a:solidFill>
            <a:schemeClr val="tx1"/>
          </a:solidFill>
        </p:spPr>
        <p:txBody>
          <a:bodyPr wrap="square">
            <a:spAutoFit/>
          </a:bodyPr>
          <a:lstStyle/>
          <a:p>
            <a:r>
              <a:rPr lang="en-IN" sz="1200" dirty="0">
                <a:solidFill>
                  <a:srgbClr val="6A9955"/>
                </a:solidFill>
                <a:latin typeface="Consolas" panose="020B0609020204030204" pitchFamily="49" charset="0"/>
              </a:rPr>
              <a:t>// Create a </a:t>
            </a:r>
            <a:r>
              <a:rPr lang="en-IN" sz="1200" dirty="0" err="1">
                <a:solidFill>
                  <a:srgbClr val="6A9955"/>
                </a:solidFill>
                <a:latin typeface="Consolas" panose="020B0609020204030204" pitchFamily="49" charset="0"/>
              </a:rPr>
              <a:t>packaged_task</a:t>
            </a:r>
            <a:r>
              <a:rPr lang="en-IN" sz="1200" dirty="0">
                <a:solidFill>
                  <a:srgbClr val="6A9955"/>
                </a:solidFill>
                <a:latin typeface="Consolas" panose="020B0609020204030204" pitchFamily="49" charset="0"/>
              </a:rPr>
              <a:t>&lt;&gt; that encapsulated the </a:t>
            </a:r>
            <a:r>
              <a:rPr lang="en-IN" sz="1200" dirty="0" err="1">
                <a:solidFill>
                  <a:srgbClr val="6A9955"/>
                </a:solidFill>
                <a:latin typeface="Consolas" panose="020B0609020204030204" pitchFamily="49" charset="0"/>
              </a:rPr>
              <a:t>callback</a:t>
            </a:r>
            <a:r>
              <a:rPr lang="en-IN" sz="1200" dirty="0">
                <a:solidFill>
                  <a:srgbClr val="6A9955"/>
                </a:solidFill>
                <a:latin typeface="Consolas" panose="020B0609020204030204" pitchFamily="49" charset="0"/>
              </a:rPr>
              <a:t> i.e. a function</a:t>
            </a:r>
            <a:endParaRPr lang="en-IN" sz="1200" dirty="0">
              <a:solidFill>
                <a:srgbClr val="D4D4D4"/>
              </a:solidFill>
              <a:latin typeface="Consolas" panose="020B0609020204030204" pitchFamily="49" charset="0"/>
            </a:endParaRPr>
          </a:p>
          <a:p>
            <a:r>
              <a:rPr lang="en-IN" sz="1200" dirty="0">
                <a:solidFill>
                  <a:srgbClr val="D4D4D4"/>
                </a:solidFill>
                <a:latin typeface="Consolas" panose="020B0609020204030204" pitchFamily="49" charset="0"/>
              </a:rPr>
              <a:t>    </a:t>
            </a:r>
            <a:r>
              <a:rPr lang="en-IN" sz="1200" dirty="0" err="1">
                <a:solidFill>
                  <a:srgbClr val="4EC9B0"/>
                </a:solidFill>
                <a:latin typeface="Consolas" panose="020B0609020204030204" pitchFamily="49" charset="0"/>
              </a:rPr>
              <a:t>std</a:t>
            </a:r>
            <a:r>
              <a:rPr lang="en-IN" sz="1200" dirty="0">
                <a:solidFill>
                  <a:srgbClr val="D4D4D4"/>
                </a:solidFill>
                <a:latin typeface="Consolas" panose="020B0609020204030204" pitchFamily="49" charset="0"/>
              </a:rPr>
              <a:t>::</a:t>
            </a:r>
            <a:r>
              <a:rPr lang="en-IN" sz="1200" dirty="0" err="1">
                <a:solidFill>
                  <a:srgbClr val="D4D4D4"/>
                </a:solidFill>
                <a:latin typeface="Consolas" panose="020B0609020204030204" pitchFamily="49" charset="0"/>
              </a:rPr>
              <a:t>packaged_task</a:t>
            </a:r>
            <a:r>
              <a:rPr lang="en-IN" sz="1200" dirty="0">
                <a:solidFill>
                  <a:srgbClr val="D4D4D4"/>
                </a:solidFill>
                <a:latin typeface="Consolas" panose="020B0609020204030204" pitchFamily="49" charset="0"/>
              </a:rPr>
              <a:t>&lt;</a:t>
            </a:r>
            <a:r>
              <a:rPr lang="en-IN" sz="1200" dirty="0" err="1">
                <a:solidFill>
                  <a:srgbClr val="4EC9B0"/>
                </a:solidFill>
                <a:latin typeface="Consolas" panose="020B0609020204030204" pitchFamily="49" charset="0"/>
              </a:rPr>
              <a:t>std</a:t>
            </a:r>
            <a:r>
              <a:rPr lang="en-IN" sz="1200" dirty="0">
                <a:solidFill>
                  <a:srgbClr val="D4D4D4"/>
                </a:solidFill>
                <a:latin typeface="Consolas" panose="020B0609020204030204" pitchFamily="49" charset="0"/>
              </a:rPr>
              <a:t>::</a:t>
            </a:r>
            <a:r>
              <a:rPr lang="en-IN" sz="1200" dirty="0">
                <a:solidFill>
                  <a:srgbClr val="DCDCAA"/>
                </a:solidFill>
                <a:latin typeface="Consolas" panose="020B0609020204030204" pitchFamily="49" charset="0"/>
              </a:rPr>
              <a:t>string</a:t>
            </a:r>
            <a:r>
              <a:rPr lang="en-IN" sz="1200" dirty="0">
                <a:solidFill>
                  <a:srgbClr val="D4D4D4"/>
                </a:solidFill>
                <a:latin typeface="Consolas" panose="020B0609020204030204" pitchFamily="49" charset="0"/>
              </a:rPr>
              <a:t> (</a:t>
            </a:r>
            <a:r>
              <a:rPr lang="en-IN" sz="1200" dirty="0" err="1">
                <a:solidFill>
                  <a:srgbClr val="4EC9B0"/>
                </a:solidFill>
                <a:latin typeface="Consolas" panose="020B0609020204030204" pitchFamily="49" charset="0"/>
              </a:rPr>
              <a:t>std</a:t>
            </a:r>
            <a:r>
              <a:rPr lang="en-IN" sz="1200" dirty="0">
                <a:solidFill>
                  <a:srgbClr val="D4D4D4"/>
                </a:solidFill>
                <a:latin typeface="Consolas" panose="020B0609020204030204" pitchFamily="49" charset="0"/>
              </a:rPr>
              <a:t>::string)&gt; </a:t>
            </a:r>
            <a:r>
              <a:rPr lang="en-IN" sz="1200" dirty="0">
                <a:solidFill>
                  <a:srgbClr val="DCDCAA"/>
                </a:solidFill>
                <a:latin typeface="Consolas" panose="020B0609020204030204" pitchFamily="49" charset="0"/>
              </a:rPr>
              <a:t>task</a:t>
            </a:r>
            <a:r>
              <a:rPr lang="en-IN" sz="1200" dirty="0">
                <a:solidFill>
                  <a:srgbClr val="D4D4D4"/>
                </a:solidFill>
                <a:latin typeface="Consolas" panose="020B0609020204030204" pitchFamily="49" charset="0"/>
              </a:rPr>
              <a:t>(</a:t>
            </a:r>
            <a:r>
              <a:rPr lang="en-IN" sz="1200" dirty="0" err="1">
                <a:solidFill>
                  <a:srgbClr val="D4D4D4"/>
                </a:solidFill>
                <a:latin typeface="Consolas" panose="020B0609020204030204" pitchFamily="49" charset="0"/>
              </a:rPr>
              <a:t>getDataFromDB</a:t>
            </a:r>
            <a:r>
              <a:rPr lang="en-IN" sz="1200" dirty="0">
                <a:solidFill>
                  <a:srgbClr val="D4D4D4"/>
                </a:solidFill>
                <a:latin typeface="Consolas" panose="020B0609020204030204" pitchFamily="49" charset="0"/>
              </a:rPr>
              <a:t>);</a:t>
            </a:r>
          </a:p>
        </p:txBody>
      </p:sp>
      <p:sp>
        <p:nvSpPr>
          <p:cNvPr id="5" name="Flowchart: Document 4"/>
          <p:cNvSpPr/>
          <p:nvPr/>
        </p:nvSpPr>
        <p:spPr>
          <a:xfrm>
            <a:off x="6172200" y="1849923"/>
            <a:ext cx="1341344" cy="776567"/>
          </a:xfrm>
          <a:prstGeom prst="flowChartDocumen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err="1"/>
              <a:t>getDataFromDB</a:t>
            </a:r>
            <a:endParaRPr lang="en-US" sz="1350" dirty="0"/>
          </a:p>
          <a:p>
            <a:pPr algn="ctr"/>
            <a:r>
              <a:rPr lang="en-US" sz="1350" dirty="0"/>
              <a:t>-------------</a:t>
            </a:r>
            <a:endParaRPr lang="en-IN" sz="1350" dirty="0"/>
          </a:p>
        </p:txBody>
      </p:sp>
      <p:sp>
        <p:nvSpPr>
          <p:cNvPr id="6" name="TextBox 5"/>
          <p:cNvSpPr txBox="1"/>
          <p:nvPr/>
        </p:nvSpPr>
        <p:spPr>
          <a:xfrm>
            <a:off x="1996888" y="1845608"/>
            <a:ext cx="484094" cy="300082"/>
          </a:xfrm>
          <a:prstGeom prst="rect">
            <a:avLst/>
          </a:prstGeom>
          <a:noFill/>
        </p:spPr>
        <p:txBody>
          <a:bodyPr wrap="square" rtlCol="0">
            <a:spAutoFit/>
          </a:bodyPr>
          <a:lstStyle/>
          <a:p>
            <a:r>
              <a:rPr lang="en-US" sz="1350" dirty="0"/>
              <a:t>task</a:t>
            </a:r>
            <a:endParaRPr lang="en-IN" sz="1350" dirty="0"/>
          </a:p>
        </p:txBody>
      </p:sp>
      <p:cxnSp>
        <p:nvCxnSpPr>
          <p:cNvPr id="8" name="Straight Arrow Connector 7"/>
          <p:cNvCxnSpPr>
            <a:endCxn id="5" idx="1"/>
          </p:cNvCxnSpPr>
          <p:nvPr/>
        </p:nvCxnSpPr>
        <p:spPr>
          <a:xfrm flipV="1">
            <a:off x="3076015" y="2238207"/>
            <a:ext cx="3096185" cy="92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71450" y="3103812"/>
            <a:ext cx="6858000" cy="461665"/>
          </a:xfrm>
          <a:prstGeom prst="rect">
            <a:avLst/>
          </a:prstGeom>
          <a:solidFill>
            <a:schemeClr val="tx1"/>
          </a:solidFill>
        </p:spPr>
        <p:txBody>
          <a:bodyPr wrap="square">
            <a:spAutoFit/>
          </a:bodyPr>
          <a:lstStyle/>
          <a:p>
            <a:r>
              <a:rPr lang="en-IN" sz="1200" dirty="0">
                <a:solidFill>
                  <a:srgbClr val="6A9955"/>
                </a:solidFill>
                <a:latin typeface="Consolas" panose="020B0609020204030204" pitchFamily="49" charset="0"/>
              </a:rPr>
              <a:t>// Fetch the associated future&lt;&gt; from </a:t>
            </a:r>
            <a:r>
              <a:rPr lang="en-IN" sz="1200" dirty="0" err="1">
                <a:solidFill>
                  <a:srgbClr val="6A9955"/>
                </a:solidFill>
                <a:latin typeface="Consolas" panose="020B0609020204030204" pitchFamily="49" charset="0"/>
              </a:rPr>
              <a:t>packaged_task</a:t>
            </a:r>
            <a:r>
              <a:rPr lang="en-IN" sz="1200" dirty="0">
                <a:solidFill>
                  <a:srgbClr val="6A9955"/>
                </a:solidFill>
                <a:latin typeface="Consolas" panose="020B0609020204030204" pitchFamily="49" charset="0"/>
              </a:rPr>
              <a:t>&lt;&gt;</a:t>
            </a:r>
            <a:endParaRPr lang="en-IN" sz="1200" dirty="0">
              <a:solidFill>
                <a:srgbClr val="D4D4D4"/>
              </a:solidFill>
              <a:latin typeface="Consolas" panose="020B0609020204030204" pitchFamily="49" charset="0"/>
            </a:endParaRPr>
          </a:p>
          <a:p>
            <a:r>
              <a:rPr lang="en-IN" sz="1200" dirty="0">
                <a:solidFill>
                  <a:srgbClr val="D4D4D4"/>
                </a:solidFill>
                <a:latin typeface="Consolas" panose="020B0609020204030204" pitchFamily="49" charset="0"/>
              </a:rPr>
              <a:t>    </a:t>
            </a:r>
            <a:r>
              <a:rPr lang="en-IN" sz="1200" dirty="0" err="1">
                <a:solidFill>
                  <a:srgbClr val="4EC9B0"/>
                </a:solidFill>
                <a:latin typeface="Consolas" panose="020B0609020204030204" pitchFamily="49" charset="0"/>
              </a:rPr>
              <a:t>std</a:t>
            </a:r>
            <a:r>
              <a:rPr lang="en-IN" sz="1200" dirty="0">
                <a:solidFill>
                  <a:srgbClr val="D4D4D4"/>
                </a:solidFill>
                <a:latin typeface="Consolas" panose="020B0609020204030204" pitchFamily="49" charset="0"/>
              </a:rPr>
              <a:t>::future&lt;</a:t>
            </a:r>
            <a:r>
              <a:rPr lang="en-IN" sz="1200" dirty="0" err="1">
                <a:solidFill>
                  <a:srgbClr val="4EC9B0"/>
                </a:solidFill>
                <a:latin typeface="Consolas" panose="020B0609020204030204" pitchFamily="49" charset="0"/>
              </a:rPr>
              <a:t>std</a:t>
            </a:r>
            <a:r>
              <a:rPr lang="en-IN" sz="1200" dirty="0">
                <a:solidFill>
                  <a:srgbClr val="D4D4D4"/>
                </a:solidFill>
                <a:latin typeface="Consolas" panose="020B0609020204030204" pitchFamily="49" charset="0"/>
              </a:rPr>
              <a:t>::string&gt; result = </a:t>
            </a:r>
            <a:r>
              <a:rPr lang="en-IN" sz="1200" dirty="0" err="1">
                <a:solidFill>
                  <a:srgbClr val="9CDCFE"/>
                </a:solidFill>
                <a:latin typeface="Consolas" panose="020B0609020204030204" pitchFamily="49" charset="0"/>
              </a:rPr>
              <a:t>task</a:t>
            </a:r>
            <a:r>
              <a:rPr lang="en-IN" sz="1200" dirty="0" err="1">
                <a:solidFill>
                  <a:srgbClr val="D4D4D4"/>
                </a:solidFill>
                <a:latin typeface="Consolas" panose="020B0609020204030204" pitchFamily="49" charset="0"/>
              </a:rPr>
              <a:t>.</a:t>
            </a:r>
            <a:r>
              <a:rPr lang="en-IN" sz="1200" dirty="0" err="1">
                <a:solidFill>
                  <a:srgbClr val="DCDCAA"/>
                </a:solidFill>
                <a:latin typeface="Consolas" panose="020B0609020204030204" pitchFamily="49" charset="0"/>
              </a:rPr>
              <a:t>get_future</a:t>
            </a:r>
            <a:r>
              <a:rPr lang="en-IN" sz="1200" dirty="0">
                <a:solidFill>
                  <a:srgbClr val="D4D4D4"/>
                </a:solidFill>
                <a:latin typeface="Consolas" panose="020B0609020204030204" pitchFamily="49" charset="0"/>
              </a:rPr>
              <a:t>();</a:t>
            </a:r>
          </a:p>
        </p:txBody>
      </p:sp>
      <p:sp>
        <p:nvSpPr>
          <p:cNvPr id="12" name="Oval 11"/>
          <p:cNvSpPr/>
          <p:nvPr/>
        </p:nvSpPr>
        <p:spPr>
          <a:xfrm>
            <a:off x="5819215" y="4598895"/>
            <a:ext cx="2924735" cy="756397"/>
          </a:xfrm>
          <a:prstGeom prst="ellipse">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200" dirty="0">
              <a:solidFill>
                <a:srgbClr val="FF0000"/>
              </a:solidFill>
            </a:endParaRPr>
          </a:p>
          <a:p>
            <a:pPr algn="ctr"/>
            <a:r>
              <a:rPr lang="en-IN" sz="1200" dirty="0">
                <a:solidFill>
                  <a:srgbClr val="FF0000"/>
                </a:solidFill>
              </a:rPr>
              <a:t>Data fetched from DB by Filter ::</a:t>
            </a:r>
            <a:r>
              <a:rPr lang="en-IN" sz="1200" dirty="0" err="1">
                <a:solidFill>
                  <a:srgbClr val="FF0000"/>
                </a:solidFill>
              </a:rPr>
              <a:t>Args</a:t>
            </a:r>
            <a:endParaRPr lang="en-IN" sz="1200" dirty="0">
              <a:solidFill>
                <a:srgbClr val="FF0000"/>
              </a:solidFill>
            </a:endParaRPr>
          </a:p>
          <a:p>
            <a:pPr algn="ctr"/>
            <a:endParaRPr lang="en-IN" sz="1200" dirty="0">
              <a:solidFill>
                <a:srgbClr val="FF0000"/>
              </a:solidFill>
            </a:endParaRPr>
          </a:p>
        </p:txBody>
      </p:sp>
      <p:sp>
        <p:nvSpPr>
          <p:cNvPr id="13" name="TextBox 12"/>
          <p:cNvSpPr txBox="1"/>
          <p:nvPr/>
        </p:nvSpPr>
        <p:spPr>
          <a:xfrm>
            <a:off x="5385547" y="5365377"/>
            <a:ext cx="1694329" cy="276999"/>
          </a:xfrm>
          <a:prstGeom prst="rect">
            <a:avLst/>
          </a:prstGeom>
          <a:noFill/>
        </p:spPr>
        <p:txBody>
          <a:bodyPr wrap="square" rtlCol="0">
            <a:spAutoFit/>
          </a:bodyPr>
          <a:lstStyle/>
          <a:p>
            <a:pPr algn="ctr"/>
            <a:r>
              <a:rPr lang="en-US" sz="1200" dirty="0" err="1"/>
              <a:t>Shared_memory</a:t>
            </a:r>
            <a:endParaRPr lang="en-IN" sz="1200" dirty="0"/>
          </a:p>
        </p:txBody>
      </p:sp>
      <p:cxnSp>
        <p:nvCxnSpPr>
          <p:cNvPr id="15" name="Straight Arrow Connector 14"/>
          <p:cNvCxnSpPr>
            <a:endCxn id="12" idx="1"/>
          </p:cNvCxnSpPr>
          <p:nvPr/>
        </p:nvCxnSpPr>
        <p:spPr>
          <a:xfrm>
            <a:off x="2823883" y="2599930"/>
            <a:ext cx="3423650" cy="2109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1059044" y="4343978"/>
            <a:ext cx="1532964" cy="430058"/>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String* </a:t>
            </a:r>
            <a:r>
              <a:rPr lang="en-US" sz="1350" dirty="0" err="1"/>
              <a:t>pointee</a:t>
            </a:r>
            <a:r>
              <a:rPr lang="en-US" sz="1350" dirty="0"/>
              <a:t>;</a:t>
            </a:r>
            <a:endParaRPr lang="en-IN" sz="1350" dirty="0"/>
          </a:p>
        </p:txBody>
      </p:sp>
      <p:sp>
        <p:nvSpPr>
          <p:cNvPr id="17" name="TextBox 16"/>
          <p:cNvSpPr txBox="1"/>
          <p:nvPr/>
        </p:nvSpPr>
        <p:spPr>
          <a:xfrm>
            <a:off x="1548093" y="4019714"/>
            <a:ext cx="569906" cy="507831"/>
          </a:xfrm>
          <a:prstGeom prst="rect">
            <a:avLst/>
          </a:prstGeom>
          <a:noFill/>
        </p:spPr>
        <p:txBody>
          <a:bodyPr wrap="square" rtlCol="0">
            <a:spAutoFit/>
          </a:bodyPr>
          <a:lstStyle/>
          <a:p>
            <a:r>
              <a:rPr lang="en-US" sz="1350" dirty="0"/>
              <a:t>result</a:t>
            </a:r>
            <a:endParaRPr lang="en-IN" sz="1350" dirty="0"/>
          </a:p>
        </p:txBody>
      </p:sp>
      <p:cxnSp>
        <p:nvCxnSpPr>
          <p:cNvPr id="19" name="Straight Arrow Connector 18"/>
          <p:cNvCxnSpPr>
            <a:stCxn id="16" idx="3"/>
          </p:cNvCxnSpPr>
          <p:nvPr/>
        </p:nvCxnSpPr>
        <p:spPr>
          <a:xfrm>
            <a:off x="2592008" y="4559008"/>
            <a:ext cx="3227207" cy="51389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747063" y="3761421"/>
            <a:ext cx="2067485" cy="738664"/>
          </a:xfrm>
          <a:prstGeom prst="rect">
            <a:avLst/>
          </a:prstGeom>
          <a:noFill/>
        </p:spPr>
        <p:txBody>
          <a:bodyPr wrap="square" rtlCol="0">
            <a:spAutoFit/>
          </a:bodyPr>
          <a:lstStyle/>
          <a:p>
            <a:r>
              <a:rPr lang="en-US" sz="1050" b="1" i="1" dirty="0"/>
              <a:t>Upon thread getting spawned with ‘task’ as its object, the result returned by the function is stored on the shared memory.</a:t>
            </a:r>
            <a:endParaRPr lang="en-IN" sz="1050" b="1" i="1" dirty="0"/>
          </a:p>
        </p:txBody>
      </p:sp>
      <p:sp>
        <p:nvSpPr>
          <p:cNvPr id="22" name="Down Arrow 21"/>
          <p:cNvSpPr/>
          <p:nvPr/>
        </p:nvSpPr>
        <p:spPr>
          <a:xfrm>
            <a:off x="6419289" y="2679799"/>
            <a:ext cx="423583" cy="1664180"/>
          </a:xfrm>
          <a:prstGeom prst="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p>
        </p:txBody>
      </p:sp>
      <p:sp>
        <p:nvSpPr>
          <p:cNvPr id="2" name="Footer Placeholder 1"/>
          <p:cNvSpPr>
            <a:spLocks noGrp="1"/>
          </p:cNvSpPr>
          <p:nvPr>
            <p:ph type="ftr" sz="quarter" idx="11"/>
          </p:nvPr>
        </p:nvSpPr>
        <p:spPr/>
        <p:txBody>
          <a:bodyPr/>
          <a:lstStyle/>
          <a:p>
            <a:r>
              <a:rPr lang="en-IN"/>
              <a:t>Trainer: A.M.P.Ganesh Prabhu [ampganeshprabhu@gmail.com]</a:t>
            </a:r>
          </a:p>
        </p:txBody>
      </p:sp>
      <p:sp>
        <p:nvSpPr>
          <p:cNvPr id="7" name="Slide Number Placeholder 6"/>
          <p:cNvSpPr>
            <a:spLocks noGrp="1"/>
          </p:cNvSpPr>
          <p:nvPr>
            <p:ph type="sldNum" sz="quarter" idx="12"/>
          </p:nvPr>
        </p:nvSpPr>
        <p:spPr/>
        <p:txBody>
          <a:bodyPr/>
          <a:lstStyle/>
          <a:p>
            <a:fld id="{7509ABCF-EDCD-42B9-93A2-561EE76D5884}" type="slidenum">
              <a:rPr lang="en-IN" smtClean="0"/>
              <a:pPr/>
              <a:t>177</a:t>
            </a:fld>
            <a:endParaRPr lang="en-IN"/>
          </a:p>
        </p:txBody>
      </p:sp>
    </p:spTree>
    <p:extLst>
      <p:ext uri="{BB962C8B-B14F-4D97-AF65-F5344CB8AC3E}">
        <p14:creationId xmlns:p14="http://schemas.microsoft.com/office/powerpoint/2010/main" val="72093673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543051" y="2122608"/>
            <a:ext cx="1532964" cy="701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String(*</a:t>
            </a:r>
            <a:r>
              <a:rPr lang="en-US" sz="1350" dirty="0" err="1"/>
              <a:t>fp</a:t>
            </a:r>
            <a:r>
              <a:rPr lang="en-US" sz="1350" dirty="0"/>
              <a:t>)(string);</a:t>
            </a:r>
          </a:p>
          <a:p>
            <a:pPr algn="ctr"/>
            <a:r>
              <a:rPr lang="en-US" sz="1350" dirty="0"/>
              <a:t>String* </a:t>
            </a:r>
            <a:r>
              <a:rPr lang="en-US" sz="1350" dirty="0" err="1"/>
              <a:t>pointee</a:t>
            </a:r>
            <a:r>
              <a:rPr lang="en-US" sz="1350" dirty="0"/>
              <a:t>;</a:t>
            </a:r>
            <a:endParaRPr lang="en-IN" sz="1350" dirty="0"/>
          </a:p>
        </p:txBody>
      </p:sp>
      <p:sp>
        <p:nvSpPr>
          <p:cNvPr id="4" name="Rectangle 3"/>
          <p:cNvSpPr/>
          <p:nvPr/>
        </p:nvSpPr>
        <p:spPr>
          <a:xfrm>
            <a:off x="77320" y="1103013"/>
            <a:ext cx="6952130" cy="461665"/>
          </a:xfrm>
          <a:prstGeom prst="rect">
            <a:avLst/>
          </a:prstGeom>
          <a:solidFill>
            <a:schemeClr val="tx1"/>
          </a:solidFill>
        </p:spPr>
        <p:txBody>
          <a:bodyPr wrap="square">
            <a:spAutoFit/>
          </a:bodyPr>
          <a:lstStyle/>
          <a:p>
            <a:r>
              <a:rPr lang="en-IN" sz="1200" dirty="0">
                <a:solidFill>
                  <a:srgbClr val="6A9955"/>
                </a:solidFill>
                <a:latin typeface="Consolas" panose="020B0609020204030204" pitchFamily="49" charset="0"/>
              </a:rPr>
              <a:t>// Create a </a:t>
            </a:r>
            <a:r>
              <a:rPr lang="en-IN" sz="1200" dirty="0" err="1">
                <a:solidFill>
                  <a:srgbClr val="6A9955"/>
                </a:solidFill>
                <a:latin typeface="Consolas" panose="020B0609020204030204" pitchFamily="49" charset="0"/>
              </a:rPr>
              <a:t>packaged_task</a:t>
            </a:r>
            <a:r>
              <a:rPr lang="en-IN" sz="1200" dirty="0">
                <a:solidFill>
                  <a:srgbClr val="6A9955"/>
                </a:solidFill>
                <a:latin typeface="Consolas" panose="020B0609020204030204" pitchFamily="49" charset="0"/>
              </a:rPr>
              <a:t>&lt;&gt; that encapsulated the </a:t>
            </a:r>
            <a:r>
              <a:rPr lang="en-IN" sz="1200" dirty="0" err="1">
                <a:solidFill>
                  <a:srgbClr val="6A9955"/>
                </a:solidFill>
                <a:latin typeface="Consolas" panose="020B0609020204030204" pitchFamily="49" charset="0"/>
              </a:rPr>
              <a:t>callback</a:t>
            </a:r>
            <a:r>
              <a:rPr lang="en-IN" sz="1200" dirty="0">
                <a:solidFill>
                  <a:srgbClr val="6A9955"/>
                </a:solidFill>
                <a:latin typeface="Consolas" panose="020B0609020204030204" pitchFamily="49" charset="0"/>
              </a:rPr>
              <a:t> i.e. a function</a:t>
            </a:r>
            <a:endParaRPr lang="en-IN" sz="1200" dirty="0">
              <a:solidFill>
                <a:srgbClr val="D4D4D4"/>
              </a:solidFill>
              <a:latin typeface="Consolas" panose="020B0609020204030204" pitchFamily="49" charset="0"/>
            </a:endParaRPr>
          </a:p>
          <a:p>
            <a:r>
              <a:rPr lang="en-IN" sz="1200" dirty="0">
                <a:solidFill>
                  <a:srgbClr val="D4D4D4"/>
                </a:solidFill>
                <a:latin typeface="Consolas" panose="020B0609020204030204" pitchFamily="49" charset="0"/>
              </a:rPr>
              <a:t>    </a:t>
            </a:r>
            <a:r>
              <a:rPr lang="en-IN" sz="1200" dirty="0" err="1">
                <a:solidFill>
                  <a:srgbClr val="4EC9B0"/>
                </a:solidFill>
                <a:latin typeface="Consolas" panose="020B0609020204030204" pitchFamily="49" charset="0"/>
              </a:rPr>
              <a:t>std</a:t>
            </a:r>
            <a:r>
              <a:rPr lang="en-IN" sz="1200" dirty="0">
                <a:solidFill>
                  <a:srgbClr val="D4D4D4"/>
                </a:solidFill>
                <a:latin typeface="Consolas" panose="020B0609020204030204" pitchFamily="49" charset="0"/>
              </a:rPr>
              <a:t>::</a:t>
            </a:r>
            <a:r>
              <a:rPr lang="en-IN" sz="1200" dirty="0" err="1">
                <a:solidFill>
                  <a:srgbClr val="D4D4D4"/>
                </a:solidFill>
                <a:latin typeface="Consolas" panose="020B0609020204030204" pitchFamily="49" charset="0"/>
              </a:rPr>
              <a:t>packaged_task</a:t>
            </a:r>
            <a:r>
              <a:rPr lang="en-IN" sz="1200" dirty="0">
                <a:solidFill>
                  <a:srgbClr val="D4D4D4"/>
                </a:solidFill>
                <a:latin typeface="Consolas" panose="020B0609020204030204" pitchFamily="49" charset="0"/>
              </a:rPr>
              <a:t>&lt;</a:t>
            </a:r>
            <a:r>
              <a:rPr lang="en-IN" sz="1200" dirty="0" err="1">
                <a:solidFill>
                  <a:srgbClr val="4EC9B0"/>
                </a:solidFill>
                <a:latin typeface="Consolas" panose="020B0609020204030204" pitchFamily="49" charset="0"/>
              </a:rPr>
              <a:t>std</a:t>
            </a:r>
            <a:r>
              <a:rPr lang="en-IN" sz="1200" dirty="0">
                <a:solidFill>
                  <a:srgbClr val="D4D4D4"/>
                </a:solidFill>
                <a:latin typeface="Consolas" panose="020B0609020204030204" pitchFamily="49" charset="0"/>
              </a:rPr>
              <a:t>::</a:t>
            </a:r>
            <a:r>
              <a:rPr lang="en-IN" sz="1200" dirty="0">
                <a:solidFill>
                  <a:srgbClr val="DCDCAA"/>
                </a:solidFill>
                <a:latin typeface="Consolas" panose="020B0609020204030204" pitchFamily="49" charset="0"/>
              </a:rPr>
              <a:t>string</a:t>
            </a:r>
            <a:r>
              <a:rPr lang="en-IN" sz="1200" dirty="0">
                <a:solidFill>
                  <a:srgbClr val="D4D4D4"/>
                </a:solidFill>
                <a:latin typeface="Consolas" panose="020B0609020204030204" pitchFamily="49" charset="0"/>
              </a:rPr>
              <a:t> (</a:t>
            </a:r>
            <a:r>
              <a:rPr lang="en-IN" sz="1200" dirty="0" err="1">
                <a:solidFill>
                  <a:srgbClr val="4EC9B0"/>
                </a:solidFill>
                <a:latin typeface="Consolas" panose="020B0609020204030204" pitchFamily="49" charset="0"/>
              </a:rPr>
              <a:t>std</a:t>
            </a:r>
            <a:r>
              <a:rPr lang="en-IN" sz="1200" dirty="0">
                <a:solidFill>
                  <a:srgbClr val="D4D4D4"/>
                </a:solidFill>
                <a:latin typeface="Consolas" panose="020B0609020204030204" pitchFamily="49" charset="0"/>
              </a:rPr>
              <a:t>::string)&gt; </a:t>
            </a:r>
            <a:r>
              <a:rPr lang="en-IN" sz="1200" dirty="0">
                <a:solidFill>
                  <a:srgbClr val="DCDCAA"/>
                </a:solidFill>
                <a:latin typeface="Consolas" panose="020B0609020204030204" pitchFamily="49" charset="0"/>
              </a:rPr>
              <a:t>task</a:t>
            </a:r>
            <a:r>
              <a:rPr lang="en-IN" sz="1200" dirty="0">
                <a:solidFill>
                  <a:srgbClr val="D4D4D4"/>
                </a:solidFill>
                <a:latin typeface="Consolas" panose="020B0609020204030204" pitchFamily="49" charset="0"/>
              </a:rPr>
              <a:t>(</a:t>
            </a:r>
            <a:r>
              <a:rPr lang="en-IN" sz="1200" dirty="0" err="1">
                <a:solidFill>
                  <a:srgbClr val="D4D4D4"/>
                </a:solidFill>
                <a:latin typeface="Consolas" panose="020B0609020204030204" pitchFamily="49" charset="0"/>
              </a:rPr>
              <a:t>getDataFromDB</a:t>
            </a:r>
            <a:r>
              <a:rPr lang="en-IN" sz="1200" dirty="0">
                <a:solidFill>
                  <a:srgbClr val="D4D4D4"/>
                </a:solidFill>
                <a:latin typeface="Consolas" panose="020B0609020204030204" pitchFamily="49" charset="0"/>
              </a:rPr>
              <a:t>);</a:t>
            </a:r>
          </a:p>
        </p:txBody>
      </p:sp>
      <p:sp>
        <p:nvSpPr>
          <p:cNvPr id="5" name="Flowchart: Document 4"/>
          <p:cNvSpPr/>
          <p:nvPr/>
        </p:nvSpPr>
        <p:spPr>
          <a:xfrm>
            <a:off x="6172200" y="1849923"/>
            <a:ext cx="1341344" cy="776567"/>
          </a:xfrm>
          <a:prstGeom prst="flowChartDocumen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err="1"/>
              <a:t>getDataFromDB</a:t>
            </a:r>
            <a:endParaRPr lang="en-US" sz="1350" dirty="0"/>
          </a:p>
          <a:p>
            <a:pPr algn="ctr"/>
            <a:r>
              <a:rPr lang="en-US" sz="1350" dirty="0"/>
              <a:t>-------------</a:t>
            </a:r>
            <a:endParaRPr lang="en-IN" sz="1350" dirty="0"/>
          </a:p>
        </p:txBody>
      </p:sp>
      <p:sp>
        <p:nvSpPr>
          <p:cNvPr id="6" name="TextBox 5"/>
          <p:cNvSpPr txBox="1"/>
          <p:nvPr/>
        </p:nvSpPr>
        <p:spPr>
          <a:xfrm>
            <a:off x="1996888" y="1845608"/>
            <a:ext cx="484094" cy="300082"/>
          </a:xfrm>
          <a:prstGeom prst="rect">
            <a:avLst/>
          </a:prstGeom>
          <a:noFill/>
        </p:spPr>
        <p:txBody>
          <a:bodyPr wrap="square" rtlCol="0">
            <a:spAutoFit/>
          </a:bodyPr>
          <a:lstStyle/>
          <a:p>
            <a:r>
              <a:rPr lang="en-US" sz="1350" dirty="0"/>
              <a:t>task</a:t>
            </a:r>
            <a:endParaRPr lang="en-IN" sz="1350" dirty="0"/>
          </a:p>
        </p:txBody>
      </p:sp>
      <p:cxnSp>
        <p:nvCxnSpPr>
          <p:cNvPr id="8" name="Straight Arrow Connector 7"/>
          <p:cNvCxnSpPr>
            <a:endCxn id="5" idx="1"/>
          </p:cNvCxnSpPr>
          <p:nvPr/>
        </p:nvCxnSpPr>
        <p:spPr>
          <a:xfrm flipV="1">
            <a:off x="3076015" y="2238207"/>
            <a:ext cx="3096185" cy="92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71450" y="3103812"/>
            <a:ext cx="5466230" cy="461665"/>
          </a:xfrm>
          <a:prstGeom prst="rect">
            <a:avLst/>
          </a:prstGeom>
          <a:solidFill>
            <a:schemeClr val="tx1"/>
          </a:solidFill>
        </p:spPr>
        <p:txBody>
          <a:bodyPr wrap="square">
            <a:spAutoFit/>
          </a:bodyPr>
          <a:lstStyle/>
          <a:p>
            <a:r>
              <a:rPr lang="en-IN" sz="1200" dirty="0">
                <a:solidFill>
                  <a:srgbClr val="6A9955"/>
                </a:solidFill>
                <a:latin typeface="Consolas" panose="020B0609020204030204" pitchFamily="49" charset="0"/>
              </a:rPr>
              <a:t>// Fetch the associated future&lt;&gt; from </a:t>
            </a:r>
            <a:r>
              <a:rPr lang="en-IN" sz="1200" dirty="0" err="1">
                <a:solidFill>
                  <a:srgbClr val="6A9955"/>
                </a:solidFill>
                <a:latin typeface="Consolas" panose="020B0609020204030204" pitchFamily="49" charset="0"/>
              </a:rPr>
              <a:t>packaged_task</a:t>
            </a:r>
            <a:r>
              <a:rPr lang="en-IN" sz="1200" dirty="0">
                <a:solidFill>
                  <a:srgbClr val="6A9955"/>
                </a:solidFill>
                <a:latin typeface="Consolas" panose="020B0609020204030204" pitchFamily="49" charset="0"/>
              </a:rPr>
              <a:t>&lt;&gt;</a:t>
            </a:r>
            <a:endParaRPr lang="en-IN" sz="1200" dirty="0">
              <a:solidFill>
                <a:srgbClr val="D4D4D4"/>
              </a:solidFill>
              <a:latin typeface="Consolas" panose="020B0609020204030204" pitchFamily="49" charset="0"/>
            </a:endParaRPr>
          </a:p>
          <a:p>
            <a:r>
              <a:rPr lang="en-IN" sz="1200" dirty="0">
                <a:solidFill>
                  <a:srgbClr val="D4D4D4"/>
                </a:solidFill>
                <a:latin typeface="Consolas" panose="020B0609020204030204" pitchFamily="49" charset="0"/>
              </a:rPr>
              <a:t>    </a:t>
            </a:r>
            <a:r>
              <a:rPr lang="en-IN" sz="1200" dirty="0" err="1">
                <a:solidFill>
                  <a:srgbClr val="4EC9B0"/>
                </a:solidFill>
                <a:latin typeface="Consolas" panose="020B0609020204030204" pitchFamily="49" charset="0"/>
              </a:rPr>
              <a:t>std</a:t>
            </a:r>
            <a:r>
              <a:rPr lang="en-IN" sz="1200" dirty="0">
                <a:solidFill>
                  <a:srgbClr val="D4D4D4"/>
                </a:solidFill>
                <a:latin typeface="Consolas" panose="020B0609020204030204" pitchFamily="49" charset="0"/>
              </a:rPr>
              <a:t>::future&lt;</a:t>
            </a:r>
            <a:r>
              <a:rPr lang="en-IN" sz="1200" dirty="0" err="1">
                <a:solidFill>
                  <a:srgbClr val="4EC9B0"/>
                </a:solidFill>
                <a:latin typeface="Consolas" panose="020B0609020204030204" pitchFamily="49" charset="0"/>
              </a:rPr>
              <a:t>std</a:t>
            </a:r>
            <a:r>
              <a:rPr lang="en-IN" sz="1200" dirty="0">
                <a:solidFill>
                  <a:srgbClr val="D4D4D4"/>
                </a:solidFill>
                <a:latin typeface="Consolas" panose="020B0609020204030204" pitchFamily="49" charset="0"/>
              </a:rPr>
              <a:t>::string&gt; result = </a:t>
            </a:r>
            <a:r>
              <a:rPr lang="en-IN" sz="1200" dirty="0" err="1">
                <a:solidFill>
                  <a:srgbClr val="9CDCFE"/>
                </a:solidFill>
                <a:latin typeface="Consolas" panose="020B0609020204030204" pitchFamily="49" charset="0"/>
              </a:rPr>
              <a:t>task</a:t>
            </a:r>
            <a:r>
              <a:rPr lang="en-IN" sz="1200" dirty="0" err="1">
                <a:solidFill>
                  <a:srgbClr val="D4D4D4"/>
                </a:solidFill>
                <a:latin typeface="Consolas" panose="020B0609020204030204" pitchFamily="49" charset="0"/>
              </a:rPr>
              <a:t>.</a:t>
            </a:r>
            <a:r>
              <a:rPr lang="en-IN" sz="1200" dirty="0" err="1">
                <a:solidFill>
                  <a:srgbClr val="DCDCAA"/>
                </a:solidFill>
                <a:latin typeface="Consolas" panose="020B0609020204030204" pitchFamily="49" charset="0"/>
              </a:rPr>
              <a:t>get_future</a:t>
            </a:r>
            <a:r>
              <a:rPr lang="en-IN" sz="1200" dirty="0">
                <a:solidFill>
                  <a:srgbClr val="D4D4D4"/>
                </a:solidFill>
                <a:latin typeface="Consolas" panose="020B0609020204030204" pitchFamily="49" charset="0"/>
              </a:rPr>
              <a:t>();</a:t>
            </a:r>
          </a:p>
        </p:txBody>
      </p:sp>
      <p:sp>
        <p:nvSpPr>
          <p:cNvPr id="12" name="Oval 11"/>
          <p:cNvSpPr/>
          <p:nvPr/>
        </p:nvSpPr>
        <p:spPr>
          <a:xfrm>
            <a:off x="5819215" y="4598895"/>
            <a:ext cx="2924735" cy="756397"/>
          </a:xfrm>
          <a:prstGeom prst="ellipse">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200" dirty="0">
              <a:solidFill>
                <a:srgbClr val="FF0000"/>
              </a:solidFill>
            </a:endParaRPr>
          </a:p>
          <a:p>
            <a:pPr algn="ctr"/>
            <a:r>
              <a:rPr lang="en-IN" sz="1200" dirty="0">
                <a:solidFill>
                  <a:srgbClr val="FF0000"/>
                </a:solidFill>
              </a:rPr>
              <a:t>Data fetched from DB by Filter ::</a:t>
            </a:r>
            <a:r>
              <a:rPr lang="en-IN" sz="1200" dirty="0" err="1">
                <a:solidFill>
                  <a:srgbClr val="FF0000"/>
                </a:solidFill>
              </a:rPr>
              <a:t>Args</a:t>
            </a:r>
            <a:endParaRPr lang="en-IN" sz="1200" dirty="0">
              <a:solidFill>
                <a:srgbClr val="FF0000"/>
              </a:solidFill>
            </a:endParaRPr>
          </a:p>
          <a:p>
            <a:pPr algn="ctr"/>
            <a:endParaRPr lang="en-IN" sz="1200" dirty="0">
              <a:solidFill>
                <a:srgbClr val="FF0000"/>
              </a:solidFill>
            </a:endParaRPr>
          </a:p>
        </p:txBody>
      </p:sp>
      <p:sp>
        <p:nvSpPr>
          <p:cNvPr id="13" name="TextBox 12"/>
          <p:cNvSpPr txBox="1"/>
          <p:nvPr/>
        </p:nvSpPr>
        <p:spPr>
          <a:xfrm>
            <a:off x="5385547" y="5365377"/>
            <a:ext cx="1694329" cy="276999"/>
          </a:xfrm>
          <a:prstGeom prst="rect">
            <a:avLst/>
          </a:prstGeom>
          <a:noFill/>
        </p:spPr>
        <p:txBody>
          <a:bodyPr wrap="square" rtlCol="0">
            <a:spAutoFit/>
          </a:bodyPr>
          <a:lstStyle/>
          <a:p>
            <a:pPr algn="ctr"/>
            <a:r>
              <a:rPr lang="en-US" sz="1200" dirty="0" err="1"/>
              <a:t>Shared_memory</a:t>
            </a:r>
            <a:endParaRPr lang="en-IN" sz="1200" dirty="0"/>
          </a:p>
        </p:txBody>
      </p:sp>
      <p:cxnSp>
        <p:nvCxnSpPr>
          <p:cNvPr id="15" name="Straight Arrow Connector 14"/>
          <p:cNvCxnSpPr>
            <a:endCxn id="12" idx="1"/>
          </p:cNvCxnSpPr>
          <p:nvPr/>
        </p:nvCxnSpPr>
        <p:spPr>
          <a:xfrm>
            <a:off x="2823883" y="2599930"/>
            <a:ext cx="3423650" cy="2109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1059044" y="4343978"/>
            <a:ext cx="1532964" cy="430058"/>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String* </a:t>
            </a:r>
            <a:r>
              <a:rPr lang="en-US" sz="1350" dirty="0" err="1"/>
              <a:t>pointee</a:t>
            </a:r>
            <a:r>
              <a:rPr lang="en-US" sz="1350" dirty="0"/>
              <a:t>;</a:t>
            </a:r>
            <a:endParaRPr lang="en-IN" sz="1350" dirty="0"/>
          </a:p>
        </p:txBody>
      </p:sp>
      <p:sp>
        <p:nvSpPr>
          <p:cNvPr id="17" name="TextBox 16"/>
          <p:cNvSpPr txBox="1"/>
          <p:nvPr/>
        </p:nvSpPr>
        <p:spPr>
          <a:xfrm>
            <a:off x="1548093" y="4019714"/>
            <a:ext cx="569906" cy="507831"/>
          </a:xfrm>
          <a:prstGeom prst="rect">
            <a:avLst/>
          </a:prstGeom>
          <a:noFill/>
        </p:spPr>
        <p:txBody>
          <a:bodyPr wrap="square" rtlCol="0">
            <a:spAutoFit/>
          </a:bodyPr>
          <a:lstStyle/>
          <a:p>
            <a:r>
              <a:rPr lang="en-US" sz="1350" dirty="0"/>
              <a:t>result</a:t>
            </a:r>
            <a:endParaRPr lang="en-IN" sz="1350" dirty="0"/>
          </a:p>
        </p:txBody>
      </p:sp>
      <p:cxnSp>
        <p:nvCxnSpPr>
          <p:cNvPr id="19" name="Straight Arrow Connector 18"/>
          <p:cNvCxnSpPr>
            <a:stCxn id="16" idx="3"/>
          </p:cNvCxnSpPr>
          <p:nvPr/>
        </p:nvCxnSpPr>
        <p:spPr>
          <a:xfrm>
            <a:off x="2592008" y="4559008"/>
            <a:ext cx="3227207" cy="51389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747063" y="3761421"/>
            <a:ext cx="2067485" cy="738664"/>
          </a:xfrm>
          <a:prstGeom prst="rect">
            <a:avLst/>
          </a:prstGeom>
          <a:noFill/>
        </p:spPr>
        <p:txBody>
          <a:bodyPr wrap="square" rtlCol="0">
            <a:spAutoFit/>
          </a:bodyPr>
          <a:lstStyle/>
          <a:p>
            <a:r>
              <a:rPr lang="en-US" sz="1050" b="1" i="1" dirty="0"/>
              <a:t>Upon thread getting spawned with ‘task’ as its object, the result returned by the function is stored on the shared memory.</a:t>
            </a:r>
            <a:endParaRPr lang="en-IN" sz="1050" b="1" i="1" dirty="0"/>
          </a:p>
        </p:txBody>
      </p:sp>
      <p:sp>
        <p:nvSpPr>
          <p:cNvPr id="22" name="Down Arrow 21"/>
          <p:cNvSpPr/>
          <p:nvPr/>
        </p:nvSpPr>
        <p:spPr>
          <a:xfrm>
            <a:off x="6419289" y="2679799"/>
            <a:ext cx="423583" cy="1664180"/>
          </a:xfrm>
          <a:prstGeom prst="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p>
        </p:txBody>
      </p:sp>
      <p:sp>
        <p:nvSpPr>
          <p:cNvPr id="2" name="TextBox 1"/>
          <p:cNvSpPr txBox="1"/>
          <p:nvPr/>
        </p:nvSpPr>
        <p:spPr>
          <a:xfrm>
            <a:off x="4124929" y="4437364"/>
            <a:ext cx="1341344" cy="300082"/>
          </a:xfrm>
          <a:prstGeom prst="rect">
            <a:avLst/>
          </a:prstGeom>
          <a:noFill/>
        </p:spPr>
        <p:txBody>
          <a:bodyPr wrap="square" rtlCol="0">
            <a:spAutoFit/>
          </a:bodyPr>
          <a:lstStyle/>
          <a:p>
            <a:r>
              <a:rPr lang="en-US" sz="1350" dirty="0" err="1"/>
              <a:t>result.get</a:t>
            </a:r>
            <a:r>
              <a:rPr lang="en-US" sz="1350" dirty="0"/>
              <a:t>();</a:t>
            </a:r>
            <a:endParaRPr lang="en-IN" sz="1350" dirty="0"/>
          </a:p>
        </p:txBody>
      </p:sp>
      <p:sp>
        <p:nvSpPr>
          <p:cNvPr id="7" name="Rounded Rectangle 6"/>
          <p:cNvSpPr/>
          <p:nvPr/>
        </p:nvSpPr>
        <p:spPr>
          <a:xfrm>
            <a:off x="2612486" y="3874229"/>
            <a:ext cx="2702815" cy="426038"/>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IN" sz="900" dirty="0">
                <a:solidFill>
                  <a:srgbClr val="FF0000"/>
                </a:solidFill>
              </a:rPr>
              <a:t>Data fetched from DB by Filter ::</a:t>
            </a:r>
            <a:r>
              <a:rPr lang="en-IN" sz="900" dirty="0" err="1">
                <a:solidFill>
                  <a:srgbClr val="FF0000"/>
                </a:solidFill>
              </a:rPr>
              <a:t>Args</a:t>
            </a:r>
            <a:endParaRPr lang="en-IN" sz="900" dirty="0">
              <a:solidFill>
                <a:srgbClr val="FF0000"/>
              </a:solidFill>
            </a:endParaRPr>
          </a:p>
        </p:txBody>
      </p:sp>
      <p:sp>
        <p:nvSpPr>
          <p:cNvPr id="18" name="TextBox 17"/>
          <p:cNvSpPr txBox="1"/>
          <p:nvPr/>
        </p:nvSpPr>
        <p:spPr>
          <a:xfrm>
            <a:off x="3613897" y="3623242"/>
            <a:ext cx="1341344" cy="300082"/>
          </a:xfrm>
          <a:prstGeom prst="rect">
            <a:avLst/>
          </a:prstGeom>
          <a:noFill/>
        </p:spPr>
        <p:txBody>
          <a:bodyPr wrap="square" rtlCol="0">
            <a:spAutoFit/>
          </a:bodyPr>
          <a:lstStyle/>
          <a:p>
            <a:r>
              <a:rPr lang="en-US" sz="1350" dirty="0"/>
              <a:t>data</a:t>
            </a:r>
            <a:endParaRPr lang="en-IN" sz="1350" dirty="0"/>
          </a:p>
        </p:txBody>
      </p:sp>
      <p:sp>
        <p:nvSpPr>
          <p:cNvPr id="9" name="TextBox 8"/>
          <p:cNvSpPr txBox="1"/>
          <p:nvPr/>
        </p:nvSpPr>
        <p:spPr>
          <a:xfrm>
            <a:off x="2480982" y="4971278"/>
            <a:ext cx="2813798" cy="577081"/>
          </a:xfrm>
          <a:prstGeom prst="rect">
            <a:avLst/>
          </a:prstGeom>
          <a:noFill/>
        </p:spPr>
        <p:txBody>
          <a:bodyPr wrap="square" rtlCol="0">
            <a:spAutoFit/>
          </a:bodyPr>
          <a:lstStyle/>
          <a:p>
            <a:r>
              <a:rPr lang="en-US" sz="1050" b="1" i="1" dirty="0"/>
              <a:t>Upon the value getting retrieved from the shared memory with the help of ‘get’ function call, the shared memory will get de-allocated.</a:t>
            </a:r>
            <a:endParaRPr lang="en-IN" sz="1050" b="1" i="1" dirty="0"/>
          </a:p>
        </p:txBody>
      </p:sp>
      <p:sp>
        <p:nvSpPr>
          <p:cNvPr id="10" name="Multiply 9"/>
          <p:cNvSpPr/>
          <p:nvPr/>
        </p:nvSpPr>
        <p:spPr>
          <a:xfrm>
            <a:off x="6724368" y="4584220"/>
            <a:ext cx="751356" cy="71343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p>
        </p:txBody>
      </p:sp>
      <p:cxnSp>
        <p:nvCxnSpPr>
          <p:cNvPr id="21" name="Straight Arrow Connector 20"/>
          <p:cNvCxnSpPr/>
          <p:nvPr/>
        </p:nvCxnSpPr>
        <p:spPr>
          <a:xfrm flipH="1" flipV="1">
            <a:off x="4780430" y="4343978"/>
            <a:ext cx="857250" cy="43005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Footer Placeholder 13"/>
          <p:cNvSpPr>
            <a:spLocks noGrp="1"/>
          </p:cNvSpPr>
          <p:nvPr>
            <p:ph type="ftr" sz="quarter" idx="11"/>
          </p:nvPr>
        </p:nvSpPr>
        <p:spPr/>
        <p:txBody>
          <a:bodyPr/>
          <a:lstStyle/>
          <a:p>
            <a:r>
              <a:rPr lang="en-IN"/>
              <a:t>Trainer: A.M.P.Ganesh Prabhu [ampganeshprabhu@gmail.com]</a:t>
            </a:r>
          </a:p>
        </p:txBody>
      </p:sp>
      <p:sp>
        <p:nvSpPr>
          <p:cNvPr id="23" name="Slide Number Placeholder 22"/>
          <p:cNvSpPr>
            <a:spLocks noGrp="1"/>
          </p:cNvSpPr>
          <p:nvPr>
            <p:ph type="sldNum" sz="quarter" idx="12"/>
          </p:nvPr>
        </p:nvSpPr>
        <p:spPr/>
        <p:txBody>
          <a:bodyPr/>
          <a:lstStyle/>
          <a:p>
            <a:fld id="{7509ABCF-EDCD-42B9-93A2-561EE76D5884}" type="slidenum">
              <a:rPr lang="en-IN" smtClean="0"/>
              <a:pPr/>
              <a:t>178</a:t>
            </a:fld>
            <a:endParaRPr lang="en-IN"/>
          </a:p>
        </p:txBody>
      </p:sp>
    </p:spTree>
    <p:extLst>
      <p:ext uri="{BB962C8B-B14F-4D97-AF65-F5344CB8AC3E}">
        <p14:creationId xmlns:p14="http://schemas.microsoft.com/office/powerpoint/2010/main" val="232377385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p:cNvGraphicFramePr/>
          <p:nvPr/>
        </p:nvGraphicFramePr>
        <p:xfrm>
          <a:off x="285720" y="857232"/>
          <a:ext cx="8858280" cy="392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nvGraphicFramePr>
        <p:xfrm>
          <a:off x="3286116" y="214290"/>
          <a:ext cx="5643602" cy="4286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7" name="Table 16"/>
          <p:cNvGraphicFramePr>
            <a:graphicFrameLocks noGrp="1"/>
          </p:cNvGraphicFramePr>
          <p:nvPr/>
        </p:nvGraphicFramePr>
        <p:xfrm>
          <a:off x="2928926" y="4929198"/>
          <a:ext cx="5000660" cy="1571637"/>
        </p:xfrm>
        <a:graphic>
          <a:graphicData uri="http://schemas.openxmlformats.org/drawingml/2006/table">
            <a:tbl>
              <a:tblPr/>
              <a:tblGrid>
                <a:gridCol w="2088873">
                  <a:extLst>
                    <a:ext uri="{9D8B030D-6E8A-4147-A177-3AD203B41FA5}">
                      <a16:colId xmlns:a16="http://schemas.microsoft.com/office/drawing/2014/main" val="20000"/>
                    </a:ext>
                  </a:extLst>
                </a:gridCol>
                <a:gridCol w="1864889">
                  <a:extLst>
                    <a:ext uri="{9D8B030D-6E8A-4147-A177-3AD203B41FA5}">
                      <a16:colId xmlns:a16="http://schemas.microsoft.com/office/drawing/2014/main" val="20001"/>
                    </a:ext>
                  </a:extLst>
                </a:gridCol>
                <a:gridCol w="1046898">
                  <a:extLst>
                    <a:ext uri="{9D8B030D-6E8A-4147-A177-3AD203B41FA5}">
                      <a16:colId xmlns:a16="http://schemas.microsoft.com/office/drawing/2014/main" val="20002"/>
                    </a:ext>
                  </a:extLst>
                </a:gridCol>
              </a:tblGrid>
              <a:tr h="257177">
                <a:tc>
                  <a:txBody>
                    <a:bodyPr/>
                    <a:lstStyle/>
                    <a:p>
                      <a:pPr algn="ctr">
                        <a:lnSpc>
                          <a:spcPct val="115000"/>
                        </a:lnSpc>
                        <a:spcAft>
                          <a:spcPts val="0"/>
                        </a:spcAft>
                      </a:pPr>
                      <a:r>
                        <a:rPr lang="en-IN" sz="1100" b="1">
                          <a:latin typeface="Calibri"/>
                          <a:ea typeface="Calibri"/>
                          <a:cs typeface="Times New Roman"/>
                        </a:rPr>
                        <a:t>Thread 1</a:t>
                      </a: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48DD4"/>
                    </a:solidFill>
                  </a:tcPr>
                </a:tc>
                <a:tc>
                  <a:txBody>
                    <a:bodyPr/>
                    <a:lstStyle/>
                    <a:p>
                      <a:pPr algn="ctr">
                        <a:lnSpc>
                          <a:spcPct val="115000"/>
                        </a:lnSpc>
                        <a:spcAft>
                          <a:spcPts val="0"/>
                        </a:spcAft>
                      </a:pPr>
                      <a:r>
                        <a:rPr lang="en-IN" sz="1100" b="1">
                          <a:latin typeface="Calibri"/>
                          <a:ea typeface="Calibri"/>
                          <a:cs typeface="Times New Roman"/>
                        </a:rPr>
                        <a:t>Thread 2</a:t>
                      </a: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48DD4"/>
                    </a:solidFill>
                  </a:tcPr>
                </a:tc>
                <a:tc>
                  <a:txBody>
                    <a:bodyPr/>
                    <a:lstStyle/>
                    <a:p>
                      <a:pPr algn="ctr">
                        <a:lnSpc>
                          <a:spcPct val="115000"/>
                        </a:lnSpc>
                        <a:spcAft>
                          <a:spcPts val="0"/>
                        </a:spcAft>
                      </a:pPr>
                      <a:r>
                        <a:rPr lang="en-IN" sz="1100" b="1">
                          <a:latin typeface="Calibri"/>
                          <a:ea typeface="Calibri"/>
                          <a:cs typeface="Times New Roman"/>
                        </a:rPr>
                        <a:t>Balance</a:t>
                      </a: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48DD4"/>
                    </a:solidFill>
                  </a:tcPr>
                </a:tc>
                <a:extLst>
                  <a:ext uri="{0D108BD9-81ED-4DB2-BD59-A6C34878D82A}">
                    <a16:rowId xmlns:a16="http://schemas.microsoft.com/office/drawing/2014/main" val="10000"/>
                  </a:ext>
                </a:extLst>
              </a:tr>
              <a:tr h="328615">
                <a:tc>
                  <a:txBody>
                    <a:bodyPr/>
                    <a:lstStyle/>
                    <a:p>
                      <a:pPr>
                        <a:lnSpc>
                          <a:spcPct val="115000"/>
                        </a:lnSpc>
                        <a:spcAft>
                          <a:spcPts val="0"/>
                        </a:spcAft>
                      </a:pPr>
                      <a:r>
                        <a:rPr lang="en-IN" sz="1100">
                          <a:latin typeface="Calibri"/>
                          <a:ea typeface="Calibri"/>
                          <a:cs typeface="Times New Roman"/>
                        </a:rPr>
                        <a:t>If(70 &gt; balance)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a:latin typeface="Calibri"/>
                          <a:ea typeface="Calibri"/>
                          <a:cs typeface="Times New Roman"/>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8615">
                <a:tc>
                  <a:txBody>
                    <a:bodyPr/>
                    <a:lstStyle/>
                    <a:p>
                      <a:pPr>
                        <a:lnSpc>
                          <a:spcPct val="115000"/>
                        </a:lnSpc>
                        <a:spcAft>
                          <a:spcPts val="0"/>
                        </a:spcAft>
                      </a:pP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latin typeface="Calibri"/>
                          <a:ea typeface="Calibri"/>
                          <a:cs typeface="Times New Roman"/>
                        </a:rPr>
                        <a:t>If(90 &gt; balance)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a:latin typeface="Calibri"/>
                          <a:ea typeface="Calibri"/>
                          <a:cs typeface="Times New Roman"/>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8615">
                <a:tc>
                  <a:txBody>
                    <a:bodyPr/>
                    <a:lstStyle/>
                    <a:p>
                      <a:pPr>
                        <a:lnSpc>
                          <a:spcPct val="115000"/>
                        </a:lnSpc>
                        <a:spcAft>
                          <a:spcPts val="0"/>
                        </a:spcAft>
                      </a:pPr>
                      <a:r>
                        <a:rPr lang="en-IN" sz="1100">
                          <a:latin typeface="Calibri"/>
                          <a:ea typeface="Calibri"/>
                          <a:cs typeface="Times New Roman"/>
                        </a:rPr>
                        <a:t>balance = balance - 70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a:latin typeface="Calibri"/>
                          <a:ea typeface="Calibri"/>
                          <a:cs typeface="Times New Roman"/>
                        </a:rPr>
                        <a:t>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8615">
                <a:tc>
                  <a:txBody>
                    <a:bodyPr/>
                    <a:lstStyle/>
                    <a:p>
                      <a:pPr>
                        <a:lnSpc>
                          <a:spcPct val="115000"/>
                        </a:lnSpc>
                        <a:spcAft>
                          <a:spcPts val="0"/>
                        </a:spcAft>
                      </a:pP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latin typeface="Calibri"/>
                          <a:ea typeface="Calibri"/>
                          <a:cs typeface="Times New Roman"/>
                        </a:rPr>
                        <a:t>balance = balance - 90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dirty="0">
                          <a:latin typeface="Calibri"/>
                          <a:ea typeface="Calibri"/>
                          <a:cs typeface="Times New Roman"/>
                        </a:rPr>
                        <a:t>-60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5602" name="AutoShape 2" descr="Image result for c++ 11 logo"/>
          <p:cNvSpPr>
            <a:spLocks noChangeAspect="1" noChangeArrowheads="1"/>
          </p:cNvSpPr>
          <p:nvPr/>
        </p:nvSpPr>
        <p:spPr bwMode="auto">
          <a:xfrm>
            <a:off x="155575" y="-525463"/>
            <a:ext cx="1600200" cy="11049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5604" name="AutoShape 4" descr="Image result for c++ 11 logo"/>
          <p:cNvSpPr>
            <a:spLocks noChangeAspect="1" noChangeArrowheads="1"/>
          </p:cNvSpPr>
          <p:nvPr/>
        </p:nvSpPr>
        <p:spPr bwMode="auto">
          <a:xfrm>
            <a:off x="155575" y="-525463"/>
            <a:ext cx="1600200" cy="11049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smtClean="0"/>
              <a:pPr/>
              <a:t>179</a:t>
            </a:fld>
            <a:endParaRPr lang="en-IN"/>
          </a:p>
        </p:txBody>
      </p:sp>
      <p:grpSp>
        <p:nvGrpSpPr>
          <p:cNvPr id="19" name="Group 18"/>
          <p:cNvGrpSpPr/>
          <p:nvPr/>
        </p:nvGrpSpPr>
        <p:grpSpPr>
          <a:xfrm>
            <a:off x="20312" y="5980424"/>
            <a:ext cx="1730530" cy="888429"/>
            <a:chOff x="214282" y="5969571"/>
            <a:chExt cx="1730530" cy="888429"/>
          </a:xfrm>
        </p:grpSpPr>
        <p:sp>
          <p:nvSpPr>
            <p:cNvPr id="20" name="TextBox 19"/>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rPr>
                <a:t>11</a:t>
              </a:r>
              <a:endParaRPr lang="en-IN" sz="4000" b="1" dirty="0">
                <a:solidFill>
                  <a:srgbClr val="FF0000"/>
                </a:solidFill>
              </a:endParaRPr>
            </a:p>
          </p:txBody>
        </p:sp>
        <p:pic>
          <p:nvPicPr>
            <p:cNvPr id="21"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3437670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34725"/>
            <a:ext cx="9144000" cy="6425006"/>
            <a:chOff x="0" y="34725"/>
            <a:chExt cx="9144000" cy="6425006"/>
          </a:xfrm>
        </p:grpSpPr>
        <p:sp>
          <p:nvSpPr>
            <p:cNvPr id="4" name="Rectangle 3"/>
            <p:cNvSpPr/>
            <p:nvPr/>
          </p:nvSpPr>
          <p:spPr>
            <a:xfrm>
              <a:off x="0" y="590884"/>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a:t>Inheriting constructors:-</a:t>
              </a:r>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6" name="Rectangle 5"/>
            <p:cNvSpPr/>
            <p:nvPr/>
          </p:nvSpPr>
          <p:spPr>
            <a:xfrm>
              <a:off x="395536" y="1196752"/>
              <a:ext cx="6480720" cy="5262979"/>
            </a:xfrm>
            <a:prstGeom prst="rect">
              <a:avLst/>
            </a:prstGeom>
          </p:spPr>
          <p:txBody>
            <a:bodyPr wrap="square">
              <a:spAutoFit/>
            </a:bodyPr>
            <a:lstStyle/>
            <a:p>
              <a:r>
                <a:rPr lang="en-IN" sz="1400" dirty="0">
                  <a:solidFill>
                    <a:srgbClr val="0000FF"/>
                  </a:solidFill>
                  <a:latin typeface="Courier New" pitchFamily="49" charset="0"/>
                  <a:cs typeface="Courier New" pitchFamily="49" charset="0"/>
                </a:rPr>
                <a:t>class</a:t>
              </a:r>
              <a:r>
                <a:rPr lang="en-IN" sz="1400" dirty="0">
                  <a:latin typeface="Courier New" pitchFamily="49" charset="0"/>
                  <a:cs typeface="Courier New" pitchFamily="49" charset="0"/>
                </a:rPr>
                <a:t> Base</a:t>
              </a:r>
            </a:p>
            <a:p>
              <a:r>
                <a:rPr lang="en-IN" sz="1400" dirty="0">
                  <a:latin typeface="Courier New" pitchFamily="49" charset="0"/>
                  <a:cs typeface="Courier New" pitchFamily="49" charset="0"/>
                </a:rPr>
                <a:t>{</a:t>
              </a:r>
            </a:p>
            <a:p>
              <a:r>
                <a:rPr lang="en-IN" sz="1400" dirty="0">
                  <a:solidFill>
                    <a:srgbClr val="0000FF"/>
                  </a:solidFill>
                  <a:latin typeface="Courier New" pitchFamily="49" charset="0"/>
                  <a:cs typeface="Courier New" pitchFamily="49" charset="0"/>
                </a:rPr>
                <a:t>public:</a:t>
              </a:r>
            </a:p>
            <a:p>
              <a:r>
                <a:rPr lang="en-IN" sz="1400" dirty="0">
                  <a:latin typeface="Courier New" pitchFamily="49" charset="0"/>
                  <a:cs typeface="Courier New" pitchFamily="49" charset="0"/>
                </a:rPr>
                <a:t>   Base(){ }</a:t>
              </a:r>
            </a:p>
            <a:p>
              <a:r>
                <a:rPr lang="en-IN" sz="1400" dirty="0">
                  <a:latin typeface="Courier New" pitchFamily="49" charset="0"/>
                  <a:cs typeface="Courier New" pitchFamily="49" charset="0"/>
                </a:rPr>
                <a:t>   Base(</a:t>
              </a:r>
              <a:r>
                <a:rPr lang="en-IN" sz="1400" dirty="0" err="1">
                  <a:solidFill>
                    <a:srgbClr val="0000FF"/>
                  </a:solidFill>
                  <a:latin typeface="Courier New" pitchFamily="49" charset="0"/>
                  <a:cs typeface="Courier New" pitchFamily="49" charset="0"/>
                </a:rPr>
                <a:t>int</a:t>
              </a:r>
              <a:r>
                <a:rPr lang="en-IN" sz="1400" dirty="0">
                  <a:latin typeface="Courier New" pitchFamily="49" charset="0"/>
                  <a:cs typeface="Courier New" pitchFamily="49" charset="0"/>
                </a:rPr>
                <a:t> x){ }</a:t>
              </a:r>
            </a:p>
            <a:p>
              <a:r>
                <a:rPr lang="en-IN" sz="1400" dirty="0">
                  <a:latin typeface="Courier New" pitchFamily="49" charset="0"/>
                  <a:cs typeface="Courier New" pitchFamily="49" charset="0"/>
                </a:rPr>
                <a:t>   Base(</a:t>
              </a:r>
              <a:r>
                <a:rPr lang="en-IN" sz="1400" dirty="0" err="1">
                  <a:latin typeface="Courier New" pitchFamily="49" charset="0"/>
                  <a:cs typeface="Courier New" pitchFamily="49" charset="0"/>
                </a:rPr>
                <a:t>i</a:t>
              </a:r>
              <a:r>
                <a:rPr lang="en-IN" sz="1400" dirty="0" err="1">
                  <a:solidFill>
                    <a:srgbClr val="0000FF"/>
                  </a:solidFill>
                  <a:latin typeface="Courier New" pitchFamily="49" charset="0"/>
                  <a:cs typeface="Courier New" pitchFamily="49" charset="0"/>
                </a:rPr>
                <a:t>nt</a:t>
              </a:r>
              <a:r>
                <a:rPr lang="en-IN" sz="1400" dirty="0">
                  <a:latin typeface="Courier New" pitchFamily="49" charset="0"/>
                  <a:cs typeface="Courier New" pitchFamily="49" charset="0"/>
                </a:rPr>
                <a:t> x, </a:t>
              </a:r>
              <a:r>
                <a:rPr lang="en-IN" sz="1400" dirty="0" err="1">
                  <a:solidFill>
                    <a:srgbClr val="0000FF"/>
                  </a:solidFill>
                  <a:latin typeface="Courier New" pitchFamily="49" charset="0"/>
                  <a:cs typeface="Courier New" pitchFamily="49" charset="0"/>
                </a:rPr>
                <a:t>int</a:t>
              </a:r>
              <a:r>
                <a:rPr lang="en-IN" sz="1400" dirty="0">
                  <a:latin typeface="Courier New" pitchFamily="49" charset="0"/>
                  <a:cs typeface="Courier New" pitchFamily="49" charset="0"/>
                </a:rPr>
                <a:t> y) { }</a:t>
              </a:r>
            </a:p>
            <a:p>
              <a:r>
                <a:rPr lang="en-IN" sz="1400" dirty="0">
                  <a:latin typeface="Courier New" pitchFamily="49" charset="0"/>
                  <a:cs typeface="Courier New" pitchFamily="49" charset="0"/>
                </a:rPr>
                <a:t>    //...</a:t>
              </a:r>
            </a:p>
            <a:p>
              <a:r>
                <a:rPr lang="en-IN" sz="1400" dirty="0">
                  <a:latin typeface="Courier New" pitchFamily="49" charset="0"/>
                  <a:cs typeface="Courier New" pitchFamily="49" charset="0"/>
                </a:rPr>
                <a:t>};</a:t>
              </a:r>
            </a:p>
            <a:p>
              <a:endParaRPr lang="en-IN" sz="1400" dirty="0">
                <a:latin typeface="Courier New" pitchFamily="49" charset="0"/>
                <a:cs typeface="Courier New" pitchFamily="49" charset="0"/>
              </a:endParaRPr>
            </a:p>
            <a:p>
              <a:r>
                <a:rPr lang="en-IN" sz="1400" dirty="0">
                  <a:solidFill>
                    <a:srgbClr val="0000FF"/>
                  </a:solidFill>
                  <a:latin typeface="Courier New" pitchFamily="49" charset="0"/>
                  <a:cs typeface="Courier New" pitchFamily="49" charset="0"/>
                </a:rPr>
                <a:t>class</a:t>
              </a:r>
              <a:r>
                <a:rPr lang="en-IN" sz="1400" dirty="0">
                  <a:latin typeface="Courier New" pitchFamily="49" charset="0"/>
                  <a:cs typeface="Courier New" pitchFamily="49" charset="0"/>
                </a:rPr>
                <a:t> </a:t>
              </a:r>
              <a:r>
                <a:rPr lang="en-IN" sz="1400" dirty="0" err="1">
                  <a:latin typeface="Courier New" pitchFamily="49" charset="0"/>
                  <a:cs typeface="Courier New" pitchFamily="49" charset="0"/>
                </a:rPr>
                <a:t>Derived:</a:t>
              </a:r>
              <a:r>
                <a:rPr lang="en-IN" sz="1400" dirty="0" err="1">
                  <a:solidFill>
                    <a:srgbClr val="0000FF"/>
                  </a:solidFill>
                  <a:latin typeface="Courier New" pitchFamily="49" charset="0"/>
                  <a:cs typeface="Courier New" pitchFamily="49" charset="0"/>
                </a:rPr>
                <a:t>public</a:t>
              </a:r>
              <a:r>
                <a:rPr lang="en-IN" sz="1400" dirty="0">
                  <a:latin typeface="Courier New" pitchFamily="49" charset="0"/>
                  <a:cs typeface="Courier New" pitchFamily="49" charset="0"/>
                </a:rPr>
                <a:t> Base</a:t>
              </a:r>
            </a:p>
            <a:p>
              <a:r>
                <a:rPr lang="en-IN" sz="1400" dirty="0">
                  <a:latin typeface="Courier New" pitchFamily="49" charset="0"/>
                  <a:cs typeface="Courier New" pitchFamily="49" charset="0"/>
                </a:rPr>
                <a:t>{</a:t>
              </a:r>
            </a:p>
            <a:p>
              <a:r>
                <a:rPr lang="en-IN" sz="1400" dirty="0">
                  <a:solidFill>
                    <a:srgbClr val="0000FF"/>
                  </a:solidFill>
                  <a:latin typeface="Courier New" pitchFamily="49" charset="0"/>
                  <a:cs typeface="Courier New" pitchFamily="49" charset="0"/>
                </a:rPr>
                <a:t>public</a:t>
              </a:r>
              <a:r>
                <a:rPr lang="en-IN" sz="1400" dirty="0">
                  <a:latin typeface="Courier New" pitchFamily="49" charset="0"/>
                  <a:cs typeface="Courier New" pitchFamily="49" charset="0"/>
                </a:rPr>
                <a:t>:</a:t>
              </a:r>
            </a:p>
            <a:p>
              <a:r>
                <a:rPr lang="en-IN" sz="1400" dirty="0">
                  <a:latin typeface="Courier New" pitchFamily="49" charset="0"/>
                  <a:cs typeface="Courier New" pitchFamily="49" charset="0"/>
                </a:rPr>
                <a:t>   </a:t>
              </a:r>
              <a:r>
                <a:rPr lang="en-IN" sz="1400" dirty="0">
                  <a:solidFill>
                    <a:srgbClr val="0000FF"/>
                  </a:solidFill>
                  <a:latin typeface="Courier New" pitchFamily="49" charset="0"/>
                  <a:cs typeface="Courier New" pitchFamily="49" charset="0"/>
                </a:rPr>
                <a:t>using</a:t>
              </a:r>
              <a:r>
                <a:rPr lang="en-IN" sz="1400" dirty="0">
                  <a:latin typeface="Courier New" pitchFamily="49" charset="0"/>
                  <a:cs typeface="Courier New" pitchFamily="49" charset="0"/>
                </a:rPr>
                <a:t> Base::Base;  </a:t>
              </a:r>
            </a:p>
            <a:p>
              <a:endParaRPr lang="en-IN" sz="1400" dirty="0">
                <a:latin typeface="Courier New" pitchFamily="49" charset="0"/>
                <a:cs typeface="Courier New" pitchFamily="49" charset="0"/>
              </a:endParaRPr>
            </a:p>
            <a:p>
              <a:r>
                <a:rPr lang="en-IN" sz="1400" dirty="0">
                  <a:latin typeface="Courier New" pitchFamily="49" charset="0"/>
                  <a:cs typeface="Courier New" pitchFamily="49" charset="0"/>
                </a:rPr>
                <a:t>   Derived()   </a:t>
              </a:r>
              <a:r>
                <a:rPr lang="en-IN" sz="1400" dirty="0">
                  <a:solidFill>
                    <a:srgbClr val="00B050"/>
                  </a:solidFill>
                  <a:latin typeface="Courier New" pitchFamily="49" charset="0"/>
                  <a:cs typeface="Courier New" pitchFamily="49" charset="0"/>
                </a:rPr>
                <a:t>/* : Base()   */</a:t>
              </a:r>
            </a:p>
            <a:p>
              <a:r>
                <a:rPr lang="en-IN" sz="1400" dirty="0">
                  <a:latin typeface="Courier New" pitchFamily="49" charset="0"/>
                  <a:cs typeface="Courier New" pitchFamily="49" charset="0"/>
                </a:rPr>
                <a:t>   { }</a:t>
              </a:r>
            </a:p>
            <a:p>
              <a:r>
                <a:rPr lang="en-IN" sz="1400" dirty="0">
                  <a:latin typeface="Courier New" pitchFamily="49" charset="0"/>
                  <a:cs typeface="Courier New" pitchFamily="49" charset="0"/>
                </a:rPr>
                <a:t>   Derived(</a:t>
              </a:r>
              <a:r>
                <a:rPr lang="en-IN" sz="1400" dirty="0" err="1">
                  <a:solidFill>
                    <a:srgbClr val="0000FF"/>
                  </a:solidFill>
                  <a:latin typeface="Courier New" pitchFamily="49" charset="0"/>
                  <a:cs typeface="Courier New" pitchFamily="49" charset="0"/>
                </a:rPr>
                <a:t>int</a:t>
              </a:r>
              <a:r>
                <a:rPr lang="en-IN" sz="1400" dirty="0">
                  <a:latin typeface="Courier New" pitchFamily="49" charset="0"/>
                  <a:cs typeface="Courier New" pitchFamily="49" charset="0"/>
                </a:rPr>
                <a:t> x)    </a:t>
              </a:r>
              <a:r>
                <a:rPr lang="en-IN" sz="1400" dirty="0">
                  <a:solidFill>
                    <a:srgbClr val="00B050"/>
                  </a:solidFill>
                  <a:latin typeface="Courier New" pitchFamily="49" charset="0"/>
                  <a:cs typeface="Courier New" pitchFamily="49" charset="0"/>
                </a:rPr>
                <a:t>/*  :Base(x)   */</a:t>
              </a:r>
            </a:p>
            <a:p>
              <a:r>
                <a:rPr lang="en-IN" sz="1400" dirty="0">
                  <a:latin typeface="Courier New" pitchFamily="49" charset="0"/>
                  <a:cs typeface="Courier New" pitchFamily="49" charset="0"/>
                </a:rPr>
                <a:t>   { }</a:t>
              </a:r>
            </a:p>
            <a:p>
              <a:r>
                <a:rPr lang="en-IN" sz="1400" dirty="0">
                  <a:latin typeface="Courier New" pitchFamily="49" charset="0"/>
                  <a:cs typeface="Courier New" pitchFamily="49" charset="0"/>
                </a:rPr>
                <a:t>   Derived(</a:t>
              </a:r>
              <a:r>
                <a:rPr lang="en-IN" sz="1400" dirty="0" err="1">
                  <a:solidFill>
                    <a:srgbClr val="0000FF"/>
                  </a:solidFill>
                  <a:latin typeface="Courier New" pitchFamily="49" charset="0"/>
                  <a:cs typeface="Courier New" pitchFamily="49" charset="0"/>
                </a:rPr>
                <a:t>int</a:t>
              </a:r>
              <a:r>
                <a:rPr lang="en-IN" sz="1400" dirty="0">
                  <a:latin typeface="Courier New" pitchFamily="49" charset="0"/>
                  <a:cs typeface="Courier New" pitchFamily="49" charset="0"/>
                </a:rPr>
                <a:t> x, </a:t>
              </a:r>
              <a:r>
                <a:rPr lang="en-IN" sz="1400" dirty="0" err="1">
                  <a:solidFill>
                    <a:srgbClr val="0000FF"/>
                  </a:solidFill>
                  <a:latin typeface="Courier New" pitchFamily="49" charset="0"/>
                  <a:cs typeface="Courier New" pitchFamily="49" charset="0"/>
                </a:rPr>
                <a:t>int</a:t>
              </a:r>
              <a:r>
                <a:rPr lang="en-IN" sz="1400" dirty="0">
                  <a:latin typeface="Courier New" pitchFamily="49" charset="0"/>
                  <a:cs typeface="Courier New" pitchFamily="49" charset="0"/>
                </a:rPr>
                <a:t> y)    </a:t>
              </a:r>
              <a:r>
                <a:rPr lang="en-IN" sz="1400" dirty="0">
                  <a:solidFill>
                    <a:srgbClr val="00B050"/>
                  </a:solidFill>
                  <a:latin typeface="Courier New" pitchFamily="49" charset="0"/>
                  <a:cs typeface="Courier New" pitchFamily="49" charset="0"/>
                </a:rPr>
                <a:t>/*  :Base(</a:t>
              </a:r>
              <a:r>
                <a:rPr lang="en-IN" sz="1400" dirty="0" err="1">
                  <a:solidFill>
                    <a:srgbClr val="00B050"/>
                  </a:solidFill>
                  <a:latin typeface="Courier New" pitchFamily="49" charset="0"/>
                  <a:cs typeface="Courier New" pitchFamily="49" charset="0"/>
                </a:rPr>
                <a:t>x,y</a:t>
              </a:r>
              <a:r>
                <a:rPr lang="en-IN" sz="1400" dirty="0">
                  <a:solidFill>
                    <a:srgbClr val="00B050"/>
                  </a:solidFill>
                  <a:latin typeface="Courier New" pitchFamily="49" charset="0"/>
                  <a:cs typeface="Courier New" pitchFamily="49" charset="0"/>
                </a:rPr>
                <a:t>)  */</a:t>
              </a:r>
            </a:p>
            <a:p>
              <a:r>
                <a:rPr lang="en-IN" sz="1400" dirty="0">
                  <a:latin typeface="Courier New" pitchFamily="49" charset="0"/>
                  <a:cs typeface="Courier New" pitchFamily="49" charset="0"/>
                </a:rPr>
                <a:t>   { }</a:t>
              </a:r>
            </a:p>
            <a:p>
              <a:r>
                <a:rPr lang="en-IN" sz="1400" dirty="0">
                  <a:latin typeface="Courier New" pitchFamily="49" charset="0"/>
                  <a:cs typeface="Courier New" pitchFamily="49" charset="0"/>
                </a:rPr>
                <a:t>    //...</a:t>
              </a:r>
            </a:p>
            <a:p>
              <a:r>
                <a:rPr lang="en-IN" sz="1400" dirty="0">
                  <a:latin typeface="Courier New" pitchFamily="49" charset="0"/>
                  <a:cs typeface="Courier New" pitchFamily="49" charset="0"/>
                </a:rPr>
                <a:t>};</a:t>
              </a:r>
            </a:p>
            <a:p>
              <a:endParaRPr lang="en-IN" sz="1400" dirty="0">
                <a:latin typeface="Courier New" pitchFamily="49" charset="0"/>
                <a:cs typeface="Courier New" pitchFamily="49" charset="0"/>
              </a:endParaRPr>
            </a:p>
            <a:p>
              <a:r>
                <a:rPr lang="en-IN" sz="1400" dirty="0">
                  <a:latin typeface="Courier New" pitchFamily="49" charset="0"/>
                  <a:cs typeface="Courier New" pitchFamily="49" charset="0"/>
                </a:rPr>
                <a:t>Derived obj1(10);</a:t>
              </a:r>
            </a:p>
          </p:txBody>
        </p:sp>
        <p:sp>
          <p:nvSpPr>
            <p:cNvPr id="7" name="TextBox 6"/>
            <p:cNvSpPr txBox="1"/>
            <p:nvPr/>
          </p:nvSpPr>
          <p:spPr>
            <a:xfrm>
              <a:off x="4211960" y="1268760"/>
              <a:ext cx="4608512" cy="2585323"/>
            </a:xfrm>
            <a:prstGeom prst="rect">
              <a:avLst/>
            </a:prstGeom>
            <a:noFill/>
          </p:spPr>
          <p:txBody>
            <a:bodyPr wrap="square" rtlCol="0">
              <a:spAutoFit/>
            </a:bodyPr>
            <a:lstStyle/>
            <a:p>
              <a:pPr algn="just">
                <a:lnSpc>
                  <a:spcPct val="150000"/>
                </a:lnSpc>
              </a:pPr>
              <a:r>
                <a:rPr lang="en-US" dirty="0"/>
                <a:t>As per the new standard the Derived class constructors are expected to handle the call to the appropriate base class constructors, without the programmer having to employ explicit call to the appropriate base in the derived class constructor </a:t>
              </a:r>
              <a:r>
                <a:rPr lang="en-US" dirty="0" err="1"/>
                <a:t>initializer</a:t>
              </a:r>
              <a:r>
                <a:rPr lang="en-US" dirty="0"/>
                <a:t> list.</a:t>
              </a:r>
              <a:endParaRPr lang="en-IN" dirty="0"/>
            </a:p>
          </p:txBody>
        </p:sp>
      </p:grpSp>
      <p:sp>
        <p:nvSpPr>
          <p:cNvPr id="9" name="Oval 8"/>
          <p:cNvSpPr/>
          <p:nvPr/>
        </p:nvSpPr>
        <p:spPr>
          <a:xfrm>
            <a:off x="253296" y="4071942"/>
            <a:ext cx="4371100" cy="1857388"/>
          </a:xfrm>
          <a:prstGeom prst="ellipse">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Callout 9"/>
          <p:cNvSpPr/>
          <p:nvPr/>
        </p:nvSpPr>
        <p:spPr>
          <a:xfrm>
            <a:off x="5072066" y="3929066"/>
            <a:ext cx="3143272" cy="857256"/>
          </a:xfrm>
          <a:prstGeom prst="wedgeEllipseCallout">
            <a:avLst>
              <a:gd name="adj1" fmla="val -67932"/>
              <a:gd name="adj2" fmla="val 28638"/>
            </a:avLst>
          </a:prstGeom>
          <a:solidFill>
            <a:schemeClr val="accent6">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Code assumed or generated by the compiler on our behalf</a:t>
            </a:r>
            <a:endParaRPr lang="en-IN" sz="1400" dirty="0">
              <a:solidFill>
                <a:schemeClr val="tx1"/>
              </a:solidFill>
            </a:endParaRPr>
          </a:p>
        </p:txBody>
      </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18</a:t>
            </a:fld>
            <a:endParaRPr lang="en-IN"/>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p:cNvGraphicFramePr/>
          <p:nvPr/>
        </p:nvGraphicFramePr>
        <p:xfrm>
          <a:off x="327285" y="875413"/>
          <a:ext cx="8572560" cy="5143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nvGraphicFramePr>
        <p:xfrm>
          <a:off x="3286116" y="214290"/>
          <a:ext cx="5643602" cy="4286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smtClean="0"/>
              <a:pPr/>
              <a:t>180</a:t>
            </a:fld>
            <a:endParaRPr lang="en-IN"/>
          </a:p>
        </p:txBody>
      </p:sp>
      <p:grpSp>
        <p:nvGrpSpPr>
          <p:cNvPr id="9" name="Group 8"/>
          <p:cNvGrpSpPr/>
          <p:nvPr/>
        </p:nvGrpSpPr>
        <p:grpSpPr>
          <a:xfrm>
            <a:off x="20312" y="5980424"/>
            <a:ext cx="1730530" cy="888429"/>
            <a:chOff x="214282" y="5969571"/>
            <a:chExt cx="1730530" cy="888429"/>
          </a:xfrm>
        </p:grpSpPr>
        <p:sp>
          <p:nvSpPr>
            <p:cNvPr id="10" name="TextBox 9"/>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rPr>
                <a:t>11</a:t>
              </a:r>
              <a:endParaRPr lang="en-IN" sz="4000" b="1" dirty="0">
                <a:solidFill>
                  <a:srgbClr val="FF0000"/>
                </a:solidFill>
              </a:endParaRPr>
            </a:p>
          </p:txBody>
        </p:sp>
        <p:pic>
          <p:nvPicPr>
            <p:cNvPr id="11"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65095312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p:cNvGraphicFramePr/>
          <p:nvPr/>
        </p:nvGraphicFramePr>
        <p:xfrm>
          <a:off x="642910" y="1571612"/>
          <a:ext cx="7715304" cy="37147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nvGraphicFramePr>
        <p:xfrm>
          <a:off x="3286116" y="214290"/>
          <a:ext cx="5643602" cy="4286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smtClean="0"/>
              <a:pPr/>
              <a:t>181</a:t>
            </a:fld>
            <a:endParaRPr lang="en-IN"/>
          </a:p>
        </p:txBody>
      </p:sp>
      <p:grpSp>
        <p:nvGrpSpPr>
          <p:cNvPr id="9" name="Group 8"/>
          <p:cNvGrpSpPr/>
          <p:nvPr/>
        </p:nvGrpSpPr>
        <p:grpSpPr>
          <a:xfrm>
            <a:off x="20312" y="5980424"/>
            <a:ext cx="1730530" cy="888429"/>
            <a:chOff x="214282" y="5969571"/>
            <a:chExt cx="1730530" cy="888429"/>
          </a:xfrm>
        </p:grpSpPr>
        <p:sp>
          <p:nvSpPr>
            <p:cNvPr id="10" name="TextBox 9"/>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rPr>
                <a:t>11</a:t>
              </a:r>
              <a:endParaRPr lang="en-IN" sz="4000" b="1" dirty="0">
                <a:solidFill>
                  <a:srgbClr val="FF0000"/>
                </a:solidFill>
              </a:endParaRPr>
            </a:p>
          </p:txBody>
        </p:sp>
        <p:pic>
          <p:nvPicPr>
            <p:cNvPr id="11"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267388723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642910" y="214290"/>
            <a:ext cx="8286808" cy="5643602"/>
            <a:chOff x="642910" y="214290"/>
            <a:chExt cx="8286808" cy="5643602"/>
          </a:xfrm>
        </p:grpSpPr>
        <p:graphicFrame>
          <p:nvGraphicFramePr>
            <p:cNvPr id="15" name="Diagram 14"/>
            <p:cNvGraphicFramePr/>
            <p:nvPr/>
          </p:nvGraphicFramePr>
          <p:xfrm>
            <a:off x="642910" y="1285860"/>
            <a:ext cx="7715304" cy="45720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Diagram 12"/>
            <p:cNvGraphicFramePr/>
            <p:nvPr/>
          </p:nvGraphicFramePr>
          <p:xfrm>
            <a:off x="3286116" y="214290"/>
            <a:ext cx="5643602" cy="4286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smtClean="0"/>
              <a:pPr/>
              <a:t>182</a:t>
            </a:fld>
            <a:endParaRPr lang="en-IN"/>
          </a:p>
        </p:txBody>
      </p:sp>
      <p:grpSp>
        <p:nvGrpSpPr>
          <p:cNvPr id="12" name="Group 11"/>
          <p:cNvGrpSpPr/>
          <p:nvPr/>
        </p:nvGrpSpPr>
        <p:grpSpPr>
          <a:xfrm>
            <a:off x="20312" y="5980424"/>
            <a:ext cx="1730530" cy="888429"/>
            <a:chOff x="214282" y="5969571"/>
            <a:chExt cx="1730530" cy="888429"/>
          </a:xfrm>
        </p:grpSpPr>
        <p:sp>
          <p:nvSpPr>
            <p:cNvPr id="14" name="TextBox 13"/>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rPr>
                <a:t>11</a:t>
              </a:r>
              <a:endParaRPr lang="en-IN" sz="4000" b="1" dirty="0">
                <a:solidFill>
                  <a:srgbClr val="FF0000"/>
                </a:solidFill>
              </a:endParaRPr>
            </a:p>
          </p:txBody>
        </p:sp>
        <p:pic>
          <p:nvPicPr>
            <p:cNvPr id="16" name="Picture 2" descr="Image result for c++ 11 logo"/>
            <p:cNvPicPr>
              <a:picLocks noChangeAspect="1" noChangeArrowheads="1"/>
            </p:cNvPicPr>
            <p:nvPr/>
          </p:nvPicPr>
          <p:blipFill>
            <a:blip r:embed="rId13"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75184728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smtClean="0"/>
              <a:pPr/>
              <a:t>183</a:t>
            </a:fld>
            <a:endParaRPr lang="en-IN"/>
          </a:p>
        </p:txBody>
      </p:sp>
      <p:grpSp>
        <p:nvGrpSpPr>
          <p:cNvPr id="4" name="Group 3"/>
          <p:cNvGrpSpPr/>
          <p:nvPr/>
        </p:nvGrpSpPr>
        <p:grpSpPr>
          <a:xfrm>
            <a:off x="642910" y="214290"/>
            <a:ext cx="8286808" cy="5857916"/>
            <a:chOff x="642910" y="214290"/>
            <a:chExt cx="8286808" cy="5857916"/>
          </a:xfrm>
        </p:grpSpPr>
        <p:graphicFrame>
          <p:nvGraphicFramePr>
            <p:cNvPr id="15" name="Diagram 14"/>
            <p:cNvGraphicFramePr/>
            <p:nvPr/>
          </p:nvGraphicFramePr>
          <p:xfrm>
            <a:off x="642910" y="928670"/>
            <a:ext cx="8072494" cy="5143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Diagram 12"/>
            <p:cNvGraphicFramePr/>
            <p:nvPr/>
          </p:nvGraphicFramePr>
          <p:xfrm>
            <a:off x="3286116" y="214290"/>
            <a:ext cx="5643602" cy="4286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grpSp>
        <p:nvGrpSpPr>
          <p:cNvPr id="11" name="Group 10"/>
          <p:cNvGrpSpPr/>
          <p:nvPr/>
        </p:nvGrpSpPr>
        <p:grpSpPr>
          <a:xfrm>
            <a:off x="20312" y="5980424"/>
            <a:ext cx="1730530" cy="888429"/>
            <a:chOff x="214282" y="5969571"/>
            <a:chExt cx="1730530" cy="888429"/>
          </a:xfrm>
        </p:grpSpPr>
        <p:sp>
          <p:nvSpPr>
            <p:cNvPr id="12" name="TextBox 11"/>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rPr>
                <a:t>11</a:t>
              </a:r>
              <a:endParaRPr lang="en-IN" sz="4000" b="1" dirty="0">
                <a:solidFill>
                  <a:srgbClr val="FF0000"/>
                </a:solidFill>
              </a:endParaRPr>
            </a:p>
          </p:txBody>
        </p:sp>
        <p:pic>
          <p:nvPicPr>
            <p:cNvPr id="14" name="Picture 2" descr="Image result for c++ 11 logo"/>
            <p:cNvPicPr>
              <a:picLocks noChangeAspect="1" noChangeArrowheads="1"/>
            </p:cNvPicPr>
            <p:nvPr/>
          </p:nvPicPr>
          <p:blipFill>
            <a:blip r:embed="rId13"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156944544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42910" y="214290"/>
            <a:ext cx="8286808" cy="5786478"/>
            <a:chOff x="642910" y="214290"/>
            <a:chExt cx="8286808" cy="5786478"/>
          </a:xfrm>
        </p:grpSpPr>
        <p:graphicFrame>
          <p:nvGraphicFramePr>
            <p:cNvPr id="15" name="Diagram 14"/>
            <p:cNvGraphicFramePr/>
            <p:nvPr/>
          </p:nvGraphicFramePr>
          <p:xfrm>
            <a:off x="642910" y="1071546"/>
            <a:ext cx="8072494" cy="4929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nvGraphicFramePr>
          <p:xfrm>
            <a:off x="3286116" y="214290"/>
            <a:ext cx="5643602" cy="4286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smtClean="0"/>
              <a:pPr/>
              <a:t>184</a:t>
            </a:fld>
            <a:endParaRPr lang="en-IN"/>
          </a:p>
        </p:txBody>
      </p:sp>
      <p:grpSp>
        <p:nvGrpSpPr>
          <p:cNvPr id="11" name="Group 10"/>
          <p:cNvGrpSpPr/>
          <p:nvPr/>
        </p:nvGrpSpPr>
        <p:grpSpPr>
          <a:xfrm>
            <a:off x="20312" y="5980424"/>
            <a:ext cx="1730530" cy="888429"/>
            <a:chOff x="214282" y="5969571"/>
            <a:chExt cx="1730530" cy="888429"/>
          </a:xfrm>
        </p:grpSpPr>
        <p:sp>
          <p:nvSpPr>
            <p:cNvPr id="12" name="TextBox 11"/>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rPr>
                <a:t>17</a:t>
              </a:r>
              <a:endParaRPr lang="en-IN" sz="4000" b="1" dirty="0">
                <a:solidFill>
                  <a:srgbClr val="FF0000"/>
                </a:solidFill>
              </a:endParaRPr>
            </a:p>
          </p:txBody>
        </p:sp>
        <p:pic>
          <p:nvPicPr>
            <p:cNvPr id="14"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77488181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 12"/>
          <p:cNvGraphicFramePr/>
          <p:nvPr/>
        </p:nvGraphicFramePr>
        <p:xfrm>
          <a:off x="3286116" y="214290"/>
          <a:ext cx="5643602" cy="428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smtClean="0"/>
              <a:pPr/>
              <a:t>185</a:t>
            </a:fld>
            <a:endParaRPr lang="en-IN"/>
          </a:p>
        </p:txBody>
      </p:sp>
      <p:sp>
        <p:nvSpPr>
          <p:cNvPr id="7" name="Rectangle 6"/>
          <p:cNvSpPr/>
          <p:nvPr/>
        </p:nvSpPr>
        <p:spPr>
          <a:xfrm>
            <a:off x="4267200" y="821124"/>
            <a:ext cx="4572000" cy="1169551"/>
          </a:xfrm>
          <a:prstGeom prst="rect">
            <a:avLst/>
          </a:prstGeom>
          <a:solidFill>
            <a:schemeClr val="bg2">
              <a:lumMod val="75000"/>
            </a:schemeClr>
          </a:solidFill>
        </p:spPr>
        <p:txBody>
          <a:bodyPr>
            <a:spAutoFit/>
          </a:bodyPr>
          <a:lstStyle/>
          <a:p>
            <a:pPr algn="just"/>
            <a:r>
              <a:rPr lang="en-IN" sz="1400" dirty="0"/>
              <a:t>The image shows how multiple readers can access the same resource at the same time, but when a writer has the resource, nobody else can access it. If we were using a regular </a:t>
            </a:r>
            <a:r>
              <a:rPr lang="en-IN" sz="1400" dirty="0" err="1"/>
              <a:t>mutex</a:t>
            </a:r>
            <a:r>
              <a:rPr lang="en-IN" sz="1400" dirty="0"/>
              <a:t>, the program would run slower because all threads would have to wait for the </a:t>
            </a:r>
            <a:r>
              <a:rPr lang="en-IN" sz="1400" dirty="0" err="1"/>
              <a:t>mutex</a:t>
            </a:r>
            <a:r>
              <a:rPr lang="en-IN" sz="1400" dirty="0"/>
              <a:t>:</a:t>
            </a:r>
          </a:p>
        </p:txBody>
      </p:sp>
      <p:grpSp>
        <p:nvGrpSpPr>
          <p:cNvPr id="15" name="Group 14"/>
          <p:cNvGrpSpPr/>
          <p:nvPr/>
        </p:nvGrpSpPr>
        <p:grpSpPr>
          <a:xfrm>
            <a:off x="20312" y="5980424"/>
            <a:ext cx="1730530" cy="888429"/>
            <a:chOff x="214282" y="5969571"/>
            <a:chExt cx="1730530" cy="888429"/>
          </a:xfrm>
        </p:grpSpPr>
        <p:sp>
          <p:nvSpPr>
            <p:cNvPr id="16" name="TextBox 15"/>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rPr>
                <a:t>17</a:t>
              </a:r>
              <a:endParaRPr lang="en-IN" sz="4000" b="1" dirty="0">
                <a:solidFill>
                  <a:srgbClr val="FF0000"/>
                </a:solidFill>
              </a:endParaRPr>
            </a:p>
          </p:txBody>
        </p:sp>
        <p:pic>
          <p:nvPicPr>
            <p:cNvPr id="17" name="Picture 2" descr="Image result for c++ 11 logo"/>
            <p:cNvPicPr>
              <a:picLocks noChangeAspect="1" noChangeArrowheads="1"/>
            </p:cNvPicPr>
            <p:nvPr/>
          </p:nvPicPr>
          <p:blipFill>
            <a:blip r:embed="rId7" cstate="print"/>
            <a:srcRect/>
            <a:stretch>
              <a:fillRect/>
            </a:stretch>
          </p:blipFill>
          <p:spPr bwMode="auto">
            <a:xfrm>
              <a:off x="214282" y="5969571"/>
              <a:ext cx="1285884" cy="888429"/>
            </a:xfrm>
            <a:prstGeom prst="rect">
              <a:avLst/>
            </a:prstGeom>
            <a:noFill/>
          </p:spPr>
        </p:pic>
      </p:grpSp>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9197" y="2425452"/>
            <a:ext cx="3203819" cy="3258492"/>
          </a:xfrm>
          <a:prstGeom prst="rect">
            <a:avLst/>
          </a:prstGeom>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73653" y="2420888"/>
            <a:ext cx="4159094" cy="3075037"/>
          </a:xfrm>
          <a:prstGeom prst="rect">
            <a:avLst/>
          </a:prstGeom>
        </p:spPr>
      </p:pic>
    </p:spTree>
    <p:extLst>
      <p:ext uri="{BB962C8B-B14F-4D97-AF65-F5344CB8AC3E}">
        <p14:creationId xmlns:p14="http://schemas.microsoft.com/office/powerpoint/2010/main" val="157554623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p:cNvGraphicFramePr/>
          <p:nvPr/>
        </p:nvGraphicFramePr>
        <p:xfrm>
          <a:off x="357158" y="1071546"/>
          <a:ext cx="8072494" cy="928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nvGraphicFramePr>
        <p:xfrm>
          <a:off x="3286116" y="214290"/>
          <a:ext cx="5643602" cy="4286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5" name="Table 4"/>
          <p:cNvGraphicFramePr>
            <a:graphicFrameLocks noGrp="1"/>
          </p:cNvGraphicFramePr>
          <p:nvPr/>
        </p:nvGraphicFramePr>
        <p:xfrm>
          <a:off x="500034" y="2428868"/>
          <a:ext cx="7858180" cy="2428892"/>
        </p:xfrm>
        <a:graphic>
          <a:graphicData uri="http://schemas.openxmlformats.org/drawingml/2006/table">
            <a:tbl>
              <a:tblPr/>
              <a:tblGrid>
                <a:gridCol w="2071702">
                  <a:extLst>
                    <a:ext uri="{9D8B030D-6E8A-4147-A177-3AD203B41FA5}">
                      <a16:colId xmlns:a16="http://schemas.microsoft.com/office/drawing/2014/main" val="20000"/>
                    </a:ext>
                  </a:extLst>
                </a:gridCol>
                <a:gridCol w="3300727">
                  <a:extLst>
                    <a:ext uri="{9D8B030D-6E8A-4147-A177-3AD203B41FA5}">
                      <a16:colId xmlns:a16="http://schemas.microsoft.com/office/drawing/2014/main" val="20001"/>
                    </a:ext>
                  </a:extLst>
                </a:gridCol>
                <a:gridCol w="2485751">
                  <a:extLst>
                    <a:ext uri="{9D8B030D-6E8A-4147-A177-3AD203B41FA5}">
                      <a16:colId xmlns:a16="http://schemas.microsoft.com/office/drawing/2014/main" val="20002"/>
                    </a:ext>
                  </a:extLst>
                </a:gridCol>
              </a:tblGrid>
              <a:tr h="607223">
                <a:tc>
                  <a:txBody>
                    <a:bodyPr/>
                    <a:lstStyle/>
                    <a:p>
                      <a:pPr algn="just">
                        <a:lnSpc>
                          <a:spcPct val="115000"/>
                        </a:lnSpc>
                        <a:spcAft>
                          <a:spcPts val="0"/>
                        </a:spcAft>
                      </a:pPr>
                      <a:r>
                        <a:rPr lang="en-IN" sz="1400" b="1" dirty="0" err="1">
                          <a:latin typeface="Calibri"/>
                          <a:ea typeface="Calibri"/>
                          <a:cs typeface="Times New Roman"/>
                        </a:rPr>
                        <a:t>std</a:t>
                      </a:r>
                      <a:r>
                        <a:rPr lang="en-IN" sz="1400" b="1" dirty="0">
                          <a:latin typeface="Calibri"/>
                          <a:ea typeface="Calibri"/>
                          <a:cs typeface="Times New Roman"/>
                        </a:rPr>
                        <a:t>::</a:t>
                      </a:r>
                      <a:r>
                        <a:rPr lang="en-IN" sz="1400" b="1" dirty="0" err="1">
                          <a:latin typeface="Calibri"/>
                          <a:ea typeface="Calibri"/>
                          <a:cs typeface="Times New Roman"/>
                        </a:rPr>
                        <a:t>mutex</a:t>
                      </a:r>
                      <a:endParaRPr lang="en-IN" sz="14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c>
                  <a:txBody>
                    <a:bodyPr/>
                    <a:lstStyle/>
                    <a:p>
                      <a:pPr algn="just">
                        <a:lnSpc>
                          <a:spcPct val="115000"/>
                        </a:lnSpc>
                        <a:spcAft>
                          <a:spcPts val="0"/>
                        </a:spcAft>
                      </a:pPr>
                      <a:r>
                        <a:rPr lang="en-IN" sz="1400" b="1">
                          <a:latin typeface="Calibri"/>
                          <a:ea typeface="Calibri"/>
                          <a:cs typeface="Times New Roman"/>
                        </a:rPr>
                        <a:t>Normal mutex, most commonly used, blocking lock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c>
                  <a:txBody>
                    <a:bodyPr/>
                    <a:lstStyle/>
                    <a:p>
                      <a:pPr algn="just">
                        <a:lnSpc>
                          <a:spcPct val="115000"/>
                        </a:lnSpc>
                        <a:spcAft>
                          <a:spcPts val="0"/>
                        </a:spcAft>
                      </a:pPr>
                      <a:r>
                        <a:rPr lang="en-IN" sz="1400" b="1">
                          <a:latin typeface="Calibri"/>
                          <a:ea typeface="Calibri"/>
                          <a:cs typeface="Times New Roman"/>
                        </a:rPr>
                        <a:t>has lock() and try_lock()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0000"/>
                  </a:ext>
                </a:extLst>
              </a:tr>
              <a:tr h="607223">
                <a:tc>
                  <a:txBody>
                    <a:bodyPr/>
                    <a:lstStyle/>
                    <a:p>
                      <a:pPr algn="just">
                        <a:lnSpc>
                          <a:spcPct val="115000"/>
                        </a:lnSpc>
                        <a:spcAft>
                          <a:spcPts val="0"/>
                        </a:spcAft>
                      </a:pPr>
                      <a:r>
                        <a:rPr lang="en-IN" sz="1400" b="1" dirty="0" err="1">
                          <a:latin typeface="Calibri"/>
                          <a:ea typeface="Calibri"/>
                          <a:cs typeface="Times New Roman"/>
                        </a:rPr>
                        <a:t>std</a:t>
                      </a:r>
                      <a:r>
                        <a:rPr lang="en-IN" sz="1400" b="1" dirty="0">
                          <a:latin typeface="Calibri"/>
                          <a:ea typeface="Calibri"/>
                          <a:cs typeface="Times New Roman"/>
                        </a:rPr>
                        <a:t>::</a:t>
                      </a:r>
                      <a:r>
                        <a:rPr lang="en-IN" sz="1400" b="1" dirty="0" err="1">
                          <a:latin typeface="Calibri"/>
                          <a:ea typeface="Calibri"/>
                          <a:cs typeface="Times New Roman"/>
                        </a:rPr>
                        <a:t>timed_mutex</a:t>
                      </a:r>
                      <a:endParaRPr lang="en-IN" sz="14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c>
                  <a:txBody>
                    <a:bodyPr/>
                    <a:lstStyle/>
                    <a:p>
                      <a:pPr algn="just">
                        <a:lnSpc>
                          <a:spcPct val="115000"/>
                        </a:lnSpc>
                        <a:spcAft>
                          <a:spcPts val="0"/>
                        </a:spcAft>
                      </a:pPr>
                      <a:r>
                        <a:rPr lang="en-IN" sz="1400" b="1">
                          <a:latin typeface="Calibri"/>
                          <a:ea typeface="Calibri"/>
                          <a:cs typeface="Times New Roman"/>
                        </a:rPr>
                        <a:t>Adds ability to timeout waiting for a lock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c>
                  <a:txBody>
                    <a:bodyPr/>
                    <a:lstStyle/>
                    <a:p>
                      <a:pPr algn="just">
                        <a:lnSpc>
                          <a:spcPct val="115000"/>
                        </a:lnSpc>
                        <a:spcAft>
                          <a:spcPts val="0"/>
                        </a:spcAft>
                      </a:pPr>
                      <a:r>
                        <a:rPr lang="en-IN" sz="1400" b="1">
                          <a:latin typeface="Calibri"/>
                          <a:ea typeface="Calibri"/>
                          <a:cs typeface="Times New Roman"/>
                        </a:rPr>
                        <a:t>adds timed_lock() to wait for lock with a timeout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0001"/>
                  </a:ext>
                </a:extLst>
              </a:tr>
              <a:tr h="607223">
                <a:tc>
                  <a:txBody>
                    <a:bodyPr/>
                    <a:lstStyle/>
                    <a:p>
                      <a:pPr algn="just">
                        <a:lnSpc>
                          <a:spcPct val="115000"/>
                        </a:lnSpc>
                        <a:spcAft>
                          <a:spcPts val="0"/>
                        </a:spcAft>
                      </a:pPr>
                      <a:r>
                        <a:rPr lang="en-IN" sz="1400" b="1" dirty="0" err="1">
                          <a:latin typeface="Calibri"/>
                          <a:ea typeface="Calibri"/>
                          <a:cs typeface="Times New Roman"/>
                        </a:rPr>
                        <a:t>std</a:t>
                      </a:r>
                      <a:r>
                        <a:rPr lang="en-IN" sz="1400" b="1" dirty="0">
                          <a:latin typeface="Calibri"/>
                          <a:ea typeface="Calibri"/>
                          <a:cs typeface="Times New Roman"/>
                        </a:rPr>
                        <a:t>::</a:t>
                      </a:r>
                      <a:r>
                        <a:rPr lang="en-IN" sz="1400" b="1" dirty="0" err="1">
                          <a:latin typeface="Calibri"/>
                          <a:ea typeface="Calibri"/>
                          <a:cs typeface="Times New Roman"/>
                        </a:rPr>
                        <a:t>recursive_mutex</a:t>
                      </a:r>
                      <a:endParaRPr lang="en-IN" sz="14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c>
                  <a:txBody>
                    <a:bodyPr/>
                    <a:lstStyle/>
                    <a:p>
                      <a:pPr algn="just">
                        <a:lnSpc>
                          <a:spcPct val="115000"/>
                        </a:lnSpc>
                        <a:spcAft>
                          <a:spcPts val="0"/>
                        </a:spcAft>
                      </a:pPr>
                      <a:r>
                        <a:rPr lang="en-IN" sz="1400" b="1" dirty="0">
                          <a:latin typeface="Calibri"/>
                          <a:ea typeface="Calibri"/>
                          <a:cs typeface="Times New Roman"/>
                        </a:rPr>
                        <a:t>`lock()` can be called multiple times on the “same” thread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c>
                  <a:txBody>
                    <a:bodyPr/>
                    <a:lstStyle/>
                    <a:p>
                      <a:pPr algn="just">
                        <a:lnSpc>
                          <a:spcPct val="115000"/>
                        </a:lnSpc>
                        <a:spcAft>
                          <a:spcPts val="0"/>
                        </a:spcAft>
                      </a:pPr>
                      <a:endParaRPr lang="en-IN" sz="14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0002"/>
                  </a:ext>
                </a:extLst>
              </a:tr>
              <a:tr h="607223">
                <a:tc>
                  <a:txBody>
                    <a:bodyPr/>
                    <a:lstStyle/>
                    <a:p>
                      <a:pPr algn="just">
                        <a:lnSpc>
                          <a:spcPct val="115000"/>
                        </a:lnSpc>
                        <a:spcAft>
                          <a:spcPts val="0"/>
                        </a:spcAft>
                      </a:pPr>
                      <a:r>
                        <a:rPr lang="en-IN" sz="1400" b="1" dirty="0" err="1">
                          <a:latin typeface="Calibri"/>
                          <a:ea typeface="Calibri"/>
                          <a:cs typeface="Times New Roman"/>
                        </a:rPr>
                        <a:t>std</a:t>
                      </a:r>
                      <a:r>
                        <a:rPr lang="en-IN" sz="1400" b="1" dirty="0">
                          <a:latin typeface="Calibri"/>
                          <a:ea typeface="Calibri"/>
                          <a:cs typeface="Times New Roman"/>
                        </a:rPr>
                        <a:t>::</a:t>
                      </a:r>
                      <a:r>
                        <a:rPr lang="en-IN" sz="1400" b="1" dirty="0" err="1">
                          <a:latin typeface="Calibri"/>
                          <a:ea typeface="Calibri"/>
                          <a:cs typeface="Times New Roman"/>
                        </a:rPr>
                        <a:t>shared_mutex</a:t>
                      </a:r>
                      <a:endParaRPr lang="en-IN" sz="14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c>
                  <a:txBody>
                    <a:bodyPr/>
                    <a:lstStyle/>
                    <a:p>
                      <a:pPr algn="just">
                        <a:lnSpc>
                          <a:spcPct val="115000"/>
                        </a:lnSpc>
                        <a:spcAft>
                          <a:spcPts val="0"/>
                        </a:spcAft>
                      </a:pPr>
                      <a:r>
                        <a:rPr lang="en-IN" sz="1400" b="1">
                          <a:latin typeface="Calibri"/>
                          <a:ea typeface="Calibri"/>
                          <a:cs typeface="Times New Roman"/>
                        </a:rPr>
                        <a:t>lock can be upgraded to allow multiple readers or a single writer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c>
                  <a:txBody>
                    <a:bodyPr/>
                    <a:lstStyle/>
                    <a:p>
                      <a:pPr algn="just">
                        <a:lnSpc>
                          <a:spcPct val="115000"/>
                        </a:lnSpc>
                        <a:spcAft>
                          <a:spcPts val="0"/>
                        </a:spcAft>
                      </a:pPr>
                      <a:r>
                        <a:rPr lang="en-IN" sz="1400" b="1" dirty="0">
                          <a:latin typeface="Calibri"/>
                          <a:ea typeface="Calibri"/>
                          <a:cs typeface="Times New Roman"/>
                        </a:rPr>
                        <a:t>can upgrade locks (R-&gt;W)</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0003"/>
                  </a:ext>
                </a:extLst>
              </a:tr>
            </a:tbl>
          </a:graphicData>
        </a:graphic>
      </p:graphicFrame>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smtClean="0"/>
              <a:pPr/>
              <a:t>186</a:t>
            </a:fld>
            <a:endParaRPr lang="en-IN"/>
          </a:p>
        </p:txBody>
      </p:sp>
    </p:spTree>
    <p:extLst>
      <p:ext uri="{BB962C8B-B14F-4D97-AF65-F5344CB8AC3E}">
        <p14:creationId xmlns:p14="http://schemas.microsoft.com/office/powerpoint/2010/main" val="228194410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85720" y="214290"/>
            <a:ext cx="8643998" cy="4429156"/>
            <a:chOff x="285720" y="214290"/>
            <a:chExt cx="8643998" cy="4429156"/>
          </a:xfrm>
        </p:grpSpPr>
        <p:graphicFrame>
          <p:nvGraphicFramePr>
            <p:cNvPr id="13" name="Diagram 12"/>
            <p:cNvGraphicFramePr/>
            <p:nvPr/>
          </p:nvGraphicFramePr>
          <p:xfrm>
            <a:off x="3286116" y="214290"/>
            <a:ext cx="5643602" cy="428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nvGraphicFramePr>
          <p:xfrm>
            <a:off x="285720" y="785794"/>
            <a:ext cx="8572560" cy="38576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smtClean="0"/>
              <a:pPr/>
              <a:t>187</a:t>
            </a:fld>
            <a:endParaRPr lang="en-IN"/>
          </a:p>
        </p:txBody>
      </p:sp>
      <p:grpSp>
        <p:nvGrpSpPr>
          <p:cNvPr id="14" name="Group 13"/>
          <p:cNvGrpSpPr/>
          <p:nvPr/>
        </p:nvGrpSpPr>
        <p:grpSpPr>
          <a:xfrm>
            <a:off x="20312" y="5980424"/>
            <a:ext cx="1730530" cy="888429"/>
            <a:chOff x="214282" y="5969571"/>
            <a:chExt cx="1730530" cy="888429"/>
          </a:xfrm>
        </p:grpSpPr>
        <p:sp>
          <p:nvSpPr>
            <p:cNvPr id="15" name="TextBox 14"/>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rPr>
                <a:t>11</a:t>
              </a:r>
              <a:endParaRPr lang="en-IN" sz="4000" b="1" dirty="0">
                <a:solidFill>
                  <a:srgbClr val="FF0000"/>
                </a:solidFill>
              </a:endParaRPr>
            </a:p>
          </p:txBody>
        </p:sp>
        <p:pic>
          <p:nvPicPr>
            <p:cNvPr id="16"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pic>
        <p:nvPicPr>
          <p:cNvPr id="17" name="Picture 2" descr="E:\GDrive\Ebooks All\C++\BOOST\Boost WebDocuments\Boost Mutex\Threading with Boost - Part II  Threading Challenges_files\DeadlockAnimation.gif"/>
          <p:cNvPicPr>
            <a:picLocks noChangeAspect="1" noChangeArrowheads="1" noCrop="1"/>
          </p:cNvPicPr>
          <p:nvPr/>
        </p:nvPicPr>
        <p:blipFill>
          <a:blip r:embed="rId13"/>
          <a:srcRect/>
          <a:stretch>
            <a:fillRect/>
          </a:stretch>
        </p:blipFill>
        <p:spPr bwMode="auto">
          <a:xfrm>
            <a:off x="2714612" y="4714884"/>
            <a:ext cx="5343525" cy="2143116"/>
          </a:xfrm>
          <a:prstGeom prst="rect">
            <a:avLst/>
          </a:prstGeom>
          <a:noFill/>
        </p:spPr>
      </p:pic>
    </p:spTree>
    <p:extLst>
      <p:ext uri="{BB962C8B-B14F-4D97-AF65-F5344CB8AC3E}">
        <p14:creationId xmlns:p14="http://schemas.microsoft.com/office/powerpoint/2010/main" val="45582228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14348" y="214290"/>
            <a:ext cx="8215370" cy="4714908"/>
            <a:chOff x="714348" y="214290"/>
            <a:chExt cx="8215370" cy="4714908"/>
          </a:xfrm>
        </p:grpSpPr>
        <p:graphicFrame>
          <p:nvGraphicFramePr>
            <p:cNvPr id="13" name="Diagram 12"/>
            <p:cNvGraphicFramePr/>
            <p:nvPr/>
          </p:nvGraphicFramePr>
          <p:xfrm>
            <a:off x="3286116" y="214290"/>
            <a:ext cx="5643602" cy="428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nvGraphicFramePr>
          <p:xfrm>
            <a:off x="714348" y="1071546"/>
            <a:ext cx="8001056" cy="38576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smtClean="0"/>
              <a:pPr/>
              <a:t>188</a:t>
            </a:fld>
            <a:endParaRPr lang="en-IN"/>
          </a:p>
        </p:txBody>
      </p:sp>
      <p:grpSp>
        <p:nvGrpSpPr>
          <p:cNvPr id="10" name="Group 9"/>
          <p:cNvGrpSpPr/>
          <p:nvPr/>
        </p:nvGrpSpPr>
        <p:grpSpPr>
          <a:xfrm>
            <a:off x="20312" y="5980424"/>
            <a:ext cx="1730530" cy="888429"/>
            <a:chOff x="214282" y="5969571"/>
            <a:chExt cx="1730530" cy="888429"/>
          </a:xfrm>
        </p:grpSpPr>
        <p:sp>
          <p:nvSpPr>
            <p:cNvPr id="11" name="TextBox 10"/>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rPr>
                <a:t>11</a:t>
              </a:r>
              <a:endParaRPr lang="en-IN" sz="4000" b="1" dirty="0">
                <a:solidFill>
                  <a:srgbClr val="FF0000"/>
                </a:solidFill>
              </a:endParaRPr>
            </a:p>
          </p:txBody>
        </p:sp>
        <p:pic>
          <p:nvPicPr>
            <p:cNvPr id="12"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71497156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42910" y="214290"/>
            <a:ext cx="8286808" cy="5429288"/>
            <a:chOff x="642910" y="214290"/>
            <a:chExt cx="8286808" cy="5429288"/>
          </a:xfrm>
        </p:grpSpPr>
        <p:graphicFrame>
          <p:nvGraphicFramePr>
            <p:cNvPr id="15" name="Diagram 14"/>
            <p:cNvGraphicFramePr/>
            <p:nvPr/>
          </p:nvGraphicFramePr>
          <p:xfrm>
            <a:off x="642910" y="1214422"/>
            <a:ext cx="7786742" cy="4429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nvGraphicFramePr>
          <p:xfrm>
            <a:off x="3286116" y="214290"/>
            <a:ext cx="5643602" cy="4286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smtClean="0"/>
              <a:pPr/>
              <a:t>189</a:t>
            </a:fld>
            <a:endParaRPr lang="en-IN"/>
          </a:p>
        </p:txBody>
      </p:sp>
      <p:grpSp>
        <p:nvGrpSpPr>
          <p:cNvPr id="10" name="Group 9"/>
          <p:cNvGrpSpPr/>
          <p:nvPr/>
        </p:nvGrpSpPr>
        <p:grpSpPr>
          <a:xfrm>
            <a:off x="20312" y="5980424"/>
            <a:ext cx="1730530" cy="888429"/>
            <a:chOff x="214282" y="5969571"/>
            <a:chExt cx="1730530" cy="888429"/>
          </a:xfrm>
        </p:grpSpPr>
        <p:sp>
          <p:nvSpPr>
            <p:cNvPr id="11" name="TextBox 10"/>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rPr>
                <a:t>11</a:t>
              </a:r>
              <a:endParaRPr lang="en-IN" sz="4000" b="1" dirty="0">
                <a:solidFill>
                  <a:srgbClr val="FF0000"/>
                </a:solidFill>
              </a:endParaRPr>
            </a:p>
          </p:txBody>
        </p:sp>
        <p:pic>
          <p:nvPicPr>
            <p:cNvPr id="12"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763288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34725"/>
            <a:ext cx="9144000" cy="6400613"/>
            <a:chOff x="0" y="34725"/>
            <a:chExt cx="9144000" cy="6400613"/>
          </a:xfrm>
        </p:grpSpPr>
        <p:sp>
          <p:nvSpPr>
            <p:cNvPr id="4" name="Rectangle 3"/>
            <p:cNvSpPr/>
            <p:nvPr/>
          </p:nvSpPr>
          <p:spPr>
            <a:xfrm>
              <a:off x="0" y="590884"/>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a:t>Default Methods:-</a:t>
              </a:r>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6" name="TextBox 5"/>
            <p:cNvSpPr txBox="1"/>
            <p:nvPr/>
          </p:nvSpPr>
          <p:spPr>
            <a:xfrm>
              <a:off x="323528" y="1124744"/>
              <a:ext cx="7920880" cy="5078313"/>
            </a:xfrm>
            <a:prstGeom prst="rect">
              <a:avLst/>
            </a:prstGeom>
            <a:noFill/>
          </p:spPr>
          <p:txBody>
            <a:bodyPr wrap="square" rtlCol="0">
              <a:spAutoFit/>
            </a:bodyPr>
            <a:lstStyle/>
            <a:p>
              <a:r>
                <a:rPr lang="en-US" b="1" dirty="0"/>
                <a:t>If in case we wouldn’t like to implement the following methods in the class,</a:t>
              </a:r>
            </a:p>
            <a:p>
              <a:endParaRPr lang="en-US" b="1" dirty="0"/>
            </a:p>
            <a:p>
              <a:pPr>
                <a:buFontTx/>
                <a:buChar char="-"/>
              </a:pPr>
              <a:r>
                <a:rPr lang="en-US" b="1" i="1" dirty="0"/>
                <a:t>Default constructor</a:t>
              </a:r>
            </a:p>
            <a:p>
              <a:pPr>
                <a:buFontTx/>
                <a:buChar char="-"/>
              </a:pPr>
              <a:r>
                <a:rPr lang="en-US" b="1" i="1" dirty="0"/>
                <a:t>Copy constructor</a:t>
              </a:r>
            </a:p>
            <a:p>
              <a:pPr>
                <a:buFontTx/>
                <a:buChar char="-"/>
              </a:pPr>
              <a:r>
                <a:rPr lang="en-US" b="1" i="1" dirty="0"/>
                <a:t>Assignment function</a:t>
              </a:r>
            </a:p>
            <a:p>
              <a:pPr algn="just"/>
              <a:r>
                <a:rPr lang="en-US" b="1" dirty="0"/>
                <a:t>	and would be more happy with compiler generated ones , which are by default public…Then, the same can be requested or explicitly stated to the compiler in the following manner….</a:t>
              </a:r>
            </a:p>
            <a:p>
              <a:endParaRPr lang="en-US" b="1" dirty="0"/>
            </a:p>
            <a:p>
              <a:endParaRPr lang="en-US" b="1" dirty="0"/>
            </a:p>
            <a:p>
              <a:r>
                <a:rPr lang="en-US" b="1" dirty="0">
                  <a:solidFill>
                    <a:srgbClr val="00B050"/>
                  </a:solidFill>
                </a:rPr>
                <a:t>//APPROACH 1</a:t>
              </a:r>
            </a:p>
            <a:p>
              <a:r>
                <a:rPr lang="en-US" dirty="0">
                  <a:solidFill>
                    <a:srgbClr val="0000FF"/>
                  </a:solidFill>
                </a:rPr>
                <a:t>class</a:t>
              </a:r>
              <a:r>
                <a:rPr lang="en-US" dirty="0"/>
                <a:t> CA</a:t>
              </a:r>
            </a:p>
            <a:p>
              <a:r>
                <a:rPr lang="en-US" dirty="0"/>
                <a:t>{</a:t>
              </a:r>
            </a:p>
            <a:p>
              <a:r>
                <a:rPr lang="en-US" dirty="0">
                  <a:solidFill>
                    <a:srgbClr val="0000FF"/>
                  </a:solidFill>
                </a:rPr>
                <a:t>  public</a:t>
              </a:r>
              <a:r>
                <a:rPr lang="en-US" dirty="0"/>
                <a:t>:</a:t>
              </a:r>
            </a:p>
            <a:p>
              <a:r>
                <a:rPr lang="en-US" dirty="0"/>
                <a:t>      CA()=</a:t>
              </a:r>
              <a:r>
                <a:rPr lang="en-US" dirty="0">
                  <a:solidFill>
                    <a:srgbClr val="0000FF"/>
                  </a:solidFill>
                </a:rPr>
                <a:t>default</a:t>
              </a:r>
              <a:r>
                <a:rPr lang="en-US" dirty="0"/>
                <a:t>;</a:t>
              </a:r>
            </a:p>
            <a:p>
              <a:r>
                <a:rPr lang="en-US" dirty="0"/>
                <a:t>      CA(</a:t>
              </a:r>
              <a:r>
                <a:rPr lang="en-US" dirty="0">
                  <a:solidFill>
                    <a:srgbClr val="0000FF"/>
                  </a:solidFill>
                </a:rPr>
                <a:t>const</a:t>
              </a:r>
              <a:r>
                <a:rPr lang="en-US" dirty="0"/>
                <a:t> CA &amp;)=</a:t>
              </a:r>
              <a:r>
                <a:rPr lang="en-US" dirty="0">
                  <a:solidFill>
                    <a:srgbClr val="0000FF"/>
                  </a:solidFill>
                </a:rPr>
                <a:t>default</a:t>
              </a:r>
              <a:r>
                <a:rPr lang="en-US" dirty="0"/>
                <a:t>;</a:t>
              </a:r>
            </a:p>
            <a:p>
              <a:r>
                <a:rPr lang="en-US" dirty="0"/>
                <a:t>      CA&amp; </a:t>
              </a:r>
              <a:r>
                <a:rPr lang="en-US" dirty="0">
                  <a:solidFill>
                    <a:srgbClr val="0000FF"/>
                  </a:solidFill>
                </a:rPr>
                <a:t>operator</a:t>
              </a:r>
              <a:r>
                <a:rPr lang="en-US" dirty="0"/>
                <a:t> =(</a:t>
              </a:r>
              <a:r>
                <a:rPr lang="en-US" dirty="0">
                  <a:solidFill>
                    <a:srgbClr val="0000FF"/>
                  </a:solidFill>
                </a:rPr>
                <a:t>const</a:t>
              </a:r>
              <a:r>
                <a:rPr lang="en-US" dirty="0"/>
                <a:t> CA &amp;)=</a:t>
              </a:r>
              <a:r>
                <a:rPr lang="en-US" dirty="0">
                  <a:solidFill>
                    <a:srgbClr val="0000FF"/>
                  </a:solidFill>
                </a:rPr>
                <a:t>default</a:t>
              </a:r>
              <a:r>
                <a:rPr lang="en-US" dirty="0"/>
                <a:t>;</a:t>
              </a:r>
            </a:p>
            <a:p>
              <a:r>
                <a:rPr lang="en-US" dirty="0"/>
                <a:t>};</a:t>
              </a:r>
              <a:endParaRPr lang="en-IN" dirty="0"/>
            </a:p>
          </p:txBody>
        </p:sp>
        <p:sp>
          <p:nvSpPr>
            <p:cNvPr id="7" name="TextBox 6"/>
            <p:cNvSpPr txBox="1"/>
            <p:nvPr/>
          </p:nvSpPr>
          <p:spPr>
            <a:xfrm>
              <a:off x="4788024" y="3573016"/>
              <a:ext cx="4176464" cy="2862322"/>
            </a:xfrm>
            <a:prstGeom prst="rect">
              <a:avLst/>
            </a:prstGeom>
            <a:noFill/>
          </p:spPr>
          <p:txBody>
            <a:bodyPr wrap="square" rtlCol="0">
              <a:spAutoFit/>
            </a:bodyPr>
            <a:lstStyle/>
            <a:p>
              <a:r>
                <a:rPr lang="en-US" b="1" dirty="0">
                  <a:solidFill>
                    <a:srgbClr val="00B050"/>
                  </a:solidFill>
                </a:rPr>
                <a:t>//APPROACH 2</a:t>
              </a:r>
            </a:p>
            <a:p>
              <a:r>
                <a:rPr lang="en-US" dirty="0">
                  <a:solidFill>
                    <a:srgbClr val="0000FF"/>
                  </a:solidFill>
                </a:rPr>
                <a:t>class</a:t>
              </a:r>
              <a:r>
                <a:rPr lang="en-US" dirty="0"/>
                <a:t> CA</a:t>
              </a:r>
            </a:p>
            <a:p>
              <a:r>
                <a:rPr lang="en-US" dirty="0"/>
                <a:t>{</a:t>
              </a:r>
            </a:p>
            <a:p>
              <a:r>
                <a:rPr lang="en-US" dirty="0">
                  <a:solidFill>
                    <a:srgbClr val="0000FF"/>
                  </a:solidFill>
                </a:rPr>
                <a:t>   protected:</a:t>
              </a:r>
            </a:p>
            <a:p>
              <a:r>
                <a:rPr lang="en-US" dirty="0">
                  <a:solidFill>
                    <a:srgbClr val="0000FF"/>
                  </a:solidFill>
                </a:rPr>
                <a:t>       </a:t>
              </a:r>
              <a:r>
                <a:rPr lang="en-US" dirty="0"/>
                <a:t>CA(</a:t>
              </a:r>
              <a:r>
                <a:rPr lang="en-US" dirty="0">
                  <a:solidFill>
                    <a:srgbClr val="0000FF"/>
                  </a:solidFill>
                </a:rPr>
                <a:t>const</a:t>
              </a:r>
              <a:r>
                <a:rPr lang="en-US" dirty="0"/>
                <a:t> CA &amp;)=</a:t>
              </a:r>
              <a:r>
                <a:rPr lang="en-US" dirty="0">
                  <a:solidFill>
                    <a:srgbClr val="0000FF"/>
                  </a:solidFill>
                </a:rPr>
                <a:t>default</a:t>
              </a:r>
              <a:r>
                <a:rPr lang="en-US" dirty="0"/>
                <a:t>;</a:t>
              </a:r>
              <a:endParaRPr lang="en-US" dirty="0">
                <a:solidFill>
                  <a:srgbClr val="0000FF"/>
                </a:solidFill>
              </a:endParaRPr>
            </a:p>
            <a:p>
              <a:r>
                <a:rPr lang="en-US" dirty="0">
                  <a:solidFill>
                    <a:srgbClr val="0000FF"/>
                  </a:solidFill>
                </a:rPr>
                <a:t>   public</a:t>
              </a:r>
              <a:r>
                <a:rPr lang="en-US" dirty="0"/>
                <a:t>:</a:t>
              </a:r>
            </a:p>
            <a:p>
              <a:r>
                <a:rPr lang="en-US" dirty="0"/>
                <a:t>      CA()=</a:t>
              </a:r>
              <a:r>
                <a:rPr lang="en-US" dirty="0">
                  <a:solidFill>
                    <a:srgbClr val="0000FF"/>
                  </a:solidFill>
                </a:rPr>
                <a:t>default</a:t>
              </a:r>
              <a:r>
                <a:rPr lang="en-US" dirty="0"/>
                <a:t>;</a:t>
              </a:r>
            </a:p>
            <a:p>
              <a:r>
                <a:rPr lang="en-US" dirty="0"/>
                <a:t>      CA&amp; </a:t>
              </a:r>
              <a:r>
                <a:rPr lang="en-US" dirty="0">
                  <a:solidFill>
                    <a:srgbClr val="0000FF"/>
                  </a:solidFill>
                </a:rPr>
                <a:t>operator</a:t>
              </a:r>
              <a:r>
                <a:rPr lang="en-US" dirty="0"/>
                <a:t> =(</a:t>
              </a:r>
              <a:r>
                <a:rPr lang="en-US" dirty="0">
                  <a:solidFill>
                    <a:srgbClr val="0000FF"/>
                  </a:solidFill>
                </a:rPr>
                <a:t>const</a:t>
              </a:r>
              <a:r>
                <a:rPr lang="en-US" dirty="0"/>
                <a:t> CA &amp;)=</a:t>
              </a:r>
              <a:r>
                <a:rPr lang="en-US" dirty="0">
                  <a:solidFill>
                    <a:srgbClr val="0000FF"/>
                  </a:solidFill>
                </a:rPr>
                <a:t>default</a:t>
              </a:r>
              <a:r>
                <a:rPr lang="en-US" dirty="0"/>
                <a:t>;</a:t>
              </a:r>
            </a:p>
            <a:p>
              <a:r>
                <a:rPr lang="en-US" dirty="0"/>
                <a:t>};</a:t>
              </a:r>
              <a:endParaRPr lang="en-IN" dirty="0"/>
            </a:p>
            <a:p>
              <a:endParaRPr lang="en-IN" dirty="0"/>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19</a:t>
            </a:fld>
            <a:endParaRPr lang="en-IN"/>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7158" y="112692"/>
            <a:ext cx="8674158" cy="6030952"/>
            <a:chOff x="357158" y="112692"/>
            <a:chExt cx="8674158" cy="6030952"/>
          </a:xfrm>
        </p:grpSpPr>
        <p:graphicFrame>
          <p:nvGraphicFramePr>
            <p:cNvPr id="15" name="Diagram 14"/>
            <p:cNvGraphicFramePr/>
            <p:nvPr/>
          </p:nvGraphicFramePr>
          <p:xfrm>
            <a:off x="357158" y="708696"/>
            <a:ext cx="8572560" cy="5434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nvGraphicFramePr>
          <p:xfrm>
            <a:off x="3387714" y="112692"/>
            <a:ext cx="5643602" cy="4286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smtClean="0"/>
              <a:pPr/>
              <a:t>190</a:t>
            </a:fld>
            <a:endParaRPr lang="en-IN"/>
          </a:p>
        </p:txBody>
      </p:sp>
      <p:grpSp>
        <p:nvGrpSpPr>
          <p:cNvPr id="10" name="Group 9"/>
          <p:cNvGrpSpPr/>
          <p:nvPr/>
        </p:nvGrpSpPr>
        <p:grpSpPr>
          <a:xfrm>
            <a:off x="20312" y="5980424"/>
            <a:ext cx="1730530" cy="888429"/>
            <a:chOff x="214282" y="5969571"/>
            <a:chExt cx="1730530" cy="888429"/>
          </a:xfrm>
        </p:grpSpPr>
        <p:sp>
          <p:nvSpPr>
            <p:cNvPr id="11" name="TextBox 10"/>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rPr>
                <a:t>11</a:t>
              </a:r>
              <a:endParaRPr lang="en-IN" sz="4000" b="1" dirty="0">
                <a:solidFill>
                  <a:srgbClr val="FF0000"/>
                </a:solidFill>
              </a:endParaRPr>
            </a:p>
          </p:txBody>
        </p:sp>
        <p:pic>
          <p:nvPicPr>
            <p:cNvPr id="12"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3097380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7158" y="112692"/>
            <a:ext cx="8674158" cy="5816638"/>
            <a:chOff x="357158" y="112692"/>
            <a:chExt cx="8674158" cy="5816638"/>
          </a:xfrm>
        </p:grpSpPr>
        <p:graphicFrame>
          <p:nvGraphicFramePr>
            <p:cNvPr id="15" name="Diagram 14"/>
            <p:cNvGraphicFramePr/>
            <p:nvPr/>
          </p:nvGraphicFramePr>
          <p:xfrm>
            <a:off x="357158" y="785794"/>
            <a:ext cx="8572560" cy="5143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nvGraphicFramePr>
          <p:xfrm>
            <a:off x="2571736" y="112692"/>
            <a:ext cx="6459580" cy="4286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smtClean="0"/>
              <a:pPr/>
              <a:t>191</a:t>
            </a:fld>
            <a:endParaRPr lang="en-IN"/>
          </a:p>
        </p:txBody>
      </p:sp>
      <p:grpSp>
        <p:nvGrpSpPr>
          <p:cNvPr id="10" name="Group 9"/>
          <p:cNvGrpSpPr/>
          <p:nvPr/>
        </p:nvGrpSpPr>
        <p:grpSpPr>
          <a:xfrm>
            <a:off x="20312" y="5980424"/>
            <a:ext cx="1730530" cy="888429"/>
            <a:chOff x="214282" y="5969571"/>
            <a:chExt cx="1730530" cy="888429"/>
          </a:xfrm>
        </p:grpSpPr>
        <p:sp>
          <p:nvSpPr>
            <p:cNvPr id="11" name="TextBox 10"/>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rPr>
                <a:t>11</a:t>
              </a:r>
              <a:endParaRPr lang="en-IN" sz="4000" b="1" dirty="0">
                <a:solidFill>
                  <a:srgbClr val="FF0000"/>
                </a:solidFill>
              </a:endParaRPr>
            </a:p>
          </p:txBody>
        </p:sp>
        <p:pic>
          <p:nvPicPr>
            <p:cNvPr id="12"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2672719217"/>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7158" y="112692"/>
            <a:ext cx="8674158" cy="5102258"/>
            <a:chOff x="357158" y="112692"/>
            <a:chExt cx="8674158" cy="5102258"/>
          </a:xfrm>
        </p:grpSpPr>
        <p:graphicFrame>
          <p:nvGraphicFramePr>
            <p:cNvPr id="15" name="Diagram 14"/>
            <p:cNvGraphicFramePr/>
            <p:nvPr/>
          </p:nvGraphicFramePr>
          <p:xfrm>
            <a:off x="357158" y="1285860"/>
            <a:ext cx="7643866" cy="392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nvGraphicFramePr>
          <p:xfrm>
            <a:off x="2571736" y="112692"/>
            <a:ext cx="6459580" cy="4286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smtClean="0"/>
              <a:pPr/>
              <a:t>192</a:t>
            </a:fld>
            <a:endParaRPr lang="en-IN"/>
          </a:p>
        </p:txBody>
      </p:sp>
      <p:grpSp>
        <p:nvGrpSpPr>
          <p:cNvPr id="10" name="Group 9"/>
          <p:cNvGrpSpPr/>
          <p:nvPr/>
        </p:nvGrpSpPr>
        <p:grpSpPr>
          <a:xfrm>
            <a:off x="20312" y="5980424"/>
            <a:ext cx="1730530" cy="888429"/>
            <a:chOff x="214282" y="5969571"/>
            <a:chExt cx="1730530" cy="888429"/>
          </a:xfrm>
        </p:grpSpPr>
        <p:sp>
          <p:nvSpPr>
            <p:cNvPr id="11" name="TextBox 10"/>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rPr>
                <a:t>11</a:t>
              </a:r>
              <a:endParaRPr lang="en-IN" sz="4000" b="1" dirty="0">
                <a:solidFill>
                  <a:srgbClr val="FF0000"/>
                </a:solidFill>
              </a:endParaRPr>
            </a:p>
          </p:txBody>
        </p:sp>
        <p:pic>
          <p:nvPicPr>
            <p:cNvPr id="12"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180869708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7158" y="112692"/>
            <a:ext cx="8674158" cy="5602324"/>
            <a:chOff x="357158" y="112692"/>
            <a:chExt cx="8674158" cy="5602324"/>
          </a:xfrm>
        </p:grpSpPr>
        <p:graphicFrame>
          <p:nvGraphicFramePr>
            <p:cNvPr id="13" name="Diagram 12"/>
            <p:cNvGraphicFramePr/>
            <p:nvPr/>
          </p:nvGraphicFramePr>
          <p:xfrm>
            <a:off x="2571736" y="112692"/>
            <a:ext cx="6459580" cy="428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357158" y="714356"/>
              <a:ext cx="7929618" cy="92333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just"/>
              <a:r>
                <a:rPr lang="en-US" dirty="0">
                  <a:solidFill>
                    <a:schemeClr val="tx1"/>
                  </a:solidFill>
                </a:rPr>
                <a:t>A </a:t>
              </a:r>
              <a:r>
                <a:rPr lang="en-US" dirty="0" err="1">
                  <a:solidFill>
                    <a:schemeClr val="tx1"/>
                  </a:solidFill>
                  <a:latin typeface="Courier New" pitchFamily="49" charset="0"/>
                  <a:cs typeface="Courier New" pitchFamily="49" charset="0"/>
                </a:rPr>
                <a:t>std</a:t>
              </a:r>
              <a:r>
                <a:rPr lang="en-US" dirty="0">
                  <a:solidFill>
                    <a:schemeClr val="tx1"/>
                  </a:solidFill>
                  <a:latin typeface="Courier New" pitchFamily="49" charset="0"/>
                  <a:cs typeface="Courier New" pitchFamily="49" charset="0"/>
                </a:rPr>
                <a:t>::promise </a:t>
              </a:r>
              <a:r>
                <a:rPr lang="en-US" dirty="0">
                  <a:solidFill>
                    <a:schemeClr val="tx1"/>
                  </a:solidFill>
                </a:rPr>
                <a:t>is a </a:t>
              </a:r>
              <a:r>
                <a:rPr lang="en-US" b="1" dirty="0">
                  <a:solidFill>
                    <a:schemeClr val="tx1"/>
                  </a:solidFill>
                </a:rPr>
                <a:t>input</a:t>
              </a:r>
              <a:r>
                <a:rPr lang="en-US" dirty="0">
                  <a:solidFill>
                    <a:schemeClr val="tx1"/>
                  </a:solidFill>
                </a:rPr>
                <a:t> channel &amp; </a:t>
              </a:r>
              <a:r>
                <a:rPr lang="en-US" dirty="0" err="1">
                  <a:solidFill>
                    <a:schemeClr val="tx1"/>
                  </a:solidFill>
                  <a:latin typeface="Courier New" pitchFamily="49" charset="0"/>
                  <a:cs typeface="Courier New" pitchFamily="49" charset="0"/>
                </a:rPr>
                <a:t>std</a:t>
              </a:r>
              <a:r>
                <a:rPr lang="en-US" dirty="0">
                  <a:solidFill>
                    <a:schemeClr val="tx1"/>
                  </a:solidFill>
                  <a:latin typeface="Courier New" pitchFamily="49" charset="0"/>
                  <a:cs typeface="Courier New" pitchFamily="49" charset="0"/>
                </a:rPr>
                <a:t>::future</a:t>
              </a:r>
              <a:r>
                <a:rPr lang="en-US" dirty="0">
                  <a:solidFill>
                    <a:schemeClr val="tx1"/>
                  </a:solidFill>
                </a:rPr>
                <a:t> is an </a:t>
              </a:r>
              <a:r>
                <a:rPr lang="en-US" b="1" dirty="0">
                  <a:solidFill>
                    <a:schemeClr val="tx1"/>
                  </a:solidFill>
                </a:rPr>
                <a:t>output</a:t>
              </a:r>
              <a:r>
                <a:rPr lang="en-US" dirty="0">
                  <a:solidFill>
                    <a:schemeClr val="tx1"/>
                  </a:solidFill>
                </a:rPr>
                <a:t> channel, Objects of both these classes establish a safe communication channel between threads</a:t>
              </a:r>
              <a:endParaRPr lang="en-IN" dirty="0">
                <a:solidFill>
                  <a:schemeClr val="tx1"/>
                </a:solidFill>
              </a:endParaRPr>
            </a:p>
          </p:txBody>
        </p:sp>
        <p:sp>
          <p:nvSpPr>
            <p:cNvPr id="6" name="TextBox 5"/>
            <p:cNvSpPr txBox="1"/>
            <p:nvPr/>
          </p:nvSpPr>
          <p:spPr>
            <a:xfrm>
              <a:off x="428596" y="2428868"/>
              <a:ext cx="3643338" cy="338554"/>
            </a:xfrm>
            <a:prstGeom prst="rect">
              <a:avLst/>
            </a:prstGeom>
            <a:noFill/>
          </p:spPr>
          <p:txBody>
            <a:bodyPr wrap="square" rtlCol="0">
              <a:spAutoFit/>
            </a:bodyPr>
            <a:lstStyle/>
            <a:p>
              <a:r>
                <a:rPr lang="en-US" sz="1600" b="1" dirty="0" err="1">
                  <a:latin typeface="Courier New" pitchFamily="49" charset="0"/>
                  <a:cs typeface="Courier New" pitchFamily="49" charset="0"/>
                </a:rPr>
                <a:t>std</a:t>
              </a:r>
              <a:r>
                <a:rPr lang="en-US" sz="1600" b="1" dirty="0">
                  <a:latin typeface="Courier New" pitchFamily="49" charset="0"/>
                  <a:cs typeface="Courier New" pitchFamily="49" charset="0"/>
                </a:rPr>
                <a:t>::promise&lt;string&gt; </a:t>
              </a:r>
              <a:r>
                <a:rPr lang="en-US" sz="1600" b="1" dirty="0" err="1">
                  <a:latin typeface="Courier New" pitchFamily="49" charset="0"/>
                  <a:cs typeface="Courier New" pitchFamily="49" charset="0"/>
                </a:rPr>
                <a:t>prms</a:t>
              </a:r>
              <a:r>
                <a:rPr lang="en-US" sz="1600" b="1" dirty="0">
                  <a:latin typeface="Courier New" pitchFamily="49" charset="0"/>
                  <a:cs typeface="Courier New" pitchFamily="49" charset="0"/>
                </a:rPr>
                <a:t>;</a:t>
              </a:r>
              <a:endParaRPr lang="en-IN" sz="1600" b="1" dirty="0">
                <a:latin typeface="Courier New" pitchFamily="49" charset="0"/>
                <a:cs typeface="Courier New" pitchFamily="49" charset="0"/>
              </a:endParaRPr>
            </a:p>
          </p:txBody>
        </p:sp>
        <p:sp>
          <p:nvSpPr>
            <p:cNvPr id="7" name="TextBox 6"/>
            <p:cNvSpPr txBox="1"/>
            <p:nvPr/>
          </p:nvSpPr>
          <p:spPr>
            <a:xfrm>
              <a:off x="5357818" y="1928802"/>
              <a:ext cx="1143008" cy="369332"/>
            </a:xfrm>
            <a:prstGeom prst="rect">
              <a:avLst/>
            </a:prstGeom>
            <a:noFill/>
          </p:spPr>
          <p:txBody>
            <a:bodyPr wrap="square" rtlCol="0">
              <a:spAutoFit/>
            </a:bodyPr>
            <a:lstStyle/>
            <a:p>
              <a:r>
                <a:rPr lang="en-US" dirty="0"/>
                <a:t>Thread A</a:t>
              </a:r>
              <a:endParaRPr lang="en-IN" dirty="0"/>
            </a:p>
          </p:txBody>
        </p:sp>
        <p:sp>
          <p:nvSpPr>
            <p:cNvPr id="8" name="TextBox 7"/>
            <p:cNvSpPr txBox="1"/>
            <p:nvPr/>
          </p:nvSpPr>
          <p:spPr>
            <a:xfrm>
              <a:off x="7715272" y="1928802"/>
              <a:ext cx="1143008" cy="369332"/>
            </a:xfrm>
            <a:prstGeom prst="rect">
              <a:avLst/>
            </a:prstGeom>
            <a:noFill/>
          </p:spPr>
          <p:txBody>
            <a:bodyPr wrap="square" rtlCol="0">
              <a:spAutoFit/>
            </a:bodyPr>
            <a:lstStyle/>
            <a:p>
              <a:r>
                <a:rPr lang="en-US" dirty="0"/>
                <a:t>Thread B</a:t>
              </a:r>
              <a:endParaRPr lang="en-IN" dirty="0"/>
            </a:p>
          </p:txBody>
        </p:sp>
        <p:sp>
          <p:nvSpPr>
            <p:cNvPr id="9" name="Oval 8"/>
            <p:cNvSpPr/>
            <p:nvPr/>
          </p:nvSpPr>
          <p:spPr>
            <a:xfrm>
              <a:off x="5643570" y="4143380"/>
              <a:ext cx="1143008" cy="1071570"/>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Shared State</a:t>
              </a:r>
              <a:endParaRPr lang="en-IN" sz="1400" dirty="0">
                <a:solidFill>
                  <a:schemeClr val="tx1"/>
                </a:solidFill>
              </a:endParaRPr>
            </a:p>
          </p:txBody>
        </p:sp>
        <p:sp>
          <p:nvSpPr>
            <p:cNvPr id="10" name="Rounded Rectangle 9"/>
            <p:cNvSpPr/>
            <p:nvPr/>
          </p:nvSpPr>
          <p:spPr>
            <a:xfrm>
              <a:off x="5357818" y="2357430"/>
              <a:ext cx="1214446"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promise</a:t>
              </a:r>
              <a:endParaRPr lang="en-IN" b="1" dirty="0"/>
            </a:p>
          </p:txBody>
        </p:sp>
        <p:cxnSp>
          <p:nvCxnSpPr>
            <p:cNvPr id="12" name="Straight Arrow Connector 11"/>
            <p:cNvCxnSpPr/>
            <p:nvPr/>
          </p:nvCxnSpPr>
          <p:spPr>
            <a:xfrm rot="5400000">
              <a:off x="5643570" y="3500438"/>
              <a:ext cx="1285884"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8" name="Diagram 17"/>
            <p:cNvGraphicFramePr/>
            <p:nvPr/>
          </p:nvGraphicFramePr>
          <p:xfrm>
            <a:off x="428596" y="3214686"/>
            <a:ext cx="4572000" cy="25003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smtClean="0"/>
              <a:pPr/>
              <a:t>193</a:t>
            </a:fld>
            <a:endParaRPr lang="en-IN"/>
          </a:p>
        </p:txBody>
      </p:sp>
      <p:grpSp>
        <p:nvGrpSpPr>
          <p:cNvPr id="19" name="Group 18"/>
          <p:cNvGrpSpPr/>
          <p:nvPr/>
        </p:nvGrpSpPr>
        <p:grpSpPr>
          <a:xfrm>
            <a:off x="20312" y="5980424"/>
            <a:ext cx="1730530" cy="888429"/>
            <a:chOff x="214282" y="5969571"/>
            <a:chExt cx="1730530" cy="888429"/>
          </a:xfrm>
        </p:grpSpPr>
        <p:sp>
          <p:nvSpPr>
            <p:cNvPr id="20" name="TextBox 19"/>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rPr>
                <a:t>11</a:t>
              </a:r>
              <a:endParaRPr lang="en-IN" sz="4000" b="1" dirty="0">
                <a:solidFill>
                  <a:srgbClr val="FF0000"/>
                </a:solidFill>
              </a:endParaRPr>
            </a:p>
          </p:txBody>
        </p:sp>
        <p:pic>
          <p:nvPicPr>
            <p:cNvPr id="21"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298983076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7158" y="112692"/>
            <a:ext cx="8674158" cy="5816638"/>
            <a:chOff x="357158" y="112692"/>
            <a:chExt cx="8674158" cy="5816638"/>
          </a:xfrm>
        </p:grpSpPr>
        <p:graphicFrame>
          <p:nvGraphicFramePr>
            <p:cNvPr id="13" name="Diagram 12"/>
            <p:cNvGraphicFramePr/>
            <p:nvPr/>
          </p:nvGraphicFramePr>
          <p:xfrm>
            <a:off x="2571736" y="112692"/>
            <a:ext cx="6459580" cy="428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357158" y="714356"/>
              <a:ext cx="7929618" cy="92333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just"/>
              <a:r>
                <a:rPr lang="en-US" dirty="0">
                  <a:solidFill>
                    <a:schemeClr val="tx1"/>
                  </a:solidFill>
                </a:rPr>
                <a:t>A </a:t>
              </a:r>
              <a:r>
                <a:rPr lang="en-US" dirty="0" err="1">
                  <a:solidFill>
                    <a:schemeClr val="tx1"/>
                  </a:solidFill>
                  <a:latin typeface="Courier New" pitchFamily="49" charset="0"/>
                  <a:cs typeface="Courier New" pitchFamily="49" charset="0"/>
                </a:rPr>
                <a:t>std</a:t>
              </a:r>
              <a:r>
                <a:rPr lang="en-US" dirty="0">
                  <a:solidFill>
                    <a:schemeClr val="tx1"/>
                  </a:solidFill>
                  <a:latin typeface="Courier New" pitchFamily="49" charset="0"/>
                  <a:cs typeface="Courier New" pitchFamily="49" charset="0"/>
                </a:rPr>
                <a:t>::promise </a:t>
              </a:r>
              <a:r>
                <a:rPr lang="en-US" dirty="0">
                  <a:solidFill>
                    <a:schemeClr val="tx1"/>
                  </a:solidFill>
                </a:rPr>
                <a:t>is a </a:t>
              </a:r>
              <a:r>
                <a:rPr lang="en-US" b="1" dirty="0">
                  <a:solidFill>
                    <a:schemeClr val="tx1"/>
                  </a:solidFill>
                </a:rPr>
                <a:t>input</a:t>
              </a:r>
              <a:r>
                <a:rPr lang="en-US" dirty="0">
                  <a:solidFill>
                    <a:schemeClr val="tx1"/>
                  </a:solidFill>
                </a:rPr>
                <a:t> channel &amp; </a:t>
              </a:r>
              <a:r>
                <a:rPr lang="en-US" dirty="0" err="1">
                  <a:solidFill>
                    <a:schemeClr val="tx1"/>
                  </a:solidFill>
                  <a:latin typeface="Courier New" pitchFamily="49" charset="0"/>
                  <a:cs typeface="Courier New" pitchFamily="49" charset="0"/>
                </a:rPr>
                <a:t>std</a:t>
              </a:r>
              <a:r>
                <a:rPr lang="en-US" dirty="0">
                  <a:solidFill>
                    <a:schemeClr val="tx1"/>
                  </a:solidFill>
                  <a:latin typeface="Courier New" pitchFamily="49" charset="0"/>
                  <a:cs typeface="Courier New" pitchFamily="49" charset="0"/>
                </a:rPr>
                <a:t>::future</a:t>
              </a:r>
              <a:r>
                <a:rPr lang="en-US" dirty="0">
                  <a:solidFill>
                    <a:schemeClr val="tx1"/>
                  </a:solidFill>
                </a:rPr>
                <a:t> is an </a:t>
              </a:r>
              <a:r>
                <a:rPr lang="en-US" b="1" dirty="0">
                  <a:solidFill>
                    <a:schemeClr val="tx1"/>
                  </a:solidFill>
                </a:rPr>
                <a:t>output</a:t>
              </a:r>
              <a:r>
                <a:rPr lang="en-US" dirty="0">
                  <a:solidFill>
                    <a:schemeClr val="tx1"/>
                  </a:solidFill>
                </a:rPr>
                <a:t> channel, Objects of both these classes establish a safe communication channel between threads</a:t>
              </a:r>
              <a:endParaRPr lang="en-IN" dirty="0">
                <a:solidFill>
                  <a:schemeClr val="tx1"/>
                </a:solidFill>
              </a:endParaRPr>
            </a:p>
          </p:txBody>
        </p:sp>
        <p:sp>
          <p:nvSpPr>
            <p:cNvPr id="7" name="TextBox 6"/>
            <p:cNvSpPr txBox="1"/>
            <p:nvPr/>
          </p:nvSpPr>
          <p:spPr>
            <a:xfrm>
              <a:off x="5662628" y="1928802"/>
              <a:ext cx="1143008" cy="369332"/>
            </a:xfrm>
            <a:prstGeom prst="rect">
              <a:avLst/>
            </a:prstGeom>
            <a:noFill/>
          </p:spPr>
          <p:txBody>
            <a:bodyPr wrap="square" rtlCol="0">
              <a:spAutoFit/>
            </a:bodyPr>
            <a:lstStyle/>
            <a:p>
              <a:r>
                <a:rPr lang="en-US" dirty="0"/>
                <a:t>Thread A</a:t>
              </a:r>
              <a:endParaRPr lang="en-IN" dirty="0"/>
            </a:p>
          </p:txBody>
        </p:sp>
        <p:sp>
          <p:nvSpPr>
            <p:cNvPr id="8" name="TextBox 7"/>
            <p:cNvSpPr txBox="1"/>
            <p:nvPr/>
          </p:nvSpPr>
          <p:spPr>
            <a:xfrm>
              <a:off x="7715272" y="1928802"/>
              <a:ext cx="1143008" cy="369332"/>
            </a:xfrm>
            <a:prstGeom prst="rect">
              <a:avLst/>
            </a:prstGeom>
            <a:noFill/>
          </p:spPr>
          <p:txBody>
            <a:bodyPr wrap="square" rtlCol="0">
              <a:spAutoFit/>
            </a:bodyPr>
            <a:lstStyle/>
            <a:p>
              <a:r>
                <a:rPr lang="en-US" dirty="0"/>
                <a:t>Thread B</a:t>
              </a:r>
              <a:endParaRPr lang="en-IN" dirty="0"/>
            </a:p>
          </p:txBody>
        </p:sp>
        <p:sp>
          <p:nvSpPr>
            <p:cNvPr id="9" name="Oval 8"/>
            <p:cNvSpPr/>
            <p:nvPr/>
          </p:nvSpPr>
          <p:spPr>
            <a:xfrm>
              <a:off x="5948380" y="4143380"/>
              <a:ext cx="1143008" cy="1071570"/>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Shared State</a:t>
              </a:r>
              <a:endParaRPr lang="en-IN" sz="1400" dirty="0">
                <a:solidFill>
                  <a:schemeClr val="tx1"/>
                </a:solidFill>
              </a:endParaRPr>
            </a:p>
          </p:txBody>
        </p:sp>
        <p:sp>
          <p:nvSpPr>
            <p:cNvPr id="10" name="Rounded Rectangle 9"/>
            <p:cNvSpPr/>
            <p:nvPr/>
          </p:nvSpPr>
          <p:spPr>
            <a:xfrm>
              <a:off x="5662628" y="2357430"/>
              <a:ext cx="1214446"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promise</a:t>
              </a:r>
              <a:endParaRPr lang="en-IN" sz="1400" b="1" dirty="0"/>
            </a:p>
          </p:txBody>
        </p:sp>
        <p:cxnSp>
          <p:nvCxnSpPr>
            <p:cNvPr id="12" name="Straight Arrow Connector 11"/>
            <p:cNvCxnSpPr/>
            <p:nvPr/>
          </p:nvCxnSpPr>
          <p:spPr>
            <a:xfrm rot="5400000">
              <a:off x="5948380" y="3500438"/>
              <a:ext cx="1285884"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5376876" y="3000372"/>
              <a:ext cx="1428760"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future</a:t>
              </a:r>
              <a:endParaRPr lang="en-IN" sz="1400" b="1" dirty="0"/>
            </a:p>
          </p:txBody>
        </p:sp>
        <p:cxnSp>
          <p:nvCxnSpPr>
            <p:cNvPr id="16" name="Straight Arrow Connector 15"/>
            <p:cNvCxnSpPr/>
            <p:nvPr/>
          </p:nvCxnSpPr>
          <p:spPr>
            <a:xfrm rot="5400000">
              <a:off x="6056331" y="3821115"/>
              <a:ext cx="642942"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2" name="Diagram 21"/>
            <p:cNvGraphicFramePr/>
            <p:nvPr/>
          </p:nvGraphicFramePr>
          <p:xfrm>
            <a:off x="428596" y="2143116"/>
            <a:ext cx="4572000" cy="6463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0" name="Rectangle 19"/>
            <p:cNvSpPr/>
            <p:nvPr/>
          </p:nvSpPr>
          <p:spPr>
            <a:xfrm>
              <a:off x="428596" y="2857496"/>
              <a:ext cx="4714908" cy="738664"/>
            </a:xfrm>
            <a:prstGeom prst="rect">
              <a:avLst/>
            </a:prstGeom>
          </p:spPr>
          <p:txBody>
            <a:bodyPr wrap="square">
              <a:spAutoFit/>
            </a:bodyPr>
            <a:lstStyle/>
            <a:p>
              <a:r>
                <a:rPr lang="en-IN" sz="1400" b="1" dirty="0" err="1">
                  <a:solidFill>
                    <a:schemeClr val="tx1">
                      <a:lumMod val="50000"/>
                      <a:lumOff val="50000"/>
                    </a:schemeClr>
                  </a:solidFill>
                  <a:latin typeface="Courier New" pitchFamily="49" charset="0"/>
                  <a:cs typeface="Courier New" pitchFamily="49" charset="0"/>
                </a:rPr>
                <a:t>std</a:t>
              </a:r>
              <a:r>
                <a:rPr lang="en-IN" sz="1400" b="1" dirty="0">
                  <a:solidFill>
                    <a:schemeClr val="tx1">
                      <a:lumMod val="50000"/>
                      <a:lumOff val="50000"/>
                    </a:schemeClr>
                  </a:solidFill>
                  <a:latin typeface="Courier New" pitchFamily="49" charset="0"/>
                  <a:cs typeface="Courier New" pitchFamily="49" charset="0"/>
                </a:rPr>
                <a:t>::promise&lt;string&gt; </a:t>
              </a:r>
              <a:r>
                <a:rPr lang="en-IN" sz="1400" b="1" dirty="0" err="1">
                  <a:solidFill>
                    <a:schemeClr val="tx1">
                      <a:lumMod val="50000"/>
                      <a:lumOff val="50000"/>
                    </a:schemeClr>
                  </a:solidFill>
                  <a:latin typeface="Courier New" pitchFamily="49" charset="0"/>
                  <a:cs typeface="Courier New" pitchFamily="49" charset="0"/>
                </a:rPr>
                <a:t>prms</a:t>
              </a:r>
              <a:r>
                <a:rPr lang="en-IN" sz="1400" b="1" dirty="0">
                  <a:solidFill>
                    <a:schemeClr val="tx1">
                      <a:lumMod val="50000"/>
                      <a:lumOff val="50000"/>
                    </a:schemeClr>
                  </a:solidFill>
                  <a:latin typeface="Courier New" pitchFamily="49" charset="0"/>
                  <a:cs typeface="Courier New" pitchFamily="49" charset="0"/>
                </a:rPr>
                <a:t>;</a:t>
              </a:r>
            </a:p>
            <a:p>
              <a:r>
                <a:rPr lang="en-IN" sz="1400" b="1" dirty="0" err="1">
                  <a:latin typeface="Courier New" pitchFamily="49" charset="0"/>
                  <a:cs typeface="Courier New" pitchFamily="49" charset="0"/>
                </a:rPr>
                <a:t>std</a:t>
              </a:r>
              <a:r>
                <a:rPr lang="en-IN" sz="1400" b="1" dirty="0">
                  <a:latin typeface="Courier New" pitchFamily="49" charset="0"/>
                  <a:cs typeface="Courier New" pitchFamily="49" charset="0"/>
                </a:rPr>
                <a:t>::future&lt;string&gt; </a:t>
              </a:r>
              <a:r>
                <a:rPr lang="en-IN" sz="1400" b="1" dirty="0" err="1">
                  <a:latin typeface="Courier New" pitchFamily="49" charset="0"/>
                  <a:cs typeface="Courier New" pitchFamily="49" charset="0"/>
                </a:rPr>
                <a:t>ftr</a:t>
              </a:r>
              <a:r>
                <a:rPr lang="en-IN" sz="1400" b="1" dirty="0">
                  <a:latin typeface="Courier New" pitchFamily="49" charset="0"/>
                  <a:cs typeface="Courier New" pitchFamily="49" charset="0"/>
                </a:rPr>
                <a:t>;</a:t>
              </a:r>
            </a:p>
            <a:p>
              <a:r>
                <a:rPr lang="en-IN" sz="1400" b="1" dirty="0" err="1">
                  <a:latin typeface="Courier New" pitchFamily="49" charset="0"/>
                  <a:cs typeface="Courier New" pitchFamily="49" charset="0"/>
                </a:rPr>
                <a:t>ftr</a:t>
              </a:r>
              <a:r>
                <a:rPr lang="en-IN" sz="1400" b="1" dirty="0">
                  <a:latin typeface="Courier New" pitchFamily="49" charset="0"/>
                  <a:cs typeface="Courier New" pitchFamily="49" charset="0"/>
                </a:rPr>
                <a:t> = </a:t>
              </a:r>
              <a:r>
                <a:rPr lang="en-IN" sz="1400" b="1" dirty="0" err="1">
                  <a:latin typeface="Courier New" pitchFamily="49" charset="0"/>
                  <a:cs typeface="Courier New" pitchFamily="49" charset="0"/>
                </a:rPr>
                <a:t>prms.get_future</a:t>
              </a:r>
              <a:r>
                <a:rPr lang="en-IN" sz="1400" b="1" dirty="0">
                  <a:latin typeface="Courier New" pitchFamily="49" charset="0"/>
                  <a:cs typeface="Courier New" pitchFamily="49" charset="0"/>
                </a:rPr>
                <a:t>();</a:t>
              </a:r>
            </a:p>
          </p:txBody>
        </p:sp>
        <p:graphicFrame>
          <p:nvGraphicFramePr>
            <p:cNvPr id="23" name="Diagram 22"/>
            <p:cNvGraphicFramePr/>
            <p:nvPr/>
          </p:nvGraphicFramePr>
          <p:xfrm>
            <a:off x="428596" y="3714752"/>
            <a:ext cx="4572000" cy="221457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smtClean="0"/>
              <a:pPr/>
              <a:t>194</a:t>
            </a:fld>
            <a:endParaRPr lang="en-IN"/>
          </a:p>
        </p:txBody>
      </p:sp>
      <p:grpSp>
        <p:nvGrpSpPr>
          <p:cNvPr id="21" name="Group 20"/>
          <p:cNvGrpSpPr/>
          <p:nvPr/>
        </p:nvGrpSpPr>
        <p:grpSpPr>
          <a:xfrm>
            <a:off x="20312" y="5980424"/>
            <a:ext cx="1730530" cy="888429"/>
            <a:chOff x="214282" y="5969571"/>
            <a:chExt cx="1730530" cy="888429"/>
          </a:xfrm>
        </p:grpSpPr>
        <p:sp>
          <p:nvSpPr>
            <p:cNvPr id="24" name="TextBox 23"/>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rPr>
                <a:t>11</a:t>
              </a:r>
              <a:endParaRPr lang="en-IN" sz="4000" b="1" dirty="0">
                <a:solidFill>
                  <a:srgbClr val="FF0000"/>
                </a:solidFill>
              </a:endParaRPr>
            </a:p>
          </p:txBody>
        </p:sp>
        <p:pic>
          <p:nvPicPr>
            <p:cNvPr id="25" name="Picture 2" descr="Image result for c++ 11 logo"/>
            <p:cNvPicPr>
              <a:picLocks noChangeAspect="1" noChangeArrowheads="1"/>
            </p:cNvPicPr>
            <p:nvPr/>
          </p:nvPicPr>
          <p:blipFill>
            <a:blip r:embed="rId17"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209417901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14282" y="112692"/>
            <a:ext cx="8817034" cy="6030952"/>
            <a:chOff x="214282" y="112692"/>
            <a:chExt cx="8817034" cy="6030952"/>
          </a:xfrm>
        </p:grpSpPr>
        <p:graphicFrame>
          <p:nvGraphicFramePr>
            <p:cNvPr id="13" name="Diagram 12"/>
            <p:cNvGraphicFramePr/>
            <p:nvPr/>
          </p:nvGraphicFramePr>
          <p:xfrm>
            <a:off x="2571736" y="112692"/>
            <a:ext cx="6459580" cy="428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357158" y="714356"/>
              <a:ext cx="7929618" cy="92333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just"/>
              <a:r>
                <a:rPr lang="en-US" dirty="0">
                  <a:solidFill>
                    <a:schemeClr val="tx1"/>
                  </a:solidFill>
                </a:rPr>
                <a:t>A </a:t>
              </a:r>
              <a:r>
                <a:rPr lang="en-US" dirty="0" err="1">
                  <a:solidFill>
                    <a:schemeClr val="tx1"/>
                  </a:solidFill>
                  <a:latin typeface="Courier New" pitchFamily="49" charset="0"/>
                  <a:cs typeface="Courier New" pitchFamily="49" charset="0"/>
                </a:rPr>
                <a:t>std</a:t>
              </a:r>
              <a:r>
                <a:rPr lang="en-US" dirty="0">
                  <a:solidFill>
                    <a:schemeClr val="tx1"/>
                  </a:solidFill>
                  <a:latin typeface="Courier New" pitchFamily="49" charset="0"/>
                  <a:cs typeface="Courier New" pitchFamily="49" charset="0"/>
                </a:rPr>
                <a:t>::promise </a:t>
              </a:r>
              <a:r>
                <a:rPr lang="en-US" dirty="0">
                  <a:solidFill>
                    <a:schemeClr val="tx1"/>
                  </a:solidFill>
                </a:rPr>
                <a:t>is a </a:t>
              </a:r>
              <a:r>
                <a:rPr lang="en-US" b="1" dirty="0">
                  <a:solidFill>
                    <a:schemeClr val="tx1"/>
                  </a:solidFill>
                </a:rPr>
                <a:t>input</a:t>
              </a:r>
              <a:r>
                <a:rPr lang="en-US" dirty="0">
                  <a:solidFill>
                    <a:schemeClr val="tx1"/>
                  </a:solidFill>
                </a:rPr>
                <a:t> channel &amp; </a:t>
              </a:r>
              <a:r>
                <a:rPr lang="en-US" dirty="0" err="1">
                  <a:solidFill>
                    <a:schemeClr val="tx1"/>
                  </a:solidFill>
                  <a:latin typeface="Courier New" pitchFamily="49" charset="0"/>
                  <a:cs typeface="Courier New" pitchFamily="49" charset="0"/>
                </a:rPr>
                <a:t>std</a:t>
              </a:r>
              <a:r>
                <a:rPr lang="en-US" dirty="0">
                  <a:solidFill>
                    <a:schemeClr val="tx1"/>
                  </a:solidFill>
                  <a:latin typeface="Courier New" pitchFamily="49" charset="0"/>
                  <a:cs typeface="Courier New" pitchFamily="49" charset="0"/>
                </a:rPr>
                <a:t>::future</a:t>
              </a:r>
              <a:r>
                <a:rPr lang="en-US" dirty="0">
                  <a:solidFill>
                    <a:schemeClr val="tx1"/>
                  </a:solidFill>
                </a:rPr>
                <a:t> is an </a:t>
              </a:r>
              <a:r>
                <a:rPr lang="en-US" b="1" dirty="0">
                  <a:solidFill>
                    <a:schemeClr val="tx1"/>
                  </a:solidFill>
                </a:rPr>
                <a:t>output</a:t>
              </a:r>
              <a:r>
                <a:rPr lang="en-US" dirty="0">
                  <a:solidFill>
                    <a:schemeClr val="tx1"/>
                  </a:solidFill>
                </a:rPr>
                <a:t> channel, Objects of both these classes establish a safe communication channel between threads</a:t>
              </a:r>
              <a:endParaRPr lang="en-IN" dirty="0">
                <a:solidFill>
                  <a:schemeClr val="tx1"/>
                </a:solidFill>
              </a:endParaRPr>
            </a:p>
          </p:txBody>
        </p:sp>
        <p:sp>
          <p:nvSpPr>
            <p:cNvPr id="7" name="TextBox 6"/>
            <p:cNvSpPr txBox="1"/>
            <p:nvPr/>
          </p:nvSpPr>
          <p:spPr>
            <a:xfrm>
              <a:off x="5662628" y="1928802"/>
              <a:ext cx="1143008" cy="369332"/>
            </a:xfrm>
            <a:prstGeom prst="rect">
              <a:avLst/>
            </a:prstGeom>
            <a:noFill/>
          </p:spPr>
          <p:txBody>
            <a:bodyPr wrap="square" rtlCol="0">
              <a:spAutoFit/>
            </a:bodyPr>
            <a:lstStyle/>
            <a:p>
              <a:r>
                <a:rPr lang="en-US" dirty="0"/>
                <a:t>Thread A</a:t>
              </a:r>
              <a:endParaRPr lang="en-IN" dirty="0"/>
            </a:p>
          </p:txBody>
        </p:sp>
        <p:sp>
          <p:nvSpPr>
            <p:cNvPr id="8" name="TextBox 7"/>
            <p:cNvSpPr txBox="1"/>
            <p:nvPr/>
          </p:nvSpPr>
          <p:spPr>
            <a:xfrm>
              <a:off x="7715272" y="1928802"/>
              <a:ext cx="1143008" cy="369332"/>
            </a:xfrm>
            <a:prstGeom prst="rect">
              <a:avLst/>
            </a:prstGeom>
            <a:noFill/>
          </p:spPr>
          <p:txBody>
            <a:bodyPr wrap="square" rtlCol="0">
              <a:spAutoFit/>
            </a:bodyPr>
            <a:lstStyle/>
            <a:p>
              <a:r>
                <a:rPr lang="en-US" dirty="0"/>
                <a:t>Thread B</a:t>
              </a:r>
              <a:endParaRPr lang="en-IN" dirty="0"/>
            </a:p>
          </p:txBody>
        </p:sp>
        <p:sp>
          <p:nvSpPr>
            <p:cNvPr id="9" name="Oval 8"/>
            <p:cNvSpPr/>
            <p:nvPr/>
          </p:nvSpPr>
          <p:spPr>
            <a:xfrm>
              <a:off x="5948380" y="4143380"/>
              <a:ext cx="1143008" cy="1071570"/>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Shared State</a:t>
              </a:r>
              <a:endParaRPr lang="en-IN" sz="1400" dirty="0">
                <a:solidFill>
                  <a:schemeClr val="tx1"/>
                </a:solidFill>
              </a:endParaRPr>
            </a:p>
          </p:txBody>
        </p:sp>
        <p:sp>
          <p:nvSpPr>
            <p:cNvPr id="10" name="Rounded Rectangle 9"/>
            <p:cNvSpPr/>
            <p:nvPr/>
          </p:nvSpPr>
          <p:spPr>
            <a:xfrm>
              <a:off x="7572396" y="2357430"/>
              <a:ext cx="1214446"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promise</a:t>
              </a:r>
              <a:endParaRPr lang="en-IN" sz="1400" b="1" dirty="0"/>
            </a:p>
          </p:txBody>
        </p:sp>
        <p:cxnSp>
          <p:nvCxnSpPr>
            <p:cNvPr id="12" name="Straight Arrow Connector 11"/>
            <p:cNvCxnSpPr>
              <a:stCxn id="10" idx="2"/>
            </p:cNvCxnSpPr>
            <p:nvPr/>
          </p:nvCxnSpPr>
          <p:spPr>
            <a:xfrm rot="5400000">
              <a:off x="6741735" y="2706290"/>
              <a:ext cx="1286678" cy="158909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5429256" y="2571744"/>
              <a:ext cx="1428760"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future</a:t>
              </a:r>
              <a:endParaRPr lang="en-IN" sz="1400" b="1" dirty="0"/>
            </a:p>
          </p:txBody>
        </p:sp>
        <p:cxnSp>
          <p:nvCxnSpPr>
            <p:cNvPr id="16" name="Straight Arrow Connector 15"/>
            <p:cNvCxnSpPr/>
            <p:nvPr/>
          </p:nvCxnSpPr>
          <p:spPr>
            <a:xfrm rot="16200000" flipH="1">
              <a:off x="5831694" y="3598066"/>
              <a:ext cx="1071570" cy="1905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0" name="Diagram 29"/>
            <p:cNvGraphicFramePr/>
            <p:nvPr/>
          </p:nvGraphicFramePr>
          <p:xfrm>
            <a:off x="500034" y="2143116"/>
            <a:ext cx="4572000" cy="6463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9" name="Rectangle 28"/>
            <p:cNvSpPr/>
            <p:nvPr/>
          </p:nvSpPr>
          <p:spPr>
            <a:xfrm>
              <a:off x="214282" y="3000372"/>
              <a:ext cx="4929222" cy="1169551"/>
            </a:xfrm>
            <a:prstGeom prst="rect">
              <a:avLst/>
            </a:prstGeom>
          </p:spPr>
          <p:txBody>
            <a:bodyPr wrap="square">
              <a:spAutoFit/>
            </a:bodyPr>
            <a:lstStyle/>
            <a:p>
              <a:r>
                <a:rPr lang="en-IN" sz="1400" b="1" dirty="0" err="1">
                  <a:solidFill>
                    <a:schemeClr val="tx1">
                      <a:lumMod val="50000"/>
                      <a:lumOff val="50000"/>
                    </a:schemeClr>
                  </a:solidFill>
                  <a:latin typeface="Courier New" pitchFamily="49" charset="0"/>
                  <a:cs typeface="Courier New" pitchFamily="49" charset="0"/>
                </a:rPr>
                <a:t>std</a:t>
              </a:r>
              <a:r>
                <a:rPr lang="en-IN" sz="1400" b="1" dirty="0">
                  <a:solidFill>
                    <a:schemeClr val="tx1">
                      <a:lumMod val="50000"/>
                      <a:lumOff val="50000"/>
                    </a:schemeClr>
                  </a:solidFill>
                  <a:latin typeface="Courier New" pitchFamily="49" charset="0"/>
                  <a:cs typeface="Courier New" pitchFamily="49" charset="0"/>
                </a:rPr>
                <a:t>::promise&lt;string&gt; </a:t>
              </a:r>
              <a:r>
                <a:rPr lang="en-IN" sz="1400" b="1" dirty="0" err="1">
                  <a:solidFill>
                    <a:schemeClr val="tx1">
                      <a:lumMod val="50000"/>
                      <a:lumOff val="50000"/>
                    </a:schemeClr>
                  </a:solidFill>
                  <a:latin typeface="Courier New" pitchFamily="49" charset="0"/>
                  <a:cs typeface="Courier New" pitchFamily="49" charset="0"/>
                </a:rPr>
                <a:t>prms</a:t>
              </a:r>
              <a:r>
                <a:rPr lang="en-IN" sz="1400" b="1" dirty="0">
                  <a:solidFill>
                    <a:schemeClr val="tx1">
                      <a:lumMod val="50000"/>
                      <a:lumOff val="50000"/>
                    </a:schemeClr>
                  </a:solidFill>
                  <a:latin typeface="Courier New" pitchFamily="49" charset="0"/>
                  <a:cs typeface="Courier New" pitchFamily="49" charset="0"/>
                </a:rPr>
                <a:t>;</a:t>
              </a:r>
            </a:p>
            <a:p>
              <a:r>
                <a:rPr lang="en-IN" sz="1400" b="1" dirty="0" err="1">
                  <a:solidFill>
                    <a:schemeClr val="tx1">
                      <a:lumMod val="50000"/>
                      <a:lumOff val="50000"/>
                    </a:schemeClr>
                  </a:solidFill>
                  <a:latin typeface="Courier New" pitchFamily="49" charset="0"/>
                  <a:cs typeface="Courier New" pitchFamily="49" charset="0"/>
                </a:rPr>
                <a:t>std</a:t>
              </a:r>
              <a:r>
                <a:rPr lang="en-IN" sz="1400" b="1" dirty="0">
                  <a:solidFill>
                    <a:schemeClr val="tx1">
                      <a:lumMod val="50000"/>
                      <a:lumOff val="50000"/>
                    </a:schemeClr>
                  </a:solidFill>
                  <a:latin typeface="Courier New" pitchFamily="49" charset="0"/>
                  <a:cs typeface="Courier New" pitchFamily="49" charset="0"/>
                </a:rPr>
                <a:t>::future&lt;string&gt; </a:t>
              </a:r>
              <a:r>
                <a:rPr lang="en-IN" sz="1400" b="1" dirty="0" err="1">
                  <a:solidFill>
                    <a:schemeClr val="tx1">
                      <a:lumMod val="50000"/>
                      <a:lumOff val="50000"/>
                    </a:schemeClr>
                  </a:solidFill>
                  <a:latin typeface="Courier New" pitchFamily="49" charset="0"/>
                  <a:cs typeface="Courier New" pitchFamily="49" charset="0"/>
                </a:rPr>
                <a:t>ftr</a:t>
              </a:r>
              <a:r>
                <a:rPr lang="en-IN" sz="1400" b="1" dirty="0">
                  <a:solidFill>
                    <a:schemeClr val="tx1">
                      <a:lumMod val="50000"/>
                      <a:lumOff val="50000"/>
                    </a:schemeClr>
                  </a:solidFill>
                  <a:latin typeface="Courier New" pitchFamily="49" charset="0"/>
                  <a:cs typeface="Courier New" pitchFamily="49" charset="0"/>
                </a:rPr>
                <a:t>;</a:t>
              </a:r>
            </a:p>
            <a:p>
              <a:r>
                <a:rPr lang="en-IN" sz="1400" b="1" dirty="0" err="1">
                  <a:solidFill>
                    <a:schemeClr val="tx1">
                      <a:lumMod val="50000"/>
                      <a:lumOff val="50000"/>
                    </a:schemeClr>
                  </a:solidFill>
                  <a:latin typeface="Courier New" pitchFamily="49" charset="0"/>
                  <a:cs typeface="Courier New" pitchFamily="49" charset="0"/>
                </a:rPr>
                <a:t>ftr</a:t>
              </a:r>
              <a:r>
                <a:rPr lang="en-IN" sz="1400" b="1" dirty="0">
                  <a:solidFill>
                    <a:schemeClr val="tx1">
                      <a:lumMod val="50000"/>
                      <a:lumOff val="50000"/>
                    </a:schemeClr>
                  </a:solidFill>
                  <a:latin typeface="Courier New" pitchFamily="49" charset="0"/>
                  <a:cs typeface="Courier New" pitchFamily="49" charset="0"/>
                </a:rPr>
                <a:t> = </a:t>
              </a:r>
              <a:r>
                <a:rPr lang="en-IN" sz="1400" b="1" dirty="0" err="1">
                  <a:solidFill>
                    <a:schemeClr val="tx1">
                      <a:lumMod val="50000"/>
                      <a:lumOff val="50000"/>
                    </a:schemeClr>
                  </a:solidFill>
                  <a:latin typeface="Courier New" pitchFamily="49" charset="0"/>
                  <a:cs typeface="Courier New" pitchFamily="49" charset="0"/>
                </a:rPr>
                <a:t>prms.get_future</a:t>
              </a:r>
              <a:r>
                <a:rPr lang="en-IN" sz="1400" b="1" dirty="0">
                  <a:solidFill>
                    <a:schemeClr val="tx1">
                      <a:lumMod val="50000"/>
                      <a:lumOff val="50000"/>
                    </a:schemeClr>
                  </a:solidFill>
                  <a:latin typeface="Courier New" pitchFamily="49" charset="0"/>
                  <a:cs typeface="Courier New" pitchFamily="49" charset="0"/>
                </a:rPr>
                <a:t>();</a:t>
              </a:r>
            </a:p>
            <a:p>
              <a:r>
                <a:rPr lang="en-IN" sz="1400" b="1" dirty="0" err="1">
                  <a:latin typeface="Courier New" pitchFamily="49" charset="0"/>
                  <a:cs typeface="Courier New" pitchFamily="49" charset="0"/>
                </a:rPr>
                <a:t>std</a:t>
              </a:r>
              <a:r>
                <a:rPr lang="en-IN" sz="1400" b="1" dirty="0">
                  <a:latin typeface="Courier New" pitchFamily="49" charset="0"/>
                  <a:cs typeface="Courier New" pitchFamily="49" charset="0"/>
                </a:rPr>
                <a:t>::thread </a:t>
              </a:r>
              <a:r>
                <a:rPr lang="en-IN" sz="1400" b="1" dirty="0" err="1">
                  <a:latin typeface="Courier New" pitchFamily="49" charset="0"/>
                  <a:cs typeface="Courier New" pitchFamily="49" charset="0"/>
                </a:rPr>
                <a:t>th</a:t>
              </a:r>
              <a:r>
                <a:rPr lang="en-IN" sz="1400" b="1" dirty="0">
                  <a:latin typeface="Courier New" pitchFamily="49" charset="0"/>
                  <a:cs typeface="Courier New" pitchFamily="49" charset="0"/>
                </a:rPr>
                <a:t>(&amp;</a:t>
              </a:r>
              <a:r>
                <a:rPr lang="en-IN" sz="1400" b="1" dirty="0" err="1">
                  <a:latin typeface="Courier New" pitchFamily="49" charset="0"/>
                  <a:cs typeface="Courier New" pitchFamily="49" charset="0"/>
                </a:rPr>
                <a:t>thFun</a:t>
              </a:r>
              <a:r>
                <a:rPr lang="en-IN" sz="1400" b="1" dirty="0">
                  <a:latin typeface="Courier New" pitchFamily="49" charset="0"/>
                  <a:cs typeface="Courier New" pitchFamily="49" charset="0"/>
                </a:rPr>
                <a:t>, </a:t>
              </a:r>
              <a:r>
                <a:rPr lang="en-IN" sz="1400" b="1" dirty="0" err="1">
                  <a:latin typeface="Courier New" pitchFamily="49" charset="0"/>
                  <a:cs typeface="Courier New" pitchFamily="49" charset="0"/>
                </a:rPr>
                <a:t>std</a:t>
              </a:r>
              <a:r>
                <a:rPr lang="en-IN" sz="1400" b="1" dirty="0">
                  <a:latin typeface="Courier New" pitchFamily="49" charset="0"/>
                  <a:cs typeface="Courier New" pitchFamily="49" charset="0"/>
                </a:rPr>
                <a:t>::move(</a:t>
              </a:r>
              <a:r>
                <a:rPr lang="en-IN" sz="1400" b="1" dirty="0" err="1">
                  <a:latin typeface="Courier New" pitchFamily="49" charset="0"/>
                  <a:cs typeface="Courier New" pitchFamily="49" charset="0"/>
                </a:rPr>
                <a:t>prms</a:t>
              </a:r>
              <a:r>
                <a:rPr lang="en-IN" sz="1400" b="1" dirty="0">
                  <a:latin typeface="Courier New" pitchFamily="49" charset="0"/>
                  <a:cs typeface="Courier New" pitchFamily="49" charset="0"/>
                </a:rPr>
                <a:t>));</a:t>
              </a:r>
            </a:p>
            <a:p>
              <a:endParaRPr lang="en-IN" sz="1400" b="1" dirty="0">
                <a:latin typeface="Courier New" pitchFamily="49" charset="0"/>
                <a:cs typeface="Courier New" pitchFamily="49" charset="0"/>
              </a:endParaRPr>
            </a:p>
          </p:txBody>
        </p:sp>
        <p:graphicFrame>
          <p:nvGraphicFramePr>
            <p:cNvPr id="32" name="Diagram 31"/>
            <p:cNvGraphicFramePr/>
            <p:nvPr/>
          </p:nvGraphicFramePr>
          <p:xfrm>
            <a:off x="357158" y="4143380"/>
            <a:ext cx="5286412" cy="200026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smtClean="0"/>
              <a:pPr/>
              <a:t>195</a:t>
            </a:fld>
            <a:endParaRPr lang="en-IN"/>
          </a:p>
        </p:txBody>
      </p:sp>
      <p:grpSp>
        <p:nvGrpSpPr>
          <p:cNvPr id="20" name="Group 19"/>
          <p:cNvGrpSpPr/>
          <p:nvPr/>
        </p:nvGrpSpPr>
        <p:grpSpPr>
          <a:xfrm>
            <a:off x="20312" y="5980424"/>
            <a:ext cx="1730530" cy="888429"/>
            <a:chOff x="214282" y="5969571"/>
            <a:chExt cx="1730530" cy="888429"/>
          </a:xfrm>
        </p:grpSpPr>
        <p:sp>
          <p:nvSpPr>
            <p:cNvPr id="21" name="TextBox 20"/>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rPr>
                <a:t>11</a:t>
              </a:r>
              <a:endParaRPr lang="en-IN" sz="4000" b="1" dirty="0">
                <a:solidFill>
                  <a:srgbClr val="FF0000"/>
                </a:solidFill>
              </a:endParaRPr>
            </a:p>
          </p:txBody>
        </p:sp>
        <p:pic>
          <p:nvPicPr>
            <p:cNvPr id="22" name="Picture 2" descr="Image result for c++ 11 logo"/>
            <p:cNvPicPr>
              <a:picLocks noChangeAspect="1" noChangeArrowheads="1"/>
            </p:cNvPicPr>
            <p:nvPr/>
          </p:nvPicPr>
          <p:blipFill>
            <a:blip r:embed="rId17"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406647970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85720" y="112692"/>
            <a:ext cx="8745596" cy="6030952"/>
            <a:chOff x="285720" y="112692"/>
            <a:chExt cx="8745596" cy="6030952"/>
          </a:xfrm>
        </p:grpSpPr>
        <p:graphicFrame>
          <p:nvGraphicFramePr>
            <p:cNvPr id="13" name="Diagram 12"/>
            <p:cNvGraphicFramePr/>
            <p:nvPr/>
          </p:nvGraphicFramePr>
          <p:xfrm>
            <a:off x="2571736" y="112692"/>
            <a:ext cx="6459580" cy="428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357158" y="714356"/>
              <a:ext cx="7929618" cy="92333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just"/>
              <a:r>
                <a:rPr lang="en-US" dirty="0">
                  <a:solidFill>
                    <a:schemeClr val="tx1"/>
                  </a:solidFill>
                </a:rPr>
                <a:t>A </a:t>
              </a:r>
              <a:r>
                <a:rPr lang="en-US" dirty="0" err="1">
                  <a:solidFill>
                    <a:schemeClr val="tx1"/>
                  </a:solidFill>
                  <a:latin typeface="Courier New" pitchFamily="49" charset="0"/>
                  <a:cs typeface="Courier New" pitchFamily="49" charset="0"/>
                </a:rPr>
                <a:t>std</a:t>
              </a:r>
              <a:r>
                <a:rPr lang="en-US" dirty="0">
                  <a:solidFill>
                    <a:schemeClr val="tx1"/>
                  </a:solidFill>
                  <a:latin typeface="Courier New" pitchFamily="49" charset="0"/>
                  <a:cs typeface="Courier New" pitchFamily="49" charset="0"/>
                </a:rPr>
                <a:t>::promise </a:t>
              </a:r>
              <a:r>
                <a:rPr lang="en-US" dirty="0">
                  <a:solidFill>
                    <a:schemeClr val="tx1"/>
                  </a:solidFill>
                </a:rPr>
                <a:t>is a </a:t>
              </a:r>
              <a:r>
                <a:rPr lang="en-US" b="1" dirty="0">
                  <a:solidFill>
                    <a:schemeClr val="tx1"/>
                  </a:solidFill>
                </a:rPr>
                <a:t>input</a:t>
              </a:r>
              <a:r>
                <a:rPr lang="en-US" dirty="0">
                  <a:solidFill>
                    <a:schemeClr val="tx1"/>
                  </a:solidFill>
                </a:rPr>
                <a:t> channel &amp; </a:t>
              </a:r>
              <a:r>
                <a:rPr lang="en-US" dirty="0" err="1">
                  <a:solidFill>
                    <a:schemeClr val="tx1"/>
                  </a:solidFill>
                  <a:latin typeface="Courier New" pitchFamily="49" charset="0"/>
                  <a:cs typeface="Courier New" pitchFamily="49" charset="0"/>
                </a:rPr>
                <a:t>std</a:t>
              </a:r>
              <a:r>
                <a:rPr lang="en-US" dirty="0">
                  <a:solidFill>
                    <a:schemeClr val="tx1"/>
                  </a:solidFill>
                  <a:latin typeface="Courier New" pitchFamily="49" charset="0"/>
                  <a:cs typeface="Courier New" pitchFamily="49" charset="0"/>
                </a:rPr>
                <a:t>::future</a:t>
              </a:r>
              <a:r>
                <a:rPr lang="en-US" dirty="0">
                  <a:solidFill>
                    <a:schemeClr val="tx1"/>
                  </a:solidFill>
                </a:rPr>
                <a:t> is an </a:t>
              </a:r>
              <a:r>
                <a:rPr lang="en-US" b="1" dirty="0">
                  <a:solidFill>
                    <a:schemeClr val="tx1"/>
                  </a:solidFill>
                </a:rPr>
                <a:t>output</a:t>
              </a:r>
              <a:r>
                <a:rPr lang="en-US" dirty="0">
                  <a:solidFill>
                    <a:schemeClr val="tx1"/>
                  </a:solidFill>
                </a:rPr>
                <a:t> channel, Objects of both these classes establish a safe communication channel between threads</a:t>
              </a:r>
              <a:endParaRPr lang="en-IN" dirty="0">
                <a:solidFill>
                  <a:schemeClr val="tx1"/>
                </a:solidFill>
              </a:endParaRPr>
            </a:p>
          </p:txBody>
        </p:sp>
        <p:sp>
          <p:nvSpPr>
            <p:cNvPr id="7" name="TextBox 6"/>
            <p:cNvSpPr txBox="1"/>
            <p:nvPr/>
          </p:nvSpPr>
          <p:spPr>
            <a:xfrm>
              <a:off x="5662628" y="1928802"/>
              <a:ext cx="1143008" cy="369332"/>
            </a:xfrm>
            <a:prstGeom prst="rect">
              <a:avLst/>
            </a:prstGeom>
            <a:noFill/>
          </p:spPr>
          <p:txBody>
            <a:bodyPr wrap="square" rtlCol="0">
              <a:spAutoFit/>
            </a:bodyPr>
            <a:lstStyle/>
            <a:p>
              <a:r>
                <a:rPr lang="en-US" dirty="0"/>
                <a:t>Thread A</a:t>
              </a:r>
              <a:endParaRPr lang="en-IN" dirty="0"/>
            </a:p>
          </p:txBody>
        </p:sp>
        <p:sp>
          <p:nvSpPr>
            <p:cNvPr id="8" name="TextBox 7"/>
            <p:cNvSpPr txBox="1"/>
            <p:nvPr/>
          </p:nvSpPr>
          <p:spPr>
            <a:xfrm>
              <a:off x="7715272" y="1928802"/>
              <a:ext cx="1143008" cy="369332"/>
            </a:xfrm>
            <a:prstGeom prst="rect">
              <a:avLst/>
            </a:prstGeom>
            <a:noFill/>
          </p:spPr>
          <p:txBody>
            <a:bodyPr wrap="square" rtlCol="0">
              <a:spAutoFit/>
            </a:bodyPr>
            <a:lstStyle/>
            <a:p>
              <a:r>
                <a:rPr lang="en-US" dirty="0"/>
                <a:t>Thread B</a:t>
              </a:r>
              <a:endParaRPr lang="en-IN" dirty="0"/>
            </a:p>
          </p:txBody>
        </p:sp>
        <p:sp>
          <p:nvSpPr>
            <p:cNvPr id="9" name="Oval 8"/>
            <p:cNvSpPr/>
            <p:nvPr/>
          </p:nvSpPr>
          <p:spPr>
            <a:xfrm>
              <a:off x="5948380" y="4143380"/>
              <a:ext cx="1143008" cy="1071570"/>
            </a:xfrm>
            <a:prstGeom prst="ellipse">
              <a:avLst/>
            </a:prstGeom>
            <a:solidFill>
              <a:schemeClr val="accent6">
                <a:lumMod val="60000"/>
                <a:lumOff val="4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Shared State</a:t>
              </a:r>
              <a:endParaRPr lang="en-IN" sz="1400" dirty="0">
                <a:solidFill>
                  <a:schemeClr val="tx1"/>
                </a:solidFill>
              </a:endParaRPr>
            </a:p>
          </p:txBody>
        </p:sp>
        <p:sp>
          <p:nvSpPr>
            <p:cNvPr id="10" name="Rounded Rectangle 9"/>
            <p:cNvSpPr/>
            <p:nvPr/>
          </p:nvSpPr>
          <p:spPr>
            <a:xfrm>
              <a:off x="7572396" y="2357430"/>
              <a:ext cx="1214446"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promise</a:t>
              </a:r>
              <a:endParaRPr lang="en-IN" sz="1400" b="1" dirty="0"/>
            </a:p>
          </p:txBody>
        </p:sp>
        <p:cxnSp>
          <p:nvCxnSpPr>
            <p:cNvPr id="12" name="Straight Arrow Connector 11"/>
            <p:cNvCxnSpPr>
              <a:stCxn id="10" idx="2"/>
            </p:cNvCxnSpPr>
            <p:nvPr/>
          </p:nvCxnSpPr>
          <p:spPr>
            <a:xfrm rot="5400000">
              <a:off x="6741735" y="2706290"/>
              <a:ext cx="1286678" cy="158909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5429256" y="2571744"/>
              <a:ext cx="1428760"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future</a:t>
              </a:r>
              <a:endParaRPr lang="en-IN" sz="1400" b="1" dirty="0"/>
            </a:p>
          </p:txBody>
        </p:sp>
        <p:cxnSp>
          <p:nvCxnSpPr>
            <p:cNvPr id="16" name="Straight Arrow Connector 15"/>
            <p:cNvCxnSpPr/>
            <p:nvPr/>
          </p:nvCxnSpPr>
          <p:spPr>
            <a:xfrm rot="16200000" flipH="1">
              <a:off x="5831694" y="3598066"/>
              <a:ext cx="1071570" cy="1905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flipV="1">
              <a:off x="7072330" y="3500438"/>
              <a:ext cx="857256" cy="642942"/>
            </a:xfrm>
            <a:prstGeom prst="straightConnector1">
              <a:avLst/>
            </a:prstGeom>
            <a:ln w="38100">
              <a:solidFill>
                <a:srgbClr val="FF000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rot="19317679">
              <a:off x="7281657" y="3737282"/>
              <a:ext cx="1214446" cy="307777"/>
            </a:xfrm>
            <a:prstGeom prst="rect">
              <a:avLst/>
            </a:prstGeom>
            <a:noFill/>
          </p:spPr>
          <p:txBody>
            <a:bodyPr wrap="square" rtlCol="0">
              <a:spAutoFit/>
            </a:bodyPr>
            <a:lstStyle/>
            <a:p>
              <a:r>
                <a:rPr lang="en-US" sz="1400" dirty="0"/>
                <a:t>Sets the data</a:t>
              </a:r>
              <a:endParaRPr lang="en-IN" sz="1400" dirty="0"/>
            </a:p>
          </p:txBody>
        </p:sp>
        <p:sp>
          <p:nvSpPr>
            <p:cNvPr id="29" name="Rectangle 28"/>
            <p:cNvSpPr/>
            <p:nvPr/>
          </p:nvSpPr>
          <p:spPr>
            <a:xfrm>
              <a:off x="285720" y="2000240"/>
              <a:ext cx="4929222" cy="1169551"/>
            </a:xfrm>
            <a:prstGeom prst="rect">
              <a:avLst/>
            </a:prstGeom>
          </p:spPr>
          <p:txBody>
            <a:bodyPr wrap="square">
              <a:spAutoFit/>
            </a:bodyPr>
            <a:lstStyle/>
            <a:p>
              <a:r>
                <a:rPr lang="en-IN" sz="1400" b="1" dirty="0" err="1">
                  <a:solidFill>
                    <a:schemeClr val="tx1">
                      <a:lumMod val="50000"/>
                      <a:lumOff val="50000"/>
                    </a:schemeClr>
                  </a:solidFill>
                  <a:latin typeface="Courier New" pitchFamily="49" charset="0"/>
                  <a:cs typeface="Courier New" pitchFamily="49" charset="0"/>
                </a:rPr>
                <a:t>std</a:t>
              </a:r>
              <a:r>
                <a:rPr lang="en-IN" sz="1400" b="1" dirty="0">
                  <a:solidFill>
                    <a:schemeClr val="tx1">
                      <a:lumMod val="50000"/>
                      <a:lumOff val="50000"/>
                    </a:schemeClr>
                  </a:solidFill>
                  <a:latin typeface="Courier New" pitchFamily="49" charset="0"/>
                  <a:cs typeface="Courier New" pitchFamily="49" charset="0"/>
                </a:rPr>
                <a:t>::promise&lt;string&gt; </a:t>
              </a:r>
              <a:r>
                <a:rPr lang="en-IN" sz="1400" b="1" dirty="0" err="1">
                  <a:solidFill>
                    <a:schemeClr val="tx1">
                      <a:lumMod val="50000"/>
                      <a:lumOff val="50000"/>
                    </a:schemeClr>
                  </a:solidFill>
                  <a:latin typeface="Courier New" pitchFamily="49" charset="0"/>
                  <a:cs typeface="Courier New" pitchFamily="49" charset="0"/>
                </a:rPr>
                <a:t>prms</a:t>
              </a:r>
              <a:r>
                <a:rPr lang="en-IN" sz="1400" b="1" dirty="0">
                  <a:solidFill>
                    <a:schemeClr val="tx1">
                      <a:lumMod val="50000"/>
                      <a:lumOff val="50000"/>
                    </a:schemeClr>
                  </a:solidFill>
                  <a:latin typeface="Courier New" pitchFamily="49" charset="0"/>
                  <a:cs typeface="Courier New" pitchFamily="49" charset="0"/>
                </a:rPr>
                <a:t>;</a:t>
              </a:r>
            </a:p>
            <a:p>
              <a:r>
                <a:rPr lang="en-IN" sz="1400" b="1" dirty="0" err="1">
                  <a:solidFill>
                    <a:schemeClr val="tx1">
                      <a:lumMod val="50000"/>
                      <a:lumOff val="50000"/>
                    </a:schemeClr>
                  </a:solidFill>
                  <a:latin typeface="Courier New" pitchFamily="49" charset="0"/>
                  <a:cs typeface="Courier New" pitchFamily="49" charset="0"/>
                </a:rPr>
                <a:t>std</a:t>
              </a:r>
              <a:r>
                <a:rPr lang="en-IN" sz="1400" b="1" dirty="0">
                  <a:solidFill>
                    <a:schemeClr val="tx1">
                      <a:lumMod val="50000"/>
                      <a:lumOff val="50000"/>
                    </a:schemeClr>
                  </a:solidFill>
                  <a:latin typeface="Courier New" pitchFamily="49" charset="0"/>
                  <a:cs typeface="Courier New" pitchFamily="49" charset="0"/>
                </a:rPr>
                <a:t>::future&lt;string&gt; </a:t>
              </a:r>
              <a:r>
                <a:rPr lang="en-IN" sz="1400" b="1" dirty="0" err="1">
                  <a:solidFill>
                    <a:schemeClr val="tx1">
                      <a:lumMod val="50000"/>
                      <a:lumOff val="50000"/>
                    </a:schemeClr>
                  </a:solidFill>
                  <a:latin typeface="Courier New" pitchFamily="49" charset="0"/>
                  <a:cs typeface="Courier New" pitchFamily="49" charset="0"/>
                </a:rPr>
                <a:t>ftr</a:t>
              </a:r>
              <a:r>
                <a:rPr lang="en-IN" sz="1400" b="1" dirty="0">
                  <a:solidFill>
                    <a:schemeClr val="tx1">
                      <a:lumMod val="50000"/>
                      <a:lumOff val="50000"/>
                    </a:schemeClr>
                  </a:solidFill>
                  <a:latin typeface="Courier New" pitchFamily="49" charset="0"/>
                  <a:cs typeface="Courier New" pitchFamily="49" charset="0"/>
                </a:rPr>
                <a:t>;</a:t>
              </a:r>
            </a:p>
            <a:p>
              <a:r>
                <a:rPr lang="en-IN" sz="1400" b="1" dirty="0" err="1">
                  <a:solidFill>
                    <a:schemeClr val="tx1">
                      <a:lumMod val="50000"/>
                      <a:lumOff val="50000"/>
                    </a:schemeClr>
                  </a:solidFill>
                  <a:latin typeface="Courier New" pitchFamily="49" charset="0"/>
                  <a:cs typeface="Courier New" pitchFamily="49" charset="0"/>
                </a:rPr>
                <a:t>ftr</a:t>
              </a:r>
              <a:r>
                <a:rPr lang="en-IN" sz="1400" b="1" dirty="0">
                  <a:solidFill>
                    <a:schemeClr val="tx1">
                      <a:lumMod val="50000"/>
                      <a:lumOff val="50000"/>
                    </a:schemeClr>
                  </a:solidFill>
                  <a:latin typeface="Courier New" pitchFamily="49" charset="0"/>
                  <a:cs typeface="Courier New" pitchFamily="49" charset="0"/>
                </a:rPr>
                <a:t> = </a:t>
              </a:r>
              <a:r>
                <a:rPr lang="en-IN" sz="1400" b="1" dirty="0" err="1">
                  <a:solidFill>
                    <a:schemeClr val="tx1">
                      <a:lumMod val="50000"/>
                      <a:lumOff val="50000"/>
                    </a:schemeClr>
                  </a:solidFill>
                  <a:latin typeface="Courier New" pitchFamily="49" charset="0"/>
                  <a:cs typeface="Courier New" pitchFamily="49" charset="0"/>
                </a:rPr>
                <a:t>prms.get_future</a:t>
              </a:r>
              <a:r>
                <a:rPr lang="en-IN" sz="1400" b="1" dirty="0">
                  <a:solidFill>
                    <a:schemeClr val="tx1">
                      <a:lumMod val="50000"/>
                      <a:lumOff val="50000"/>
                    </a:schemeClr>
                  </a:solidFill>
                  <a:latin typeface="Courier New" pitchFamily="49" charset="0"/>
                  <a:cs typeface="Courier New" pitchFamily="49" charset="0"/>
                </a:rPr>
                <a:t>();</a:t>
              </a:r>
            </a:p>
            <a:p>
              <a:r>
                <a:rPr lang="en-IN" sz="1400" b="1" dirty="0" err="1">
                  <a:solidFill>
                    <a:schemeClr val="tx1">
                      <a:lumMod val="50000"/>
                      <a:lumOff val="50000"/>
                    </a:schemeClr>
                  </a:solidFill>
                  <a:latin typeface="Courier New" pitchFamily="49" charset="0"/>
                  <a:cs typeface="Courier New" pitchFamily="49" charset="0"/>
                </a:rPr>
                <a:t>std</a:t>
              </a:r>
              <a:r>
                <a:rPr lang="en-IN" sz="1400" b="1" dirty="0">
                  <a:solidFill>
                    <a:schemeClr val="tx1">
                      <a:lumMod val="50000"/>
                      <a:lumOff val="50000"/>
                    </a:schemeClr>
                  </a:solidFill>
                  <a:latin typeface="Courier New" pitchFamily="49" charset="0"/>
                  <a:cs typeface="Courier New" pitchFamily="49" charset="0"/>
                </a:rPr>
                <a:t>::thread </a:t>
              </a:r>
              <a:r>
                <a:rPr lang="en-IN" sz="1400" b="1" dirty="0" err="1">
                  <a:solidFill>
                    <a:schemeClr val="tx1">
                      <a:lumMod val="50000"/>
                      <a:lumOff val="50000"/>
                    </a:schemeClr>
                  </a:solidFill>
                  <a:latin typeface="Courier New" pitchFamily="49" charset="0"/>
                  <a:cs typeface="Courier New" pitchFamily="49" charset="0"/>
                </a:rPr>
                <a:t>th</a:t>
              </a:r>
              <a:r>
                <a:rPr lang="en-IN" sz="1400" b="1" dirty="0">
                  <a:solidFill>
                    <a:schemeClr val="tx1">
                      <a:lumMod val="50000"/>
                      <a:lumOff val="50000"/>
                    </a:schemeClr>
                  </a:solidFill>
                  <a:latin typeface="Courier New" pitchFamily="49" charset="0"/>
                  <a:cs typeface="Courier New" pitchFamily="49" charset="0"/>
                </a:rPr>
                <a:t>(&amp;</a:t>
              </a:r>
              <a:r>
                <a:rPr lang="en-IN" sz="1400" b="1" dirty="0" err="1">
                  <a:solidFill>
                    <a:schemeClr val="tx1">
                      <a:lumMod val="50000"/>
                      <a:lumOff val="50000"/>
                    </a:schemeClr>
                  </a:solidFill>
                  <a:latin typeface="Courier New" pitchFamily="49" charset="0"/>
                  <a:cs typeface="Courier New" pitchFamily="49" charset="0"/>
                </a:rPr>
                <a:t>thFun</a:t>
              </a:r>
              <a:r>
                <a:rPr lang="en-IN" sz="1400" b="1" dirty="0">
                  <a:solidFill>
                    <a:schemeClr val="tx1">
                      <a:lumMod val="50000"/>
                      <a:lumOff val="50000"/>
                    </a:schemeClr>
                  </a:solidFill>
                  <a:latin typeface="Courier New" pitchFamily="49" charset="0"/>
                  <a:cs typeface="Courier New" pitchFamily="49" charset="0"/>
                </a:rPr>
                <a:t>, </a:t>
              </a:r>
              <a:r>
                <a:rPr lang="en-IN" sz="1400" b="1" dirty="0" err="1">
                  <a:solidFill>
                    <a:schemeClr val="tx1">
                      <a:lumMod val="50000"/>
                      <a:lumOff val="50000"/>
                    </a:schemeClr>
                  </a:solidFill>
                  <a:latin typeface="Courier New" pitchFamily="49" charset="0"/>
                  <a:cs typeface="Courier New" pitchFamily="49" charset="0"/>
                </a:rPr>
                <a:t>std</a:t>
              </a:r>
              <a:r>
                <a:rPr lang="en-IN" sz="1400" b="1" dirty="0">
                  <a:solidFill>
                    <a:schemeClr val="tx1">
                      <a:lumMod val="50000"/>
                      <a:lumOff val="50000"/>
                    </a:schemeClr>
                  </a:solidFill>
                  <a:latin typeface="Courier New" pitchFamily="49" charset="0"/>
                  <a:cs typeface="Courier New" pitchFamily="49" charset="0"/>
                </a:rPr>
                <a:t>::move(</a:t>
              </a:r>
              <a:r>
                <a:rPr lang="en-IN" sz="1400" b="1" dirty="0" err="1">
                  <a:solidFill>
                    <a:schemeClr val="tx1">
                      <a:lumMod val="50000"/>
                      <a:lumOff val="50000"/>
                    </a:schemeClr>
                  </a:solidFill>
                  <a:latin typeface="Courier New" pitchFamily="49" charset="0"/>
                  <a:cs typeface="Courier New" pitchFamily="49" charset="0"/>
                </a:rPr>
                <a:t>prms</a:t>
              </a:r>
              <a:r>
                <a:rPr lang="en-IN" sz="1400" b="1" dirty="0">
                  <a:solidFill>
                    <a:schemeClr val="tx1">
                      <a:lumMod val="50000"/>
                      <a:lumOff val="50000"/>
                    </a:schemeClr>
                  </a:solidFill>
                  <a:latin typeface="Courier New" pitchFamily="49" charset="0"/>
                  <a:cs typeface="Courier New" pitchFamily="49" charset="0"/>
                </a:rPr>
                <a:t>));</a:t>
              </a:r>
            </a:p>
            <a:p>
              <a:endParaRPr lang="en-IN" sz="1400" b="1" dirty="0">
                <a:latin typeface="Courier New" pitchFamily="49" charset="0"/>
                <a:cs typeface="Courier New" pitchFamily="49" charset="0"/>
              </a:endParaRPr>
            </a:p>
          </p:txBody>
        </p:sp>
        <p:sp>
          <p:nvSpPr>
            <p:cNvPr id="19" name="TextBox 18"/>
            <p:cNvSpPr txBox="1"/>
            <p:nvPr/>
          </p:nvSpPr>
          <p:spPr>
            <a:xfrm>
              <a:off x="357158" y="3429000"/>
              <a:ext cx="1785950" cy="369332"/>
            </a:xfrm>
            <a:prstGeom prst="rect">
              <a:avLst/>
            </a:prstGeom>
            <a:noFill/>
          </p:spPr>
          <p:txBody>
            <a:bodyPr wrap="square" rtlCol="0">
              <a:spAutoFit/>
            </a:bodyPr>
            <a:lstStyle/>
            <a:p>
              <a:r>
                <a:rPr lang="en-US" b="1" dirty="0"/>
                <a:t>Thread B</a:t>
              </a:r>
              <a:endParaRPr lang="en-IN" b="1" dirty="0"/>
            </a:p>
          </p:txBody>
        </p:sp>
        <p:sp>
          <p:nvSpPr>
            <p:cNvPr id="20" name="Rectangle 19"/>
            <p:cNvSpPr/>
            <p:nvPr/>
          </p:nvSpPr>
          <p:spPr>
            <a:xfrm>
              <a:off x="5929322" y="5643578"/>
              <a:ext cx="1285884" cy="5000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Hello from future</a:t>
              </a:r>
              <a:endParaRPr lang="en-IN" sz="1400" dirty="0"/>
            </a:p>
          </p:txBody>
        </p:sp>
        <p:cxnSp>
          <p:nvCxnSpPr>
            <p:cNvPr id="23" name="Straight Arrow Connector 22"/>
            <p:cNvCxnSpPr>
              <a:endCxn id="20" idx="0"/>
            </p:cNvCxnSpPr>
            <p:nvPr/>
          </p:nvCxnSpPr>
          <p:spPr>
            <a:xfrm rot="5400000">
              <a:off x="6357950" y="5429264"/>
              <a:ext cx="428628"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357158" y="3857628"/>
              <a:ext cx="4051109" cy="307777"/>
            </a:xfrm>
            <a:prstGeom prst="rect">
              <a:avLst/>
            </a:prstGeom>
          </p:spPr>
          <p:txBody>
            <a:bodyPr wrap="none">
              <a:spAutoFit/>
            </a:bodyPr>
            <a:lstStyle/>
            <a:p>
              <a:r>
                <a:rPr lang="en-IN" sz="1400" b="1" dirty="0" err="1">
                  <a:latin typeface="Courier New" pitchFamily="49" charset="0"/>
                  <a:cs typeface="Courier New" pitchFamily="49" charset="0"/>
                </a:rPr>
                <a:t>prms.set_value</a:t>
              </a:r>
              <a:r>
                <a:rPr lang="en-IN" sz="1400" b="1" dirty="0">
                  <a:latin typeface="Courier New" pitchFamily="49" charset="0"/>
                  <a:cs typeface="Courier New" pitchFamily="49" charset="0"/>
                </a:rPr>
                <a:t>("Hello from future");</a:t>
              </a:r>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smtClean="0"/>
              <a:pPr/>
              <a:t>196</a:t>
            </a:fld>
            <a:endParaRPr lang="en-IN"/>
          </a:p>
        </p:txBody>
      </p:sp>
      <p:grpSp>
        <p:nvGrpSpPr>
          <p:cNvPr id="24" name="Group 23"/>
          <p:cNvGrpSpPr/>
          <p:nvPr/>
        </p:nvGrpSpPr>
        <p:grpSpPr>
          <a:xfrm>
            <a:off x="20312" y="5980424"/>
            <a:ext cx="1730530" cy="888429"/>
            <a:chOff x="214282" y="5969571"/>
            <a:chExt cx="1730530" cy="888429"/>
          </a:xfrm>
        </p:grpSpPr>
        <p:sp>
          <p:nvSpPr>
            <p:cNvPr id="28" name="TextBox 27"/>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rPr>
                <a:t>11</a:t>
              </a:r>
              <a:endParaRPr lang="en-IN" sz="4000" b="1" dirty="0">
                <a:solidFill>
                  <a:srgbClr val="FF0000"/>
                </a:solidFill>
              </a:endParaRPr>
            </a:p>
          </p:txBody>
        </p:sp>
        <p:pic>
          <p:nvPicPr>
            <p:cNvPr id="30" name="Picture 2" descr="Image result for c++ 11 logo"/>
            <p:cNvPicPr>
              <a:picLocks noChangeAspect="1" noChangeArrowheads="1"/>
            </p:cNvPicPr>
            <p:nvPr/>
          </p:nvPicPr>
          <p:blipFill>
            <a:blip r:embed="rId7"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206975481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85720" y="112692"/>
            <a:ext cx="8745596" cy="6316704"/>
            <a:chOff x="285720" y="112692"/>
            <a:chExt cx="8745596" cy="6316704"/>
          </a:xfrm>
        </p:grpSpPr>
        <p:graphicFrame>
          <p:nvGraphicFramePr>
            <p:cNvPr id="13" name="Diagram 12"/>
            <p:cNvGraphicFramePr/>
            <p:nvPr/>
          </p:nvGraphicFramePr>
          <p:xfrm>
            <a:off x="2571736" y="112692"/>
            <a:ext cx="6459580" cy="428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357158" y="714356"/>
              <a:ext cx="7929618" cy="92333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just"/>
              <a:r>
                <a:rPr lang="en-US" dirty="0">
                  <a:solidFill>
                    <a:schemeClr val="tx1"/>
                  </a:solidFill>
                </a:rPr>
                <a:t>A </a:t>
              </a:r>
              <a:r>
                <a:rPr lang="en-US" dirty="0" err="1">
                  <a:solidFill>
                    <a:schemeClr val="tx1"/>
                  </a:solidFill>
                  <a:latin typeface="Courier New" pitchFamily="49" charset="0"/>
                  <a:cs typeface="Courier New" pitchFamily="49" charset="0"/>
                </a:rPr>
                <a:t>std</a:t>
              </a:r>
              <a:r>
                <a:rPr lang="en-US" dirty="0">
                  <a:solidFill>
                    <a:schemeClr val="tx1"/>
                  </a:solidFill>
                  <a:latin typeface="Courier New" pitchFamily="49" charset="0"/>
                  <a:cs typeface="Courier New" pitchFamily="49" charset="0"/>
                </a:rPr>
                <a:t>::promise </a:t>
              </a:r>
              <a:r>
                <a:rPr lang="en-US" dirty="0">
                  <a:solidFill>
                    <a:schemeClr val="tx1"/>
                  </a:solidFill>
                </a:rPr>
                <a:t>is a </a:t>
              </a:r>
              <a:r>
                <a:rPr lang="en-US" b="1" dirty="0">
                  <a:solidFill>
                    <a:schemeClr val="tx1"/>
                  </a:solidFill>
                </a:rPr>
                <a:t>input</a:t>
              </a:r>
              <a:r>
                <a:rPr lang="en-US" dirty="0">
                  <a:solidFill>
                    <a:schemeClr val="tx1"/>
                  </a:solidFill>
                </a:rPr>
                <a:t> channel &amp; </a:t>
              </a:r>
              <a:r>
                <a:rPr lang="en-US" dirty="0" err="1">
                  <a:solidFill>
                    <a:schemeClr val="tx1"/>
                  </a:solidFill>
                  <a:latin typeface="Courier New" pitchFamily="49" charset="0"/>
                  <a:cs typeface="Courier New" pitchFamily="49" charset="0"/>
                </a:rPr>
                <a:t>std</a:t>
              </a:r>
              <a:r>
                <a:rPr lang="en-US" dirty="0">
                  <a:solidFill>
                    <a:schemeClr val="tx1"/>
                  </a:solidFill>
                  <a:latin typeface="Courier New" pitchFamily="49" charset="0"/>
                  <a:cs typeface="Courier New" pitchFamily="49" charset="0"/>
                </a:rPr>
                <a:t>::future</a:t>
              </a:r>
              <a:r>
                <a:rPr lang="en-US" dirty="0">
                  <a:solidFill>
                    <a:schemeClr val="tx1"/>
                  </a:solidFill>
                </a:rPr>
                <a:t> is an </a:t>
              </a:r>
              <a:r>
                <a:rPr lang="en-US" b="1" dirty="0">
                  <a:solidFill>
                    <a:schemeClr val="tx1"/>
                  </a:solidFill>
                </a:rPr>
                <a:t>output</a:t>
              </a:r>
              <a:r>
                <a:rPr lang="en-US" dirty="0">
                  <a:solidFill>
                    <a:schemeClr val="tx1"/>
                  </a:solidFill>
                </a:rPr>
                <a:t> channel, Objects of both these classes establish a safe communication channel between threads</a:t>
              </a:r>
              <a:endParaRPr lang="en-IN" dirty="0">
                <a:solidFill>
                  <a:schemeClr val="tx1"/>
                </a:solidFill>
              </a:endParaRPr>
            </a:p>
          </p:txBody>
        </p:sp>
        <p:sp>
          <p:nvSpPr>
            <p:cNvPr id="7" name="TextBox 6"/>
            <p:cNvSpPr txBox="1"/>
            <p:nvPr/>
          </p:nvSpPr>
          <p:spPr>
            <a:xfrm>
              <a:off x="5662628" y="1928802"/>
              <a:ext cx="1143008" cy="369332"/>
            </a:xfrm>
            <a:prstGeom prst="rect">
              <a:avLst/>
            </a:prstGeom>
            <a:noFill/>
          </p:spPr>
          <p:txBody>
            <a:bodyPr wrap="square" rtlCol="0">
              <a:spAutoFit/>
            </a:bodyPr>
            <a:lstStyle/>
            <a:p>
              <a:r>
                <a:rPr lang="en-US" dirty="0"/>
                <a:t>Thread A</a:t>
              </a:r>
              <a:endParaRPr lang="en-IN" dirty="0"/>
            </a:p>
          </p:txBody>
        </p:sp>
        <p:sp>
          <p:nvSpPr>
            <p:cNvPr id="8" name="TextBox 7"/>
            <p:cNvSpPr txBox="1"/>
            <p:nvPr/>
          </p:nvSpPr>
          <p:spPr>
            <a:xfrm>
              <a:off x="7715272" y="1928802"/>
              <a:ext cx="1143008" cy="369332"/>
            </a:xfrm>
            <a:prstGeom prst="rect">
              <a:avLst/>
            </a:prstGeom>
            <a:noFill/>
          </p:spPr>
          <p:txBody>
            <a:bodyPr wrap="square" rtlCol="0">
              <a:spAutoFit/>
            </a:bodyPr>
            <a:lstStyle/>
            <a:p>
              <a:r>
                <a:rPr lang="en-US" dirty="0"/>
                <a:t>Thread B</a:t>
              </a:r>
              <a:endParaRPr lang="en-IN" dirty="0"/>
            </a:p>
          </p:txBody>
        </p:sp>
        <p:sp>
          <p:nvSpPr>
            <p:cNvPr id="9" name="Oval 8"/>
            <p:cNvSpPr/>
            <p:nvPr/>
          </p:nvSpPr>
          <p:spPr>
            <a:xfrm>
              <a:off x="7000892" y="4071942"/>
              <a:ext cx="1143008" cy="1071570"/>
            </a:xfrm>
            <a:prstGeom prst="ellipse">
              <a:avLst/>
            </a:prstGeom>
            <a:solidFill>
              <a:schemeClr val="accent6">
                <a:lumMod val="60000"/>
                <a:lumOff val="4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Shared State</a:t>
              </a:r>
              <a:endParaRPr lang="en-IN" sz="1400" dirty="0">
                <a:solidFill>
                  <a:schemeClr val="tx1"/>
                </a:solidFill>
              </a:endParaRPr>
            </a:p>
          </p:txBody>
        </p:sp>
        <p:sp>
          <p:nvSpPr>
            <p:cNvPr id="10" name="Rounded Rectangle 9"/>
            <p:cNvSpPr/>
            <p:nvPr/>
          </p:nvSpPr>
          <p:spPr>
            <a:xfrm>
              <a:off x="7572396" y="2357430"/>
              <a:ext cx="1214446"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promise</a:t>
              </a:r>
              <a:endParaRPr lang="en-IN" sz="1400" b="1" dirty="0"/>
            </a:p>
          </p:txBody>
        </p:sp>
        <p:cxnSp>
          <p:nvCxnSpPr>
            <p:cNvPr id="12" name="Straight Arrow Connector 11"/>
            <p:cNvCxnSpPr>
              <a:stCxn id="10" idx="2"/>
              <a:endCxn id="9" idx="0"/>
            </p:cNvCxnSpPr>
            <p:nvPr/>
          </p:nvCxnSpPr>
          <p:spPr>
            <a:xfrm rot="5400000">
              <a:off x="7268785" y="3161108"/>
              <a:ext cx="1214446" cy="607223"/>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5429256" y="2571744"/>
              <a:ext cx="1428760"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future</a:t>
              </a:r>
              <a:endParaRPr lang="en-IN" sz="1400" b="1" dirty="0"/>
            </a:p>
          </p:txBody>
        </p:sp>
        <p:cxnSp>
          <p:nvCxnSpPr>
            <p:cNvPr id="16" name="Straight Arrow Connector 15"/>
            <p:cNvCxnSpPr>
              <a:stCxn id="9" idx="4"/>
              <a:endCxn id="20" idx="0"/>
            </p:cNvCxnSpPr>
            <p:nvPr/>
          </p:nvCxnSpPr>
          <p:spPr>
            <a:xfrm rot="5400000">
              <a:off x="7179487" y="5536421"/>
              <a:ext cx="785818"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6200000" flipV="1">
              <a:off x="5715008" y="4429132"/>
              <a:ext cx="2143140" cy="428628"/>
            </a:xfrm>
            <a:prstGeom prst="straightConnector1">
              <a:avLst/>
            </a:prstGeom>
            <a:ln w="38100">
              <a:solidFill>
                <a:srgbClr val="FF000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rot="20916507">
              <a:off x="5447475" y="4691048"/>
              <a:ext cx="1236079" cy="307777"/>
            </a:xfrm>
            <a:prstGeom prst="rect">
              <a:avLst/>
            </a:prstGeom>
            <a:noFill/>
          </p:spPr>
          <p:txBody>
            <a:bodyPr wrap="square" rtlCol="0">
              <a:spAutoFit/>
            </a:bodyPr>
            <a:lstStyle/>
            <a:p>
              <a:r>
                <a:rPr lang="en-US" sz="1400" dirty="0"/>
                <a:t>Gets the data</a:t>
              </a:r>
              <a:endParaRPr lang="en-IN" sz="1400" dirty="0"/>
            </a:p>
          </p:txBody>
        </p:sp>
        <p:sp>
          <p:nvSpPr>
            <p:cNvPr id="29" name="Rectangle 28"/>
            <p:cNvSpPr/>
            <p:nvPr/>
          </p:nvSpPr>
          <p:spPr>
            <a:xfrm>
              <a:off x="285720" y="2000240"/>
              <a:ext cx="4929222" cy="954107"/>
            </a:xfrm>
            <a:prstGeom prst="rect">
              <a:avLst/>
            </a:prstGeom>
          </p:spPr>
          <p:txBody>
            <a:bodyPr wrap="square">
              <a:spAutoFit/>
            </a:bodyPr>
            <a:lstStyle/>
            <a:p>
              <a:r>
                <a:rPr lang="en-IN" sz="1400" b="1" dirty="0" err="1">
                  <a:solidFill>
                    <a:schemeClr val="tx1">
                      <a:lumMod val="50000"/>
                      <a:lumOff val="50000"/>
                    </a:schemeClr>
                  </a:solidFill>
                  <a:latin typeface="Courier New" pitchFamily="49" charset="0"/>
                  <a:cs typeface="Courier New" pitchFamily="49" charset="0"/>
                </a:rPr>
                <a:t>std</a:t>
              </a:r>
              <a:r>
                <a:rPr lang="en-IN" sz="1400" b="1" dirty="0">
                  <a:solidFill>
                    <a:schemeClr val="tx1">
                      <a:lumMod val="50000"/>
                      <a:lumOff val="50000"/>
                    </a:schemeClr>
                  </a:solidFill>
                  <a:latin typeface="Courier New" pitchFamily="49" charset="0"/>
                  <a:cs typeface="Courier New" pitchFamily="49" charset="0"/>
                </a:rPr>
                <a:t>::promise&lt;string&gt; </a:t>
              </a:r>
              <a:r>
                <a:rPr lang="en-IN" sz="1400" b="1" dirty="0" err="1">
                  <a:solidFill>
                    <a:schemeClr val="tx1">
                      <a:lumMod val="50000"/>
                      <a:lumOff val="50000"/>
                    </a:schemeClr>
                  </a:solidFill>
                  <a:latin typeface="Courier New" pitchFamily="49" charset="0"/>
                  <a:cs typeface="Courier New" pitchFamily="49" charset="0"/>
                </a:rPr>
                <a:t>prms</a:t>
              </a:r>
              <a:r>
                <a:rPr lang="en-IN" sz="1400" b="1" dirty="0">
                  <a:solidFill>
                    <a:schemeClr val="tx1">
                      <a:lumMod val="50000"/>
                      <a:lumOff val="50000"/>
                    </a:schemeClr>
                  </a:solidFill>
                  <a:latin typeface="Courier New" pitchFamily="49" charset="0"/>
                  <a:cs typeface="Courier New" pitchFamily="49" charset="0"/>
                </a:rPr>
                <a:t>;</a:t>
              </a:r>
            </a:p>
            <a:p>
              <a:r>
                <a:rPr lang="en-IN" sz="1400" b="1" dirty="0" err="1">
                  <a:solidFill>
                    <a:schemeClr val="tx1">
                      <a:lumMod val="50000"/>
                      <a:lumOff val="50000"/>
                    </a:schemeClr>
                  </a:solidFill>
                  <a:latin typeface="Courier New" pitchFamily="49" charset="0"/>
                  <a:cs typeface="Courier New" pitchFamily="49" charset="0"/>
                </a:rPr>
                <a:t>std</a:t>
              </a:r>
              <a:r>
                <a:rPr lang="en-IN" sz="1400" b="1" dirty="0">
                  <a:solidFill>
                    <a:schemeClr val="tx1">
                      <a:lumMod val="50000"/>
                      <a:lumOff val="50000"/>
                    </a:schemeClr>
                  </a:solidFill>
                  <a:latin typeface="Courier New" pitchFamily="49" charset="0"/>
                  <a:cs typeface="Courier New" pitchFamily="49" charset="0"/>
                </a:rPr>
                <a:t>::future&lt;string&gt; </a:t>
              </a:r>
              <a:r>
                <a:rPr lang="en-IN" sz="1400" b="1" dirty="0" err="1">
                  <a:solidFill>
                    <a:schemeClr val="tx1">
                      <a:lumMod val="50000"/>
                      <a:lumOff val="50000"/>
                    </a:schemeClr>
                  </a:solidFill>
                  <a:latin typeface="Courier New" pitchFamily="49" charset="0"/>
                  <a:cs typeface="Courier New" pitchFamily="49" charset="0"/>
                </a:rPr>
                <a:t>ftr</a:t>
              </a:r>
              <a:r>
                <a:rPr lang="en-IN" sz="1400" b="1" dirty="0">
                  <a:solidFill>
                    <a:schemeClr val="tx1">
                      <a:lumMod val="50000"/>
                      <a:lumOff val="50000"/>
                    </a:schemeClr>
                  </a:solidFill>
                  <a:latin typeface="Courier New" pitchFamily="49" charset="0"/>
                  <a:cs typeface="Courier New" pitchFamily="49" charset="0"/>
                </a:rPr>
                <a:t>;</a:t>
              </a:r>
            </a:p>
            <a:p>
              <a:r>
                <a:rPr lang="en-IN" sz="1400" b="1" dirty="0" err="1">
                  <a:solidFill>
                    <a:schemeClr val="tx1">
                      <a:lumMod val="50000"/>
                      <a:lumOff val="50000"/>
                    </a:schemeClr>
                  </a:solidFill>
                  <a:latin typeface="Courier New" pitchFamily="49" charset="0"/>
                  <a:cs typeface="Courier New" pitchFamily="49" charset="0"/>
                </a:rPr>
                <a:t>ftr</a:t>
              </a:r>
              <a:r>
                <a:rPr lang="en-IN" sz="1400" b="1" dirty="0">
                  <a:solidFill>
                    <a:schemeClr val="tx1">
                      <a:lumMod val="50000"/>
                      <a:lumOff val="50000"/>
                    </a:schemeClr>
                  </a:solidFill>
                  <a:latin typeface="Courier New" pitchFamily="49" charset="0"/>
                  <a:cs typeface="Courier New" pitchFamily="49" charset="0"/>
                </a:rPr>
                <a:t> = </a:t>
              </a:r>
              <a:r>
                <a:rPr lang="en-IN" sz="1400" b="1" dirty="0" err="1">
                  <a:solidFill>
                    <a:schemeClr val="tx1">
                      <a:lumMod val="50000"/>
                      <a:lumOff val="50000"/>
                    </a:schemeClr>
                  </a:solidFill>
                  <a:latin typeface="Courier New" pitchFamily="49" charset="0"/>
                  <a:cs typeface="Courier New" pitchFamily="49" charset="0"/>
                </a:rPr>
                <a:t>prms.get_future</a:t>
              </a:r>
              <a:r>
                <a:rPr lang="en-IN" sz="1400" b="1" dirty="0">
                  <a:solidFill>
                    <a:schemeClr val="tx1">
                      <a:lumMod val="50000"/>
                      <a:lumOff val="50000"/>
                    </a:schemeClr>
                  </a:solidFill>
                  <a:latin typeface="Courier New" pitchFamily="49" charset="0"/>
                  <a:cs typeface="Courier New" pitchFamily="49" charset="0"/>
                </a:rPr>
                <a:t>();</a:t>
              </a:r>
            </a:p>
            <a:p>
              <a:r>
                <a:rPr lang="en-IN" sz="1400" b="1" dirty="0" err="1">
                  <a:solidFill>
                    <a:schemeClr val="tx1">
                      <a:lumMod val="50000"/>
                      <a:lumOff val="50000"/>
                    </a:schemeClr>
                  </a:solidFill>
                  <a:latin typeface="Courier New" pitchFamily="49" charset="0"/>
                  <a:cs typeface="Courier New" pitchFamily="49" charset="0"/>
                </a:rPr>
                <a:t>std</a:t>
              </a:r>
              <a:r>
                <a:rPr lang="en-IN" sz="1400" b="1" dirty="0">
                  <a:solidFill>
                    <a:schemeClr val="tx1">
                      <a:lumMod val="50000"/>
                      <a:lumOff val="50000"/>
                    </a:schemeClr>
                  </a:solidFill>
                  <a:latin typeface="Courier New" pitchFamily="49" charset="0"/>
                  <a:cs typeface="Courier New" pitchFamily="49" charset="0"/>
                </a:rPr>
                <a:t>::thread </a:t>
              </a:r>
              <a:r>
                <a:rPr lang="en-IN" sz="1400" b="1" dirty="0" err="1">
                  <a:solidFill>
                    <a:schemeClr val="tx1">
                      <a:lumMod val="50000"/>
                      <a:lumOff val="50000"/>
                    </a:schemeClr>
                  </a:solidFill>
                  <a:latin typeface="Courier New" pitchFamily="49" charset="0"/>
                  <a:cs typeface="Courier New" pitchFamily="49" charset="0"/>
                </a:rPr>
                <a:t>th</a:t>
              </a:r>
              <a:r>
                <a:rPr lang="en-IN" sz="1400" b="1" dirty="0">
                  <a:solidFill>
                    <a:schemeClr val="tx1">
                      <a:lumMod val="50000"/>
                      <a:lumOff val="50000"/>
                    </a:schemeClr>
                  </a:solidFill>
                  <a:latin typeface="Courier New" pitchFamily="49" charset="0"/>
                  <a:cs typeface="Courier New" pitchFamily="49" charset="0"/>
                </a:rPr>
                <a:t>(&amp;</a:t>
              </a:r>
              <a:r>
                <a:rPr lang="en-IN" sz="1400" b="1" dirty="0" err="1">
                  <a:solidFill>
                    <a:schemeClr val="tx1">
                      <a:lumMod val="50000"/>
                      <a:lumOff val="50000"/>
                    </a:schemeClr>
                  </a:solidFill>
                  <a:latin typeface="Courier New" pitchFamily="49" charset="0"/>
                  <a:cs typeface="Courier New" pitchFamily="49" charset="0"/>
                </a:rPr>
                <a:t>thFun</a:t>
              </a:r>
              <a:r>
                <a:rPr lang="en-IN" sz="1400" b="1" dirty="0">
                  <a:solidFill>
                    <a:schemeClr val="tx1">
                      <a:lumMod val="50000"/>
                      <a:lumOff val="50000"/>
                    </a:schemeClr>
                  </a:solidFill>
                  <a:latin typeface="Courier New" pitchFamily="49" charset="0"/>
                  <a:cs typeface="Courier New" pitchFamily="49" charset="0"/>
                </a:rPr>
                <a:t>, </a:t>
              </a:r>
              <a:r>
                <a:rPr lang="en-IN" sz="1400" b="1" dirty="0" err="1">
                  <a:solidFill>
                    <a:srgbClr val="FF0000"/>
                  </a:solidFill>
                  <a:latin typeface="Courier New" pitchFamily="49" charset="0"/>
                  <a:cs typeface="Courier New" pitchFamily="49" charset="0"/>
                </a:rPr>
                <a:t>std</a:t>
              </a:r>
              <a:r>
                <a:rPr lang="en-IN" sz="1400" b="1" dirty="0">
                  <a:solidFill>
                    <a:srgbClr val="FF0000"/>
                  </a:solidFill>
                  <a:latin typeface="Courier New" pitchFamily="49" charset="0"/>
                  <a:cs typeface="Courier New" pitchFamily="49" charset="0"/>
                </a:rPr>
                <a:t>::ref</a:t>
              </a:r>
              <a:r>
                <a:rPr lang="en-IN" sz="1400" b="1" dirty="0">
                  <a:solidFill>
                    <a:schemeClr val="tx1">
                      <a:lumMod val="50000"/>
                      <a:lumOff val="50000"/>
                    </a:schemeClr>
                  </a:solidFill>
                  <a:latin typeface="Courier New" pitchFamily="49" charset="0"/>
                  <a:cs typeface="Courier New" pitchFamily="49" charset="0"/>
                </a:rPr>
                <a:t>(</a:t>
              </a:r>
              <a:r>
                <a:rPr lang="en-IN" sz="1400" b="1" dirty="0" err="1">
                  <a:solidFill>
                    <a:schemeClr val="tx1">
                      <a:lumMod val="50000"/>
                      <a:lumOff val="50000"/>
                    </a:schemeClr>
                  </a:solidFill>
                  <a:latin typeface="Courier New" pitchFamily="49" charset="0"/>
                  <a:cs typeface="Courier New" pitchFamily="49" charset="0"/>
                </a:rPr>
                <a:t>prms</a:t>
              </a:r>
              <a:r>
                <a:rPr lang="en-IN" sz="1400" b="1" dirty="0">
                  <a:solidFill>
                    <a:schemeClr val="tx1">
                      <a:lumMod val="50000"/>
                      <a:lumOff val="50000"/>
                    </a:schemeClr>
                  </a:solidFill>
                  <a:latin typeface="Courier New" pitchFamily="49" charset="0"/>
                  <a:cs typeface="Courier New" pitchFamily="49" charset="0"/>
                </a:rPr>
                <a:t>));</a:t>
              </a:r>
            </a:p>
          </p:txBody>
        </p:sp>
        <p:sp>
          <p:nvSpPr>
            <p:cNvPr id="19" name="TextBox 18"/>
            <p:cNvSpPr txBox="1"/>
            <p:nvPr/>
          </p:nvSpPr>
          <p:spPr>
            <a:xfrm>
              <a:off x="285720" y="5214950"/>
              <a:ext cx="1785950" cy="369332"/>
            </a:xfrm>
            <a:prstGeom prst="rect">
              <a:avLst/>
            </a:prstGeom>
            <a:noFill/>
          </p:spPr>
          <p:txBody>
            <a:bodyPr wrap="square" rtlCol="0">
              <a:spAutoFit/>
            </a:bodyPr>
            <a:lstStyle/>
            <a:p>
              <a:r>
                <a:rPr lang="en-US" b="1" dirty="0"/>
                <a:t>Thread A</a:t>
              </a:r>
              <a:endParaRPr lang="en-IN" b="1" dirty="0"/>
            </a:p>
          </p:txBody>
        </p:sp>
        <p:sp>
          <p:nvSpPr>
            <p:cNvPr id="20" name="Rectangle 19"/>
            <p:cNvSpPr/>
            <p:nvPr/>
          </p:nvSpPr>
          <p:spPr>
            <a:xfrm>
              <a:off x="6929454" y="5929330"/>
              <a:ext cx="1285884" cy="5000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Hello from future</a:t>
              </a:r>
              <a:endParaRPr lang="en-IN" sz="1400" dirty="0"/>
            </a:p>
          </p:txBody>
        </p:sp>
        <p:sp>
          <p:nvSpPr>
            <p:cNvPr id="27" name="Rectangle 26"/>
            <p:cNvSpPr/>
            <p:nvPr/>
          </p:nvSpPr>
          <p:spPr>
            <a:xfrm>
              <a:off x="285720" y="5643578"/>
              <a:ext cx="3191899" cy="307777"/>
            </a:xfrm>
            <a:prstGeom prst="rect">
              <a:avLst/>
            </a:prstGeom>
          </p:spPr>
          <p:txBody>
            <a:bodyPr wrap="none">
              <a:spAutoFit/>
            </a:bodyPr>
            <a:lstStyle/>
            <a:p>
              <a:r>
                <a:rPr lang="en-IN" sz="1400" b="1" dirty="0" err="1">
                  <a:latin typeface="Courier New" pitchFamily="49" charset="0"/>
                  <a:cs typeface="Courier New" pitchFamily="49" charset="0"/>
                </a:rPr>
                <a:t>std</a:t>
              </a:r>
              <a:r>
                <a:rPr lang="en-IN" sz="1400" b="1" dirty="0">
                  <a:latin typeface="Courier New" pitchFamily="49" charset="0"/>
                  <a:cs typeface="Courier New" pitchFamily="49" charset="0"/>
                </a:rPr>
                <a:t>::string </a:t>
              </a:r>
              <a:r>
                <a:rPr lang="en-IN" sz="1400" b="1" dirty="0" err="1">
                  <a:latin typeface="Courier New" pitchFamily="49" charset="0"/>
                  <a:cs typeface="Courier New" pitchFamily="49" charset="0"/>
                </a:rPr>
                <a:t>str</a:t>
              </a:r>
              <a:r>
                <a:rPr lang="en-IN" sz="1400" b="1" dirty="0">
                  <a:latin typeface="Courier New" pitchFamily="49" charset="0"/>
                  <a:cs typeface="Courier New" pitchFamily="49" charset="0"/>
                </a:rPr>
                <a:t> = </a:t>
              </a:r>
              <a:r>
                <a:rPr lang="en-IN" sz="1400" b="1" dirty="0" err="1">
                  <a:latin typeface="Courier New" pitchFamily="49" charset="0"/>
                  <a:cs typeface="Courier New" pitchFamily="49" charset="0"/>
                </a:rPr>
                <a:t>ftr.get</a:t>
              </a:r>
              <a:r>
                <a:rPr lang="en-IN" sz="1400" b="1" dirty="0">
                  <a:latin typeface="Courier New" pitchFamily="49" charset="0"/>
                  <a:cs typeface="Courier New" pitchFamily="49" charset="0"/>
                </a:rPr>
                <a:t>();</a:t>
              </a:r>
            </a:p>
          </p:txBody>
        </p:sp>
        <p:cxnSp>
          <p:nvCxnSpPr>
            <p:cNvPr id="31" name="Straight Arrow Connector 30"/>
            <p:cNvCxnSpPr/>
            <p:nvPr/>
          </p:nvCxnSpPr>
          <p:spPr>
            <a:xfrm rot="16200000" flipH="1">
              <a:off x="6465901" y="3179761"/>
              <a:ext cx="1000132" cy="78423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4" name="Diagram 33"/>
            <p:cNvGraphicFramePr/>
            <p:nvPr/>
          </p:nvGraphicFramePr>
          <p:xfrm>
            <a:off x="285720" y="3214686"/>
            <a:ext cx="4572000" cy="192882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smtClean="0"/>
              <a:pPr/>
              <a:t>197</a:t>
            </a:fld>
            <a:endParaRPr lang="en-IN"/>
          </a:p>
        </p:txBody>
      </p:sp>
      <p:grpSp>
        <p:nvGrpSpPr>
          <p:cNvPr id="28" name="Group 27"/>
          <p:cNvGrpSpPr/>
          <p:nvPr/>
        </p:nvGrpSpPr>
        <p:grpSpPr>
          <a:xfrm>
            <a:off x="20312" y="5980424"/>
            <a:ext cx="1730530" cy="888429"/>
            <a:chOff x="214282" y="5969571"/>
            <a:chExt cx="1730530" cy="888429"/>
          </a:xfrm>
        </p:grpSpPr>
        <p:sp>
          <p:nvSpPr>
            <p:cNvPr id="30" name="TextBox 29"/>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rPr>
                <a:t>11</a:t>
              </a:r>
              <a:endParaRPr lang="en-IN" sz="4000" b="1" dirty="0">
                <a:solidFill>
                  <a:srgbClr val="FF0000"/>
                </a:solidFill>
              </a:endParaRPr>
            </a:p>
          </p:txBody>
        </p:sp>
        <p:pic>
          <p:nvPicPr>
            <p:cNvPr id="32"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3885975340"/>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85720" y="112692"/>
            <a:ext cx="8745596" cy="5838663"/>
            <a:chOff x="285720" y="112692"/>
            <a:chExt cx="8745596" cy="5838663"/>
          </a:xfrm>
        </p:grpSpPr>
        <p:graphicFrame>
          <p:nvGraphicFramePr>
            <p:cNvPr id="13" name="Diagram 12"/>
            <p:cNvGraphicFramePr/>
            <p:nvPr/>
          </p:nvGraphicFramePr>
          <p:xfrm>
            <a:off x="2571736" y="112692"/>
            <a:ext cx="6459580" cy="428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357158" y="714356"/>
              <a:ext cx="7929618" cy="92333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just"/>
              <a:r>
                <a:rPr lang="en-US" dirty="0">
                  <a:solidFill>
                    <a:schemeClr val="tx1"/>
                  </a:solidFill>
                </a:rPr>
                <a:t>A </a:t>
              </a:r>
              <a:r>
                <a:rPr lang="en-US" dirty="0" err="1">
                  <a:solidFill>
                    <a:schemeClr val="tx1"/>
                  </a:solidFill>
                  <a:latin typeface="Courier New" pitchFamily="49" charset="0"/>
                  <a:cs typeface="Courier New" pitchFamily="49" charset="0"/>
                </a:rPr>
                <a:t>std</a:t>
              </a:r>
              <a:r>
                <a:rPr lang="en-US" dirty="0">
                  <a:solidFill>
                    <a:schemeClr val="tx1"/>
                  </a:solidFill>
                  <a:latin typeface="Courier New" pitchFamily="49" charset="0"/>
                  <a:cs typeface="Courier New" pitchFamily="49" charset="0"/>
                </a:rPr>
                <a:t>::promise </a:t>
              </a:r>
              <a:r>
                <a:rPr lang="en-US" dirty="0">
                  <a:solidFill>
                    <a:schemeClr val="tx1"/>
                  </a:solidFill>
                </a:rPr>
                <a:t>is a </a:t>
              </a:r>
              <a:r>
                <a:rPr lang="en-US" b="1" dirty="0">
                  <a:solidFill>
                    <a:schemeClr val="tx1"/>
                  </a:solidFill>
                </a:rPr>
                <a:t>input</a:t>
              </a:r>
              <a:r>
                <a:rPr lang="en-US" dirty="0">
                  <a:solidFill>
                    <a:schemeClr val="tx1"/>
                  </a:solidFill>
                </a:rPr>
                <a:t> channel &amp; </a:t>
              </a:r>
              <a:r>
                <a:rPr lang="en-US" dirty="0" err="1">
                  <a:solidFill>
                    <a:schemeClr val="tx1"/>
                  </a:solidFill>
                  <a:latin typeface="Courier New" pitchFamily="49" charset="0"/>
                  <a:cs typeface="Courier New" pitchFamily="49" charset="0"/>
                </a:rPr>
                <a:t>std</a:t>
              </a:r>
              <a:r>
                <a:rPr lang="en-US" dirty="0">
                  <a:solidFill>
                    <a:schemeClr val="tx1"/>
                  </a:solidFill>
                  <a:latin typeface="Courier New" pitchFamily="49" charset="0"/>
                  <a:cs typeface="Courier New" pitchFamily="49" charset="0"/>
                </a:rPr>
                <a:t>::future</a:t>
              </a:r>
              <a:r>
                <a:rPr lang="en-US" dirty="0">
                  <a:solidFill>
                    <a:schemeClr val="tx1"/>
                  </a:solidFill>
                </a:rPr>
                <a:t> is an </a:t>
              </a:r>
              <a:r>
                <a:rPr lang="en-US" b="1" dirty="0">
                  <a:solidFill>
                    <a:schemeClr val="tx1"/>
                  </a:solidFill>
                </a:rPr>
                <a:t>output</a:t>
              </a:r>
              <a:r>
                <a:rPr lang="en-US" dirty="0">
                  <a:solidFill>
                    <a:schemeClr val="tx1"/>
                  </a:solidFill>
                </a:rPr>
                <a:t> channel, Objects of both these classes establish a safe communication channel between threads</a:t>
              </a:r>
              <a:endParaRPr lang="en-IN" dirty="0">
                <a:solidFill>
                  <a:schemeClr val="tx1"/>
                </a:solidFill>
              </a:endParaRPr>
            </a:p>
          </p:txBody>
        </p:sp>
        <p:sp>
          <p:nvSpPr>
            <p:cNvPr id="7" name="TextBox 6"/>
            <p:cNvSpPr txBox="1"/>
            <p:nvPr/>
          </p:nvSpPr>
          <p:spPr>
            <a:xfrm>
              <a:off x="5662628" y="1928802"/>
              <a:ext cx="1143008" cy="369332"/>
            </a:xfrm>
            <a:prstGeom prst="rect">
              <a:avLst/>
            </a:prstGeom>
            <a:noFill/>
          </p:spPr>
          <p:txBody>
            <a:bodyPr wrap="square" rtlCol="0">
              <a:spAutoFit/>
            </a:bodyPr>
            <a:lstStyle/>
            <a:p>
              <a:r>
                <a:rPr lang="en-US" dirty="0"/>
                <a:t>Thread A</a:t>
              </a:r>
              <a:endParaRPr lang="en-IN" dirty="0"/>
            </a:p>
          </p:txBody>
        </p:sp>
        <p:sp>
          <p:nvSpPr>
            <p:cNvPr id="8" name="TextBox 7"/>
            <p:cNvSpPr txBox="1"/>
            <p:nvPr/>
          </p:nvSpPr>
          <p:spPr>
            <a:xfrm>
              <a:off x="7715272" y="1928802"/>
              <a:ext cx="1143008" cy="369332"/>
            </a:xfrm>
            <a:prstGeom prst="rect">
              <a:avLst/>
            </a:prstGeom>
            <a:noFill/>
          </p:spPr>
          <p:txBody>
            <a:bodyPr wrap="square" rtlCol="0">
              <a:spAutoFit/>
            </a:bodyPr>
            <a:lstStyle/>
            <a:p>
              <a:r>
                <a:rPr lang="en-US" dirty="0"/>
                <a:t>Thread B</a:t>
              </a:r>
              <a:endParaRPr lang="en-IN" dirty="0"/>
            </a:p>
          </p:txBody>
        </p:sp>
        <p:sp>
          <p:nvSpPr>
            <p:cNvPr id="9" name="Oval 8"/>
            <p:cNvSpPr/>
            <p:nvPr/>
          </p:nvSpPr>
          <p:spPr>
            <a:xfrm>
              <a:off x="7000892" y="4071942"/>
              <a:ext cx="1143008" cy="1071570"/>
            </a:xfrm>
            <a:prstGeom prst="ellipse">
              <a:avLst/>
            </a:prstGeom>
            <a:solidFill>
              <a:schemeClr val="accent6">
                <a:lumMod val="60000"/>
                <a:lumOff val="4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Shared State</a:t>
              </a:r>
              <a:endParaRPr lang="en-IN" sz="1400" dirty="0">
                <a:solidFill>
                  <a:schemeClr val="tx1"/>
                </a:solidFill>
              </a:endParaRPr>
            </a:p>
          </p:txBody>
        </p:sp>
        <p:sp>
          <p:nvSpPr>
            <p:cNvPr id="10" name="Rounded Rectangle 9"/>
            <p:cNvSpPr/>
            <p:nvPr/>
          </p:nvSpPr>
          <p:spPr>
            <a:xfrm>
              <a:off x="7572396" y="2357430"/>
              <a:ext cx="1214446"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promise</a:t>
              </a:r>
              <a:endParaRPr lang="en-IN" sz="1400" b="1" dirty="0"/>
            </a:p>
          </p:txBody>
        </p:sp>
        <p:cxnSp>
          <p:nvCxnSpPr>
            <p:cNvPr id="12" name="Straight Arrow Connector 11"/>
            <p:cNvCxnSpPr>
              <a:stCxn id="10" idx="2"/>
              <a:endCxn id="9" idx="0"/>
            </p:cNvCxnSpPr>
            <p:nvPr/>
          </p:nvCxnSpPr>
          <p:spPr>
            <a:xfrm rot="5400000">
              <a:off x="7268785" y="3161108"/>
              <a:ext cx="1214446" cy="607223"/>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5429256" y="2571744"/>
              <a:ext cx="1428760"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future</a:t>
              </a:r>
              <a:endParaRPr lang="en-IN" sz="1400" b="1" dirty="0"/>
            </a:p>
          </p:txBody>
        </p:sp>
        <p:cxnSp>
          <p:nvCxnSpPr>
            <p:cNvPr id="16" name="Straight Arrow Connector 15"/>
            <p:cNvCxnSpPr>
              <a:endCxn id="20" idx="0"/>
            </p:cNvCxnSpPr>
            <p:nvPr/>
          </p:nvCxnSpPr>
          <p:spPr>
            <a:xfrm rot="5400000">
              <a:off x="5250661" y="4179099"/>
              <a:ext cx="2214578"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6200000" flipV="1">
              <a:off x="5179223" y="4179099"/>
              <a:ext cx="1785950" cy="142876"/>
            </a:xfrm>
            <a:prstGeom prst="straightConnector1">
              <a:avLst/>
            </a:prstGeom>
            <a:ln w="38100">
              <a:solidFill>
                <a:srgbClr val="FF000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rot="20916507">
              <a:off x="4947410" y="3976667"/>
              <a:ext cx="1236079" cy="307777"/>
            </a:xfrm>
            <a:prstGeom prst="rect">
              <a:avLst/>
            </a:prstGeom>
            <a:noFill/>
          </p:spPr>
          <p:txBody>
            <a:bodyPr wrap="square" rtlCol="0">
              <a:spAutoFit/>
            </a:bodyPr>
            <a:lstStyle/>
            <a:p>
              <a:r>
                <a:rPr lang="en-US" sz="1400" dirty="0"/>
                <a:t>Gets the data</a:t>
              </a:r>
              <a:endParaRPr lang="en-IN" sz="1400" dirty="0"/>
            </a:p>
          </p:txBody>
        </p:sp>
        <p:sp>
          <p:nvSpPr>
            <p:cNvPr id="29" name="Rectangle 28"/>
            <p:cNvSpPr/>
            <p:nvPr/>
          </p:nvSpPr>
          <p:spPr>
            <a:xfrm>
              <a:off x="285720" y="2000240"/>
              <a:ext cx="4929222" cy="954107"/>
            </a:xfrm>
            <a:prstGeom prst="rect">
              <a:avLst/>
            </a:prstGeom>
          </p:spPr>
          <p:txBody>
            <a:bodyPr wrap="square">
              <a:spAutoFit/>
            </a:bodyPr>
            <a:lstStyle/>
            <a:p>
              <a:r>
                <a:rPr lang="en-IN" sz="1400" b="1" dirty="0" err="1">
                  <a:solidFill>
                    <a:schemeClr val="tx1">
                      <a:lumMod val="50000"/>
                      <a:lumOff val="50000"/>
                    </a:schemeClr>
                  </a:solidFill>
                  <a:latin typeface="Courier New" pitchFamily="49" charset="0"/>
                  <a:cs typeface="Courier New" pitchFamily="49" charset="0"/>
                </a:rPr>
                <a:t>std</a:t>
              </a:r>
              <a:r>
                <a:rPr lang="en-IN" sz="1400" b="1" dirty="0">
                  <a:solidFill>
                    <a:schemeClr val="tx1">
                      <a:lumMod val="50000"/>
                      <a:lumOff val="50000"/>
                    </a:schemeClr>
                  </a:solidFill>
                  <a:latin typeface="Courier New" pitchFamily="49" charset="0"/>
                  <a:cs typeface="Courier New" pitchFamily="49" charset="0"/>
                </a:rPr>
                <a:t>::promise&lt;string&gt; </a:t>
              </a:r>
              <a:r>
                <a:rPr lang="en-IN" sz="1400" b="1" dirty="0" err="1">
                  <a:solidFill>
                    <a:schemeClr val="tx1">
                      <a:lumMod val="50000"/>
                      <a:lumOff val="50000"/>
                    </a:schemeClr>
                  </a:solidFill>
                  <a:latin typeface="Courier New" pitchFamily="49" charset="0"/>
                  <a:cs typeface="Courier New" pitchFamily="49" charset="0"/>
                </a:rPr>
                <a:t>prms</a:t>
              </a:r>
              <a:r>
                <a:rPr lang="en-IN" sz="1400" b="1" dirty="0">
                  <a:solidFill>
                    <a:schemeClr val="tx1">
                      <a:lumMod val="50000"/>
                      <a:lumOff val="50000"/>
                    </a:schemeClr>
                  </a:solidFill>
                  <a:latin typeface="Courier New" pitchFamily="49" charset="0"/>
                  <a:cs typeface="Courier New" pitchFamily="49" charset="0"/>
                </a:rPr>
                <a:t>;</a:t>
              </a:r>
            </a:p>
            <a:p>
              <a:r>
                <a:rPr lang="en-IN" sz="1400" b="1" dirty="0" err="1">
                  <a:solidFill>
                    <a:schemeClr val="tx1">
                      <a:lumMod val="50000"/>
                      <a:lumOff val="50000"/>
                    </a:schemeClr>
                  </a:solidFill>
                  <a:latin typeface="Courier New" pitchFamily="49" charset="0"/>
                  <a:cs typeface="Courier New" pitchFamily="49" charset="0"/>
                </a:rPr>
                <a:t>std</a:t>
              </a:r>
              <a:r>
                <a:rPr lang="en-IN" sz="1400" b="1" dirty="0">
                  <a:solidFill>
                    <a:schemeClr val="tx1">
                      <a:lumMod val="50000"/>
                      <a:lumOff val="50000"/>
                    </a:schemeClr>
                  </a:solidFill>
                  <a:latin typeface="Courier New" pitchFamily="49" charset="0"/>
                  <a:cs typeface="Courier New" pitchFamily="49" charset="0"/>
                </a:rPr>
                <a:t>::future&lt;string&gt; </a:t>
              </a:r>
              <a:r>
                <a:rPr lang="en-IN" sz="1400" b="1" dirty="0" err="1">
                  <a:solidFill>
                    <a:schemeClr val="tx1">
                      <a:lumMod val="50000"/>
                      <a:lumOff val="50000"/>
                    </a:schemeClr>
                  </a:solidFill>
                  <a:latin typeface="Courier New" pitchFamily="49" charset="0"/>
                  <a:cs typeface="Courier New" pitchFamily="49" charset="0"/>
                </a:rPr>
                <a:t>ftr</a:t>
              </a:r>
              <a:r>
                <a:rPr lang="en-IN" sz="1400" b="1" dirty="0">
                  <a:solidFill>
                    <a:schemeClr val="tx1">
                      <a:lumMod val="50000"/>
                      <a:lumOff val="50000"/>
                    </a:schemeClr>
                  </a:solidFill>
                  <a:latin typeface="Courier New" pitchFamily="49" charset="0"/>
                  <a:cs typeface="Courier New" pitchFamily="49" charset="0"/>
                </a:rPr>
                <a:t>;</a:t>
              </a:r>
            </a:p>
            <a:p>
              <a:r>
                <a:rPr lang="en-IN" sz="1400" b="1" dirty="0" err="1">
                  <a:solidFill>
                    <a:schemeClr val="tx1">
                      <a:lumMod val="50000"/>
                      <a:lumOff val="50000"/>
                    </a:schemeClr>
                  </a:solidFill>
                  <a:latin typeface="Courier New" pitchFamily="49" charset="0"/>
                  <a:cs typeface="Courier New" pitchFamily="49" charset="0"/>
                </a:rPr>
                <a:t>ftr</a:t>
              </a:r>
              <a:r>
                <a:rPr lang="en-IN" sz="1400" b="1" dirty="0">
                  <a:solidFill>
                    <a:schemeClr val="tx1">
                      <a:lumMod val="50000"/>
                      <a:lumOff val="50000"/>
                    </a:schemeClr>
                  </a:solidFill>
                  <a:latin typeface="Courier New" pitchFamily="49" charset="0"/>
                  <a:cs typeface="Courier New" pitchFamily="49" charset="0"/>
                </a:rPr>
                <a:t> = </a:t>
              </a:r>
              <a:r>
                <a:rPr lang="en-IN" sz="1400" b="1" dirty="0" err="1">
                  <a:solidFill>
                    <a:schemeClr val="tx1">
                      <a:lumMod val="50000"/>
                      <a:lumOff val="50000"/>
                    </a:schemeClr>
                  </a:solidFill>
                  <a:latin typeface="Courier New" pitchFamily="49" charset="0"/>
                  <a:cs typeface="Courier New" pitchFamily="49" charset="0"/>
                </a:rPr>
                <a:t>prms.get_future</a:t>
              </a:r>
              <a:r>
                <a:rPr lang="en-IN" sz="1400" b="1" dirty="0">
                  <a:solidFill>
                    <a:schemeClr val="tx1">
                      <a:lumMod val="50000"/>
                      <a:lumOff val="50000"/>
                    </a:schemeClr>
                  </a:solidFill>
                  <a:latin typeface="Courier New" pitchFamily="49" charset="0"/>
                  <a:cs typeface="Courier New" pitchFamily="49" charset="0"/>
                </a:rPr>
                <a:t>();</a:t>
              </a:r>
            </a:p>
            <a:p>
              <a:r>
                <a:rPr lang="en-IN" sz="1400" b="1" dirty="0" err="1">
                  <a:solidFill>
                    <a:schemeClr val="tx1">
                      <a:lumMod val="50000"/>
                      <a:lumOff val="50000"/>
                    </a:schemeClr>
                  </a:solidFill>
                  <a:latin typeface="Courier New" pitchFamily="49" charset="0"/>
                  <a:cs typeface="Courier New" pitchFamily="49" charset="0"/>
                </a:rPr>
                <a:t>std</a:t>
              </a:r>
              <a:r>
                <a:rPr lang="en-IN" sz="1400" b="1" dirty="0">
                  <a:solidFill>
                    <a:schemeClr val="tx1">
                      <a:lumMod val="50000"/>
                      <a:lumOff val="50000"/>
                    </a:schemeClr>
                  </a:solidFill>
                  <a:latin typeface="Courier New" pitchFamily="49" charset="0"/>
                  <a:cs typeface="Courier New" pitchFamily="49" charset="0"/>
                </a:rPr>
                <a:t>::thread </a:t>
              </a:r>
              <a:r>
                <a:rPr lang="en-IN" sz="1400" b="1" dirty="0" err="1">
                  <a:solidFill>
                    <a:schemeClr val="tx1">
                      <a:lumMod val="50000"/>
                      <a:lumOff val="50000"/>
                    </a:schemeClr>
                  </a:solidFill>
                  <a:latin typeface="Courier New" pitchFamily="49" charset="0"/>
                  <a:cs typeface="Courier New" pitchFamily="49" charset="0"/>
                </a:rPr>
                <a:t>th</a:t>
              </a:r>
              <a:r>
                <a:rPr lang="en-IN" sz="1400" b="1" dirty="0">
                  <a:solidFill>
                    <a:schemeClr val="tx1">
                      <a:lumMod val="50000"/>
                      <a:lumOff val="50000"/>
                    </a:schemeClr>
                  </a:solidFill>
                  <a:latin typeface="Courier New" pitchFamily="49" charset="0"/>
                  <a:cs typeface="Courier New" pitchFamily="49" charset="0"/>
                </a:rPr>
                <a:t>(&amp;</a:t>
              </a:r>
              <a:r>
                <a:rPr lang="en-IN" sz="1400" b="1" dirty="0" err="1">
                  <a:solidFill>
                    <a:schemeClr val="tx1">
                      <a:lumMod val="50000"/>
                      <a:lumOff val="50000"/>
                    </a:schemeClr>
                  </a:solidFill>
                  <a:latin typeface="Courier New" pitchFamily="49" charset="0"/>
                  <a:cs typeface="Courier New" pitchFamily="49" charset="0"/>
                </a:rPr>
                <a:t>thFun</a:t>
              </a:r>
              <a:r>
                <a:rPr lang="en-IN" sz="1400" b="1" dirty="0">
                  <a:solidFill>
                    <a:schemeClr val="tx1">
                      <a:lumMod val="50000"/>
                      <a:lumOff val="50000"/>
                    </a:schemeClr>
                  </a:solidFill>
                  <a:latin typeface="Courier New" pitchFamily="49" charset="0"/>
                  <a:cs typeface="Courier New" pitchFamily="49" charset="0"/>
                </a:rPr>
                <a:t>, </a:t>
              </a:r>
              <a:r>
                <a:rPr lang="en-IN" sz="1400" b="1" dirty="0" err="1">
                  <a:solidFill>
                    <a:schemeClr val="tx1">
                      <a:lumMod val="50000"/>
                      <a:lumOff val="50000"/>
                    </a:schemeClr>
                  </a:solidFill>
                  <a:latin typeface="Courier New" pitchFamily="49" charset="0"/>
                  <a:cs typeface="Courier New" pitchFamily="49" charset="0"/>
                </a:rPr>
                <a:t>std</a:t>
              </a:r>
              <a:r>
                <a:rPr lang="en-IN" sz="1400" b="1" dirty="0">
                  <a:solidFill>
                    <a:schemeClr val="tx1">
                      <a:lumMod val="50000"/>
                      <a:lumOff val="50000"/>
                    </a:schemeClr>
                  </a:solidFill>
                  <a:latin typeface="Courier New" pitchFamily="49" charset="0"/>
                  <a:cs typeface="Courier New" pitchFamily="49" charset="0"/>
                </a:rPr>
                <a:t>::move(</a:t>
              </a:r>
              <a:r>
                <a:rPr lang="en-IN" sz="1400" b="1" dirty="0" err="1">
                  <a:solidFill>
                    <a:schemeClr val="tx1">
                      <a:lumMod val="50000"/>
                      <a:lumOff val="50000"/>
                    </a:schemeClr>
                  </a:solidFill>
                  <a:latin typeface="Courier New" pitchFamily="49" charset="0"/>
                  <a:cs typeface="Courier New" pitchFamily="49" charset="0"/>
                </a:rPr>
                <a:t>prms</a:t>
              </a:r>
              <a:r>
                <a:rPr lang="en-IN" sz="1400" b="1" dirty="0">
                  <a:solidFill>
                    <a:schemeClr val="tx1">
                      <a:lumMod val="50000"/>
                      <a:lumOff val="50000"/>
                    </a:schemeClr>
                  </a:solidFill>
                  <a:latin typeface="Courier New" pitchFamily="49" charset="0"/>
                  <a:cs typeface="Courier New" pitchFamily="49" charset="0"/>
                </a:rPr>
                <a:t>));</a:t>
              </a:r>
            </a:p>
          </p:txBody>
        </p:sp>
        <p:sp>
          <p:nvSpPr>
            <p:cNvPr id="19" name="TextBox 18"/>
            <p:cNvSpPr txBox="1"/>
            <p:nvPr/>
          </p:nvSpPr>
          <p:spPr>
            <a:xfrm>
              <a:off x="285720" y="5214950"/>
              <a:ext cx="1785950" cy="369332"/>
            </a:xfrm>
            <a:prstGeom prst="rect">
              <a:avLst/>
            </a:prstGeom>
            <a:noFill/>
          </p:spPr>
          <p:txBody>
            <a:bodyPr wrap="square" rtlCol="0">
              <a:spAutoFit/>
            </a:bodyPr>
            <a:lstStyle/>
            <a:p>
              <a:r>
                <a:rPr lang="en-US" b="1" dirty="0"/>
                <a:t>Thread A</a:t>
              </a:r>
              <a:endParaRPr lang="en-IN" b="1" dirty="0"/>
            </a:p>
          </p:txBody>
        </p:sp>
        <p:sp>
          <p:nvSpPr>
            <p:cNvPr id="20" name="Rectangle 19"/>
            <p:cNvSpPr/>
            <p:nvPr/>
          </p:nvSpPr>
          <p:spPr>
            <a:xfrm>
              <a:off x="5715008" y="5286388"/>
              <a:ext cx="1285884" cy="5000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Hello from future</a:t>
              </a:r>
              <a:endParaRPr lang="en-IN" sz="1400" dirty="0"/>
            </a:p>
          </p:txBody>
        </p:sp>
        <p:sp>
          <p:nvSpPr>
            <p:cNvPr id="27" name="Rectangle 26"/>
            <p:cNvSpPr/>
            <p:nvPr/>
          </p:nvSpPr>
          <p:spPr>
            <a:xfrm>
              <a:off x="285720" y="5643578"/>
              <a:ext cx="3191899" cy="307777"/>
            </a:xfrm>
            <a:prstGeom prst="rect">
              <a:avLst/>
            </a:prstGeom>
          </p:spPr>
          <p:txBody>
            <a:bodyPr wrap="none">
              <a:spAutoFit/>
            </a:bodyPr>
            <a:lstStyle/>
            <a:p>
              <a:r>
                <a:rPr lang="en-IN" sz="1400" b="1" dirty="0" err="1">
                  <a:latin typeface="Courier New" pitchFamily="49" charset="0"/>
                  <a:cs typeface="Courier New" pitchFamily="49" charset="0"/>
                </a:rPr>
                <a:t>std</a:t>
              </a:r>
              <a:r>
                <a:rPr lang="en-IN" sz="1400" b="1" dirty="0">
                  <a:latin typeface="Courier New" pitchFamily="49" charset="0"/>
                  <a:cs typeface="Courier New" pitchFamily="49" charset="0"/>
                </a:rPr>
                <a:t>::string </a:t>
              </a:r>
              <a:r>
                <a:rPr lang="en-IN" sz="1400" b="1" dirty="0" err="1">
                  <a:latin typeface="Courier New" pitchFamily="49" charset="0"/>
                  <a:cs typeface="Courier New" pitchFamily="49" charset="0"/>
                </a:rPr>
                <a:t>str</a:t>
              </a:r>
              <a:r>
                <a:rPr lang="en-IN" sz="1400" b="1" dirty="0">
                  <a:latin typeface="Courier New" pitchFamily="49" charset="0"/>
                  <a:cs typeface="Courier New" pitchFamily="49" charset="0"/>
                </a:rPr>
                <a:t> = </a:t>
              </a:r>
              <a:r>
                <a:rPr lang="en-IN" sz="1400" b="1" dirty="0" err="1">
                  <a:latin typeface="Courier New" pitchFamily="49" charset="0"/>
                  <a:cs typeface="Courier New" pitchFamily="49" charset="0"/>
                </a:rPr>
                <a:t>ftr.get</a:t>
              </a:r>
              <a:r>
                <a:rPr lang="en-IN" sz="1400" b="1" dirty="0">
                  <a:latin typeface="Courier New" pitchFamily="49" charset="0"/>
                  <a:cs typeface="Courier New" pitchFamily="49" charset="0"/>
                </a:rPr>
                <a:t>();</a:t>
              </a:r>
            </a:p>
          </p:txBody>
        </p:sp>
        <p:cxnSp>
          <p:nvCxnSpPr>
            <p:cNvPr id="31" name="Straight Arrow Connector 30"/>
            <p:cNvCxnSpPr/>
            <p:nvPr/>
          </p:nvCxnSpPr>
          <p:spPr>
            <a:xfrm rot="16200000" flipH="1">
              <a:off x="6465901" y="3179761"/>
              <a:ext cx="1000132" cy="78423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4" name="Diagram 33"/>
            <p:cNvGraphicFramePr/>
            <p:nvPr/>
          </p:nvGraphicFramePr>
          <p:xfrm>
            <a:off x="285720" y="3214686"/>
            <a:ext cx="4572000" cy="192882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smtClean="0"/>
              <a:pPr/>
              <a:t>198</a:t>
            </a:fld>
            <a:endParaRPr lang="en-IN"/>
          </a:p>
        </p:txBody>
      </p:sp>
      <p:grpSp>
        <p:nvGrpSpPr>
          <p:cNvPr id="30" name="Group 29"/>
          <p:cNvGrpSpPr/>
          <p:nvPr/>
        </p:nvGrpSpPr>
        <p:grpSpPr>
          <a:xfrm>
            <a:off x="20312" y="5980424"/>
            <a:ext cx="1730530" cy="888429"/>
            <a:chOff x="214282" y="5969571"/>
            <a:chExt cx="1730530" cy="888429"/>
          </a:xfrm>
        </p:grpSpPr>
        <p:sp>
          <p:nvSpPr>
            <p:cNvPr id="32" name="TextBox 31"/>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rPr>
                <a:t>11</a:t>
              </a:r>
              <a:endParaRPr lang="en-IN" sz="4000" b="1" dirty="0">
                <a:solidFill>
                  <a:srgbClr val="FF0000"/>
                </a:solidFill>
              </a:endParaRPr>
            </a:p>
          </p:txBody>
        </p:sp>
        <p:pic>
          <p:nvPicPr>
            <p:cNvPr id="33"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178565571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p:cNvGraphicFramePr/>
          <p:nvPr/>
        </p:nvGraphicFramePr>
        <p:xfrm>
          <a:off x="642910" y="857232"/>
          <a:ext cx="7786742" cy="3571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nvGraphicFramePr>
        <p:xfrm>
          <a:off x="3286116" y="214290"/>
          <a:ext cx="5643602" cy="4286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smtClean="0"/>
              <a:pPr/>
              <a:t>199</a:t>
            </a:fld>
            <a:endParaRPr lang="en-IN"/>
          </a:p>
        </p:txBody>
      </p:sp>
      <p:grpSp>
        <p:nvGrpSpPr>
          <p:cNvPr id="11" name="Group 10"/>
          <p:cNvGrpSpPr/>
          <p:nvPr/>
        </p:nvGrpSpPr>
        <p:grpSpPr>
          <a:xfrm>
            <a:off x="20312" y="5980424"/>
            <a:ext cx="1730530" cy="888429"/>
            <a:chOff x="214282" y="5969571"/>
            <a:chExt cx="1730530" cy="888429"/>
          </a:xfrm>
        </p:grpSpPr>
        <p:sp>
          <p:nvSpPr>
            <p:cNvPr id="12" name="TextBox 11"/>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rPr>
                <a:t>11</a:t>
              </a:r>
              <a:endParaRPr lang="en-IN" sz="4000" b="1" dirty="0">
                <a:solidFill>
                  <a:srgbClr val="FF0000"/>
                </a:solidFill>
              </a:endParaRPr>
            </a:p>
          </p:txBody>
        </p:sp>
        <p:pic>
          <p:nvPicPr>
            <p:cNvPr id="14"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pic>
        <p:nvPicPr>
          <p:cNvPr id="16" name="Picture 2"/>
          <p:cNvPicPr>
            <a:picLocks noChangeAspect="1" noChangeArrowheads="1"/>
          </p:cNvPicPr>
          <p:nvPr/>
        </p:nvPicPr>
        <p:blipFill>
          <a:blip r:embed="rId13"/>
          <a:srcRect/>
          <a:stretch>
            <a:fillRect/>
          </a:stretch>
        </p:blipFill>
        <p:spPr bwMode="auto">
          <a:xfrm>
            <a:off x="2714612" y="4450258"/>
            <a:ext cx="5819772" cy="2226773"/>
          </a:xfrm>
          <a:prstGeom prst="rect">
            <a:avLst/>
          </a:prstGeom>
          <a:noFill/>
          <a:ln w="9525">
            <a:noFill/>
            <a:miter lim="800000"/>
            <a:headEnd/>
            <a:tailEnd/>
          </a:ln>
          <a:effectLst/>
        </p:spPr>
      </p:pic>
    </p:spTree>
    <p:extLst>
      <p:ext uri="{BB962C8B-B14F-4D97-AF65-F5344CB8AC3E}">
        <p14:creationId xmlns:p14="http://schemas.microsoft.com/office/powerpoint/2010/main" val="2051283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17352"/>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rtlCol="0">
            <a:spAutoFit/>
          </a:bodyPr>
          <a:lstStyle/>
          <a:p>
            <a:r>
              <a:rPr lang="en-US" b="1" dirty="0"/>
              <a:t>The 3 important language features of C++ 11</a:t>
            </a:r>
            <a:endParaRPr lang="en-IN" b="1" dirty="0"/>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6" name="TextBox 5"/>
          <p:cNvSpPr txBox="1"/>
          <p:nvPr/>
        </p:nvSpPr>
        <p:spPr>
          <a:xfrm>
            <a:off x="323528" y="1340768"/>
            <a:ext cx="7272808" cy="1938992"/>
          </a:xfrm>
          <a:prstGeom prst="rect">
            <a:avLst/>
          </a:prstGeom>
          <a:noFill/>
        </p:spPr>
        <p:txBody>
          <a:bodyPr wrap="square" rtlCol="0">
            <a:spAutoFit/>
          </a:bodyPr>
          <a:lstStyle/>
          <a:p>
            <a:pPr>
              <a:buFont typeface="Arial" pitchFamily="34" charset="0"/>
              <a:buChar char="•"/>
            </a:pPr>
            <a:r>
              <a:rPr lang="en-US" sz="2400" b="1" dirty="0">
                <a:solidFill>
                  <a:schemeClr val="accent6">
                    <a:lumMod val="50000"/>
                  </a:schemeClr>
                </a:solidFill>
              </a:rPr>
              <a:t>Type Inference</a:t>
            </a:r>
          </a:p>
          <a:p>
            <a:pPr>
              <a:buFont typeface="Arial" pitchFamily="34" charset="0"/>
              <a:buChar char="•"/>
            </a:pPr>
            <a:endParaRPr lang="en-US" sz="2400" b="1" dirty="0">
              <a:solidFill>
                <a:schemeClr val="accent6">
                  <a:lumMod val="50000"/>
                </a:schemeClr>
              </a:solidFill>
            </a:endParaRPr>
          </a:p>
          <a:p>
            <a:pPr>
              <a:buFont typeface="Arial" pitchFamily="34" charset="0"/>
              <a:buChar char="•"/>
            </a:pPr>
            <a:r>
              <a:rPr lang="en-US" sz="2400" b="1" dirty="0">
                <a:solidFill>
                  <a:schemeClr val="accent6">
                    <a:lumMod val="50000"/>
                  </a:schemeClr>
                </a:solidFill>
              </a:rPr>
              <a:t>Trailing return type syntax for functions</a:t>
            </a:r>
          </a:p>
          <a:p>
            <a:pPr>
              <a:buFont typeface="Arial" pitchFamily="34" charset="0"/>
              <a:buChar char="•"/>
            </a:pPr>
            <a:endParaRPr lang="en-US" sz="2400" b="1" dirty="0">
              <a:solidFill>
                <a:schemeClr val="accent6">
                  <a:lumMod val="50000"/>
                </a:schemeClr>
              </a:solidFill>
            </a:endParaRPr>
          </a:p>
          <a:p>
            <a:pPr>
              <a:buFont typeface="Arial" pitchFamily="34" charset="0"/>
              <a:buChar char="•"/>
            </a:pPr>
            <a:r>
              <a:rPr lang="en-US" sz="2400" b="1" dirty="0">
                <a:solidFill>
                  <a:schemeClr val="accent6">
                    <a:lumMod val="50000"/>
                  </a:schemeClr>
                </a:solidFill>
              </a:rPr>
              <a:t>Lambda expressions</a:t>
            </a:r>
            <a:endParaRPr lang="en-IN" sz="2400" b="1" dirty="0">
              <a:solidFill>
                <a:schemeClr val="accent6">
                  <a:lumMod val="50000"/>
                </a:schemeClr>
              </a:solidFill>
            </a:endParaRPr>
          </a:p>
        </p:txBody>
      </p:sp>
      <p:graphicFrame>
        <p:nvGraphicFramePr>
          <p:cNvPr id="9" name="Diagram 8"/>
          <p:cNvGraphicFramePr/>
          <p:nvPr/>
        </p:nvGraphicFramePr>
        <p:xfrm>
          <a:off x="7199528" y="5799836"/>
          <a:ext cx="1857388" cy="10001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2</a:t>
            </a:fld>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590884"/>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a:t>Delete Methods:-</a:t>
            </a:r>
          </a:p>
        </p:txBody>
      </p:sp>
      <p:sp>
        <p:nvSpPr>
          <p:cNvPr id="8" name="Snip and Round Single Corner Rectangle 7"/>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9" name="TextBox 8"/>
          <p:cNvSpPr txBox="1"/>
          <p:nvPr/>
        </p:nvSpPr>
        <p:spPr>
          <a:xfrm>
            <a:off x="323528" y="1196752"/>
            <a:ext cx="8352928" cy="5355312"/>
          </a:xfrm>
          <a:prstGeom prst="rect">
            <a:avLst/>
          </a:prstGeom>
          <a:noFill/>
        </p:spPr>
        <p:txBody>
          <a:bodyPr wrap="square" rtlCol="0">
            <a:spAutoFit/>
          </a:bodyPr>
          <a:lstStyle/>
          <a:p>
            <a:pPr algn="just"/>
            <a:r>
              <a:rPr lang="en-US" b="1" dirty="0"/>
              <a:t>As opposed to </a:t>
            </a:r>
            <a:r>
              <a:rPr lang="en-US" b="1" dirty="0">
                <a:solidFill>
                  <a:srgbClr val="0000FF"/>
                </a:solidFill>
              </a:rPr>
              <a:t>‘default</a:t>
            </a:r>
            <a:r>
              <a:rPr lang="en-US" b="1" dirty="0"/>
              <a:t>’ discussed earlier, We can also apply the ‘</a:t>
            </a:r>
            <a:r>
              <a:rPr lang="en-US" b="1" dirty="0">
                <a:solidFill>
                  <a:srgbClr val="0000FF"/>
                </a:solidFill>
              </a:rPr>
              <a:t>delete</a:t>
            </a:r>
            <a:r>
              <a:rPr lang="en-US" b="1" dirty="0"/>
              <a:t>’ keyword to methods. If applied these methods will not have any implementation details and is un-callable &amp; cannot be used in any way.</a:t>
            </a:r>
          </a:p>
          <a:p>
            <a:endParaRPr lang="en-US" b="1" dirty="0"/>
          </a:p>
          <a:p>
            <a:r>
              <a:rPr lang="en-US" b="1" dirty="0"/>
              <a:t>For example, we don’t want our class to support the following list of methods…</a:t>
            </a:r>
          </a:p>
          <a:p>
            <a:endParaRPr lang="en-US" b="1" dirty="0"/>
          </a:p>
          <a:p>
            <a:pPr>
              <a:buFontTx/>
              <a:buChar char="-"/>
            </a:pPr>
            <a:r>
              <a:rPr lang="en-US" b="1" i="1" dirty="0"/>
              <a:t>Default constructor</a:t>
            </a:r>
          </a:p>
          <a:p>
            <a:pPr>
              <a:buFontTx/>
              <a:buChar char="-"/>
            </a:pPr>
            <a:r>
              <a:rPr lang="en-US" b="1" i="1" dirty="0"/>
              <a:t>Copy constructor</a:t>
            </a:r>
          </a:p>
          <a:p>
            <a:r>
              <a:rPr lang="en-US" b="1" i="1" dirty="0"/>
              <a:t>- The copy assignment function</a:t>
            </a:r>
          </a:p>
          <a:p>
            <a:r>
              <a:rPr lang="en-US" b="1" i="1" dirty="0"/>
              <a:t>-Move constructor</a:t>
            </a:r>
          </a:p>
          <a:p>
            <a:r>
              <a:rPr lang="en-US" b="1" i="1" dirty="0"/>
              <a:t>-The move assignment function</a:t>
            </a:r>
          </a:p>
          <a:p>
            <a:endParaRPr lang="en-US" b="1" i="1" dirty="0"/>
          </a:p>
          <a:p>
            <a:endParaRPr lang="en-US" b="1" i="1" dirty="0"/>
          </a:p>
          <a:p>
            <a:endParaRPr lang="en-US" b="1" i="1" dirty="0"/>
          </a:p>
          <a:p>
            <a:endParaRPr lang="en-US" b="1" i="1" dirty="0"/>
          </a:p>
          <a:p>
            <a:endParaRPr lang="en-US" b="1" i="1" dirty="0"/>
          </a:p>
          <a:p>
            <a:pPr algn="just"/>
            <a:r>
              <a:rPr lang="en-US" b="1" i="1" dirty="0"/>
              <a:t>Note: </a:t>
            </a:r>
            <a:r>
              <a:rPr lang="en-US" b="1" i="1" dirty="0">
                <a:solidFill>
                  <a:srgbClr val="FF0000"/>
                </a:solidFill>
              </a:rPr>
              <a:t>Unlike ‘</a:t>
            </a:r>
            <a:r>
              <a:rPr lang="en-US" b="1" i="1" dirty="0">
                <a:solidFill>
                  <a:srgbClr val="0000FF"/>
                </a:solidFill>
              </a:rPr>
              <a:t>default</a:t>
            </a:r>
            <a:r>
              <a:rPr lang="en-US" b="1" i="1" dirty="0">
                <a:solidFill>
                  <a:srgbClr val="FF0000"/>
                </a:solidFill>
              </a:rPr>
              <a:t>’ which is only applicable to compiler generated methods, the ‘</a:t>
            </a:r>
            <a:r>
              <a:rPr lang="en-US" b="1" i="1" dirty="0">
                <a:solidFill>
                  <a:srgbClr val="0000FF"/>
                </a:solidFill>
              </a:rPr>
              <a:t>delete</a:t>
            </a:r>
            <a:r>
              <a:rPr lang="en-US" b="1" i="1" dirty="0">
                <a:solidFill>
                  <a:srgbClr val="FF0000"/>
                </a:solidFill>
              </a:rPr>
              <a:t>’ keyword can be associated with both compiler generated methods as well as custom functions written by the programmer.</a:t>
            </a:r>
            <a:endParaRPr lang="en-IN" b="1" dirty="0">
              <a:solidFill>
                <a:srgbClr val="FF0000"/>
              </a:solidFill>
            </a:endParaRPr>
          </a:p>
        </p:txBody>
      </p:sp>
      <p:sp>
        <p:nvSpPr>
          <p:cNvPr id="10" name="Rectangle 9"/>
          <p:cNvSpPr/>
          <p:nvPr/>
        </p:nvSpPr>
        <p:spPr>
          <a:xfrm>
            <a:off x="4139952" y="2924944"/>
            <a:ext cx="4680520" cy="2031325"/>
          </a:xfrm>
          <a:prstGeom prst="rect">
            <a:avLst/>
          </a:prstGeom>
        </p:spPr>
        <p:txBody>
          <a:bodyPr wrap="square">
            <a:spAutoFit/>
          </a:bodyPr>
          <a:lstStyle/>
          <a:p>
            <a:r>
              <a:rPr lang="en-US" sz="1400" dirty="0">
                <a:solidFill>
                  <a:srgbClr val="0000FF"/>
                </a:solidFill>
                <a:latin typeface="Courier New" pitchFamily="49" charset="0"/>
                <a:cs typeface="Courier New" pitchFamily="49" charset="0"/>
              </a:rPr>
              <a:t>class</a:t>
            </a:r>
            <a:r>
              <a:rPr lang="en-US" sz="1400" dirty="0">
                <a:latin typeface="Courier New" pitchFamily="49" charset="0"/>
                <a:cs typeface="Courier New" pitchFamily="49" charset="0"/>
              </a:rPr>
              <a:t> CA</a:t>
            </a:r>
          </a:p>
          <a:p>
            <a:r>
              <a:rPr lang="en-US" sz="1400" dirty="0">
                <a:latin typeface="Courier New" pitchFamily="49" charset="0"/>
                <a:cs typeface="Courier New" pitchFamily="49" charset="0"/>
              </a:rPr>
              <a:t>{</a:t>
            </a:r>
          </a:p>
          <a:p>
            <a:r>
              <a:rPr lang="en-US" sz="1400" dirty="0">
                <a:solidFill>
                  <a:srgbClr val="0000FF"/>
                </a:solidFill>
                <a:latin typeface="Courier New" pitchFamily="49" charset="0"/>
                <a:cs typeface="Courier New" pitchFamily="49" charset="0"/>
              </a:rPr>
              <a:t>  public</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      CA()=</a:t>
            </a:r>
            <a:r>
              <a:rPr lang="en-US" sz="1400" dirty="0">
                <a:solidFill>
                  <a:srgbClr val="0000FF"/>
                </a:solidFill>
                <a:latin typeface="Courier New" pitchFamily="49" charset="0"/>
                <a:cs typeface="Courier New" pitchFamily="49" charset="0"/>
              </a:rPr>
              <a:t>delete</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      CA(</a:t>
            </a:r>
            <a:r>
              <a:rPr lang="en-US" sz="1400" dirty="0">
                <a:solidFill>
                  <a:srgbClr val="0000FF"/>
                </a:solidFill>
                <a:latin typeface="Courier New" pitchFamily="49" charset="0"/>
                <a:cs typeface="Courier New" pitchFamily="49" charset="0"/>
              </a:rPr>
              <a:t>const</a:t>
            </a:r>
            <a:r>
              <a:rPr lang="en-US" sz="1400" dirty="0">
                <a:latin typeface="Courier New" pitchFamily="49" charset="0"/>
                <a:cs typeface="Courier New" pitchFamily="49" charset="0"/>
              </a:rPr>
              <a:t> CA &amp;)=</a:t>
            </a:r>
            <a:r>
              <a:rPr lang="en-US" sz="1400" dirty="0">
                <a:solidFill>
                  <a:srgbClr val="0000FF"/>
                </a:solidFill>
                <a:latin typeface="Courier New" pitchFamily="49" charset="0"/>
                <a:cs typeface="Courier New" pitchFamily="49" charset="0"/>
              </a:rPr>
              <a:t>delete</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      CA&amp; </a:t>
            </a:r>
            <a:r>
              <a:rPr lang="en-US" sz="1400" dirty="0">
                <a:solidFill>
                  <a:srgbClr val="0000FF"/>
                </a:solidFill>
                <a:latin typeface="Courier New" pitchFamily="49" charset="0"/>
                <a:cs typeface="Courier New" pitchFamily="49" charset="0"/>
              </a:rPr>
              <a:t>operator</a:t>
            </a:r>
            <a:r>
              <a:rPr lang="en-US" sz="1400" dirty="0">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const</a:t>
            </a:r>
            <a:r>
              <a:rPr lang="en-US" sz="1400" dirty="0">
                <a:latin typeface="Courier New" pitchFamily="49" charset="0"/>
                <a:cs typeface="Courier New" pitchFamily="49" charset="0"/>
              </a:rPr>
              <a:t> CA &amp;)=</a:t>
            </a:r>
            <a:r>
              <a:rPr lang="en-US" sz="1400" dirty="0">
                <a:solidFill>
                  <a:srgbClr val="0000FF"/>
                </a:solidFill>
                <a:latin typeface="Courier New" pitchFamily="49" charset="0"/>
                <a:cs typeface="Courier New" pitchFamily="49" charset="0"/>
              </a:rPr>
              <a:t>delete</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      CA(CA &amp;&amp;)=</a:t>
            </a:r>
            <a:r>
              <a:rPr lang="en-US" sz="1400" dirty="0">
                <a:solidFill>
                  <a:srgbClr val="0000FF"/>
                </a:solidFill>
                <a:latin typeface="Courier New" pitchFamily="49" charset="0"/>
                <a:cs typeface="Courier New" pitchFamily="49" charset="0"/>
              </a:rPr>
              <a:t>delete</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      CA&amp; </a:t>
            </a:r>
            <a:r>
              <a:rPr lang="en-US" sz="1400" dirty="0">
                <a:solidFill>
                  <a:srgbClr val="0000FF"/>
                </a:solidFill>
                <a:latin typeface="Courier New" pitchFamily="49" charset="0"/>
                <a:cs typeface="Courier New" pitchFamily="49" charset="0"/>
              </a:rPr>
              <a:t>operator</a:t>
            </a:r>
            <a:r>
              <a:rPr lang="en-US" sz="1400" dirty="0">
                <a:latin typeface="Courier New" pitchFamily="49" charset="0"/>
                <a:cs typeface="Courier New" pitchFamily="49" charset="0"/>
              </a:rPr>
              <a:t> =(CA &amp;&amp;)=</a:t>
            </a:r>
            <a:r>
              <a:rPr lang="en-US" sz="1400" dirty="0">
                <a:solidFill>
                  <a:srgbClr val="0000FF"/>
                </a:solidFill>
                <a:latin typeface="Courier New" pitchFamily="49" charset="0"/>
                <a:cs typeface="Courier New" pitchFamily="49" charset="0"/>
              </a:rPr>
              <a:t>delete</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a:t>
            </a:r>
            <a:endParaRPr lang="en-IN" sz="1400" dirty="0">
              <a:latin typeface="Courier New" pitchFamily="49" charset="0"/>
              <a:cs typeface="Courier New" pitchFamily="49" charset="0"/>
            </a:endParaRPr>
          </a:p>
        </p:txBody>
      </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20</a:t>
            </a:fld>
            <a:endParaRPr lang="en-IN"/>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 12"/>
          <p:cNvGraphicFramePr/>
          <p:nvPr/>
        </p:nvGraphicFramePr>
        <p:xfrm>
          <a:off x="3286116" y="214290"/>
          <a:ext cx="5643602" cy="428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nvGraphicFramePr>
        <p:xfrm>
          <a:off x="214282" y="874010"/>
          <a:ext cx="4572000" cy="51435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17150684-6EE8-4B8B-A7EA-1ED156AA2FBC}" type="slidenum">
              <a:rPr lang="en-IN" smtClean="0"/>
              <a:pPr/>
              <a:t>200</a:t>
            </a:fld>
            <a:endParaRPr lang="en-IN"/>
          </a:p>
        </p:txBody>
      </p:sp>
      <p:grpSp>
        <p:nvGrpSpPr>
          <p:cNvPr id="11" name="Group 10"/>
          <p:cNvGrpSpPr/>
          <p:nvPr/>
        </p:nvGrpSpPr>
        <p:grpSpPr>
          <a:xfrm>
            <a:off x="20312" y="5980424"/>
            <a:ext cx="1730530" cy="888429"/>
            <a:chOff x="214282" y="5969571"/>
            <a:chExt cx="1730530" cy="888429"/>
          </a:xfrm>
        </p:grpSpPr>
        <p:sp>
          <p:nvSpPr>
            <p:cNvPr id="12" name="TextBox 11"/>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a:solidFill>
                    <a:srgbClr val="FF0000"/>
                  </a:solidFill>
                </a:rPr>
                <a:t>11</a:t>
              </a:r>
              <a:endParaRPr lang="en-IN" sz="4000" b="1" dirty="0">
                <a:solidFill>
                  <a:srgbClr val="FF0000"/>
                </a:solidFill>
              </a:endParaRPr>
            </a:p>
          </p:txBody>
        </p:sp>
        <p:pic>
          <p:nvPicPr>
            <p:cNvPr id="14"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pic>
        <p:nvPicPr>
          <p:cNvPr id="15" name="Picture 2"/>
          <p:cNvPicPr>
            <a:picLocks noChangeAspect="1" noChangeArrowheads="1"/>
          </p:cNvPicPr>
          <p:nvPr/>
        </p:nvPicPr>
        <p:blipFill>
          <a:blip r:embed="rId13"/>
          <a:srcRect/>
          <a:stretch>
            <a:fillRect/>
          </a:stretch>
        </p:blipFill>
        <p:spPr bwMode="auto">
          <a:xfrm>
            <a:off x="4857752" y="1785926"/>
            <a:ext cx="4071934" cy="3438522"/>
          </a:xfrm>
          <a:prstGeom prst="rect">
            <a:avLst/>
          </a:prstGeom>
          <a:noFill/>
          <a:ln w="9525">
            <a:noFill/>
            <a:miter lim="800000"/>
            <a:headEnd/>
            <a:tailEnd/>
          </a:ln>
          <a:effectLst/>
        </p:spPr>
      </p:pic>
    </p:spTree>
    <p:extLst>
      <p:ext uri="{BB962C8B-B14F-4D97-AF65-F5344CB8AC3E}">
        <p14:creationId xmlns:p14="http://schemas.microsoft.com/office/powerpoint/2010/main" val="156404638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6" y="1500174"/>
            <a:ext cx="8358246" cy="4616648"/>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algn="just"/>
            <a:r>
              <a:rPr lang="en-IN" sz="1400" dirty="0">
                <a:solidFill>
                  <a:schemeClr val="tx1"/>
                </a:solidFill>
              </a:rPr>
              <a:t>New user-defined literals for standard library types, including new built-in literals for `</a:t>
            </a:r>
            <a:r>
              <a:rPr lang="en-IN" sz="1400" b="1" dirty="0" err="1">
                <a:solidFill>
                  <a:srgbClr val="0070C0"/>
                </a:solidFill>
                <a:latin typeface="Courier New" pitchFamily="49" charset="0"/>
                <a:cs typeface="Courier New" pitchFamily="49" charset="0"/>
              </a:rPr>
              <a:t>chrono</a:t>
            </a:r>
            <a:r>
              <a:rPr lang="en-IN" sz="1400" b="1" dirty="0">
                <a:solidFill>
                  <a:srgbClr val="0070C0"/>
                </a:solidFill>
                <a:latin typeface="Courier New" pitchFamily="49" charset="0"/>
                <a:cs typeface="Courier New" pitchFamily="49" charset="0"/>
              </a:rPr>
              <a:t>`</a:t>
            </a:r>
            <a:r>
              <a:rPr lang="en-IN" sz="1400" dirty="0">
                <a:solidFill>
                  <a:schemeClr val="tx1"/>
                </a:solidFill>
              </a:rPr>
              <a:t> and `</a:t>
            </a:r>
            <a:r>
              <a:rPr lang="en-IN" sz="1400" b="1" dirty="0" err="1">
                <a:solidFill>
                  <a:srgbClr val="0070C0"/>
                </a:solidFill>
                <a:latin typeface="Courier New" pitchFamily="49" charset="0"/>
                <a:cs typeface="Courier New" pitchFamily="49" charset="0"/>
              </a:rPr>
              <a:t>basic_string</a:t>
            </a:r>
            <a:r>
              <a:rPr lang="en-IN" sz="1400" dirty="0">
                <a:solidFill>
                  <a:schemeClr val="tx1"/>
                </a:solidFill>
              </a:rPr>
              <a:t>`. These can be `</a:t>
            </a:r>
            <a:r>
              <a:rPr lang="en-IN" sz="1400" b="1" dirty="0" err="1">
                <a:solidFill>
                  <a:srgbClr val="0070C0"/>
                </a:solidFill>
                <a:latin typeface="Courier New" pitchFamily="49" charset="0"/>
                <a:cs typeface="Courier New" pitchFamily="49" charset="0"/>
              </a:rPr>
              <a:t>constexpr</a:t>
            </a:r>
            <a:r>
              <a:rPr lang="en-IN" sz="1400" dirty="0">
                <a:solidFill>
                  <a:schemeClr val="tx1"/>
                </a:solidFill>
              </a:rPr>
              <a:t>` meaning they can be used at compile-time. Some uses for these literals include compile-time integer parsing, binary literals, and imaginary number literals.</a:t>
            </a:r>
          </a:p>
          <a:p>
            <a:pPr algn="just"/>
            <a:endParaRPr lang="en-US" sz="1200" dirty="0">
              <a:solidFill>
                <a:schemeClr val="tx1"/>
              </a:solidFill>
            </a:endParaRPr>
          </a:p>
          <a:p>
            <a:pPr algn="just"/>
            <a:r>
              <a:rPr lang="en-IN" sz="1400" dirty="0"/>
              <a:t>The suffix ‘</a:t>
            </a:r>
            <a:r>
              <a:rPr lang="en-IN" sz="1400" b="1" dirty="0"/>
              <a:t>s</a:t>
            </a:r>
            <a:r>
              <a:rPr lang="en-IN" sz="1400" dirty="0"/>
              <a:t>‘ is added in string literal to signify it as a </a:t>
            </a:r>
            <a:r>
              <a:rPr lang="en-IN" sz="1400" b="1" dirty="0"/>
              <a:t>string</a:t>
            </a:r>
            <a:r>
              <a:rPr lang="en-IN" sz="1400" dirty="0"/>
              <a:t> type. Consider the code below.</a:t>
            </a:r>
          </a:p>
          <a:p>
            <a:endParaRPr lang="en-IN" sz="1200" dirty="0"/>
          </a:p>
          <a:p>
            <a:r>
              <a:rPr lang="en-IN" sz="1400" b="1" dirty="0">
                <a:latin typeface="Courier New" pitchFamily="49" charset="0"/>
                <a:cs typeface="Courier New" pitchFamily="49" charset="0"/>
              </a:rPr>
              <a:t>auto s=”Happy new year!” ;     </a:t>
            </a:r>
            <a:r>
              <a:rPr lang="en-IN" sz="1400" b="1" dirty="0">
                <a:solidFill>
                  <a:srgbClr val="00B050"/>
                </a:solidFill>
                <a:latin typeface="Courier New" pitchFamily="49" charset="0"/>
                <a:cs typeface="Courier New" pitchFamily="49" charset="0"/>
              </a:rPr>
              <a:t>//s is ‘const char*’ type</a:t>
            </a:r>
          </a:p>
          <a:p>
            <a:r>
              <a:rPr lang="en-IN" sz="1400" b="1" dirty="0">
                <a:latin typeface="Courier New" pitchFamily="49" charset="0"/>
                <a:cs typeface="Courier New" pitchFamily="49" charset="0"/>
              </a:rPr>
              <a:t>auto </a:t>
            </a:r>
            <a:r>
              <a:rPr lang="en-IN" sz="1400" b="1" dirty="0" err="1">
                <a:latin typeface="Courier New" pitchFamily="49" charset="0"/>
                <a:cs typeface="Courier New" pitchFamily="49" charset="0"/>
              </a:rPr>
              <a:t>st</a:t>
            </a:r>
            <a:r>
              <a:rPr lang="en-IN" sz="1400" b="1" dirty="0">
                <a:latin typeface="Courier New" pitchFamily="49" charset="0"/>
                <a:cs typeface="Courier New" pitchFamily="49" charset="0"/>
              </a:rPr>
              <a:t>=”</a:t>
            </a:r>
            <a:r>
              <a:rPr lang="en-IN" sz="1400" b="1" dirty="0" err="1">
                <a:latin typeface="Courier New" pitchFamily="49" charset="0"/>
                <a:cs typeface="Courier New" pitchFamily="49" charset="0"/>
              </a:rPr>
              <a:t>Happy”s</a:t>
            </a:r>
            <a:r>
              <a:rPr lang="en-IN" sz="1400" b="1" dirty="0">
                <a:latin typeface="Courier New" pitchFamily="49" charset="0"/>
                <a:cs typeface="Courier New" pitchFamily="49" charset="0"/>
              </a:rPr>
              <a:t> ;      </a:t>
            </a:r>
            <a:r>
              <a:rPr lang="en-IN" sz="1400" b="1" dirty="0">
                <a:solidFill>
                  <a:srgbClr val="00B050"/>
                </a:solidFill>
                <a:latin typeface="Courier New" pitchFamily="49" charset="0"/>
                <a:cs typeface="Courier New" pitchFamily="49" charset="0"/>
              </a:rPr>
              <a:t>//</a:t>
            </a:r>
            <a:r>
              <a:rPr lang="en-IN" sz="1400" b="1" dirty="0" err="1">
                <a:solidFill>
                  <a:srgbClr val="00B050"/>
                </a:solidFill>
                <a:latin typeface="Courier New" pitchFamily="49" charset="0"/>
                <a:cs typeface="Courier New" pitchFamily="49" charset="0"/>
              </a:rPr>
              <a:t>st</a:t>
            </a:r>
            <a:r>
              <a:rPr lang="en-IN" sz="1400" b="1" dirty="0">
                <a:solidFill>
                  <a:srgbClr val="00B050"/>
                </a:solidFill>
                <a:latin typeface="Courier New" pitchFamily="49" charset="0"/>
                <a:cs typeface="Courier New" pitchFamily="49" charset="0"/>
              </a:rPr>
              <a:t> is ‘string’ type</a:t>
            </a:r>
          </a:p>
          <a:p>
            <a:r>
              <a:rPr lang="en-IN" sz="1400" b="1" dirty="0">
                <a:latin typeface="Courier New" pitchFamily="49" charset="0"/>
                <a:cs typeface="Courier New" pitchFamily="49" charset="0"/>
              </a:rPr>
              <a:t>auto </a:t>
            </a:r>
            <a:r>
              <a:rPr lang="en-IN" sz="1400" b="1" dirty="0" err="1">
                <a:latin typeface="Courier New" pitchFamily="49" charset="0"/>
                <a:cs typeface="Courier New" pitchFamily="49" charset="0"/>
              </a:rPr>
              <a:t>str</a:t>
            </a:r>
            <a:r>
              <a:rPr lang="en-IN" sz="1400" b="1" dirty="0">
                <a:latin typeface="Courier New" pitchFamily="49" charset="0"/>
                <a:cs typeface="Courier New" pitchFamily="49" charset="0"/>
              </a:rPr>
              <a:t>=”new” , str1= “</a:t>
            </a:r>
            <a:r>
              <a:rPr lang="en-IN" sz="1400" b="1" dirty="0" err="1">
                <a:latin typeface="Courier New" pitchFamily="49" charset="0"/>
                <a:cs typeface="Courier New" pitchFamily="49" charset="0"/>
              </a:rPr>
              <a:t>addition”s</a:t>
            </a:r>
            <a:r>
              <a:rPr lang="en-IN" sz="1400" b="1" dirty="0">
                <a:latin typeface="Courier New" pitchFamily="49" charset="0"/>
                <a:cs typeface="Courier New" pitchFamily="49" charset="0"/>
              </a:rPr>
              <a:t> ;    </a:t>
            </a:r>
            <a:r>
              <a:rPr lang="en-IN" sz="1400" b="1" dirty="0">
                <a:solidFill>
                  <a:srgbClr val="00B050"/>
                </a:solidFill>
                <a:latin typeface="Courier New" pitchFamily="49" charset="0"/>
                <a:cs typeface="Courier New" pitchFamily="49" charset="0"/>
              </a:rPr>
              <a:t>//error</a:t>
            </a:r>
          </a:p>
          <a:p>
            <a:endParaRPr lang="en-IN" sz="1200" dirty="0"/>
          </a:p>
          <a:p>
            <a:r>
              <a:rPr lang="en-IN" sz="1400" dirty="0"/>
              <a:t>The suffixes ‘</a:t>
            </a:r>
            <a:r>
              <a:rPr lang="en-IN" sz="1400" b="1" dirty="0"/>
              <a:t>h</a:t>
            </a:r>
            <a:r>
              <a:rPr lang="en-IN" sz="1400" dirty="0"/>
              <a:t>‘, ‘</a:t>
            </a:r>
            <a:r>
              <a:rPr lang="en-IN" sz="1400" b="1" dirty="0"/>
              <a:t>min</a:t>
            </a:r>
            <a:r>
              <a:rPr lang="en-IN" sz="1400" dirty="0"/>
              <a:t>‘, ‘</a:t>
            </a:r>
            <a:r>
              <a:rPr lang="en-IN" sz="1400" b="1" dirty="0"/>
              <a:t>s</a:t>
            </a:r>
            <a:r>
              <a:rPr lang="en-IN" sz="1400" dirty="0"/>
              <a:t>‘, ‘</a:t>
            </a:r>
            <a:r>
              <a:rPr lang="en-IN" sz="1400" b="1" dirty="0"/>
              <a:t>ms</a:t>
            </a:r>
            <a:r>
              <a:rPr lang="en-IN" sz="1400" dirty="0"/>
              <a:t>‘, ‘</a:t>
            </a:r>
            <a:r>
              <a:rPr lang="en-IN" sz="1400" b="1" dirty="0"/>
              <a:t>us</a:t>
            </a:r>
            <a:r>
              <a:rPr lang="en-IN" sz="1400" dirty="0"/>
              <a:t>‘, ‘</a:t>
            </a:r>
            <a:r>
              <a:rPr lang="en-IN" sz="1400" b="1" dirty="0"/>
              <a:t>ns</a:t>
            </a:r>
            <a:r>
              <a:rPr lang="en-IN" sz="1400" dirty="0"/>
              <a:t>‘ is used to denote various </a:t>
            </a:r>
            <a:r>
              <a:rPr lang="en-IN" sz="1400" dirty="0" err="1"/>
              <a:t>chrono</a:t>
            </a:r>
            <a:r>
              <a:rPr lang="en-IN" sz="1400" dirty="0"/>
              <a:t>::duration time intervals.</a:t>
            </a:r>
          </a:p>
          <a:p>
            <a:endParaRPr lang="en-IN" sz="1200" dirty="0"/>
          </a:p>
          <a:p>
            <a:r>
              <a:rPr lang="en-IN" sz="1400" b="1" dirty="0">
                <a:latin typeface="Courier New" pitchFamily="49" charset="0"/>
                <a:cs typeface="Courier New" pitchFamily="49" charset="0"/>
              </a:rPr>
              <a:t>to sec=60s ;   </a:t>
            </a:r>
            <a:r>
              <a:rPr lang="en-IN" sz="1400" b="1" dirty="0">
                <a:solidFill>
                  <a:srgbClr val="00B050"/>
                </a:solidFill>
                <a:latin typeface="Courier New" pitchFamily="49" charset="0"/>
                <a:cs typeface="Courier New" pitchFamily="49" charset="0"/>
              </a:rPr>
              <a:t>//s is </a:t>
            </a:r>
            <a:r>
              <a:rPr lang="en-IN" sz="1400" b="1" dirty="0" err="1">
                <a:solidFill>
                  <a:srgbClr val="00B050"/>
                </a:solidFill>
                <a:latin typeface="Courier New" pitchFamily="49" charset="0"/>
                <a:cs typeface="Courier New" pitchFamily="49" charset="0"/>
              </a:rPr>
              <a:t>chrono</a:t>
            </a:r>
            <a:r>
              <a:rPr lang="en-IN" sz="1400" b="1" dirty="0">
                <a:solidFill>
                  <a:srgbClr val="00B050"/>
                </a:solidFill>
                <a:latin typeface="Courier New" pitchFamily="49" charset="0"/>
                <a:cs typeface="Courier New" pitchFamily="49" charset="0"/>
              </a:rPr>
              <a:t>::seconds type</a:t>
            </a:r>
          </a:p>
          <a:p>
            <a:r>
              <a:rPr lang="en-IN" sz="1400" b="1" dirty="0">
                <a:latin typeface="Courier New" pitchFamily="49" charset="0"/>
                <a:cs typeface="Courier New" pitchFamily="49" charset="0"/>
              </a:rPr>
              <a:t>auto hr=2h ;   </a:t>
            </a:r>
            <a:r>
              <a:rPr lang="en-IN" sz="1400" b="1" dirty="0">
                <a:solidFill>
                  <a:srgbClr val="00B050"/>
                </a:solidFill>
                <a:latin typeface="Courier New" pitchFamily="49" charset="0"/>
                <a:cs typeface="Courier New" pitchFamily="49" charset="0"/>
              </a:rPr>
              <a:t>//hr is </a:t>
            </a:r>
            <a:r>
              <a:rPr lang="en-IN" sz="1400" b="1" dirty="0" err="1">
                <a:solidFill>
                  <a:srgbClr val="00B050"/>
                </a:solidFill>
                <a:latin typeface="Courier New" pitchFamily="49" charset="0"/>
                <a:cs typeface="Courier New" pitchFamily="49" charset="0"/>
              </a:rPr>
              <a:t>chrono</a:t>
            </a:r>
            <a:r>
              <a:rPr lang="en-IN" sz="1400" b="1" dirty="0">
                <a:solidFill>
                  <a:srgbClr val="00B050"/>
                </a:solidFill>
                <a:latin typeface="Courier New" pitchFamily="49" charset="0"/>
                <a:cs typeface="Courier New" pitchFamily="49" charset="0"/>
              </a:rPr>
              <a:t>::hours type</a:t>
            </a:r>
          </a:p>
          <a:p>
            <a:r>
              <a:rPr lang="en-IN" sz="1400" b="1" dirty="0">
                <a:latin typeface="Courier New" pitchFamily="49" charset="0"/>
                <a:cs typeface="Courier New" pitchFamily="49" charset="0"/>
              </a:rPr>
              <a:t>auto </a:t>
            </a:r>
            <a:r>
              <a:rPr lang="en-IN" sz="1400" b="1" dirty="0" err="1">
                <a:latin typeface="Courier New" pitchFamily="49" charset="0"/>
                <a:cs typeface="Courier New" pitchFamily="49" charset="0"/>
              </a:rPr>
              <a:t>mls</a:t>
            </a:r>
            <a:r>
              <a:rPr lang="en-IN" sz="1400" b="1" dirty="0">
                <a:latin typeface="Courier New" pitchFamily="49" charset="0"/>
                <a:cs typeface="Courier New" pitchFamily="49" charset="0"/>
              </a:rPr>
              <a:t>=56ms ;  </a:t>
            </a:r>
            <a:r>
              <a:rPr lang="en-IN" sz="1400" b="1" dirty="0">
                <a:solidFill>
                  <a:srgbClr val="00B050"/>
                </a:solidFill>
                <a:latin typeface="Courier New" pitchFamily="49" charset="0"/>
                <a:cs typeface="Courier New" pitchFamily="49" charset="0"/>
              </a:rPr>
              <a:t>//</a:t>
            </a:r>
            <a:r>
              <a:rPr lang="en-IN" sz="1400" b="1" dirty="0" err="1">
                <a:solidFill>
                  <a:srgbClr val="00B050"/>
                </a:solidFill>
                <a:latin typeface="Courier New" pitchFamily="49" charset="0"/>
                <a:cs typeface="Courier New" pitchFamily="49" charset="0"/>
              </a:rPr>
              <a:t>mls</a:t>
            </a:r>
            <a:r>
              <a:rPr lang="en-IN" sz="1400" b="1" dirty="0">
                <a:solidFill>
                  <a:srgbClr val="00B050"/>
                </a:solidFill>
                <a:latin typeface="Courier New" pitchFamily="49" charset="0"/>
                <a:cs typeface="Courier New" pitchFamily="49" charset="0"/>
              </a:rPr>
              <a:t> is </a:t>
            </a:r>
            <a:r>
              <a:rPr lang="en-IN" sz="1400" b="1" dirty="0" err="1">
                <a:solidFill>
                  <a:srgbClr val="00B050"/>
                </a:solidFill>
                <a:latin typeface="Courier New" pitchFamily="49" charset="0"/>
                <a:cs typeface="Courier New" pitchFamily="49" charset="0"/>
              </a:rPr>
              <a:t>chrono:milli</a:t>
            </a:r>
            <a:r>
              <a:rPr lang="en-IN" sz="1400" b="1" dirty="0">
                <a:solidFill>
                  <a:srgbClr val="00B050"/>
                </a:solidFill>
                <a:latin typeface="Courier New" pitchFamily="49" charset="0"/>
                <a:cs typeface="Courier New" pitchFamily="49" charset="0"/>
              </a:rPr>
              <a:t>-seconds</a:t>
            </a:r>
          </a:p>
          <a:p>
            <a:pPr algn="just"/>
            <a:endParaRPr lang="en-IN" sz="1400" dirty="0"/>
          </a:p>
          <a:p>
            <a:pPr algn="just"/>
            <a:r>
              <a:rPr lang="en-IN" sz="1400" dirty="0"/>
              <a:t>For complex class there are some suffixes which specify the literals as complex&lt;float&gt; ,complex&lt;double&gt; and complex&lt;long double&gt;.The suffixes are : ‘</a:t>
            </a:r>
            <a:r>
              <a:rPr lang="en-IN" sz="1400" b="1" dirty="0"/>
              <a:t>if</a:t>
            </a:r>
            <a:r>
              <a:rPr lang="en-IN" sz="1400" dirty="0"/>
              <a:t>‘, ‘</a:t>
            </a:r>
            <a:r>
              <a:rPr lang="en-IN" sz="1400" b="1" dirty="0" err="1"/>
              <a:t>i</a:t>
            </a:r>
            <a:r>
              <a:rPr lang="en-IN" sz="1400" dirty="0"/>
              <a:t>‘, ‘</a:t>
            </a:r>
            <a:r>
              <a:rPr lang="en-IN" sz="1400" b="1" dirty="0" err="1"/>
              <a:t>il</a:t>
            </a:r>
            <a:r>
              <a:rPr lang="en-IN" sz="1400" dirty="0"/>
              <a:t>‘.</a:t>
            </a:r>
          </a:p>
          <a:p>
            <a:pPr algn="just"/>
            <a:endParaRPr lang="en-US" sz="1400" dirty="0"/>
          </a:p>
          <a:p>
            <a:r>
              <a:rPr lang="en-IN" sz="1400" b="1" dirty="0">
                <a:latin typeface="Courier New" pitchFamily="49" charset="0"/>
                <a:cs typeface="Courier New" pitchFamily="49" charset="0"/>
              </a:rPr>
              <a:t>auto </a:t>
            </a:r>
            <a:r>
              <a:rPr lang="en-IN" sz="1400" b="1" dirty="0" err="1">
                <a:latin typeface="Courier New" pitchFamily="49" charset="0"/>
                <a:cs typeface="Courier New" pitchFamily="49" charset="0"/>
              </a:rPr>
              <a:t>comd</a:t>
            </a:r>
            <a:r>
              <a:rPr lang="en-IN" sz="1400" b="1" dirty="0">
                <a:latin typeface="Courier New" pitchFamily="49" charset="0"/>
                <a:cs typeface="Courier New" pitchFamily="49" charset="0"/>
              </a:rPr>
              <a:t>=345i ;  </a:t>
            </a:r>
            <a:r>
              <a:rPr lang="en-IN" sz="1400" b="1" dirty="0">
                <a:solidFill>
                  <a:srgbClr val="00B050"/>
                </a:solidFill>
                <a:latin typeface="Courier New" pitchFamily="49" charset="0"/>
                <a:cs typeface="Courier New" pitchFamily="49" charset="0"/>
              </a:rPr>
              <a:t>//</a:t>
            </a:r>
            <a:r>
              <a:rPr lang="en-IN" sz="1400" b="1" dirty="0" err="1">
                <a:solidFill>
                  <a:srgbClr val="00B050"/>
                </a:solidFill>
                <a:latin typeface="Courier New" pitchFamily="49" charset="0"/>
                <a:cs typeface="Courier New" pitchFamily="49" charset="0"/>
              </a:rPr>
              <a:t>comd</a:t>
            </a:r>
            <a:r>
              <a:rPr lang="en-IN" sz="1400" b="1" dirty="0">
                <a:solidFill>
                  <a:srgbClr val="00B050"/>
                </a:solidFill>
                <a:latin typeface="Courier New" pitchFamily="49" charset="0"/>
                <a:cs typeface="Courier New" pitchFamily="49" charset="0"/>
              </a:rPr>
              <a:t> is complex&lt;double&gt; type</a:t>
            </a:r>
          </a:p>
          <a:p>
            <a:r>
              <a:rPr lang="en-IN" sz="1400" b="1" dirty="0">
                <a:latin typeface="Courier New" pitchFamily="49" charset="0"/>
                <a:cs typeface="Courier New" pitchFamily="49" charset="0"/>
              </a:rPr>
              <a:t>auto </a:t>
            </a:r>
            <a:r>
              <a:rPr lang="en-IN" sz="1400" b="1" dirty="0" err="1">
                <a:latin typeface="Courier New" pitchFamily="49" charset="0"/>
                <a:cs typeface="Courier New" pitchFamily="49" charset="0"/>
              </a:rPr>
              <a:t>comld</a:t>
            </a:r>
            <a:r>
              <a:rPr lang="en-IN" sz="1400" b="1" dirty="0">
                <a:latin typeface="Courier New" pitchFamily="49" charset="0"/>
                <a:cs typeface="Courier New" pitchFamily="49" charset="0"/>
              </a:rPr>
              <a:t>=234il ;  </a:t>
            </a:r>
            <a:r>
              <a:rPr lang="en-IN" sz="1400" b="1" dirty="0">
                <a:solidFill>
                  <a:srgbClr val="00B050"/>
                </a:solidFill>
                <a:latin typeface="Courier New" pitchFamily="49" charset="0"/>
                <a:cs typeface="Courier New" pitchFamily="49" charset="0"/>
              </a:rPr>
              <a:t>//</a:t>
            </a:r>
            <a:r>
              <a:rPr lang="en-IN" sz="1400" b="1" dirty="0" err="1">
                <a:solidFill>
                  <a:srgbClr val="00B050"/>
                </a:solidFill>
                <a:latin typeface="Courier New" pitchFamily="49" charset="0"/>
                <a:cs typeface="Courier New" pitchFamily="49" charset="0"/>
              </a:rPr>
              <a:t>comld</a:t>
            </a:r>
            <a:r>
              <a:rPr lang="en-IN" sz="1400" b="1" dirty="0">
                <a:solidFill>
                  <a:srgbClr val="00B050"/>
                </a:solidFill>
                <a:latin typeface="Courier New" pitchFamily="49" charset="0"/>
                <a:cs typeface="Courier New" pitchFamily="49" charset="0"/>
              </a:rPr>
              <a:t> is complex&lt;long double&gt; type</a:t>
            </a:r>
          </a:p>
        </p:txBody>
      </p:sp>
      <p:sp>
        <p:nvSpPr>
          <p:cNvPr id="7" name="TextBox 6"/>
          <p:cNvSpPr txBox="1"/>
          <p:nvPr/>
        </p:nvSpPr>
        <p:spPr>
          <a:xfrm>
            <a:off x="399362" y="856134"/>
            <a:ext cx="8387480" cy="461665"/>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lvl="0"/>
            <a:r>
              <a:rPr lang="en-IN" sz="2400" u="none" dirty="0"/>
              <a:t>User-defined literals for standard library types</a:t>
            </a:r>
          </a:p>
        </p:txBody>
      </p:sp>
      <p:grpSp>
        <p:nvGrpSpPr>
          <p:cNvPr id="8" name="Group 7"/>
          <p:cNvGrpSpPr/>
          <p:nvPr/>
        </p:nvGrpSpPr>
        <p:grpSpPr>
          <a:xfrm>
            <a:off x="29037" y="0"/>
            <a:ext cx="9057088" cy="785818"/>
            <a:chOff x="29037" y="0"/>
            <a:chExt cx="9057088" cy="785818"/>
          </a:xfrm>
        </p:grpSpPr>
        <p:sp>
          <p:nvSpPr>
            <p:cNvPr id="9" name="Snip and Round Single Corner Rectangle 8"/>
            <p:cNvSpPr/>
            <p:nvPr/>
          </p:nvSpPr>
          <p:spPr>
            <a:xfrm>
              <a:off x="29037" y="34724"/>
              <a:ext cx="9057088" cy="679631"/>
            </a:xfrm>
            <a:prstGeom prst="snipRoundRect">
              <a:avLst/>
            </a:prstGeom>
            <a:solidFill>
              <a:schemeClr val="bg2">
                <a:lumMod val="75000"/>
              </a:schemeClr>
            </a:solidFill>
            <a:ln w="762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2800" b="1" dirty="0">
                <a:solidFill>
                  <a:srgbClr val="FFFF00"/>
                </a:solidFill>
              </a:endParaRPr>
            </a:p>
          </p:txBody>
        </p:sp>
        <p:graphicFrame>
          <p:nvGraphicFramePr>
            <p:cNvPr id="10" name="Diagram 9"/>
            <p:cNvGraphicFramePr/>
            <p:nvPr/>
          </p:nvGraphicFramePr>
          <p:xfrm>
            <a:off x="4988692" y="0"/>
            <a:ext cx="4000560" cy="785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201</a:t>
            </a:fld>
            <a:endParaRPr lang="en-IN"/>
          </a:p>
        </p:txBody>
      </p:sp>
    </p:spTree>
    <p:extLst>
      <p:ext uri="{BB962C8B-B14F-4D97-AF65-F5344CB8AC3E}">
        <p14:creationId xmlns:p14="http://schemas.microsoft.com/office/powerpoint/2010/main" val="206899472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6" y="1598650"/>
            <a:ext cx="8358246" cy="4585871"/>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algn="just"/>
            <a:r>
              <a:rPr lang="en-IN" dirty="0">
                <a:solidFill>
                  <a:schemeClr val="tx1"/>
                </a:solidFill>
              </a:rPr>
              <a:t>The class template `</a:t>
            </a:r>
            <a:r>
              <a:rPr lang="en-IN" b="1" dirty="0">
                <a:solidFill>
                  <a:schemeClr val="tx2">
                    <a:lumMod val="60000"/>
                    <a:lumOff val="40000"/>
                  </a:schemeClr>
                </a:solidFill>
                <a:latin typeface="Courier New" pitchFamily="49" charset="0"/>
                <a:cs typeface="Courier New" pitchFamily="49" charset="0"/>
              </a:rPr>
              <a:t>std::</a:t>
            </a:r>
            <a:r>
              <a:rPr lang="en-IN" b="1" dirty="0" err="1">
                <a:solidFill>
                  <a:schemeClr val="tx2">
                    <a:lumMod val="60000"/>
                    <a:lumOff val="40000"/>
                  </a:schemeClr>
                </a:solidFill>
                <a:latin typeface="Courier New" pitchFamily="49" charset="0"/>
                <a:cs typeface="Courier New" pitchFamily="49" charset="0"/>
              </a:rPr>
              <a:t>integer_sequence</a:t>
            </a:r>
            <a:r>
              <a:rPr lang="en-IN" dirty="0">
                <a:solidFill>
                  <a:schemeClr val="tx1"/>
                </a:solidFill>
              </a:rPr>
              <a:t>` represents a compile-time sequence of integers. There are a few helpers built on top from the header file  </a:t>
            </a:r>
            <a:r>
              <a:rPr lang="en-IN" b="1" dirty="0">
                <a:solidFill>
                  <a:schemeClr val="tx2">
                    <a:lumMod val="60000"/>
                    <a:lumOff val="40000"/>
                  </a:schemeClr>
                </a:solidFill>
                <a:latin typeface="Courier New" pitchFamily="49" charset="0"/>
                <a:cs typeface="Courier New" pitchFamily="49" charset="0"/>
              </a:rPr>
              <a:t>&lt;utility&gt;:</a:t>
            </a:r>
          </a:p>
          <a:p>
            <a:pPr algn="just"/>
            <a:endParaRPr lang="en-IN" dirty="0">
              <a:solidFill>
                <a:schemeClr val="tx1"/>
              </a:solidFill>
            </a:endParaRPr>
          </a:p>
          <a:p>
            <a:pPr algn="just">
              <a:buFont typeface="Arial" pitchFamily="34" charset="0"/>
              <a:buChar char="•"/>
            </a:pPr>
            <a:r>
              <a:rPr lang="en-IN" dirty="0">
                <a:solidFill>
                  <a:schemeClr val="tx1"/>
                </a:solidFill>
              </a:rPr>
              <a:t>`</a:t>
            </a:r>
            <a:r>
              <a:rPr lang="en-IN" sz="1400" b="1" dirty="0">
                <a:solidFill>
                  <a:schemeClr val="tx1"/>
                </a:solidFill>
                <a:latin typeface="Courier New" pitchFamily="49" charset="0"/>
                <a:cs typeface="Courier New" pitchFamily="49" charset="0"/>
              </a:rPr>
              <a:t>std::</a:t>
            </a:r>
            <a:r>
              <a:rPr lang="en-IN" sz="1400" b="1" dirty="0" err="1">
                <a:solidFill>
                  <a:schemeClr val="tx1"/>
                </a:solidFill>
                <a:latin typeface="Courier New" pitchFamily="49" charset="0"/>
                <a:cs typeface="Courier New" pitchFamily="49" charset="0"/>
              </a:rPr>
              <a:t>make_integer_sequence</a:t>
            </a:r>
            <a:r>
              <a:rPr lang="en-IN" sz="1400" b="1" dirty="0">
                <a:solidFill>
                  <a:schemeClr val="tx1"/>
                </a:solidFill>
                <a:latin typeface="Courier New" pitchFamily="49" charset="0"/>
                <a:cs typeface="Courier New" pitchFamily="49" charset="0"/>
              </a:rPr>
              <a:t>&lt;T, N...&gt;` </a:t>
            </a:r>
            <a:r>
              <a:rPr lang="en-IN" dirty="0">
                <a:solidFill>
                  <a:schemeClr val="tx1"/>
                </a:solidFill>
              </a:rPr>
              <a:t>- </a:t>
            </a:r>
            <a:r>
              <a:rPr lang="en-IN" sz="1400" b="1" dirty="0">
                <a:solidFill>
                  <a:srgbClr val="FF0000"/>
                </a:solidFill>
              </a:rPr>
              <a:t>creates a sequence of `0, ..., N - 1` with type `T`.</a:t>
            </a:r>
          </a:p>
          <a:p>
            <a:pPr algn="just">
              <a:buFont typeface="Arial" pitchFamily="34" charset="0"/>
              <a:buChar char="•"/>
            </a:pPr>
            <a:r>
              <a:rPr lang="en-IN" sz="1400" dirty="0">
                <a:solidFill>
                  <a:schemeClr val="tx1"/>
                </a:solidFill>
              </a:rPr>
              <a:t> `</a:t>
            </a:r>
            <a:r>
              <a:rPr lang="en-IN" sz="1400" b="1" dirty="0">
                <a:solidFill>
                  <a:schemeClr val="tx1"/>
                </a:solidFill>
                <a:latin typeface="Courier New" pitchFamily="49" charset="0"/>
                <a:cs typeface="Courier New" pitchFamily="49" charset="0"/>
              </a:rPr>
              <a:t>std::</a:t>
            </a:r>
            <a:r>
              <a:rPr lang="en-IN" sz="1400" b="1" dirty="0" err="1">
                <a:solidFill>
                  <a:schemeClr val="tx1"/>
                </a:solidFill>
                <a:latin typeface="Courier New" pitchFamily="49" charset="0"/>
                <a:cs typeface="Courier New" pitchFamily="49" charset="0"/>
              </a:rPr>
              <a:t>index_sequence_for</a:t>
            </a:r>
            <a:r>
              <a:rPr lang="en-IN" sz="1400" b="1" dirty="0">
                <a:solidFill>
                  <a:schemeClr val="tx1"/>
                </a:solidFill>
                <a:latin typeface="Courier New" pitchFamily="49" charset="0"/>
                <a:cs typeface="Courier New" pitchFamily="49" charset="0"/>
              </a:rPr>
              <a:t>&lt;T...&gt;` </a:t>
            </a:r>
            <a:r>
              <a:rPr lang="en-IN" sz="1400" dirty="0">
                <a:solidFill>
                  <a:schemeClr val="tx1"/>
                </a:solidFill>
              </a:rPr>
              <a:t>- </a:t>
            </a:r>
            <a:r>
              <a:rPr lang="en-IN" sz="1400" b="1" dirty="0">
                <a:solidFill>
                  <a:srgbClr val="FF0000"/>
                </a:solidFill>
              </a:rPr>
              <a:t>converts a template parameter pack into an integer sequence.</a:t>
            </a:r>
          </a:p>
          <a:p>
            <a:pPr algn="just"/>
            <a:endParaRPr lang="en-US" sz="1400" b="1" dirty="0">
              <a:solidFill>
                <a:srgbClr val="FF0000"/>
              </a:solidFill>
            </a:endParaRPr>
          </a:p>
          <a:p>
            <a:pPr algn="just"/>
            <a:r>
              <a:rPr lang="en-IN" sz="1400" b="1" dirty="0">
                <a:solidFill>
                  <a:schemeClr val="accent1"/>
                </a:solidFill>
              </a:rPr>
              <a:t>Convert an array into a </a:t>
            </a:r>
            <a:r>
              <a:rPr lang="en-IN" sz="1400" b="1" dirty="0" err="1">
                <a:solidFill>
                  <a:schemeClr val="accent1"/>
                </a:solidFill>
              </a:rPr>
              <a:t>tuple</a:t>
            </a:r>
            <a:r>
              <a:rPr lang="en-IN" sz="1400" b="1" dirty="0">
                <a:solidFill>
                  <a:schemeClr val="accent1"/>
                </a:solidFill>
              </a:rPr>
              <a:t>:</a:t>
            </a:r>
          </a:p>
          <a:p>
            <a:pPr algn="just"/>
            <a:endParaRPr lang="en-IN" sz="1400" b="1" dirty="0">
              <a:solidFill>
                <a:schemeClr val="accent1"/>
              </a:solidFill>
            </a:endParaRPr>
          </a:p>
          <a:p>
            <a:r>
              <a:rPr lang="en-US" sz="1200" b="1" dirty="0">
                <a:solidFill>
                  <a:schemeClr val="tx1"/>
                </a:solidFill>
                <a:latin typeface="Courier New" pitchFamily="49" charset="0"/>
                <a:cs typeface="Courier New" pitchFamily="49" charset="0"/>
              </a:rPr>
              <a:t>template&lt;</a:t>
            </a:r>
            <a:r>
              <a:rPr lang="en-US" sz="1200" b="1" dirty="0" err="1">
                <a:solidFill>
                  <a:schemeClr val="tx1"/>
                </a:solidFill>
                <a:latin typeface="Courier New" pitchFamily="49" charset="0"/>
                <a:cs typeface="Courier New" pitchFamily="49" charset="0"/>
              </a:rPr>
              <a:t>typename</a:t>
            </a:r>
            <a:r>
              <a:rPr lang="en-US" sz="1200" b="1" dirty="0">
                <a:solidFill>
                  <a:schemeClr val="tx1"/>
                </a:solidFill>
                <a:latin typeface="Courier New" pitchFamily="49" charset="0"/>
                <a:cs typeface="Courier New" pitchFamily="49" charset="0"/>
              </a:rPr>
              <a:t> Array, std::</a:t>
            </a:r>
            <a:r>
              <a:rPr lang="en-US" sz="1200" b="1" dirty="0" err="1">
                <a:solidFill>
                  <a:schemeClr val="tx1"/>
                </a:solidFill>
                <a:latin typeface="Courier New" pitchFamily="49" charset="0"/>
                <a:cs typeface="Courier New" pitchFamily="49" charset="0"/>
              </a:rPr>
              <a:t>size_t</a:t>
            </a:r>
            <a:r>
              <a:rPr lang="en-US" sz="1200" b="1" dirty="0">
                <a:solidFill>
                  <a:schemeClr val="tx1"/>
                </a:solidFill>
                <a:latin typeface="Courier New" pitchFamily="49" charset="0"/>
                <a:cs typeface="Courier New" pitchFamily="49" charset="0"/>
              </a:rPr>
              <a:t>... I&gt; </a:t>
            </a:r>
          </a:p>
          <a:p>
            <a:r>
              <a:rPr lang="en-US" sz="1200" b="1" dirty="0" err="1">
                <a:solidFill>
                  <a:schemeClr val="tx1"/>
                </a:solidFill>
                <a:latin typeface="Courier New" pitchFamily="49" charset="0"/>
                <a:cs typeface="Courier New" pitchFamily="49" charset="0"/>
              </a:rPr>
              <a:t>decltype</a:t>
            </a:r>
            <a:r>
              <a:rPr lang="en-US" sz="1200" b="1" dirty="0">
                <a:solidFill>
                  <a:schemeClr val="tx1"/>
                </a:solidFill>
                <a:latin typeface="Courier New" pitchFamily="49" charset="0"/>
                <a:cs typeface="Courier New" pitchFamily="49" charset="0"/>
              </a:rPr>
              <a:t>(auto)  a2t_impl(const Array&amp; a, std::</a:t>
            </a:r>
            <a:r>
              <a:rPr lang="en-US" sz="1200" b="1" dirty="0" err="1">
                <a:solidFill>
                  <a:schemeClr val="tx1"/>
                </a:solidFill>
                <a:latin typeface="Courier New" pitchFamily="49" charset="0"/>
                <a:cs typeface="Courier New" pitchFamily="49" charset="0"/>
              </a:rPr>
              <a:t>integer_sequence</a:t>
            </a:r>
            <a:r>
              <a:rPr lang="en-US" sz="1200" b="1" dirty="0">
                <a:solidFill>
                  <a:schemeClr val="tx1"/>
                </a:solidFill>
                <a:latin typeface="Courier New" pitchFamily="49" charset="0"/>
                <a:cs typeface="Courier New" pitchFamily="49" charset="0"/>
              </a:rPr>
              <a:t>&lt;std::</a:t>
            </a:r>
            <a:r>
              <a:rPr lang="en-US" sz="1200" b="1" dirty="0" err="1">
                <a:solidFill>
                  <a:schemeClr val="tx1"/>
                </a:solidFill>
                <a:latin typeface="Courier New" pitchFamily="49" charset="0"/>
                <a:cs typeface="Courier New" pitchFamily="49" charset="0"/>
              </a:rPr>
              <a:t>size_t</a:t>
            </a:r>
            <a:r>
              <a:rPr lang="en-US" sz="1200" b="1" dirty="0">
                <a:solidFill>
                  <a:schemeClr val="tx1"/>
                </a:solidFill>
                <a:latin typeface="Courier New" pitchFamily="49" charset="0"/>
                <a:cs typeface="Courier New" pitchFamily="49" charset="0"/>
              </a:rPr>
              <a:t>, I...&gt;);</a:t>
            </a:r>
          </a:p>
          <a:p>
            <a:endParaRPr lang="en-US" sz="1400" dirty="0">
              <a:solidFill>
                <a:schemeClr val="tx1"/>
              </a:solidFill>
            </a:endParaRPr>
          </a:p>
          <a:p>
            <a:r>
              <a:rPr lang="en-US" sz="1200" b="1" dirty="0">
                <a:solidFill>
                  <a:schemeClr val="tx1"/>
                </a:solidFill>
                <a:latin typeface="Courier New" pitchFamily="49" charset="0"/>
                <a:cs typeface="Courier New" pitchFamily="49" charset="0"/>
              </a:rPr>
              <a:t>template&lt;</a:t>
            </a:r>
            <a:r>
              <a:rPr lang="en-US" sz="1200" b="1" dirty="0" err="1">
                <a:solidFill>
                  <a:schemeClr val="tx1"/>
                </a:solidFill>
                <a:latin typeface="Courier New" pitchFamily="49" charset="0"/>
                <a:cs typeface="Courier New" pitchFamily="49" charset="0"/>
              </a:rPr>
              <a:t>typename</a:t>
            </a:r>
            <a:r>
              <a:rPr lang="en-US" sz="1200" b="1" dirty="0">
                <a:solidFill>
                  <a:schemeClr val="tx1"/>
                </a:solidFill>
                <a:latin typeface="Courier New" pitchFamily="49" charset="0"/>
                <a:cs typeface="Courier New" pitchFamily="49" charset="0"/>
              </a:rPr>
              <a:t> T, std::</a:t>
            </a:r>
            <a:r>
              <a:rPr lang="en-US" sz="1200" b="1" dirty="0" err="1">
                <a:solidFill>
                  <a:schemeClr val="tx1"/>
                </a:solidFill>
                <a:latin typeface="Courier New" pitchFamily="49" charset="0"/>
                <a:cs typeface="Courier New" pitchFamily="49" charset="0"/>
              </a:rPr>
              <a:t>size_t</a:t>
            </a:r>
            <a:r>
              <a:rPr lang="en-US" sz="1200" b="1" dirty="0">
                <a:solidFill>
                  <a:schemeClr val="tx1"/>
                </a:solidFill>
                <a:latin typeface="Courier New" pitchFamily="49" charset="0"/>
                <a:cs typeface="Courier New" pitchFamily="49" charset="0"/>
              </a:rPr>
              <a:t> N, </a:t>
            </a:r>
            <a:r>
              <a:rPr lang="en-US" sz="1200" b="1" dirty="0" err="1">
                <a:solidFill>
                  <a:schemeClr val="tx1"/>
                </a:solidFill>
                <a:latin typeface="Courier New" pitchFamily="49" charset="0"/>
                <a:cs typeface="Courier New" pitchFamily="49" charset="0"/>
              </a:rPr>
              <a:t>typename</a:t>
            </a:r>
            <a:r>
              <a:rPr lang="en-US" sz="1200" b="1" dirty="0">
                <a:solidFill>
                  <a:schemeClr val="tx1"/>
                </a:solidFill>
                <a:latin typeface="Courier New" pitchFamily="49" charset="0"/>
                <a:cs typeface="Courier New" pitchFamily="49" charset="0"/>
              </a:rPr>
              <a:t> Indices = std::</a:t>
            </a:r>
            <a:r>
              <a:rPr lang="en-US" sz="1200" b="1" dirty="0" err="1">
                <a:solidFill>
                  <a:schemeClr val="tx1"/>
                </a:solidFill>
                <a:latin typeface="Courier New" pitchFamily="49" charset="0"/>
                <a:cs typeface="Courier New" pitchFamily="49" charset="0"/>
              </a:rPr>
              <a:t>make_index_sequence</a:t>
            </a:r>
            <a:r>
              <a:rPr lang="en-US" sz="1200" b="1" dirty="0">
                <a:solidFill>
                  <a:schemeClr val="tx1"/>
                </a:solidFill>
                <a:latin typeface="Courier New" pitchFamily="49" charset="0"/>
                <a:cs typeface="Courier New" pitchFamily="49" charset="0"/>
              </a:rPr>
              <a:t>&lt;N&gt;&gt;</a:t>
            </a:r>
          </a:p>
          <a:p>
            <a:r>
              <a:rPr lang="en-US" sz="1200" b="1" dirty="0" err="1">
                <a:solidFill>
                  <a:schemeClr val="tx1"/>
                </a:solidFill>
                <a:latin typeface="Courier New" pitchFamily="49" charset="0"/>
                <a:cs typeface="Courier New" pitchFamily="49" charset="0"/>
              </a:rPr>
              <a:t>decltype</a:t>
            </a:r>
            <a:r>
              <a:rPr lang="en-US" sz="1200" b="1" dirty="0">
                <a:solidFill>
                  <a:schemeClr val="tx1"/>
                </a:solidFill>
                <a:latin typeface="Courier New" pitchFamily="49" charset="0"/>
                <a:cs typeface="Courier New" pitchFamily="49" charset="0"/>
              </a:rPr>
              <a:t>(auto)   a2t(const std::array&lt;T, N&gt;&amp; a);</a:t>
            </a:r>
          </a:p>
          <a:p>
            <a:pPr algn="just"/>
            <a:endParaRPr lang="en-US" sz="1400" b="1" dirty="0">
              <a:solidFill>
                <a:schemeClr val="tx1"/>
              </a:solidFill>
            </a:endParaRPr>
          </a:p>
          <a:p>
            <a:pPr algn="just"/>
            <a:endParaRPr lang="en-IN" sz="1400" dirty="0">
              <a:solidFill>
                <a:schemeClr val="tx1"/>
              </a:solidFill>
            </a:endParaRPr>
          </a:p>
          <a:p>
            <a:pPr algn="just"/>
            <a:r>
              <a:rPr lang="en-IN" sz="1400" b="1" dirty="0">
                <a:solidFill>
                  <a:schemeClr val="tx1"/>
                </a:solidFill>
                <a:latin typeface="Courier New" pitchFamily="49" charset="0"/>
                <a:cs typeface="Courier New" pitchFamily="49" charset="0"/>
              </a:rPr>
              <a:t>std::array&lt;</a:t>
            </a:r>
            <a:r>
              <a:rPr lang="en-IN" sz="1400" b="1" dirty="0" err="1">
                <a:solidFill>
                  <a:schemeClr val="tx1"/>
                </a:solidFill>
                <a:latin typeface="Courier New" pitchFamily="49" charset="0"/>
                <a:cs typeface="Courier New" pitchFamily="49" charset="0"/>
              </a:rPr>
              <a:t>int</a:t>
            </a:r>
            <a:r>
              <a:rPr lang="en-IN" sz="1400" b="1" dirty="0">
                <a:solidFill>
                  <a:schemeClr val="tx1"/>
                </a:solidFill>
                <a:latin typeface="Courier New" pitchFamily="49" charset="0"/>
                <a:cs typeface="Courier New" pitchFamily="49" charset="0"/>
              </a:rPr>
              <a:t>, 4&gt; array = {1,2,3,4}; </a:t>
            </a:r>
            <a:r>
              <a:rPr lang="en-IN" sz="1400" dirty="0">
                <a:solidFill>
                  <a:schemeClr val="tx1"/>
                </a:solidFill>
                <a:latin typeface="Courier New" pitchFamily="49" charset="0"/>
                <a:cs typeface="Courier New" pitchFamily="49" charset="0"/>
              </a:rPr>
              <a:t> </a:t>
            </a:r>
            <a:r>
              <a:rPr lang="en-IN" sz="1400" dirty="0">
                <a:latin typeface="Courier New" pitchFamily="49" charset="0"/>
                <a:cs typeface="Courier New" pitchFamily="49" charset="0"/>
              </a:rPr>
              <a:t> </a:t>
            </a:r>
          </a:p>
          <a:p>
            <a:pPr algn="just"/>
            <a:r>
              <a:rPr lang="en-IN" sz="1400" dirty="0">
                <a:solidFill>
                  <a:srgbClr val="00B050"/>
                </a:solidFill>
                <a:latin typeface="Courier New" pitchFamily="49" charset="0"/>
                <a:cs typeface="Courier New" pitchFamily="49" charset="0"/>
              </a:rPr>
              <a:t>// convert an array into a </a:t>
            </a:r>
            <a:r>
              <a:rPr lang="en-IN" sz="1400" dirty="0" err="1">
                <a:solidFill>
                  <a:srgbClr val="00B050"/>
                </a:solidFill>
                <a:latin typeface="Courier New" pitchFamily="49" charset="0"/>
                <a:cs typeface="Courier New" pitchFamily="49" charset="0"/>
              </a:rPr>
              <a:t>tuple</a:t>
            </a:r>
            <a:r>
              <a:rPr lang="en-IN" sz="1400" dirty="0">
                <a:solidFill>
                  <a:srgbClr val="00B050"/>
                </a:solidFill>
                <a:latin typeface="Courier New" pitchFamily="49" charset="0"/>
                <a:cs typeface="Courier New" pitchFamily="49" charset="0"/>
              </a:rPr>
              <a:t> </a:t>
            </a:r>
          </a:p>
          <a:p>
            <a:pPr algn="just"/>
            <a:r>
              <a:rPr lang="en-IN" sz="1400" b="1" dirty="0">
                <a:latin typeface="Courier New" pitchFamily="49" charset="0"/>
                <a:cs typeface="Courier New" pitchFamily="49" charset="0"/>
              </a:rPr>
              <a:t>auto </a:t>
            </a:r>
            <a:r>
              <a:rPr lang="en-IN" sz="1400" b="1" dirty="0" err="1">
                <a:latin typeface="Courier New" pitchFamily="49" charset="0"/>
                <a:cs typeface="Courier New" pitchFamily="49" charset="0"/>
              </a:rPr>
              <a:t>tuple</a:t>
            </a:r>
            <a:r>
              <a:rPr lang="en-IN" sz="1400" b="1" dirty="0">
                <a:latin typeface="Courier New" pitchFamily="49" charset="0"/>
                <a:cs typeface="Courier New" pitchFamily="49" charset="0"/>
              </a:rPr>
              <a:t> = a2t(array);</a:t>
            </a:r>
          </a:p>
          <a:p>
            <a:pPr algn="just"/>
            <a:r>
              <a:rPr lang="en-IN" sz="1400" b="1" dirty="0">
                <a:latin typeface="Courier New" pitchFamily="49" charset="0"/>
                <a:cs typeface="Courier New" pitchFamily="49" charset="0"/>
              </a:rPr>
              <a:t>cout &lt;&lt; </a:t>
            </a:r>
            <a:r>
              <a:rPr lang="en-IN" sz="1400" b="1" dirty="0" err="1">
                <a:latin typeface="Courier New" pitchFamily="49" charset="0"/>
                <a:cs typeface="Courier New" pitchFamily="49" charset="0"/>
              </a:rPr>
              <a:t>tuple</a:t>
            </a:r>
            <a:r>
              <a:rPr lang="en-IN" sz="1400" b="1" dirty="0">
                <a:latin typeface="Courier New" pitchFamily="49" charset="0"/>
                <a:cs typeface="Courier New" pitchFamily="49" charset="0"/>
              </a:rPr>
              <a:t> &lt;&lt; '\n‘;</a:t>
            </a:r>
            <a:endParaRPr lang="en-IN" sz="1400" b="1" dirty="0">
              <a:solidFill>
                <a:schemeClr val="tx1"/>
              </a:solidFill>
              <a:latin typeface="Courier New" pitchFamily="49" charset="0"/>
              <a:cs typeface="Courier New" pitchFamily="49" charset="0"/>
            </a:endParaRPr>
          </a:p>
        </p:txBody>
      </p:sp>
      <p:sp>
        <p:nvSpPr>
          <p:cNvPr id="7" name="TextBox 6"/>
          <p:cNvSpPr txBox="1"/>
          <p:nvPr/>
        </p:nvSpPr>
        <p:spPr>
          <a:xfrm>
            <a:off x="357158" y="928670"/>
            <a:ext cx="8358246" cy="461665"/>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lvl="0"/>
            <a:r>
              <a:rPr lang="en-IN" sz="2400" u="none" dirty="0"/>
              <a:t>Compile-time integer sequences</a:t>
            </a:r>
          </a:p>
        </p:txBody>
      </p:sp>
      <p:grpSp>
        <p:nvGrpSpPr>
          <p:cNvPr id="8" name="Group 7"/>
          <p:cNvGrpSpPr/>
          <p:nvPr/>
        </p:nvGrpSpPr>
        <p:grpSpPr>
          <a:xfrm>
            <a:off x="29037" y="0"/>
            <a:ext cx="9057088" cy="785818"/>
            <a:chOff x="29037" y="0"/>
            <a:chExt cx="9057088" cy="785818"/>
          </a:xfrm>
        </p:grpSpPr>
        <p:sp>
          <p:nvSpPr>
            <p:cNvPr id="9" name="Snip and Round Single Corner Rectangle 8"/>
            <p:cNvSpPr/>
            <p:nvPr/>
          </p:nvSpPr>
          <p:spPr>
            <a:xfrm>
              <a:off x="29037" y="34724"/>
              <a:ext cx="9057088" cy="679631"/>
            </a:xfrm>
            <a:prstGeom prst="snipRoundRect">
              <a:avLst/>
            </a:prstGeom>
            <a:solidFill>
              <a:schemeClr val="bg2">
                <a:lumMod val="75000"/>
              </a:schemeClr>
            </a:solidFill>
            <a:ln w="762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2800" b="1" dirty="0">
                <a:solidFill>
                  <a:srgbClr val="FFFF00"/>
                </a:solidFill>
              </a:endParaRPr>
            </a:p>
          </p:txBody>
        </p:sp>
        <p:graphicFrame>
          <p:nvGraphicFramePr>
            <p:cNvPr id="10" name="Diagram 9"/>
            <p:cNvGraphicFramePr/>
            <p:nvPr/>
          </p:nvGraphicFramePr>
          <p:xfrm>
            <a:off x="4988692" y="0"/>
            <a:ext cx="4000560" cy="785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202</a:t>
            </a:fld>
            <a:endParaRPr lang="en-IN"/>
          </a:p>
        </p:txBody>
      </p:sp>
    </p:spTree>
    <p:extLst>
      <p:ext uri="{BB962C8B-B14F-4D97-AF65-F5344CB8AC3E}">
        <p14:creationId xmlns:p14="http://schemas.microsoft.com/office/powerpoint/2010/main" val="113350525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205535"/>
            <a:ext cx="6340295" cy="369332"/>
          </a:xfrm>
          <a:prstGeom prst="rect">
            <a:avLst/>
          </a:prstGeom>
          <a:gradFill flip="none" rotWithShape="1">
            <a:gsLst>
              <a:gs pos="0">
                <a:schemeClr val="accent5">
                  <a:shade val="51000"/>
                  <a:satMod val="130000"/>
                  <a:alpha val="23000"/>
                </a:schemeClr>
              </a:gs>
              <a:gs pos="80000">
                <a:schemeClr val="accent5">
                  <a:shade val="93000"/>
                  <a:satMod val="130000"/>
                </a:schemeClr>
              </a:gs>
              <a:gs pos="100000">
                <a:schemeClr val="accent5">
                  <a:shade val="94000"/>
                  <a:satMod val="135000"/>
                </a:schemeClr>
              </a:gs>
            </a:gsLst>
            <a:lin ang="10800000" scaled="1"/>
            <a:tileRect/>
          </a:gradFill>
          <a:effectLst>
            <a:outerShdw blurRad="50800" dist="38100" dir="13500000" algn="br"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wrap="square">
            <a:spAutoFit/>
          </a:bodyPr>
          <a:lstStyle/>
          <a:p>
            <a:r>
              <a:rPr lang="en-IN" b="1" dirty="0"/>
              <a:t>Parallel Algorithms of the Standard Template Library</a:t>
            </a:r>
          </a:p>
        </p:txBody>
      </p:sp>
      <p:pic>
        <p:nvPicPr>
          <p:cNvPr id="5" name="Picture 16" descr="C++ PNG Clipart"/>
          <p:cNvPicPr>
            <a:picLocks noChangeAspect="1" noChangeArrowheads="1"/>
          </p:cNvPicPr>
          <p:nvPr/>
        </p:nvPicPr>
        <p:blipFill>
          <a:blip r:embed="rId2" cstate="print"/>
          <a:srcRect/>
          <a:stretch>
            <a:fillRect/>
          </a:stretch>
        </p:blipFill>
        <p:spPr bwMode="auto">
          <a:xfrm>
            <a:off x="7308304" y="188640"/>
            <a:ext cx="1475656" cy="1019544"/>
          </a:xfrm>
          <a:prstGeom prst="rect">
            <a:avLst/>
          </a:prstGeom>
          <a:noFill/>
        </p:spPr>
      </p:pic>
      <p:sp>
        <p:nvSpPr>
          <p:cNvPr id="6" name="TextBox 5"/>
          <p:cNvSpPr txBox="1"/>
          <p:nvPr/>
        </p:nvSpPr>
        <p:spPr>
          <a:xfrm>
            <a:off x="8172400" y="188640"/>
            <a:ext cx="720080" cy="307777"/>
          </a:xfrm>
          <a:prstGeom prst="rect">
            <a:avLst/>
          </a:prstGeom>
          <a:solidFill>
            <a:schemeClr val="tx1">
              <a:lumMod val="65000"/>
              <a:lumOff val="35000"/>
            </a:schemeClr>
          </a:solidFill>
          <a:ln>
            <a:noFill/>
          </a:ln>
          <a:effectLst>
            <a:glow rad="228600">
              <a:schemeClr val="tx1">
                <a:lumMod val="65000"/>
                <a:lumOff val="35000"/>
                <a:alpha val="40000"/>
              </a:schemeClr>
            </a:glow>
          </a:effectLst>
          <a:scene3d>
            <a:camera prst="perspectiveContrastingRightFacing"/>
            <a:lightRig rig="threePt" dir="t"/>
          </a:scene3d>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b="1" dirty="0">
                <a:solidFill>
                  <a:schemeClr val="bg1"/>
                </a:solidFill>
                <a:latin typeface="Wide Latin" pitchFamily="18" charset="0"/>
              </a:rPr>
              <a:t>17</a:t>
            </a:r>
            <a:endParaRPr lang="en-IN" sz="1400" b="1" dirty="0">
              <a:solidFill>
                <a:schemeClr val="bg1"/>
              </a:solidFill>
              <a:latin typeface="Wide Lati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31727947"/>
              </p:ext>
            </p:extLst>
          </p:nvPr>
        </p:nvGraphicFramePr>
        <p:xfrm>
          <a:off x="288031" y="1700808"/>
          <a:ext cx="8604449" cy="4754880"/>
        </p:xfrm>
        <a:graphic>
          <a:graphicData uri="http://schemas.openxmlformats.org/drawingml/2006/table">
            <a:tbl>
              <a:tblPr firstRow="1" firstCol="1" bandRow="1"/>
              <a:tblGrid>
                <a:gridCol w="2592287">
                  <a:extLst>
                    <a:ext uri="{9D8B030D-6E8A-4147-A177-3AD203B41FA5}">
                      <a16:colId xmlns:a16="http://schemas.microsoft.com/office/drawing/2014/main" val="20000"/>
                    </a:ext>
                  </a:extLst>
                </a:gridCol>
                <a:gridCol w="2808312">
                  <a:extLst>
                    <a:ext uri="{9D8B030D-6E8A-4147-A177-3AD203B41FA5}">
                      <a16:colId xmlns:a16="http://schemas.microsoft.com/office/drawing/2014/main" val="20001"/>
                    </a:ext>
                  </a:extLst>
                </a:gridCol>
                <a:gridCol w="3203850">
                  <a:extLst>
                    <a:ext uri="{9D8B030D-6E8A-4147-A177-3AD203B41FA5}">
                      <a16:colId xmlns:a16="http://schemas.microsoft.com/office/drawing/2014/main" val="20002"/>
                    </a:ext>
                  </a:extLst>
                </a:gridCol>
              </a:tblGrid>
              <a:tr h="0">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adjacent_difference</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a:effectLst/>
                          <a:latin typeface="Consolas" panose="020B0609020204030204" pitchFamily="49" charset="0"/>
                          <a:ea typeface="Calibri" panose="020F0502020204030204" pitchFamily="34" charset="0"/>
                          <a:cs typeface="Times New Roman" panose="02020603050405020304" pitchFamily="18" charset="0"/>
                        </a:rPr>
                        <a:t>std::is_partïtioned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replace_if</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2987">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adjacent_find</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is_sorted</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::reverse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4279">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all_of</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is_sorted_until</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reverse_copy</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9082">
                <a:tc>
                  <a:txBody>
                    <a:bodyPr/>
                    <a:lstStyle/>
                    <a:p>
                      <a:pPr marL="0" marR="0">
                        <a:lnSpc>
                          <a:spcPct val="200000"/>
                        </a:lnSpc>
                        <a:spcBef>
                          <a:spcPts val="0"/>
                        </a:spcBef>
                        <a:spcAft>
                          <a:spcPts val="0"/>
                        </a:spcAft>
                      </a:pPr>
                      <a:r>
                        <a:rPr lang="en-IN" sz="1200">
                          <a:effectLst/>
                          <a:latin typeface="Consolas" panose="020B0609020204030204" pitchFamily="49" charset="0"/>
                          <a:ea typeface="Calibri" panose="020F0502020204030204" pitchFamily="34" charset="0"/>
                          <a:cs typeface="Times New Roman" panose="02020603050405020304" pitchFamily="18" charset="0"/>
                        </a:rPr>
                        <a:t>std::any_of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lexicographical_compare</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::rotate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0233">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copv</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max_element</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rotate_copy</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46216">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copyif</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::merge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::search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36172">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copy_n</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min_element</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search_n</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9082">
                <a:tc>
                  <a:txBody>
                    <a:bodyPr/>
                    <a:lstStyle/>
                    <a:p>
                      <a:pPr marL="0" marR="0">
                        <a:lnSpc>
                          <a:spcPct val="200000"/>
                        </a:lnSpc>
                        <a:spcBef>
                          <a:spcPts val="0"/>
                        </a:spcBef>
                        <a:spcAft>
                          <a:spcPts val="0"/>
                        </a:spcAft>
                      </a:pPr>
                      <a:r>
                        <a:rPr lang="en-IN" sz="1200">
                          <a:effectLst/>
                          <a:latin typeface="Consolas" panose="020B0609020204030204" pitchFamily="49" charset="0"/>
                          <a:ea typeface="Calibri" panose="020F0502020204030204" pitchFamily="34" charset="0"/>
                          <a:cs typeface="Times New Roman" panose="02020603050405020304" pitchFamily="18" charset="0"/>
                        </a:rPr>
                        <a:t>std::count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a:effectLst/>
                          <a:latin typeface="Consolas" panose="020B0609020204030204" pitchFamily="49" charset="0"/>
                          <a:ea typeface="Calibri" panose="020F0502020204030204" pitchFamily="34" charset="0"/>
                          <a:cs typeface="Times New Roman" panose="02020603050405020304" pitchFamily="18" charset="0"/>
                        </a:rPr>
                        <a:t>std::minmax_element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set_difference</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19738">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count_if</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::mismatch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set_intersection</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11435">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::equal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::move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set_symmetric_difference</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23742">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::fill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none_of</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set_union</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11435">
                <a:tc>
                  <a:txBody>
                    <a:bodyPr/>
                    <a:lstStyle/>
                    <a:p>
                      <a:pPr marL="0" marR="0">
                        <a:lnSpc>
                          <a:spcPct val="200000"/>
                        </a:lnSpc>
                        <a:spcBef>
                          <a:spcPts val="0"/>
                        </a:spcBef>
                        <a:spcAft>
                          <a:spcPts val="0"/>
                        </a:spcAft>
                      </a:pPr>
                      <a:r>
                        <a:rPr lang="en-IN" sz="1200">
                          <a:effectLst/>
                          <a:latin typeface="Consolas" panose="020B0609020204030204" pitchFamily="49" charset="0"/>
                          <a:ea typeface="Calibri" panose="020F0502020204030204" pitchFamily="34" charset="0"/>
                          <a:cs typeface="Times New Roman" panose="02020603050405020304" pitchFamily="18" charset="0"/>
                        </a:rPr>
                        <a:t>std::fill_n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a:effectLst/>
                          <a:latin typeface="Consolas" panose="020B0609020204030204" pitchFamily="49" charset="0"/>
                          <a:ea typeface="Calibri" panose="020F0502020204030204" pitchFamily="34" charset="0"/>
                          <a:cs typeface="Times New Roman" panose="02020603050405020304" pitchFamily="18" charset="0"/>
                        </a:rPr>
                        <a:t>std::nth_elment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::sort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57713">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::find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partial_sort</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stable_partition</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4060984721"/>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205535"/>
            <a:ext cx="6340295" cy="369332"/>
          </a:xfrm>
          <a:prstGeom prst="rect">
            <a:avLst/>
          </a:prstGeom>
          <a:gradFill flip="none" rotWithShape="1">
            <a:gsLst>
              <a:gs pos="0">
                <a:schemeClr val="accent5">
                  <a:shade val="51000"/>
                  <a:satMod val="130000"/>
                  <a:alpha val="23000"/>
                </a:schemeClr>
              </a:gs>
              <a:gs pos="80000">
                <a:schemeClr val="accent5">
                  <a:shade val="93000"/>
                  <a:satMod val="130000"/>
                </a:schemeClr>
              </a:gs>
              <a:gs pos="100000">
                <a:schemeClr val="accent5">
                  <a:shade val="94000"/>
                  <a:satMod val="135000"/>
                </a:schemeClr>
              </a:gs>
            </a:gsLst>
            <a:lin ang="10800000" scaled="1"/>
            <a:tileRect/>
          </a:gradFill>
          <a:effectLst>
            <a:outerShdw blurRad="50800" dist="38100" dir="13500000" algn="br"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wrap="square">
            <a:spAutoFit/>
          </a:bodyPr>
          <a:lstStyle/>
          <a:p>
            <a:r>
              <a:rPr lang="en-IN" b="1" dirty="0"/>
              <a:t>Parallel Algorithms of the Standard Template Library</a:t>
            </a:r>
          </a:p>
        </p:txBody>
      </p:sp>
      <p:pic>
        <p:nvPicPr>
          <p:cNvPr id="5" name="Picture 16" descr="C++ PNG Clipart"/>
          <p:cNvPicPr>
            <a:picLocks noChangeAspect="1" noChangeArrowheads="1"/>
          </p:cNvPicPr>
          <p:nvPr/>
        </p:nvPicPr>
        <p:blipFill>
          <a:blip r:embed="rId2" cstate="print"/>
          <a:srcRect/>
          <a:stretch>
            <a:fillRect/>
          </a:stretch>
        </p:blipFill>
        <p:spPr bwMode="auto">
          <a:xfrm>
            <a:off x="7308304" y="188640"/>
            <a:ext cx="1475656" cy="1019544"/>
          </a:xfrm>
          <a:prstGeom prst="rect">
            <a:avLst/>
          </a:prstGeom>
          <a:noFill/>
        </p:spPr>
      </p:pic>
      <p:sp>
        <p:nvSpPr>
          <p:cNvPr id="6" name="TextBox 5"/>
          <p:cNvSpPr txBox="1"/>
          <p:nvPr/>
        </p:nvSpPr>
        <p:spPr>
          <a:xfrm>
            <a:off x="8172400" y="188640"/>
            <a:ext cx="720080" cy="307777"/>
          </a:xfrm>
          <a:prstGeom prst="rect">
            <a:avLst/>
          </a:prstGeom>
          <a:solidFill>
            <a:schemeClr val="tx1">
              <a:lumMod val="65000"/>
              <a:lumOff val="35000"/>
            </a:schemeClr>
          </a:solidFill>
          <a:ln>
            <a:noFill/>
          </a:ln>
          <a:effectLst>
            <a:glow rad="228600">
              <a:schemeClr val="tx1">
                <a:lumMod val="65000"/>
                <a:lumOff val="35000"/>
                <a:alpha val="40000"/>
              </a:schemeClr>
            </a:glow>
          </a:effectLst>
          <a:scene3d>
            <a:camera prst="perspectiveContrastingRightFacing"/>
            <a:lightRig rig="threePt" dir="t"/>
          </a:scene3d>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b="1" dirty="0">
                <a:solidFill>
                  <a:schemeClr val="bg1"/>
                </a:solidFill>
                <a:latin typeface="Wide Latin" pitchFamily="18" charset="0"/>
              </a:rPr>
              <a:t>17</a:t>
            </a:r>
            <a:endParaRPr lang="en-IN" sz="1400" b="1" dirty="0">
              <a:solidFill>
                <a:schemeClr val="bg1"/>
              </a:solidFill>
              <a:latin typeface="Wide Latin"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107419267"/>
              </p:ext>
            </p:extLst>
          </p:nvPr>
        </p:nvGraphicFramePr>
        <p:xfrm>
          <a:off x="899592" y="1988840"/>
          <a:ext cx="7803141" cy="3657600"/>
        </p:xfrm>
        <a:graphic>
          <a:graphicData uri="http://schemas.openxmlformats.org/drawingml/2006/table">
            <a:tbl>
              <a:tblPr firstRow="1" firstCol="1" bandRow="1"/>
              <a:tblGrid>
                <a:gridCol w="2124885">
                  <a:extLst>
                    <a:ext uri="{9D8B030D-6E8A-4147-A177-3AD203B41FA5}">
                      <a16:colId xmlns:a16="http://schemas.microsoft.com/office/drawing/2014/main" val="20000"/>
                    </a:ext>
                  </a:extLst>
                </a:gridCol>
                <a:gridCol w="2363542">
                  <a:extLst>
                    <a:ext uri="{9D8B030D-6E8A-4147-A177-3AD203B41FA5}">
                      <a16:colId xmlns:a16="http://schemas.microsoft.com/office/drawing/2014/main" val="20001"/>
                    </a:ext>
                  </a:extLst>
                </a:gridCol>
                <a:gridCol w="3314714">
                  <a:extLst>
                    <a:ext uri="{9D8B030D-6E8A-4147-A177-3AD203B41FA5}">
                      <a16:colId xmlns:a16="http://schemas.microsoft.com/office/drawing/2014/main" val="20002"/>
                    </a:ext>
                  </a:extLst>
                </a:gridCol>
              </a:tblGrid>
              <a:tr h="247398">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find_end</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partial_sort_copy</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stable_sort</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6853">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find_first_of</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::partition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swap_ranges</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7890">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find_if</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partition_copy</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::transform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6853">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find_if_not</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::remove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uninitialized_copv</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6853">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::generate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remove_copy</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uninitialized_copy_n</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27890">
                <a:tc>
                  <a:txBody>
                    <a:bodyPr/>
                    <a:lstStyle/>
                    <a:p>
                      <a:pPr marL="0" marR="0">
                        <a:lnSpc>
                          <a:spcPct val="200000"/>
                        </a:lnSpc>
                        <a:spcBef>
                          <a:spcPts val="0"/>
                        </a:spcBef>
                        <a:spcAft>
                          <a:spcPts val="0"/>
                        </a:spcAft>
                      </a:pPr>
                      <a:r>
                        <a:rPr lang="en-IN" sz="1200">
                          <a:effectLst/>
                          <a:latin typeface="Consolas" panose="020B0609020204030204" pitchFamily="49" charset="0"/>
                          <a:ea typeface="Calibri" panose="020F0502020204030204" pitchFamily="34" charset="0"/>
                          <a:cs typeface="Times New Roman" panose="02020603050405020304" pitchFamily="18" charset="0"/>
                        </a:rPr>
                        <a:t>std::generate_n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a:effectLst/>
                          <a:latin typeface="Consolas" panose="020B0609020204030204" pitchFamily="49" charset="0"/>
                          <a:ea typeface="Calibri" panose="020F0502020204030204" pitchFamily="34" charset="0"/>
                          <a:cs typeface="Times New Roman" panose="02020603050405020304" pitchFamily="18" charset="0"/>
                        </a:rPr>
                        <a:t>std::remove_copy_if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uninitialized_fill</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27890">
                <a:tc>
                  <a:txBody>
                    <a:bodyPr/>
                    <a:lstStyle/>
                    <a:p>
                      <a:pPr marL="0" marR="0">
                        <a:lnSpc>
                          <a:spcPct val="200000"/>
                        </a:lnSpc>
                        <a:spcBef>
                          <a:spcPts val="0"/>
                        </a:spcBef>
                        <a:spcAft>
                          <a:spcPts val="0"/>
                        </a:spcAft>
                      </a:pPr>
                      <a:r>
                        <a:rPr lang="en-IN" sz="1200">
                          <a:effectLst/>
                          <a:latin typeface="Consolas" panose="020B0609020204030204" pitchFamily="49" charset="0"/>
                          <a:ea typeface="Calibri" panose="020F0502020204030204" pitchFamily="34" charset="0"/>
                          <a:cs typeface="Times New Roman" panose="02020603050405020304" pitchFamily="18" charset="0"/>
                        </a:rPr>
                        <a:t>std::includes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a:effectLst/>
                          <a:latin typeface="Consolas" panose="020B0609020204030204" pitchFamily="49" charset="0"/>
                          <a:ea typeface="Calibri" panose="020F0502020204030204" pitchFamily="34" charset="0"/>
                          <a:cs typeface="Times New Roman" panose="02020603050405020304" pitchFamily="18" charset="0"/>
                        </a:rPr>
                        <a:t>std::remove_if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uninitialized_fìll_n</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56853">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inner_product</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::replace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::unique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27890">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inplace_merge</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a:effectLst/>
                          <a:latin typeface="Consolas" panose="020B0609020204030204" pitchFamily="49" charset="0"/>
                          <a:ea typeface="Calibri" panose="020F0502020204030204" pitchFamily="34" charset="0"/>
                          <a:cs typeface="Times New Roman" panose="02020603050405020304" pitchFamily="18" charset="0"/>
                        </a:rPr>
                        <a:t>std::replace_copy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unique_copy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56853">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is_heap</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is_heap_until</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replace_copy_if</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45244627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1961" y="1623405"/>
            <a:ext cx="4316507" cy="3173946"/>
          </a:xfrm>
          <a:prstGeom prst="rect">
            <a:avLst/>
          </a:prstGeom>
        </p:spPr>
        <p:txBody>
          <a:bodyPr wrap="square">
            <a:spAutoFit/>
          </a:bodyPr>
          <a:lstStyle/>
          <a:p>
            <a:r>
              <a:rPr lang="en-IN" b="1" dirty="0">
                <a:solidFill>
                  <a:schemeClr val="tx2">
                    <a:lumMod val="50000"/>
                  </a:schemeClr>
                </a:solidFill>
              </a:rPr>
              <a:t>Execution Policy</a:t>
            </a:r>
          </a:p>
          <a:p>
            <a:endParaRPr lang="en-IN" sz="1350" b="1" dirty="0"/>
          </a:p>
          <a:p>
            <a:r>
              <a:rPr lang="en-IN" sz="1350" dirty="0"/>
              <a:t>The C++17 standard defines three execution policies:</a:t>
            </a:r>
          </a:p>
          <a:p>
            <a:pPr marL="645319" lvl="1" indent="-302419">
              <a:lnSpc>
                <a:spcPct val="150000"/>
              </a:lnSpc>
              <a:buFont typeface="Arial" panose="020B0604020202020204" pitchFamily="34" charset="0"/>
              <a:buChar char="•"/>
            </a:pPr>
            <a:r>
              <a:rPr lang="en-US" sz="1050" dirty="0">
                <a:latin typeface="Arial Unicode MS" panose="020B0604020202020204" pitchFamily="34" charset="-128"/>
              </a:rPr>
              <a:t>	</a:t>
            </a:r>
            <a:r>
              <a:rPr lang="en-US" sz="1050" dirty="0" err="1">
                <a:solidFill>
                  <a:srgbClr val="0070C0"/>
                </a:solidFill>
                <a:latin typeface="Arial Unicode MS" panose="020B0604020202020204" pitchFamily="34" charset="-128"/>
              </a:rPr>
              <a:t>std</a:t>
            </a:r>
            <a:r>
              <a:rPr lang="en-US" sz="1050" dirty="0">
                <a:solidFill>
                  <a:srgbClr val="0070C0"/>
                </a:solidFill>
                <a:latin typeface="Arial Unicode MS" panose="020B0604020202020204" pitchFamily="34" charset="-128"/>
              </a:rPr>
              <a:t>::execution::</a:t>
            </a:r>
            <a:r>
              <a:rPr lang="en-US" sz="1050" dirty="0" err="1">
                <a:solidFill>
                  <a:srgbClr val="0070C0"/>
                </a:solidFill>
                <a:latin typeface="Arial Unicode MS" panose="020B0604020202020204" pitchFamily="34" charset="-128"/>
              </a:rPr>
              <a:t>seq</a:t>
            </a:r>
            <a:r>
              <a:rPr lang="en-US" sz="1350" dirty="0"/>
              <a:t>: </a:t>
            </a:r>
            <a:r>
              <a:rPr lang="en-US" sz="1050" dirty="0"/>
              <a:t>runs the program sequentially </a:t>
            </a:r>
            <a:endParaRPr lang="en-US" sz="1050" dirty="0">
              <a:latin typeface="Arial" panose="020B0604020202020204" pitchFamily="34" charset="0"/>
            </a:endParaRPr>
          </a:p>
          <a:p>
            <a:pPr marL="645319" lvl="1" indent="-302419">
              <a:lnSpc>
                <a:spcPct val="150000"/>
              </a:lnSpc>
              <a:buFont typeface="Arial" panose="020B0604020202020204" pitchFamily="34" charset="0"/>
              <a:buChar char="•"/>
            </a:pPr>
            <a:r>
              <a:rPr lang="en-US" sz="1050" dirty="0">
                <a:latin typeface="Arial Unicode MS" panose="020B0604020202020204" pitchFamily="34" charset="-128"/>
              </a:rPr>
              <a:t>	</a:t>
            </a:r>
            <a:r>
              <a:rPr lang="en-US" sz="1050" dirty="0" err="1">
                <a:solidFill>
                  <a:srgbClr val="0070C0"/>
                </a:solidFill>
                <a:latin typeface="Arial Unicode MS" panose="020B0604020202020204" pitchFamily="34" charset="-128"/>
              </a:rPr>
              <a:t>std</a:t>
            </a:r>
            <a:r>
              <a:rPr lang="en-US" sz="1050" dirty="0">
                <a:solidFill>
                  <a:srgbClr val="0070C0"/>
                </a:solidFill>
                <a:latin typeface="Arial Unicode MS" panose="020B0604020202020204" pitchFamily="34" charset="-128"/>
              </a:rPr>
              <a:t>::execution::par</a:t>
            </a:r>
            <a:r>
              <a:rPr lang="en-US" sz="1350" dirty="0"/>
              <a:t>: </a:t>
            </a:r>
            <a:r>
              <a:rPr lang="en-US" sz="1050" dirty="0"/>
              <a:t>runs the program in parallel on multiple </a:t>
            </a:r>
          </a:p>
          <a:p>
            <a:pPr lvl="1">
              <a:lnSpc>
                <a:spcPct val="150000"/>
              </a:lnSpc>
            </a:pPr>
            <a:r>
              <a:rPr lang="en-US" sz="1050" dirty="0"/>
              <a:t>threads</a:t>
            </a:r>
          </a:p>
          <a:p>
            <a:pPr marL="645319" lvl="1" indent="-302419">
              <a:lnSpc>
                <a:spcPct val="150000"/>
              </a:lnSpc>
              <a:buFont typeface="Arial" panose="020B0604020202020204" pitchFamily="34" charset="0"/>
              <a:buChar char="•"/>
            </a:pPr>
            <a:r>
              <a:rPr lang="en-US" sz="1050" dirty="0">
                <a:latin typeface="Arial Unicode MS" panose="020B0604020202020204" pitchFamily="34" charset="-128"/>
              </a:rPr>
              <a:t>	</a:t>
            </a:r>
            <a:r>
              <a:rPr lang="en-US" sz="1050" dirty="0" err="1">
                <a:solidFill>
                  <a:srgbClr val="0070C0"/>
                </a:solidFill>
                <a:latin typeface="Arial Unicode MS" panose="020B0604020202020204" pitchFamily="34" charset="-128"/>
              </a:rPr>
              <a:t>std</a:t>
            </a:r>
            <a:r>
              <a:rPr lang="en-US" sz="1050" dirty="0">
                <a:solidFill>
                  <a:srgbClr val="0070C0"/>
                </a:solidFill>
                <a:latin typeface="Arial Unicode MS" panose="020B0604020202020204" pitchFamily="34" charset="-128"/>
              </a:rPr>
              <a:t>::execution::</a:t>
            </a:r>
            <a:r>
              <a:rPr lang="en-US" sz="1050" dirty="0" err="1">
                <a:solidFill>
                  <a:srgbClr val="0070C0"/>
                </a:solidFill>
                <a:latin typeface="Arial Unicode MS" panose="020B0604020202020204" pitchFamily="34" charset="-128"/>
              </a:rPr>
              <a:t>par_unseq</a:t>
            </a:r>
            <a:r>
              <a:rPr lang="en-US" sz="1350" dirty="0"/>
              <a:t>: </a:t>
            </a:r>
            <a:r>
              <a:rPr lang="en-US" sz="1050" dirty="0"/>
              <a:t>runs the program in parallel on </a:t>
            </a:r>
          </a:p>
          <a:p>
            <a:pPr lvl="1">
              <a:lnSpc>
                <a:spcPct val="150000"/>
              </a:lnSpc>
            </a:pPr>
            <a:r>
              <a:rPr lang="en-US" sz="1050" dirty="0"/>
              <a:t>multiple threads and allows the interleaving of individual loops; </a:t>
            </a:r>
          </a:p>
          <a:p>
            <a:pPr lvl="1">
              <a:lnSpc>
                <a:spcPct val="150000"/>
              </a:lnSpc>
            </a:pPr>
            <a:r>
              <a:rPr lang="en-US" sz="1050" dirty="0"/>
              <a:t>permits a  </a:t>
            </a:r>
            <a:r>
              <a:rPr lang="en-US" sz="1050" dirty="0" err="1"/>
              <a:t>vectorized</a:t>
            </a:r>
            <a:r>
              <a:rPr lang="en-US" sz="1050" dirty="0"/>
              <a:t> version with </a:t>
            </a:r>
            <a:r>
              <a:rPr lang="en-US" sz="1050" dirty="0">
                <a:latin typeface="Arial" panose="020B0604020202020204" pitchFamily="34" charset="0"/>
              </a:rPr>
              <a:t>(</a:t>
            </a:r>
            <a:r>
              <a:rPr lang="en-US" sz="1050" b="1" dirty="0">
                <a:latin typeface="Arial" panose="020B0604020202020204" pitchFamily="34" charset="0"/>
              </a:rPr>
              <a:t>S</a:t>
            </a:r>
            <a:r>
              <a:rPr lang="en-US" sz="1050" dirty="0">
                <a:latin typeface="Arial" panose="020B0604020202020204" pitchFamily="34" charset="0"/>
              </a:rPr>
              <a:t>ingle</a:t>
            </a:r>
            <a:r>
              <a:rPr lang="en-US" sz="1050" b="1" dirty="0">
                <a:latin typeface="Arial" panose="020B0604020202020204" pitchFamily="34" charset="0"/>
              </a:rPr>
              <a:t> I</a:t>
            </a:r>
            <a:r>
              <a:rPr lang="en-US" sz="1050" dirty="0">
                <a:latin typeface="Arial" panose="020B0604020202020204" pitchFamily="34" charset="0"/>
              </a:rPr>
              <a:t>nstruction </a:t>
            </a:r>
            <a:r>
              <a:rPr lang="en-US" sz="1050" b="1" dirty="0">
                <a:latin typeface="Arial" panose="020B0604020202020204" pitchFamily="34" charset="0"/>
              </a:rPr>
              <a:t>M</a:t>
            </a:r>
            <a:r>
              <a:rPr lang="en-US" sz="1050" dirty="0">
                <a:latin typeface="Arial" panose="020B0604020202020204" pitchFamily="34" charset="0"/>
              </a:rPr>
              <a:t>ultiple</a:t>
            </a:r>
            <a:r>
              <a:rPr lang="en-US" sz="1050" b="1" dirty="0">
                <a:latin typeface="Arial" panose="020B0604020202020204" pitchFamily="34" charset="0"/>
              </a:rPr>
              <a:t> D</a:t>
            </a:r>
            <a:r>
              <a:rPr lang="en-US" sz="1050" dirty="0">
                <a:latin typeface="Arial" panose="020B0604020202020204" pitchFamily="34" charset="0"/>
              </a:rPr>
              <a:t>ata). </a:t>
            </a:r>
            <a:endParaRPr lang="en-IN" sz="1350" dirty="0"/>
          </a:p>
        </p:txBody>
      </p:sp>
      <p:sp>
        <p:nvSpPr>
          <p:cNvPr id="12" name="Rectangle 11"/>
          <p:cNvSpPr/>
          <p:nvPr/>
        </p:nvSpPr>
        <p:spPr>
          <a:xfrm>
            <a:off x="4636984" y="1925379"/>
            <a:ext cx="4328843" cy="3416320"/>
          </a:xfrm>
          <a:prstGeom prst="rect">
            <a:avLst/>
          </a:prstGeom>
        </p:spPr>
        <p:txBody>
          <a:bodyPr wrap="square">
            <a:spAutoFit/>
          </a:bodyPr>
          <a:lstStyle/>
          <a:p>
            <a:r>
              <a:rPr lang="en-IN" sz="900" dirty="0">
                <a:solidFill>
                  <a:srgbClr val="AF00DB"/>
                </a:solidFill>
                <a:latin typeface="Consolas" panose="020B0609020204030204" pitchFamily="49" charset="0"/>
              </a:rPr>
              <a:t>#include</a:t>
            </a:r>
            <a:r>
              <a:rPr lang="en-IN" sz="900" dirty="0">
                <a:solidFill>
                  <a:srgbClr val="A31515"/>
                </a:solidFill>
                <a:latin typeface="Consolas" panose="020B0609020204030204" pitchFamily="49" charset="0"/>
              </a:rPr>
              <a:t>&lt;</a:t>
            </a:r>
            <a:r>
              <a:rPr lang="en-IN" sz="900" dirty="0" err="1">
                <a:solidFill>
                  <a:srgbClr val="A31515"/>
                </a:solidFill>
                <a:latin typeface="Consolas" panose="020B0609020204030204" pitchFamily="49" charset="0"/>
              </a:rPr>
              <a:t>iostream</a:t>
            </a:r>
            <a:r>
              <a:rPr lang="en-IN" sz="900" dirty="0">
                <a:solidFill>
                  <a:srgbClr val="A31515"/>
                </a:solidFill>
                <a:latin typeface="Consolas" panose="020B0609020204030204" pitchFamily="49" charset="0"/>
              </a:rPr>
              <a:t>&gt;</a:t>
            </a:r>
            <a:endParaRPr lang="en-IN" sz="900" dirty="0">
              <a:solidFill>
                <a:srgbClr val="000000"/>
              </a:solidFill>
              <a:latin typeface="Consolas" panose="020B0609020204030204" pitchFamily="49" charset="0"/>
            </a:endParaRPr>
          </a:p>
          <a:p>
            <a:r>
              <a:rPr lang="en-IN" sz="900" dirty="0">
                <a:solidFill>
                  <a:srgbClr val="AF00DB"/>
                </a:solidFill>
                <a:latin typeface="Consolas" panose="020B0609020204030204" pitchFamily="49" charset="0"/>
              </a:rPr>
              <a:t>#include</a:t>
            </a:r>
            <a:r>
              <a:rPr lang="en-IN" sz="900" dirty="0">
                <a:solidFill>
                  <a:srgbClr val="A31515"/>
                </a:solidFill>
                <a:latin typeface="Consolas" panose="020B0609020204030204" pitchFamily="49" charset="0"/>
              </a:rPr>
              <a:t>&lt;vector&gt;</a:t>
            </a:r>
            <a:endParaRPr lang="en-IN" sz="900" dirty="0">
              <a:solidFill>
                <a:srgbClr val="000000"/>
              </a:solidFill>
              <a:latin typeface="Consolas" panose="020B0609020204030204" pitchFamily="49" charset="0"/>
            </a:endParaRPr>
          </a:p>
          <a:p>
            <a:r>
              <a:rPr lang="en-IN" sz="900" dirty="0">
                <a:solidFill>
                  <a:srgbClr val="AF00DB"/>
                </a:solidFill>
                <a:latin typeface="Consolas" panose="020B0609020204030204" pitchFamily="49" charset="0"/>
              </a:rPr>
              <a:t>#include</a:t>
            </a:r>
            <a:r>
              <a:rPr lang="en-IN" sz="900" dirty="0">
                <a:solidFill>
                  <a:srgbClr val="A31515"/>
                </a:solidFill>
                <a:latin typeface="Consolas" panose="020B0609020204030204" pitchFamily="49" charset="0"/>
              </a:rPr>
              <a:t>&lt;algorithm&gt;</a:t>
            </a:r>
            <a:endParaRPr lang="en-IN" sz="900" dirty="0">
              <a:solidFill>
                <a:srgbClr val="000000"/>
              </a:solidFill>
              <a:latin typeface="Consolas" panose="020B0609020204030204" pitchFamily="49" charset="0"/>
            </a:endParaRPr>
          </a:p>
          <a:p>
            <a:r>
              <a:rPr lang="en-IN" sz="900" dirty="0">
                <a:solidFill>
                  <a:srgbClr val="AF00DB"/>
                </a:solidFill>
                <a:latin typeface="Consolas" panose="020B0609020204030204" pitchFamily="49" charset="0"/>
              </a:rPr>
              <a:t>#include</a:t>
            </a:r>
            <a:r>
              <a:rPr lang="en-IN" sz="900" dirty="0">
                <a:solidFill>
                  <a:srgbClr val="A31515"/>
                </a:solidFill>
                <a:latin typeface="Consolas" panose="020B0609020204030204" pitchFamily="49" charset="0"/>
              </a:rPr>
              <a:t>&lt;execution&gt;</a:t>
            </a:r>
            <a:endParaRPr lang="en-IN" sz="900" dirty="0">
              <a:solidFill>
                <a:srgbClr val="000000"/>
              </a:solidFill>
              <a:latin typeface="Consolas" panose="020B0609020204030204" pitchFamily="49" charset="0"/>
            </a:endParaRPr>
          </a:p>
          <a:p>
            <a:r>
              <a:rPr lang="en-IN" sz="900" dirty="0">
                <a:solidFill>
                  <a:srgbClr val="0000FF"/>
                </a:solidFill>
                <a:latin typeface="Consolas" panose="020B0609020204030204" pitchFamily="49" charset="0"/>
              </a:rPr>
              <a:t>using</a:t>
            </a:r>
            <a:r>
              <a:rPr lang="en-IN" sz="900" dirty="0">
                <a:solidFill>
                  <a:srgbClr val="000000"/>
                </a:solidFill>
                <a:latin typeface="Consolas" panose="020B0609020204030204" pitchFamily="49" charset="0"/>
              </a:rPr>
              <a:t> </a:t>
            </a:r>
            <a:r>
              <a:rPr lang="en-IN" sz="900" dirty="0">
                <a:solidFill>
                  <a:srgbClr val="0000FF"/>
                </a:solidFill>
                <a:latin typeface="Consolas" panose="020B0609020204030204" pitchFamily="49" charset="0"/>
              </a:rPr>
              <a:t>namespace</a:t>
            </a:r>
            <a:r>
              <a:rPr lang="en-IN" sz="900" dirty="0">
                <a:solidFill>
                  <a:srgbClr val="000000"/>
                </a:solidFill>
                <a:latin typeface="Consolas" panose="020B0609020204030204" pitchFamily="49" charset="0"/>
              </a:rPr>
              <a:t> </a:t>
            </a:r>
            <a:r>
              <a:rPr lang="en-IN" sz="900" dirty="0" err="1">
                <a:solidFill>
                  <a:srgbClr val="000000"/>
                </a:solidFill>
                <a:latin typeface="Consolas" panose="020B0609020204030204" pitchFamily="49" charset="0"/>
              </a:rPr>
              <a:t>std</a:t>
            </a:r>
            <a:r>
              <a:rPr lang="en-IN" sz="900" dirty="0">
                <a:solidFill>
                  <a:srgbClr val="000000"/>
                </a:solidFill>
                <a:latin typeface="Consolas" panose="020B0609020204030204" pitchFamily="49" charset="0"/>
              </a:rPr>
              <a:t>;</a:t>
            </a:r>
          </a:p>
          <a:p>
            <a:br>
              <a:rPr lang="en-IN" sz="900" dirty="0">
                <a:solidFill>
                  <a:srgbClr val="000000"/>
                </a:solidFill>
                <a:latin typeface="Consolas" panose="020B0609020204030204" pitchFamily="49" charset="0"/>
              </a:rPr>
            </a:br>
            <a:r>
              <a:rPr lang="en-IN" sz="900" dirty="0" err="1">
                <a:solidFill>
                  <a:srgbClr val="0000FF"/>
                </a:solidFill>
                <a:latin typeface="Consolas" panose="020B0609020204030204" pitchFamily="49" charset="0"/>
              </a:rPr>
              <a:t>int</a:t>
            </a:r>
            <a:r>
              <a:rPr lang="en-IN" sz="900" dirty="0">
                <a:solidFill>
                  <a:srgbClr val="000000"/>
                </a:solidFill>
                <a:latin typeface="Consolas" panose="020B0609020204030204" pitchFamily="49" charset="0"/>
              </a:rPr>
              <a:t> </a:t>
            </a:r>
            <a:r>
              <a:rPr lang="en-IN" sz="900" dirty="0">
                <a:solidFill>
                  <a:srgbClr val="795E26"/>
                </a:solidFill>
                <a:latin typeface="Consolas" panose="020B0609020204030204" pitchFamily="49" charset="0"/>
              </a:rPr>
              <a:t>main</a:t>
            </a:r>
            <a:r>
              <a:rPr lang="en-IN" sz="900" dirty="0">
                <a:solidFill>
                  <a:srgbClr val="000000"/>
                </a:solidFill>
                <a:latin typeface="Consolas" panose="020B0609020204030204" pitchFamily="49" charset="0"/>
              </a:rPr>
              <a:t>()</a:t>
            </a:r>
          </a:p>
          <a:p>
            <a:r>
              <a:rPr lang="en-IN" sz="900" dirty="0">
                <a:solidFill>
                  <a:srgbClr val="000000"/>
                </a:solidFill>
                <a:latin typeface="Consolas" panose="020B0609020204030204" pitchFamily="49" charset="0"/>
              </a:rPr>
              <a:t>{</a:t>
            </a:r>
          </a:p>
          <a:p>
            <a:r>
              <a:rPr lang="en-IN" sz="900" dirty="0">
                <a:solidFill>
                  <a:srgbClr val="000000"/>
                </a:solidFill>
                <a:latin typeface="Consolas" panose="020B0609020204030204" pitchFamily="49" charset="0"/>
              </a:rPr>
              <a:t>    </a:t>
            </a:r>
            <a:r>
              <a:rPr lang="en-IN" sz="900" dirty="0" err="1">
                <a:solidFill>
                  <a:srgbClr val="000000"/>
                </a:solidFill>
                <a:latin typeface="Consolas" panose="020B0609020204030204" pitchFamily="49" charset="0"/>
              </a:rPr>
              <a:t>std</a:t>
            </a:r>
            <a:r>
              <a:rPr lang="en-IN" sz="900" dirty="0">
                <a:solidFill>
                  <a:srgbClr val="000000"/>
                </a:solidFill>
                <a:latin typeface="Consolas" panose="020B0609020204030204" pitchFamily="49" charset="0"/>
              </a:rPr>
              <a:t>::vector&lt;</a:t>
            </a:r>
            <a:r>
              <a:rPr lang="en-IN" sz="900" dirty="0" err="1">
                <a:solidFill>
                  <a:srgbClr val="0000FF"/>
                </a:solidFill>
                <a:latin typeface="Consolas" panose="020B0609020204030204" pitchFamily="49" charset="0"/>
              </a:rPr>
              <a:t>int</a:t>
            </a:r>
            <a:r>
              <a:rPr lang="en-IN" sz="900" dirty="0">
                <a:solidFill>
                  <a:srgbClr val="000000"/>
                </a:solidFill>
                <a:latin typeface="Consolas" panose="020B0609020204030204" pitchFamily="49" charset="0"/>
              </a:rPr>
              <a:t>&gt; v = {1, 2, 3, 4, 5, 6, 7, 8, 9};</a:t>
            </a:r>
          </a:p>
          <a:p>
            <a:br>
              <a:rPr lang="en-IN" sz="900" dirty="0">
                <a:solidFill>
                  <a:srgbClr val="000000"/>
                </a:solidFill>
                <a:latin typeface="Consolas" panose="020B0609020204030204" pitchFamily="49" charset="0"/>
              </a:rPr>
            </a:br>
            <a:r>
              <a:rPr lang="en-IN" sz="900" dirty="0">
                <a:solidFill>
                  <a:srgbClr val="008000"/>
                </a:solidFill>
                <a:latin typeface="Consolas" panose="020B0609020204030204" pitchFamily="49" charset="0"/>
              </a:rPr>
              <a:t>    // standard sequential sort                              </a:t>
            </a:r>
            <a:endParaRPr lang="en-IN" sz="900" dirty="0">
              <a:solidFill>
                <a:srgbClr val="000000"/>
              </a:solidFill>
              <a:latin typeface="Consolas" panose="020B0609020204030204" pitchFamily="49" charset="0"/>
            </a:endParaRPr>
          </a:p>
          <a:p>
            <a:r>
              <a:rPr lang="en-IN" sz="900" dirty="0">
                <a:solidFill>
                  <a:srgbClr val="000000"/>
                </a:solidFill>
                <a:latin typeface="Consolas" panose="020B0609020204030204" pitchFamily="49" charset="0"/>
              </a:rPr>
              <a:t>    </a:t>
            </a:r>
            <a:r>
              <a:rPr lang="en-IN" sz="900" dirty="0" err="1">
                <a:solidFill>
                  <a:srgbClr val="000000"/>
                </a:solidFill>
                <a:latin typeface="Consolas" panose="020B0609020204030204" pitchFamily="49" charset="0"/>
              </a:rPr>
              <a:t>std</a:t>
            </a:r>
            <a:r>
              <a:rPr lang="en-IN" sz="900" dirty="0">
                <a:solidFill>
                  <a:srgbClr val="000000"/>
                </a:solidFill>
                <a:latin typeface="Consolas" panose="020B0609020204030204" pitchFamily="49" charset="0"/>
              </a:rPr>
              <a:t>::</a:t>
            </a:r>
            <a:r>
              <a:rPr lang="en-IN" sz="900" dirty="0">
                <a:solidFill>
                  <a:srgbClr val="795E26"/>
                </a:solidFill>
                <a:latin typeface="Consolas" panose="020B0609020204030204" pitchFamily="49" charset="0"/>
              </a:rPr>
              <a:t>sort</a:t>
            </a:r>
            <a:r>
              <a:rPr lang="en-IN" sz="900" dirty="0">
                <a:solidFill>
                  <a:srgbClr val="000000"/>
                </a:solidFill>
                <a:latin typeface="Consolas" panose="020B0609020204030204" pitchFamily="49" charset="0"/>
              </a:rPr>
              <a:t>(</a:t>
            </a:r>
            <a:r>
              <a:rPr lang="en-IN" sz="900" dirty="0" err="1">
                <a:solidFill>
                  <a:srgbClr val="001080"/>
                </a:solidFill>
                <a:latin typeface="Consolas" panose="020B0609020204030204" pitchFamily="49" charset="0"/>
              </a:rPr>
              <a:t>v</a:t>
            </a:r>
            <a:r>
              <a:rPr lang="en-IN" sz="900" dirty="0" err="1">
                <a:solidFill>
                  <a:srgbClr val="000000"/>
                </a:solidFill>
                <a:latin typeface="Consolas" panose="020B0609020204030204" pitchFamily="49" charset="0"/>
              </a:rPr>
              <a:t>.</a:t>
            </a:r>
            <a:r>
              <a:rPr lang="en-IN" sz="900" dirty="0" err="1">
                <a:solidFill>
                  <a:srgbClr val="795E26"/>
                </a:solidFill>
                <a:latin typeface="Consolas" panose="020B0609020204030204" pitchFamily="49" charset="0"/>
              </a:rPr>
              <a:t>begin</a:t>
            </a:r>
            <a:r>
              <a:rPr lang="en-IN" sz="900" dirty="0">
                <a:solidFill>
                  <a:srgbClr val="000000"/>
                </a:solidFill>
                <a:latin typeface="Consolas" panose="020B0609020204030204" pitchFamily="49" charset="0"/>
              </a:rPr>
              <a:t>(), </a:t>
            </a:r>
            <a:r>
              <a:rPr lang="en-IN" sz="900" dirty="0" err="1">
                <a:solidFill>
                  <a:srgbClr val="001080"/>
                </a:solidFill>
                <a:latin typeface="Consolas" panose="020B0609020204030204" pitchFamily="49" charset="0"/>
              </a:rPr>
              <a:t>v</a:t>
            </a:r>
            <a:r>
              <a:rPr lang="en-IN" sz="900" dirty="0" err="1">
                <a:solidFill>
                  <a:srgbClr val="000000"/>
                </a:solidFill>
                <a:latin typeface="Consolas" panose="020B0609020204030204" pitchFamily="49" charset="0"/>
              </a:rPr>
              <a:t>.</a:t>
            </a:r>
            <a:r>
              <a:rPr lang="en-IN" sz="900" dirty="0" err="1">
                <a:solidFill>
                  <a:srgbClr val="795E26"/>
                </a:solidFill>
                <a:latin typeface="Consolas" panose="020B0609020204030204" pitchFamily="49" charset="0"/>
              </a:rPr>
              <a:t>end</a:t>
            </a:r>
            <a:r>
              <a:rPr lang="en-IN" sz="900" dirty="0">
                <a:solidFill>
                  <a:srgbClr val="000000"/>
                </a:solidFill>
                <a:latin typeface="Consolas" panose="020B0609020204030204" pitchFamily="49" charset="0"/>
              </a:rPr>
              <a:t>());                             </a:t>
            </a:r>
          </a:p>
          <a:p>
            <a:br>
              <a:rPr lang="en-IN" sz="900" dirty="0">
                <a:solidFill>
                  <a:srgbClr val="000000"/>
                </a:solidFill>
                <a:latin typeface="Consolas" panose="020B0609020204030204" pitchFamily="49" charset="0"/>
              </a:rPr>
            </a:br>
            <a:r>
              <a:rPr lang="en-IN" sz="900" dirty="0">
                <a:solidFill>
                  <a:srgbClr val="008000"/>
                </a:solidFill>
                <a:latin typeface="Consolas" panose="020B0609020204030204" pitchFamily="49" charset="0"/>
              </a:rPr>
              <a:t>    // sequential execution</a:t>
            </a:r>
            <a:endParaRPr lang="en-IN" sz="900" dirty="0">
              <a:solidFill>
                <a:srgbClr val="000000"/>
              </a:solidFill>
              <a:latin typeface="Consolas" panose="020B0609020204030204" pitchFamily="49" charset="0"/>
            </a:endParaRPr>
          </a:p>
          <a:p>
            <a:r>
              <a:rPr lang="en-IN" sz="900" dirty="0">
                <a:solidFill>
                  <a:srgbClr val="000000"/>
                </a:solidFill>
                <a:latin typeface="Consolas" panose="020B0609020204030204" pitchFamily="49" charset="0"/>
              </a:rPr>
              <a:t>    </a:t>
            </a:r>
            <a:r>
              <a:rPr lang="en-IN" sz="900" dirty="0" err="1">
                <a:solidFill>
                  <a:srgbClr val="000000"/>
                </a:solidFill>
                <a:latin typeface="Consolas" panose="020B0609020204030204" pitchFamily="49" charset="0"/>
              </a:rPr>
              <a:t>std</a:t>
            </a:r>
            <a:r>
              <a:rPr lang="en-IN" sz="900" dirty="0">
                <a:solidFill>
                  <a:srgbClr val="000000"/>
                </a:solidFill>
                <a:latin typeface="Consolas" panose="020B0609020204030204" pitchFamily="49" charset="0"/>
              </a:rPr>
              <a:t>::</a:t>
            </a:r>
            <a:r>
              <a:rPr lang="en-IN" sz="900" dirty="0">
                <a:solidFill>
                  <a:srgbClr val="795E26"/>
                </a:solidFill>
                <a:latin typeface="Consolas" panose="020B0609020204030204" pitchFamily="49" charset="0"/>
              </a:rPr>
              <a:t>sort</a:t>
            </a:r>
            <a:r>
              <a:rPr lang="en-IN" sz="900" dirty="0">
                <a:solidFill>
                  <a:srgbClr val="000000"/>
                </a:solidFill>
                <a:latin typeface="Consolas" panose="020B0609020204030204" pitchFamily="49" charset="0"/>
              </a:rPr>
              <a:t>(</a:t>
            </a:r>
            <a:r>
              <a:rPr lang="en-IN" sz="900" dirty="0" err="1">
                <a:solidFill>
                  <a:srgbClr val="000000"/>
                </a:solidFill>
                <a:latin typeface="Consolas" panose="020B0609020204030204" pitchFamily="49" charset="0"/>
              </a:rPr>
              <a:t>std</a:t>
            </a:r>
            <a:r>
              <a:rPr lang="en-IN" sz="900" dirty="0">
                <a:solidFill>
                  <a:srgbClr val="000000"/>
                </a:solidFill>
                <a:latin typeface="Consolas" panose="020B0609020204030204" pitchFamily="49" charset="0"/>
              </a:rPr>
              <a:t>::execution::</a:t>
            </a:r>
            <a:r>
              <a:rPr lang="en-IN" sz="900" dirty="0" err="1">
                <a:solidFill>
                  <a:srgbClr val="000000"/>
                </a:solidFill>
                <a:latin typeface="Consolas" panose="020B0609020204030204" pitchFamily="49" charset="0"/>
              </a:rPr>
              <a:t>seq</a:t>
            </a:r>
            <a:r>
              <a:rPr lang="en-IN" sz="900" dirty="0">
                <a:solidFill>
                  <a:srgbClr val="000000"/>
                </a:solidFill>
                <a:latin typeface="Consolas" panose="020B0609020204030204" pitchFamily="49" charset="0"/>
              </a:rPr>
              <a:t>, </a:t>
            </a:r>
            <a:r>
              <a:rPr lang="en-IN" sz="900" dirty="0" err="1">
                <a:solidFill>
                  <a:srgbClr val="001080"/>
                </a:solidFill>
                <a:latin typeface="Consolas" panose="020B0609020204030204" pitchFamily="49" charset="0"/>
              </a:rPr>
              <a:t>v</a:t>
            </a:r>
            <a:r>
              <a:rPr lang="en-IN" sz="900" dirty="0" err="1">
                <a:solidFill>
                  <a:srgbClr val="000000"/>
                </a:solidFill>
                <a:latin typeface="Consolas" panose="020B0609020204030204" pitchFamily="49" charset="0"/>
              </a:rPr>
              <a:t>.</a:t>
            </a:r>
            <a:r>
              <a:rPr lang="en-IN" sz="900" dirty="0" err="1">
                <a:solidFill>
                  <a:srgbClr val="795E26"/>
                </a:solidFill>
                <a:latin typeface="Consolas" panose="020B0609020204030204" pitchFamily="49" charset="0"/>
              </a:rPr>
              <a:t>begin</a:t>
            </a:r>
            <a:r>
              <a:rPr lang="en-IN" sz="900" dirty="0">
                <a:solidFill>
                  <a:srgbClr val="000000"/>
                </a:solidFill>
                <a:latin typeface="Consolas" panose="020B0609020204030204" pitchFamily="49" charset="0"/>
              </a:rPr>
              <a:t>(), </a:t>
            </a:r>
            <a:r>
              <a:rPr lang="en-IN" sz="900" dirty="0" err="1">
                <a:solidFill>
                  <a:srgbClr val="001080"/>
                </a:solidFill>
                <a:latin typeface="Consolas" panose="020B0609020204030204" pitchFamily="49" charset="0"/>
              </a:rPr>
              <a:t>v</a:t>
            </a:r>
            <a:r>
              <a:rPr lang="en-IN" sz="900" dirty="0" err="1">
                <a:solidFill>
                  <a:srgbClr val="000000"/>
                </a:solidFill>
                <a:latin typeface="Consolas" panose="020B0609020204030204" pitchFamily="49" charset="0"/>
              </a:rPr>
              <a:t>.</a:t>
            </a:r>
            <a:r>
              <a:rPr lang="en-IN" sz="900" dirty="0" err="1">
                <a:solidFill>
                  <a:srgbClr val="795E26"/>
                </a:solidFill>
                <a:latin typeface="Consolas" panose="020B0609020204030204" pitchFamily="49" charset="0"/>
              </a:rPr>
              <a:t>end</a:t>
            </a:r>
            <a:r>
              <a:rPr lang="en-IN" sz="900" dirty="0">
                <a:solidFill>
                  <a:srgbClr val="000000"/>
                </a:solidFill>
                <a:latin typeface="Consolas" panose="020B0609020204030204" pitchFamily="49" charset="0"/>
              </a:rPr>
              <a:t>());        </a:t>
            </a:r>
          </a:p>
          <a:p>
            <a:br>
              <a:rPr lang="en-IN" sz="900" dirty="0">
                <a:solidFill>
                  <a:srgbClr val="000000"/>
                </a:solidFill>
                <a:latin typeface="Consolas" panose="020B0609020204030204" pitchFamily="49" charset="0"/>
              </a:rPr>
            </a:br>
            <a:r>
              <a:rPr lang="en-IN" sz="900" dirty="0">
                <a:solidFill>
                  <a:srgbClr val="008000"/>
                </a:solidFill>
                <a:latin typeface="Consolas" panose="020B0609020204030204" pitchFamily="49" charset="0"/>
              </a:rPr>
              <a:t>    // permitting parallel execution</a:t>
            </a:r>
            <a:endParaRPr lang="en-IN" sz="900" dirty="0">
              <a:solidFill>
                <a:srgbClr val="000000"/>
              </a:solidFill>
              <a:latin typeface="Consolas" panose="020B0609020204030204" pitchFamily="49" charset="0"/>
            </a:endParaRPr>
          </a:p>
          <a:p>
            <a:r>
              <a:rPr lang="en-IN" sz="900" dirty="0">
                <a:solidFill>
                  <a:srgbClr val="000000"/>
                </a:solidFill>
                <a:latin typeface="Consolas" panose="020B0609020204030204" pitchFamily="49" charset="0"/>
              </a:rPr>
              <a:t>    </a:t>
            </a:r>
            <a:r>
              <a:rPr lang="en-IN" sz="900" dirty="0" err="1">
                <a:solidFill>
                  <a:srgbClr val="000000"/>
                </a:solidFill>
                <a:latin typeface="Consolas" panose="020B0609020204030204" pitchFamily="49" charset="0"/>
              </a:rPr>
              <a:t>std</a:t>
            </a:r>
            <a:r>
              <a:rPr lang="en-IN" sz="900" dirty="0">
                <a:solidFill>
                  <a:srgbClr val="000000"/>
                </a:solidFill>
                <a:latin typeface="Consolas" panose="020B0609020204030204" pitchFamily="49" charset="0"/>
              </a:rPr>
              <a:t>::</a:t>
            </a:r>
            <a:r>
              <a:rPr lang="en-IN" sz="900" dirty="0">
                <a:solidFill>
                  <a:srgbClr val="795E26"/>
                </a:solidFill>
                <a:latin typeface="Consolas" panose="020B0609020204030204" pitchFamily="49" charset="0"/>
              </a:rPr>
              <a:t>sort</a:t>
            </a:r>
            <a:r>
              <a:rPr lang="en-IN" sz="900" dirty="0">
                <a:solidFill>
                  <a:srgbClr val="000000"/>
                </a:solidFill>
                <a:latin typeface="Consolas" panose="020B0609020204030204" pitchFamily="49" charset="0"/>
              </a:rPr>
              <a:t>(</a:t>
            </a:r>
            <a:r>
              <a:rPr lang="en-IN" sz="900" dirty="0" err="1">
                <a:solidFill>
                  <a:srgbClr val="000000"/>
                </a:solidFill>
                <a:latin typeface="Consolas" panose="020B0609020204030204" pitchFamily="49" charset="0"/>
              </a:rPr>
              <a:t>std</a:t>
            </a:r>
            <a:r>
              <a:rPr lang="en-IN" sz="900" dirty="0">
                <a:solidFill>
                  <a:srgbClr val="000000"/>
                </a:solidFill>
                <a:latin typeface="Consolas" panose="020B0609020204030204" pitchFamily="49" charset="0"/>
              </a:rPr>
              <a:t>::execution::par, </a:t>
            </a:r>
            <a:r>
              <a:rPr lang="en-IN" sz="900" dirty="0" err="1">
                <a:solidFill>
                  <a:srgbClr val="001080"/>
                </a:solidFill>
                <a:latin typeface="Consolas" panose="020B0609020204030204" pitchFamily="49" charset="0"/>
              </a:rPr>
              <a:t>v</a:t>
            </a:r>
            <a:r>
              <a:rPr lang="en-IN" sz="900" dirty="0" err="1">
                <a:solidFill>
                  <a:srgbClr val="000000"/>
                </a:solidFill>
                <a:latin typeface="Consolas" panose="020B0609020204030204" pitchFamily="49" charset="0"/>
              </a:rPr>
              <a:t>.</a:t>
            </a:r>
            <a:r>
              <a:rPr lang="en-IN" sz="900" dirty="0" err="1">
                <a:solidFill>
                  <a:srgbClr val="795E26"/>
                </a:solidFill>
                <a:latin typeface="Consolas" panose="020B0609020204030204" pitchFamily="49" charset="0"/>
              </a:rPr>
              <a:t>begin</a:t>
            </a:r>
            <a:r>
              <a:rPr lang="en-IN" sz="900" dirty="0">
                <a:solidFill>
                  <a:srgbClr val="000000"/>
                </a:solidFill>
                <a:latin typeface="Consolas" panose="020B0609020204030204" pitchFamily="49" charset="0"/>
              </a:rPr>
              <a:t>(), </a:t>
            </a:r>
            <a:r>
              <a:rPr lang="en-IN" sz="900" dirty="0" err="1">
                <a:solidFill>
                  <a:srgbClr val="001080"/>
                </a:solidFill>
                <a:latin typeface="Consolas" panose="020B0609020204030204" pitchFamily="49" charset="0"/>
              </a:rPr>
              <a:t>v</a:t>
            </a:r>
            <a:r>
              <a:rPr lang="en-IN" sz="900" dirty="0" err="1">
                <a:solidFill>
                  <a:srgbClr val="000000"/>
                </a:solidFill>
                <a:latin typeface="Consolas" panose="020B0609020204030204" pitchFamily="49" charset="0"/>
              </a:rPr>
              <a:t>.</a:t>
            </a:r>
            <a:r>
              <a:rPr lang="en-IN" sz="900" dirty="0" err="1">
                <a:solidFill>
                  <a:srgbClr val="795E26"/>
                </a:solidFill>
                <a:latin typeface="Consolas" panose="020B0609020204030204" pitchFamily="49" charset="0"/>
              </a:rPr>
              <a:t>end</a:t>
            </a:r>
            <a:r>
              <a:rPr lang="en-IN" sz="900" dirty="0">
                <a:solidFill>
                  <a:srgbClr val="000000"/>
                </a:solidFill>
                <a:latin typeface="Consolas" panose="020B0609020204030204" pitchFamily="49" charset="0"/>
              </a:rPr>
              <a:t>());        </a:t>
            </a:r>
          </a:p>
          <a:p>
            <a:br>
              <a:rPr lang="en-IN" sz="900" dirty="0">
                <a:solidFill>
                  <a:srgbClr val="000000"/>
                </a:solidFill>
                <a:latin typeface="Consolas" panose="020B0609020204030204" pitchFamily="49" charset="0"/>
              </a:rPr>
            </a:br>
            <a:r>
              <a:rPr lang="en-IN" sz="900" dirty="0">
                <a:solidFill>
                  <a:srgbClr val="008000"/>
                </a:solidFill>
                <a:latin typeface="Consolas" panose="020B0609020204030204" pitchFamily="49" charset="0"/>
              </a:rPr>
              <a:t>    // permitting parallel and </a:t>
            </a:r>
            <a:r>
              <a:rPr lang="en-IN" sz="900" dirty="0" err="1">
                <a:solidFill>
                  <a:srgbClr val="008000"/>
                </a:solidFill>
                <a:latin typeface="Consolas" panose="020B0609020204030204" pitchFamily="49" charset="0"/>
              </a:rPr>
              <a:t>vectorized</a:t>
            </a:r>
            <a:r>
              <a:rPr lang="en-IN" sz="900" dirty="0">
                <a:solidFill>
                  <a:srgbClr val="008000"/>
                </a:solidFill>
                <a:latin typeface="Consolas" panose="020B0609020204030204" pitchFamily="49" charset="0"/>
              </a:rPr>
              <a:t> execution</a:t>
            </a:r>
            <a:endParaRPr lang="en-IN" sz="900" dirty="0">
              <a:solidFill>
                <a:srgbClr val="000000"/>
              </a:solidFill>
              <a:latin typeface="Consolas" panose="020B0609020204030204" pitchFamily="49" charset="0"/>
            </a:endParaRPr>
          </a:p>
          <a:p>
            <a:r>
              <a:rPr lang="en-IN" sz="900" dirty="0">
                <a:solidFill>
                  <a:srgbClr val="000000"/>
                </a:solidFill>
                <a:latin typeface="Consolas" panose="020B0609020204030204" pitchFamily="49" charset="0"/>
              </a:rPr>
              <a:t>    </a:t>
            </a:r>
            <a:r>
              <a:rPr lang="en-IN" sz="900" dirty="0" err="1">
                <a:solidFill>
                  <a:srgbClr val="000000"/>
                </a:solidFill>
                <a:latin typeface="Consolas" panose="020B0609020204030204" pitchFamily="49" charset="0"/>
              </a:rPr>
              <a:t>std</a:t>
            </a:r>
            <a:r>
              <a:rPr lang="en-IN" sz="900" dirty="0">
                <a:solidFill>
                  <a:srgbClr val="000000"/>
                </a:solidFill>
                <a:latin typeface="Consolas" panose="020B0609020204030204" pitchFamily="49" charset="0"/>
              </a:rPr>
              <a:t>::</a:t>
            </a:r>
            <a:r>
              <a:rPr lang="en-IN" sz="900" dirty="0">
                <a:solidFill>
                  <a:srgbClr val="795E26"/>
                </a:solidFill>
                <a:latin typeface="Consolas" panose="020B0609020204030204" pitchFamily="49" charset="0"/>
              </a:rPr>
              <a:t>sort</a:t>
            </a:r>
            <a:r>
              <a:rPr lang="en-IN" sz="900" dirty="0">
                <a:solidFill>
                  <a:srgbClr val="000000"/>
                </a:solidFill>
                <a:latin typeface="Consolas" panose="020B0609020204030204" pitchFamily="49" charset="0"/>
              </a:rPr>
              <a:t>(</a:t>
            </a:r>
            <a:r>
              <a:rPr lang="en-IN" sz="900" dirty="0" err="1">
                <a:solidFill>
                  <a:srgbClr val="000000"/>
                </a:solidFill>
                <a:latin typeface="Consolas" panose="020B0609020204030204" pitchFamily="49" charset="0"/>
              </a:rPr>
              <a:t>std</a:t>
            </a:r>
            <a:r>
              <a:rPr lang="en-IN" sz="900" dirty="0">
                <a:solidFill>
                  <a:srgbClr val="000000"/>
                </a:solidFill>
                <a:latin typeface="Consolas" panose="020B0609020204030204" pitchFamily="49" charset="0"/>
              </a:rPr>
              <a:t>::execution::</a:t>
            </a:r>
            <a:r>
              <a:rPr lang="en-IN" sz="900" dirty="0" err="1">
                <a:solidFill>
                  <a:srgbClr val="000000"/>
                </a:solidFill>
                <a:latin typeface="Consolas" panose="020B0609020204030204" pitchFamily="49" charset="0"/>
              </a:rPr>
              <a:t>par_unseq</a:t>
            </a:r>
            <a:r>
              <a:rPr lang="en-IN" sz="900" dirty="0">
                <a:solidFill>
                  <a:srgbClr val="000000"/>
                </a:solidFill>
                <a:latin typeface="Consolas" panose="020B0609020204030204" pitchFamily="49" charset="0"/>
              </a:rPr>
              <a:t>, </a:t>
            </a:r>
            <a:r>
              <a:rPr lang="en-IN" sz="900" dirty="0" err="1">
                <a:solidFill>
                  <a:srgbClr val="001080"/>
                </a:solidFill>
                <a:latin typeface="Consolas" panose="020B0609020204030204" pitchFamily="49" charset="0"/>
              </a:rPr>
              <a:t>v</a:t>
            </a:r>
            <a:r>
              <a:rPr lang="en-IN" sz="900" dirty="0" err="1">
                <a:solidFill>
                  <a:srgbClr val="000000"/>
                </a:solidFill>
                <a:latin typeface="Consolas" panose="020B0609020204030204" pitchFamily="49" charset="0"/>
              </a:rPr>
              <a:t>.</a:t>
            </a:r>
            <a:r>
              <a:rPr lang="en-IN" sz="900" dirty="0" err="1">
                <a:solidFill>
                  <a:srgbClr val="795E26"/>
                </a:solidFill>
                <a:latin typeface="Consolas" panose="020B0609020204030204" pitchFamily="49" charset="0"/>
              </a:rPr>
              <a:t>begin</a:t>
            </a:r>
            <a:r>
              <a:rPr lang="en-IN" sz="900" dirty="0">
                <a:solidFill>
                  <a:srgbClr val="000000"/>
                </a:solidFill>
                <a:latin typeface="Consolas" panose="020B0609020204030204" pitchFamily="49" charset="0"/>
              </a:rPr>
              <a:t>(), </a:t>
            </a:r>
            <a:r>
              <a:rPr lang="en-IN" sz="900" dirty="0" err="1">
                <a:solidFill>
                  <a:srgbClr val="001080"/>
                </a:solidFill>
                <a:latin typeface="Consolas" panose="020B0609020204030204" pitchFamily="49" charset="0"/>
              </a:rPr>
              <a:t>v</a:t>
            </a:r>
            <a:r>
              <a:rPr lang="en-IN" sz="900" dirty="0" err="1">
                <a:solidFill>
                  <a:srgbClr val="000000"/>
                </a:solidFill>
                <a:latin typeface="Consolas" panose="020B0609020204030204" pitchFamily="49" charset="0"/>
              </a:rPr>
              <a:t>.</a:t>
            </a:r>
            <a:r>
              <a:rPr lang="en-IN" sz="900" dirty="0" err="1">
                <a:solidFill>
                  <a:srgbClr val="795E26"/>
                </a:solidFill>
                <a:latin typeface="Consolas" panose="020B0609020204030204" pitchFamily="49" charset="0"/>
              </a:rPr>
              <a:t>end</a:t>
            </a:r>
            <a:r>
              <a:rPr lang="en-IN" sz="900" dirty="0">
                <a:solidFill>
                  <a:srgbClr val="000000"/>
                </a:solidFill>
                <a:latin typeface="Consolas" panose="020B0609020204030204" pitchFamily="49" charset="0"/>
              </a:rPr>
              <a:t>());  </a:t>
            </a:r>
          </a:p>
          <a:p>
            <a:br>
              <a:rPr lang="en-IN" sz="900" dirty="0">
                <a:solidFill>
                  <a:srgbClr val="000000"/>
                </a:solidFill>
                <a:latin typeface="Consolas" panose="020B0609020204030204" pitchFamily="49" charset="0"/>
              </a:rPr>
            </a:br>
            <a:r>
              <a:rPr lang="en-IN" sz="900" dirty="0">
                <a:solidFill>
                  <a:srgbClr val="000000"/>
                </a:solidFill>
                <a:latin typeface="Consolas" panose="020B0609020204030204" pitchFamily="49" charset="0"/>
              </a:rPr>
              <a:t>    </a:t>
            </a:r>
            <a:r>
              <a:rPr lang="en-IN" sz="900" dirty="0">
                <a:solidFill>
                  <a:srgbClr val="AF00DB"/>
                </a:solidFill>
                <a:latin typeface="Consolas" panose="020B0609020204030204" pitchFamily="49" charset="0"/>
              </a:rPr>
              <a:t>return</a:t>
            </a:r>
            <a:r>
              <a:rPr lang="en-IN" sz="900" dirty="0">
                <a:solidFill>
                  <a:srgbClr val="000000"/>
                </a:solidFill>
                <a:latin typeface="Consolas" panose="020B0609020204030204" pitchFamily="49" charset="0"/>
              </a:rPr>
              <a:t> 0;</a:t>
            </a:r>
          </a:p>
          <a:p>
            <a:r>
              <a:rPr lang="en-IN" sz="900" dirty="0">
                <a:solidFill>
                  <a:srgbClr val="000000"/>
                </a:solidFill>
                <a:latin typeface="Consolas" panose="020B0609020204030204" pitchFamily="49" charset="0"/>
              </a:rPr>
              <a:t>}</a:t>
            </a:r>
          </a:p>
        </p:txBody>
      </p:sp>
      <p:sp>
        <p:nvSpPr>
          <p:cNvPr id="6" name="Rectangle 5"/>
          <p:cNvSpPr/>
          <p:nvPr/>
        </p:nvSpPr>
        <p:spPr>
          <a:xfrm>
            <a:off x="179512" y="205535"/>
            <a:ext cx="6340295" cy="369332"/>
          </a:xfrm>
          <a:prstGeom prst="rect">
            <a:avLst/>
          </a:prstGeom>
          <a:gradFill flip="none" rotWithShape="1">
            <a:gsLst>
              <a:gs pos="0">
                <a:schemeClr val="accent5">
                  <a:shade val="51000"/>
                  <a:satMod val="130000"/>
                  <a:alpha val="23000"/>
                </a:schemeClr>
              </a:gs>
              <a:gs pos="80000">
                <a:schemeClr val="accent5">
                  <a:shade val="93000"/>
                  <a:satMod val="130000"/>
                </a:schemeClr>
              </a:gs>
              <a:gs pos="100000">
                <a:schemeClr val="accent5">
                  <a:shade val="94000"/>
                  <a:satMod val="135000"/>
                </a:schemeClr>
              </a:gs>
            </a:gsLst>
            <a:lin ang="10800000" scaled="1"/>
            <a:tileRect/>
          </a:gradFill>
          <a:effectLst>
            <a:outerShdw blurRad="50800" dist="38100" dir="13500000" algn="br"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wrap="square">
            <a:spAutoFit/>
          </a:bodyPr>
          <a:lstStyle/>
          <a:p>
            <a:r>
              <a:rPr lang="en-IN" b="1" dirty="0"/>
              <a:t>Parallel Algorithms of the Standard Template Library</a:t>
            </a:r>
          </a:p>
        </p:txBody>
      </p:sp>
      <p:pic>
        <p:nvPicPr>
          <p:cNvPr id="7" name="Picture 16" descr="C++ PNG Clipart"/>
          <p:cNvPicPr>
            <a:picLocks noChangeAspect="1" noChangeArrowheads="1"/>
          </p:cNvPicPr>
          <p:nvPr/>
        </p:nvPicPr>
        <p:blipFill>
          <a:blip r:embed="rId3" cstate="print"/>
          <a:srcRect/>
          <a:stretch>
            <a:fillRect/>
          </a:stretch>
        </p:blipFill>
        <p:spPr bwMode="auto">
          <a:xfrm>
            <a:off x="7308304" y="188640"/>
            <a:ext cx="1475656" cy="1019544"/>
          </a:xfrm>
          <a:prstGeom prst="rect">
            <a:avLst/>
          </a:prstGeom>
          <a:noFill/>
        </p:spPr>
      </p:pic>
      <p:sp>
        <p:nvSpPr>
          <p:cNvPr id="8" name="TextBox 7"/>
          <p:cNvSpPr txBox="1"/>
          <p:nvPr/>
        </p:nvSpPr>
        <p:spPr>
          <a:xfrm>
            <a:off x="8172400" y="188640"/>
            <a:ext cx="720080" cy="307777"/>
          </a:xfrm>
          <a:prstGeom prst="rect">
            <a:avLst/>
          </a:prstGeom>
          <a:solidFill>
            <a:schemeClr val="tx1">
              <a:lumMod val="65000"/>
              <a:lumOff val="35000"/>
            </a:schemeClr>
          </a:solidFill>
          <a:ln>
            <a:noFill/>
          </a:ln>
          <a:effectLst>
            <a:glow rad="228600">
              <a:schemeClr val="tx1">
                <a:lumMod val="65000"/>
                <a:lumOff val="35000"/>
                <a:alpha val="40000"/>
              </a:schemeClr>
            </a:glow>
          </a:effectLst>
          <a:scene3d>
            <a:camera prst="perspectiveContrastingRightFacing"/>
            <a:lightRig rig="threePt" dir="t"/>
          </a:scene3d>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b="1" dirty="0">
                <a:solidFill>
                  <a:schemeClr val="bg1"/>
                </a:solidFill>
                <a:latin typeface="Wide Latin" pitchFamily="18" charset="0"/>
              </a:rPr>
              <a:t>17</a:t>
            </a:r>
            <a:endParaRPr lang="en-IN" sz="1400" b="1" dirty="0">
              <a:solidFill>
                <a:schemeClr val="bg1"/>
              </a:solidFill>
              <a:latin typeface="Wide Latin" pitchFamily="18" charset="0"/>
            </a:endParaRPr>
          </a:p>
        </p:txBody>
      </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205</a:t>
            </a:fld>
            <a:endParaRPr lang="en-IN"/>
          </a:p>
        </p:txBody>
      </p:sp>
    </p:spTree>
    <p:extLst>
      <p:ext uri="{BB962C8B-B14F-4D97-AF65-F5344CB8AC3E}">
        <p14:creationId xmlns:p14="http://schemas.microsoft.com/office/powerpoint/2010/main" val="1312958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0" y="34725"/>
            <a:ext cx="9144000" cy="6658385"/>
            <a:chOff x="0" y="34725"/>
            <a:chExt cx="9144000" cy="6658385"/>
          </a:xfrm>
        </p:grpSpPr>
        <p:sp>
          <p:nvSpPr>
            <p:cNvPr id="7" name="Rectangle 6"/>
            <p:cNvSpPr/>
            <p:nvPr/>
          </p:nvSpPr>
          <p:spPr>
            <a:xfrm>
              <a:off x="0" y="590884"/>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a:t>Deleted Methods continued:-</a:t>
              </a:r>
            </a:p>
          </p:txBody>
        </p:sp>
        <p:sp>
          <p:nvSpPr>
            <p:cNvPr id="8" name="Snip and Round Single Corner Rectangle 7"/>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9" name="TextBox 8"/>
            <p:cNvSpPr txBox="1"/>
            <p:nvPr/>
          </p:nvSpPr>
          <p:spPr>
            <a:xfrm>
              <a:off x="86630" y="917826"/>
              <a:ext cx="6552728" cy="1384995"/>
            </a:xfrm>
            <a:prstGeom prst="rect">
              <a:avLst/>
            </a:prstGeom>
            <a:noFill/>
          </p:spPr>
          <p:txBody>
            <a:bodyPr wrap="square" rtlCol="0">
              <a:spAutoFit/>
            </a:bodyPr>
            <a:lstStyle/>
            <a:p>
              <a:r>
                <a:rPr lang="en-US" dirty="0"/>
                <a:t>Can also be used to….</a:t>
              </a:r>
            </a:p>
            <a:p>
              <a:endParaRPr lang="en-US" sz="1200" dirty="0"/>
            </a:p>
            <a:p>
              <a:pPr marL="342900" indent="-342900">
                <a:buAutoNum type="arabicPeriod"/>
              </a:pPr>
              <a:r>
                <a:rPr lang="en-US" dirty="0"/>
                <a:t>Disable some instantiations of the template</a:t>
              </a:r>
            </a:p>
            <a:p>
              <a:pPr marL="342900" indent="-342900">
                <a:buAutoNum type="arabicPeriod"/>
              </a:pPr>
              <a:r>
                <a:rPr lang="en-US" dirty="0"/>
                <a:t>Disable unwanted conversion</a:t>
              </a:r>
            </a:p>
            <a:p>
              <a:pPr marL="342900" indent="-342900">
                <a:buAutoNum type="arabicPeriod"/>
              </a:pPr>
              <a:r>
                <a:rPr lang="en-US" dirty="0"/>
                <a:t>Disable heap allocation</a:t>
              </a:r>
              <a:endParaRPr lang="en-IN" dirty="0"/>
            </a:p>
          </p:txBody>
        </p:sp>
        <p:sp>
          <p:nvSpPr>
            <p:cNvPr id="10" name="TextBox 9"/>
            <p:cNvSpPr txBox="1"/>
            <p:nvPr/>
          </p:nvSpPr>
          <p:spPr>
            <a:xfrm>
              <a:off x="520480" y="2234773"/>
              <a:ext cx="4536504" cy="4458337"/>
            </a:xfrm>
            <a:prstGeom prst="rect">
              <a:avLst/>
            </a:prstGeom>
            <a:noFill/>
          </p:spPr>
          <p:txBody>
            <a:bodyPr wrap="square" rtlCol="0">
              <a:spAutoFit/>
            </a:bodyPr>
            <a:lstStyle/>
            <a:p>
              <a:r>
                <a:rPr lang="en-US" dirty="0"/>
                <a:t>1.</a:t>
              </a:r>
            </a:p>
            <a:p>
              <a:r>
                <a:rPr lang="en-US" dirty="0">
                  <a:solidFill>
                    <a:srgbClr val="0000FF"/>
                  </a:solidFill>
                </a:rPr>
                <a:t>template</a:t>
              </a:r>
              <a:r>
                <a:rPr lang="en-US" dirty="0"/>
                <a:t>&lt;</a:t>
              </a:r>
              <a:r>
                <a:rPr lang="en-US" dirty="0" err="1">
                  <a:solidFill>
                    <a:srgbClr val="0000FF"/>
                  </a:solidFill>
                </a:rPr>
                <a:t>typename</a:t>
              </a:r>
              <a:r>
                <a:rPr lang="en-US" dirty="0"/>
                <a:t> T&gt; </a:t>
              </a:r>
              <a:r>
                <a:rPr lang="en-US" dirty="0">
                  <a:solidFill>
                    <a:srgbClr val="0000FF"/>
                  </a:solidFill>
                </a:rPr>
                <a:t>void</a:t>
              </a:r>
              <a:r>
                <a:rPr lang="en-US" dirty="0"/>
                <a:t> Add(T a, T b)</a:t>
              </a:r>
            </a:p>
            <a:p>
              <a:r>
                <a:rPr lang="en-US" dirty="0"/>
                <a:t>{</a:t>
              </a:r>
            </a:p>
            <a:p>
              <a:r>
                <a:rPr lang="en-US" dirty="0"/>
                <a:t>    </a:t>
              </a:r>
              <a:r>
                <a:rPr lang="en-US" dirty="0">
                  <a:solidFill>
                    <a:srgbClr val="00B050"/>
                  </a:solidFill>
                </a:rPr>
                <a:t>//….</a:t>
              </a:r>
            </a:p>
            <a:p>
              <a:r>
                <a:rPr lang="en-US" dirty="0"/>
                <a:t>}</a:t>
              </a:r>
            </a:p>
            <a:p>
              <a:r>
                <a:rPr lang="en-US" dirty="0">
                  <a:solidFill>
                    <a:srgbClr val="00B050"/>
                  </a:solidFill>
                </a:rPr>
                <a:t>//Disable for ‘char’ types</a:t>
              </a:r>
            </a:p>
            <a:p>
              <a:r>
                <a:rPr lang="en-US" dirty="0">
                  <a:solidFill>
                    <a:srgbClr val="0000FF"/>
                  </a:solidFill>
                </a:rPr>
                <a:t>template</a:t>
              </a:r>
              <a:r>
                <a:rPr lang="en-US" dirty="0"/>
                <a:t>&lt;&gt; </a:t>
              </a:r>
              <a:r>
                <a:rPr lang="en-US" dirty="0">
                  <a:solidFill>
                    <a:srgbClr val="0000FF"/>
                  </a:solidFill>
                </a:rPr>
                <a:t>void</a:t>
              </a:r>
              <a:r>
                <a:rPr lang="en-US" dirty="0"/>
                <a:t> Add</a:t>
              </a:r>
              <a:r>
                <a:rPr lang="en-US" dirty="0">
                  <a:solidFill>
                    <a:srgbClr val="0000FF"/>
                  </a:solidFill>
                </a:rPr>
                <a:t>(char</a:t>
              </a:r>
              <a:r>
                <a:rPr lang="en-US" dirty="0"/>
                <a:t>, </a:t>
              </a:r>
              <a:r>
                <a:rPr lang="en-US" dirty="0">
                  <a:solidFill>
                    <a:srgbClr val="0000FF"/>
                  </a:solidFill>
                </a:rPr>
                <a:t>char</a:t>
              </a:r>
              <a:r>
                <a:rPr lang="en-US" dirty="0"/>
                <a:t>) = </a:t>
              </a:r>
              <a:r>
                <a:rPr lang="en-US" dirty="0">
                  <a:solidFill>
                    <a:srgbClr val="0000FF"/>
                  </a:solidFill>
                </a:rPr>
                <a:t>delete</a:t>
              </a:r>
              <a:r>
                <a:rPr lang="en-US" dirty="0"/>
                <a:t>;</a:t>
              </a:r>
            </a:p>
            <a:p>
              <a:endParaRPr lang="en-US" sz="1100" dirty="0"/>
            </a:p>
            <a:p>
              <a:r>
                <a:rPr lang="en-US" dirty="0"/>
                <a:t>2.</a:t>
              </a:r>
            </a:p>
            <a:p>
              <a:r>
                <a:rPr lang="en-IN" dirty="0">
                  <a:solidFill>
                    <a:srgbClr val="0000FF"/>
                  </a:solidFill>
                </a:rPr>
                <a:t>class</a:t>
              </a:r>
              <a:r>
                <a:rPr lang="en-IN" dirty="0"/>
                <a:t> CA</a:t>
              </a:r>
            </a:p>
            <a:p>
              <a:r>
                <a:rPr lang="en-IN" dirty="0"/>
                <a:t>{</a:t>
              </a:r>
            </a:p>
            <a:p>
              <a:r>
                <a:rPr lang="en-IN" dirty="0">
                  <a:solidFill>
                    <a:srgbClr val="0000FF"/>
                  </a:solidFill>
                </a:rPr>
                <a:t>public</a:t>
              </a:r>
              <a:r>
                <a:rPr lang="en-IN" dirty="0"/>
                <a:t>:</a:t>
              </a:r>
            </a:p>
            <a:p>
              <a:r>
                <a:rPr lang="en-IN" dirty="0"/>
                <a:t>     CA(</a:t>
              </a:r>
              <a:r>
                <a:rPr lang="en-IN" dirty="0" err="1">
                  <a:solidFill>
                    <a:srgbClr val="0000FF"/>
                  </a:solidFill>
                </a:rPr>
                <a:t>int</a:t>
              </a:r>
              <a:r>
                <a:rPr lang="en-IN" dirty="0"/>
                <a:t> x){ }</a:t>
              </a:r>
            </a:p>
            <a:p>
              <a:r>
                <a:rPr lang="en-US" dirty="0">
                  <a:solidFill>
                    <a:srgbClr val="00B050"/>
                  </a:solidFill>
                </a:rPr>
                <a:t>     //Disable conversion of CA type to </a:t>
              </a:r>
              <a:r>
                <a:rPr lang="en-US" dirty="0" err="1">
                  <a:solidFill>
                    <a:srgbClr val="00B050"/>
                  </a:solidFill>
                </a:rPr>
                <a:t>int</a:t>
              </a:r>
              <a:r>
                <a:rPr lang="en-US" dirty="0">
                  <a:solidFill>
                    <a:srgbClr val="00B050"/>
                  </a:solidFill>
                </a:rPr>
                <a:t> type</a:t>
              </a:r>
              <a:endParaRPr lang="en-IN" dirty="0">
                <a:solidFill>
                  <a:srgbClr val="00B050"/>
                </a:solidFill>
              </a:endParaRPr>
            </a:p>
            <a:p>
              <a:r>
                <a:rPr lang="en-IN" dirty="0"/>
                <a:t>     </a:t>
              </a:r>
              <a:r>
                <a:rPr lang="en-IN" dirty="0">
                  <a:solidFill>
                    <a:srgbClr val="0000FF"/>
                  </a:solidFill>
                </a:rPr>
                <a:t>operator </a:t>
              </a:r>
              <a:r>
                <a:rPr lang="en-IN" dirty="0" err="1">
                  <a:solidFill>
                    <a:srgbClr val="0000FF"/>
                  </a:solidFill>
                </a:rPr>
                <a:t>int</a:t>
              </a:r>
              <a:r>
                <a:rPr lang="en-IN" dirty="0"/>
                <a:t>() = </a:t>
              </a:r>
              <a:r>
                <a:rPr lang="en-IN" dirty="0">
                  <a:solidFill>
                    <a:srgbClr val="0000FF"/>
                  </a:solidFill>
                </a:rPr>
                <a:t>delete</a:t>
              </a:r>
              <a:r>
                <a:rPr lang="en-IN" dirty="0"/>
                <a:t>; </a:t>
              </a:r>
            </a:p>
            <a:p>
              <a:r>
                <a:rPr lang="en-IN" dirty="0"/>
                <a:t>};</a:t>
              </a:r>
            </a:p>
          </p:txBody>
        </p:sp>
        <p:sp>
          <p:nvSpPr>
            <p:cNvPr id="11" name="Rectangle 10"/>
            <p:cNvSpPr/>
            <p:nvPr/>
          </p:nvSpPr>
          <p:spPr>
            <a:xfrm>
              <a:off x="4840960" y="2171984"/>
              <a:ext cx="4248472" cy="2585323"/>
            </a:xfrm>
            <a:prstGeom prst="rect">
              <a:avLst/>
            </a:prstGeom>
          </p:spPr>
          <p:txBody>
            <a:bodyPr wrap="square">
              <a:spAutoFit/>
            </a:bodyPr>
            <a:lstStyle/>
            <a:p>
              <a:r>
                <a:rPr lang="en-US" dirty="0"/>
                <a:t>3.</a:t>
              </a:r>
            </a:p>
            <a:p>
              <a:endParaRPr lang="en-IN" dirty="0">
                <a:solidFill>
                  <a:srgbClr val="0000FF"/>
                </a:solidFill>
              </a:endParaRPr>
            </a:p>
            <a:p>
              <a:r>
                <a:rPr lang="en-IN" dirty="0">
                  <a:solidFill>
                    <a:srgbClr val="0000FF"/>
                  </a:solidFill>
                </a:rPr>
                <a:t>class</a:t>
              </a:r>
              <a:r>
                <a:rPr lang="en-IN" dirty="0"/>
                <a:t> CA</a:t>
              </a:r>
            </a:p>
            <a:p>
              <a:r>
                <a:rPr lang="en-IN" dirty="0"/>
                <a:t>{</a:t>
              </a:r>
            </a:p>
            <a:p>
              <a:r>
                <a:rPr lang="en-IN" dirty="0">
                  <a:solidFill>
                    <a:srgbClr val="0000FF"/>
                  </a:solidFill>
                </a:rPr>
                <a:t>public</a:t>
              </a:r>
              <a:r>
                <a:rPr lang="en-IN" dirty="0"/>
                <a:t>:</a:t>
              </a:r>
            </a:p>
            <a:p>
              <a:r>
                <a:rPr lang="en-IN" dirty="0"/>
                <a:t>     CA(</a:t>
              </a:r>
              <a:r>
                <a:rPr lang="en-IN" dirty="0" err="1">
                  <a:solidFill>
                    <a:srgbClr val="0000FF"/>
                  </a:solidFill>
                </a:rPr>
                <a:t>int</a:t>
              </a:r>
              <a:r>
                <a:rPr lang="en-IN" dirty="0"/>
                <a:t> x){ }</a:t>
              </a:r>
            </a:p>
            <a:p>
              <a:r>
                <a:rPr lang="en-US" dirty="0">
                  <a:solidFill>
                    <a:srgbClr val="00B050"/>
                  </a:solidFill>
                </a:rPr>
                <a:t>     //Disable heap instances for CA</a:t>
              </a:r>
              <a:endParaRPr lang="en-IN" dirty="0">
                <a:solidFill>
                  <a:srgbClr val="00B050"/>
                </a:solidFill>
              </a:endParaRPr>
            </a:p>
            <a:p>
              <a:r>
                <a:rPr lang="en-IN" dirty="0"/>
                <a:t>     </a:t>
              </a:r>
              <a:r>
                <a:rPr lang="en-IN" dirty="0">
                  <a:solidFill>
                    <a:srgbClr val="0000FF"/>
                  </a:solidFill>
                </a:rPr>
                <a:t>void* operator </a:t>
              </a:r>
              <a:r>
                <a:rPr lang="en-IN" dirty="0"/>
                <a:t>new</a:t>
              </a:r>
              <a:r>
                <a:rPr lang="en-IN" dirty="0">
                  <a:solidFill>
                    <a:srgbClr val="0000FF"/>
                  </a:solidFill>
                </a:rPr>
                <a:t>(</a:t>
              </a:r>
              <a:r>
                <a:rPr lang="en-IN" dirty="0" err="1">
                  <a:solidFill>
                    <a:srgbClr val="0000FF"/>
                  </a:solidFill>
                </a:rPr>
                <a:t>size_t</a:t>
              </a:r>
              <a:r>
                <a:rPr lang="en-IN" dirty="0">
                  <a:solidFill>
                    <a:srgbClr val="0000FF"/>
                  </a:solidFill>
                </a:rPr>
                <a:t> </a:t>
              </a:r>
              <a:r>
                <a:rPr lang="en-IN" dirty="0"/>
                <a:t>size</a:t>
              </a:r>
              <a:r>
                <a:rPr lang="en-IN" dirty="0">
                  <a:solidFill>
                    <a:srgbClr val="0000FF"/>
                  </a:solidFill>
                </a:rPr>
                <a:t>) </a:t>
              </a:r>
              <a:r>
                <a:rPr lang="en-IN" dirty="0"/>
                <a:t>= </a:t>
              </a:r>
              <a:r>
                <a:rPr lang="en-IN" dirty="0">
                  <a:solidFill>
                    <a:srgbClr val="0000FF"/>
                  </a:solidFill>
                </a:rPr>
                <a:t>delete</a:t>
              </a:r>
              <a:r>
                <a:rPr lang="en-IN" dirty="0"/>
                <a:t>; </a:t>
              </a:r>
            </a:p>
            <a:p>
              <a:r>
                <a:rPr lang="en-IN" dirty="0"/>
                <a:t>};</a:t>
              </a:r>
            </a:p>
          </p:txBody>
        </p:sp>
        <p:cxnSp>
          <p:nvCxnSpPr>
            <p:cNvPr id="15" name="Straight Connector 14"/>
            <p:cNvCxnSpPr/>
            <p:nvPr/>
          </p:nvCxnSpPr>
          <p:spPr>
            <a:xfrm>
              <a:off x="4716016" y="2420888"/>
              <a:ext cx="0" cy="3168352"/>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21</a:t>
            </a:fld>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34725"/>
            <a:ext cx="9144000" cy="6638703"/>
            <a:chOff x="0" y="34725"/>
            <a:chExt cx="9144000" cy="6638703"/>
          </a:xfrm>
        </p:grpSpPr>
        <p:sp>
          <p:nvSpPr>
            <p:cNvPr id="4" name="Rectangle 3"/>
            <p:cNvSpPr/>
            <p:nvPr/>
          </p:nvSpPr>
          <p:spPr>
            <a:xfrm>
              <a:off x="0" y="590884"/>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err="1"/>
                <a:t>Overide</a:t>
              </a:r>
              <a:r>
                <a:rPr lang="en-IN" b="1" dirty="0"/>
                <a:t> &amp; final</a:t>
              </a:r>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6" name="TextBox 5"/>
            <p:cNvSpPr txBox="1"/>
            <p:nvPr/>
          </p:nvSpPr>
          <p:spPr>
            <a:xfrm>
              <a:off x="251520" y="1124744"/>
              <a:ext cx="8496944" cy="3139321"/>
            </a:xfrm>
            <a:prstGeom prst="rect">
              <a:avLst/>
            </a:prstGeom>
            <a:noFill/>
          </p:spPr>
          <p:txBody>
            <a:bodyPr wrap="square" rtlCol="0">
              <a:spAutoFit/>
            </a:bodyPr>
            <a:lstStyle/>
            <a:p>
              <a:pPr algn="just"/>
              <a:r>
                <a:rPr lang="en-US" dirty="0"/>
                <a:t>They assist the programmer in controlling or imposing stricter rules around inheritance. Both these keywords are context sensitive, as they can be used outside the class scope as names of variables. For </a:t>
              </a:r>
              <a:r>
                <a:rPr lang="en-US" dirty="0" err="1"/>
                <a:t>Eg</a:t>
              </a:r>
              <a:r>
                <a:rPr lang="en-US" dirty="0"/>
                <a:t>:</a:t>
              </a:r>
            </a:p>
            <a:p>
              <a:endParaRPr lang="en-US" dirty="0"/>
            </a:p>
            <a:p>
              <a:r>
                <a:rPr lang="en-US" dirty="0">
                  <a:solidFill>
                    <a:srgbClr val="00B050"/>
                  </a:solidFill>
                </a:rPr>
                <a:t>//here the variable names are incidentally keywords, will still work fine </a:t>
              </a:r>
            </a:p>
            <a:p>
              <a:r>
                <a:rPr lang="en-US" dirty="0" err="1">
                  <a:solidFill>
                    <a:srgbClr val="0000FF"/>
                  </a:solidFill>
                </a:rPr>
                <a:t>int</a:t>
              </a:r>
              <a:r>
                <a:rPr lang="en-US" dirty="0"/>
                <a:t> override =10;</a:t>
              </a:r>
            </a:p>
            <a:p>
              <a:r>
                <a:rPr lang="en-US" dirty="0" err="1">
                  <a:solidFill>
                    <a:srgbClr val="0000FF"/>
                  </a:solidFill>
                </a:rPr>
                <a:t>int</a:t>
              </a:r>
              <a:r>
                <a:rPr lang="en-US" dirty="0"/>
                <a:t> final = 20;</a:t>
              </a:r>
            </a:p>
            <a:p>
              <a:endParaRPr lang="en-US" dirty="0"/>
            </a:p>
            <a:p>
              <a:pPr algn="just"/>
              <a:r>
                <a:rPr lang="en-US" dirty="0"/>
                <a:t>The </a:t>
              </a:r>
              <a:r>
                <a:rPr lang="en-US" dirty="0" err="1">
                  <a:solidFill>
                    <a:srgbClr val="0000FF"/>
                  </a:solidFill>
                </a:rPr>
                <a:t>overide</a:t>
              </a:r>
              <a:r>
                <a:rPr lang="en-US" dirty="0"/>
                <a:t> keyword when used in a derived class member function explicitly states it is over-riding a base class method with same name and signature as that of the base class virtual method, if any difference in the form then the compiler would flag-off error.</a:t>
              </a:r>
              <a:endParaRPr lang="en-IN" dirty="0"/>
            </a:p>
          </p:txBody>
        </p:sp>
        <p:sp>
          <p:nvSpPr>
            <p:cNvPr id="7" name="TextBox 6"/>
            <p:cNvSpPr txBox="1"/>
            <p:nvPr/>
          </p:nvSpPr>
          <p:spPr>
            <a:xfrm>
              <a:off x="323528" y="4509120"/>
              <a:ext cx="3456384" cy="1477328"/>
            </a:xfrm>
            <a:prstGeom prst="rect">
              <a:avLst/>
            </a:prstGeom>
            <a:noFill/>
          </p:spPr>
          <p:txBody>
            <a:bodyPr wrap="square" rtlCol="0">
              <a:spAutoFit/>
            </a:bodyPr>
            <a:lstStyle/>
            <a:p>
              <a:r>
                <a:rPr lang="en-US" dirty="0">
                  <a:solidFill>
                    <a:srgbClr val="0000FF"/>
                  </a:solidFill>
                </a:rPr>
                <a:t>class </a:t>
              </a:r>
              <a:r>
                <a:rPr lang="en-US" dirty="0"/>
                <a:t>Base</a:t>
              </a:r>
            </a:p>
            <a:p>
              <a:r>
                <a:rPr lang="en-US" dirty="0"/>
                <a:t>{</a:t>
              </a:r>
            </a:p>
            <a:p>
              <a:r>
                <a:rPr lang="en-US" dirty="0">
                  <a:solidFill>
                    <a:srgbClr val="0000FF"/>
                  </a:solidFill>
                </a:rPr>
                <a:t>public</a:t>
              </a:r>
              <a:r>
                <a:rPr lang="en-US" dirty="0"/>
                <a:t>:</a:t>
              </a:r>
            </a:p>
            <a:p>
              <a:r>
                <a:rPr lang="en-US" dirty="0">
                  <a:solidFill>
                    <a:srgbClr val="0000FF"/>
                  </a:solidFill>
                </a:rPr>
                <a:t>     virtual void</a:t>
              </a:r>
              <a:r>
                <a:rPr lang="en-US" dirty="0"/>
                <a:t> fun(</a:t>
              </a:r>
              <a:r>
                <a:rPr lang="en-US" dirty="0" err="1">
                  <a:solidFill>
                    <a:srgbClr val="0000FF"/>
                  </a:solidFill>
                </a:rPr>
                <a:t>int</a:t>
              </a:r>
              <a:r>
                <a:rPr lang="en-US" dirty="0"/>
                <a:t> x){  }</a:t>
              </a:r>
            </a:p>
            <a:p>
              <a:r>
                <a:rPr lang="en-US" dirty="0"/>
                <a:t>};</a:t>
              </a:r>
              <a:endParaRPr lang="en-IN" dirty="0"/>
            </a:p>
          </p:txBody>
        </p:sp>
        <p:sp>
          <p:nvSpPr>
            <p:cNvPr id="8" name="TextBox 7"/>
            <p:cNvSpPr txBox="1"/>
            <p:nvPr/>
          </p:nvSpPr>
          <p:spPr>
            <a:xfrm>
              <a:off x="3995936" y="4365104"/>
              <a:ext cx="4824536" cy="2308324"/>
            </a:xfrm>
            <a:prstGeom prst="rect">
              <a:avLst/>
            </a:prstGeom>
            <a:noFill/>
          </p:spPr>
          <p:txBody>
            <a:bodyPr wrap="square" rtlCol="0">
              <a:spAutoFit/>
            </a:bodyPr>
            <a:lstStyle/>
            <a:p>
              <a:r>
                <a:rPr lang="en-US" dirty="0">
                  <a:solidFill>
                    <a:srgbClr val="0000FF"/>
                  </a:solidFill>
                </a:rPr>
                <a:t>class</a:t>
              </a:r>
              <a:r>
                <a:rPr lang="en-US" dirty="0"/>
                <a:t> </a:t>
              </a:r>
              <a:r>
                <a:rPr lang="en-US" dirty="0" err="1"/>
                <a:t>Derived:</a:t>
              </a:r>
              <a:r>
                <a:rPr lang="en-US" dirty="0" err="1">
                  <a:solidFill>
                    <a:srgbClr val="0000FF"/>
                  </a:solidFill>
                </a:rPr>
                <a:t>public</a:t>
              </a:r>
              <a:r>
                <a:rPr lang="en-US" dirty="0"/>
                <a:t> Base</a:t>
              </a:r>
            </a:p>
            <a:p>
              <a:r>
                <a:rPr lang="en-US" dirty="0"/>
                <a:t>{</a:t>
              </a:r>
            </a:p>
            <a:p>
              <a:r>
                <a:rPr lang="en-US" dirty="0">
                  <a:solidFill>
                    <a:srgbClr val="0000FF"/>
                  </a:solidFill>
                </a:rPr>
                <a:t>public</a:t>
              </a:r>
              <a:r>
                <a:rPr lang="en-US" dirty="0"/>
                <a:t>:</a:t>
              </a:r>
            </a:p>
            <a:p>
              <a:r>
                <a:rPr lang="en-US" dirty="0"/>
                <a:t>   </a:t>
              </a:r>
              <a:r>
                <a:rPr lang="en-US" dirty="0">
                  <a:solidFill>
                    <a:srgbClr val="0000FF"/>
                  </a:solidFill>
                </a:rPr>
                <a:t>void</a:t>
              </a:r>
              <a:r>
                <a:rPr lang="en-US" dirty="0"/>
                <a:t> fun(</a:t>
              </a:r>
              <a:r>
                <a:rPr lang="en-US" dirty="0" err="1">
                  <a:solidFill>
                    <a:srgbClr val="0000FF"/>
                  </a:solidFill>
                </a:rPr>
                <a:t>int</a:t>
              </a:r>
              <a:r>
                <a:rPr lang="en-US" dirty="0"/>
                <a:t> x) </a:t>
              </a:r>
              <a:r>
                <a:rPr lang="en-US" dirty="0">
                  <a:solidFill>
                    <a:srgbClr val="0000FF"/>
                  </a:solidFill>
                </a:rPr>
                <a:t>override </a:t>
              </a:r>
              <a:r>
                <a:rPr lang="en-US" dirty="0"/>
                <a:t>  </a:t>
              </a:r>
              <a:r>
                <a:rPr lang="en-US" dirty="0">
                  <a:solidFill>
                    <a:srgbClr val="00B050"/>
                  </a:solidFill>
                </a:rPr>
                <a:t>//OK</a:t>
              </a:r>
            </a:p>
            <a:p>
              <a:r>
                <a:rPr lang="en-US" dirty="0"/>
                <a:t>    {…. }</a:t>
              </a:r>
            </a:p>
            <a:p>
              <a:r>
                <a:rPr lang="en-US" dirty="0">
                  <a:solidFill>
                    <a:srgbClr val="0000FF"/>
                  </a:solidFill>
                </a:rPr>
                <a:t>   void </a:t>
              </a:r>
              <a:r>
                <a:rPr lang="en-US" dirty="0"/>
                <a:t>fun(</a:t>
              </a:r>
              <a:r>
                <a:rPr lang="en-US" dirty="0">
                  <a:solidFill>
                    <a:srgbClr val="0000FF"/>
                  </a:solidFill>
                </a:rPr>
                <a:t>double</a:t>
              </a:r>
              <a:r>
                <a:rPr lang="en-US" dirty="0"/>
                <a:t> x) </a:t>
              </a:r>
              <a:r>
                <a:rPr lang="en-US" dirty="0">
                  <a:solidFill>
                    <a:srgbClr val="0000FF"/>
                  </a:solidFill>
                </a:rPr>
                <a:t>override</a:t>
              </a:r>
              <a:r>
                <a:rPr lang="en-US" dirty="0"/>
                <a:t>  </a:t>
              </a:r>
              <a:r>
                <a:rPr lang="en-US" dirty="0">
                  <a:solidFill>
                    <a:srgbClr val="00B050"/>
                  </a:solidFill>
                </a:rPr>
                <a:t>//ERROR</a:t>
              </a:r>
            </a:p>
            <a:p>
              <a:r>
                <a:rPr lang="en-US" dirty="0"/>
                <a:t>    {…}</a:t>
              </a:r>
            </a:p>
            <a:p>
              <a:r>
                <a:rPr lang="en-US" dirty="0"/>
                <a:t>};</a:t>
              </a:r>
              <a:endParaRPr lang="en-IN" dirty="0"/>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22</a:t>
            </a:fld>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34725"/>
            <a:ext cx="9144000" cy="6644513"/>
            <a:chOff x="0" y="34725"/>
            <a:chExt cx="9144000" cy="6644513"/>
          </a:xfrm>
        </p:grpSpPr>
        <p:sp>
          <p:nvSpPr>
            <p:cNvPr id="4" name="Rectangle 3"/>
            <p:cNvSpPr/>
            <p:nvPr/>
          </p:nvSpPr>
          <p:spPr>
            <a:xfrm>
              <a:off x="0" y="590884"/>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err="1"/>
                <a:t>Overide</a:t>
              </a:r>
              <a:r>
                <a:rPr lang="en-IN" b="1" dirty="0"/>
                <a:t> &amp; final (continued..)</a:t>
              </a:r>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6" name="TextBox 5"/>
            <p:cNvSpPr txBox="1"/>
            <p:nvPr/>
          </p:nvSpPr>
          <p:spPr>
            <a:xfrm>
              <a:off x="251520" y="1124744"/>
              <a:ext cx="8136904" cy="1754326"/>
            </a:xfrm>
            <a:prstGeom prst="rect">
              <a:avLst/>
            </a:prstGeom>
            <a:noFill/>
          </p:spPr>
          <p:txBody>
            <a:bodyPr wrap="square" rtlCol="0">
              <a:spAutoFit/>
            </a:bodyPr>
            <a:lstStyle/>
            <a:p>
              <a:pPr algn="just"/>
              <a:r>
                <a:rPr lang="en-US" dirty="0"/>
                <a:t>The final keyword can be either used with class type or associated with a member function of a class.</a:t>
              </a:r>
            </a:p>
            <a:p>
              <a:pPr algn="just"/>
              <a:endParaRPr lang="en-US" dirty="0"/>
            </a:p>
            <a:p>
              <a:pPr algn="just">
                <a:buFont typeface="Arial" pitchFamily="34" charset="0"/>
                <a:buChar char="•"/>
              </a:pPr>
              <a:r>
                <a:rPr lang="en-US" dirty="0"/>
                <a:t>When associated with class, it disallows inheritance.</a:t>
              </a:r>
            </a:p>
            <a:p>
              <a:pPr algn="just">
                <a:buFont typeface="Arial" pitchFamily="34" charset="0"/>
                <a:buChar char="•"/>
              </a:pPr>
              <a:r>
                <a:rPr lang="en-US" dirty="0"/>
                <a:t>When used with a method, it indicates that this method cannot be over-ridden in the derived class.</a:t>
              </a:r>
              <a:endParaRPr lang="en-IN" dirty="0"/>
            </a:p>
          </p:txBody>
        </p:sp>
        <p:sp>
          <p:nvSpPr>
            <p:cNvPr id="7" name="TextBox 6"/>
            <p:cNvSpPr txBox="1"/>
            <p:nvPr/>
          </p:nvSpPr>
          <p:spPr>
            <a:xfrm>
              <a:off x="251520" y="2996952"/>
              <a:ext cx="3528392" cy="2062103"/>
            </a:xfrm>
            <a:prstGeom prst="rect">
              <a:avLst/>
            </a:prstGeom>
            <a:noFill/>
          </p:spPr>
          <p:txBody>
            <a:bodyPr wrap="square" rtlCol="0">
              <a:spAutoFit/>
            </a:bodyPr>
            <a:lstStyle/>
            <a:p>
              <a:r>
                <a:rPr lang="en-US" sz="1600" dirty="0">
                  <a:solidFill>
                    <a:srgbClr val="0000FF"/>
                  </a:solidFill>
                </a:rPr>
                <a:t>class</a:t>
              </a:r>
              <a:r>
                <a:rPr lang="en-US" sz="1600" dirty="0"/>
                <a:t> Base</a:t>
              </a:r>
              <a:r>
                <a:rPr lang="en-IN" sz="1600" dirty="0"/>
                <a:t> </a:t>
              </a:r>
              <a:r>
                <a:rPr lang="en-IN" sz="1600" dirty="0">
                  <a:solidFill>
                    <a:srgbClr val="0000FF"/>
                  </a:solidFill>
                </a:rPr>
                <a:t>final</a:t>
              </a:r>
            </a:p>
            <a:p>
              <a:r>
                <a:rPr lang="en-US" sz="1600" dirty="0"/>
                <a:t>{</a:t>
              </a:r>
            </a:p>
            <a:p>
              <a:r>
                <a:rPr lang="en-US" sz="1600" dirty="0"/>
                <a:t>  </a:t>
              </a:r>
              <a:r>
                <a:rPr lang="en-US" sz="1600" dirty="0">
                  <a:solidFill>
                    <a:srgbClr val="00B050"/>
                  </a:solidFill>
                </a:rPr>
                <a:t>//…</a:t>
              </a:r>
            </a:p>
            <a:p>
              <a:r>
                <a:rPr lang="en-US" sz="1600" dirty="0"/>
                <a:t>};</a:t>
              </a:r>
            </a:p>
            <a:p>
              <a:r>
                <a:rPr lang="en-US" sz="1600" dirty="0">
                  <a:solidFill>
                    <a:srgbClr val="0000FF"/>
                  </a:solidFill>
                </a:rPr>
                <a:t>class</a:t>
              </a:r>
              <a:r>
                <a:rPr lang="en-US" sz="1600" dirty="0"/>
                <a:t> </a:t>
              </a:r>
              <a:r>
                <a:rPr lang="en-US" sz="1600" dirty="0" err="1"/>
                <a:t>Derived:</a:t>
              </a:r>
              <a:r>
                <a:rPr lang="en-US" sz="1600" dirty="0" err="1">
                  <a:solidFill>
                    <a:srgbClr val="0000FF"/>
                  </a:solidFill>
                </a:rPr>
                <a:t>public</a:t>
              </a:r>
              <a:r>
                <a:rPr lang="en-US" sz="1600" dirty="0"/>
                <a:t> Base  </a:t>
              </a:r>
              <a:r>
                <a:rPr lang="en-US" sz="1600" dirty="0">
                  <a:solidFill>
                    <a:srgbClr val="00B050"/>
                  </a:solidFill>
                </a:rPr>
                <a:t>//ERROR</a:t>
              </a:r>
            </a:p>
            <a:p>
              <a:r>
                <a:rPr lang="en-US" sz="1600" dirty="0"/>
                <a:t>{</a:t>
              </a:r>
            </a:p>
            <a:p>
              <a:r>
                <a:rPr lang="en-US" sz="1600" dirty="0"/>
                <a:t>   </a:t>
              </a:r>
              <a:r>
                <a:rPr lang="en-US" sz="1600" dirty="0">
                  <a:solidFill>
                    <a:srgbClr val="00B050"/>
                  </a:solidFill>
                </a:rPr>
                <a:t>//…</a:t>
              </a:r>
            </a:p>
            <a:p>
              <a:r>
                <a:rPr lang="en-US" sz="1600" dirty="0"/>
                <a:t>};</a:t>
              </a:r>
            </a:p>
          </p:txBody>
        </p:sp>
        <p:sp>
          <p:nvSpPr>
            <p:cNvPr id="9" name="TextBox 8"/>
            <p:cNvSpPr txBox="1"/>
            <p:nvPr/>
          </p:nvSpPr>
          <p:spPr>
            <a:xfrm>
              <a:off x="4283968" y="2708920"/>
              <a:ext cx="3960440" cy="3970318"/>
            </a:xfrm>
            <a:prstGeom prst="rect">
              <a:avLst/>
            </a:prstGeom>
            <a:noFill/>
          </p:spPr>
          <p:txBody>
            <a:bodyPr wrap="square" rtlCol="0">
              <a:spAutoFit/>
            </a:bodyPr>
            <a:lstStyle/>
            <a:p>
              <a:r>
                <a:rPr lang="en-US" sz="1400" dirty="0">
                  <a:solidFill>
                    <a:srgbClr val="0000FF"/>
                  </a:solidFill>
                </a:rPr>
                <a:t>class</a:t>
              </a:r>
              <a:r>
                <a:rPr lang="en-US" sz="1400" dirty="0"/>
                <a:t> Base</a:t>
              </a:r>
              <a:endParaRPr lang="en-IN" sz="1400" dirty="0">
                <a:solidFill>
                  <a:srgbClr val="0000FF"/>
                </a:solidFill>
              </a:endParaRPr>
            </a:p>
            <a:p>
              <a:r>
                <a:rPr lang="en-US" sz="1400" dirty="0"/>
                <a:t>{</a:t>
              </a:r>
            </a:p>
            <a:p>
              <a:r>
                <a:rPr lang="en-US" sz="1400" dirty="0">
                  <a:solidFill>
                    <a:srgbClr val="0000FF"/>
                  </a:solidFill>
                </a:rPr>
                <a:t>public:</a:t>
              </a:r>
            </a:p>
            <a:p>
              <a:r>
                <a:rPr lang="en-US" sz="1400" dirty="0">
                  <a:solidFill>
                    <a:srgbClr val="0000FF"/>
                  </a:solidFill>
                </a:rPr>
                <a:t>       virtual void </a:t>
              </a:r>
              <a:r>
                <a:rPr lang="en-US" sz="1400" dirty="0"/>
                <a:t>fun(){ }</a:t>
              </a:r>
              <a:endParaRPr lang="en-US" sz="1400" dirty="0">
                <a:solidFill>
                  <a:srgbClr val="00B050"/>
                </a:solidFill>
              </a:endParaRPr>
            </a:p>
            <a:p>
              <a:r>
                <a:rPr lang="en-US" sz="1400" dirty="0"/>
                <a:t>};</a:t>
              </a:r>
            </a:p>
            <a:p>
              <a:r>
                <a:rPr lang="en-US" sz="1400" dirty="0">
                  <a:solidFill>
                    <a:srgbClr val="0000FF"/>
                  </a:solidFill>
                </a:rPr>
                <a:t>class</a:t>
              </a:r>
              <a:r>
                <a:rPr lang="en-US" sz="1400" dirty="0"/>
                <a:t> Derived1:</a:t>
              </a:r>
              <a:r>
                <a:rPr lang="en-US" sz="1400" dirty="0">
                  <a:solidFill>
                    <a:srgbClr val="0000FF"/>
                  </a:solidFill>
                </a:rPr>
                <a:t>public</a:t>
              </a:r>
              <a:r>
                <a:rPr lang="en-US" sz="1400" dirty="0"/>
                <a:t> Base </a:t>
              </a:r>
              <a:endParaRPr lang="en-US" sz="1400" dirty="0">
                <a:solidFill>
                  <a:srgbClr val="00B050"/>
                </a:solidFill>
              </a:endParaRPr>
            </a:p>
            <a:p>
              <a:r>
                <a:rPr lang="en-US" sz="1400" dirty="0"/>
                <a:t>{</a:t>
              </a:r>
            </a:p>
            <a:p>
              <a:r>
                <a:rPr lang="en-US" sz="1400" dirty="0">
                  <a:solidFill>
                    <a:srgbClr val="0000FF"/>
                  </a:solidFill>
                </a:rPr>
                <a:t>public:</a:t>
              </a:r>
            </a:p>
            <a:p>
              <a:r>
                <a:rPr lang="en-US" sz="1400" dirty="0">
                  <a:solidFill>
                    <a:srgbClr val="0000FF"/>
                  </a:solidFill>
                </a:rPr>
                <a:t>       void </a:t>
              </a:r>
              <a:r>
                <a:rPr lang="en-US" sz="1400" dirty="0"/>
                <a:t>fun() </a:t>
              </a:r>
              <a:r>
                <a:rPr lang="en-US" sz="1400" dirty="0">
                  <a:solidFill>
                    <a:srgbClr val="0000FF"/>
                  </a:solidFill>
                </a:rPr>
                <a:t>final</a:t>
              </a:r>
            </a:p>
            <a:p>
              <a:r>
                <a:rPr lang="en-US" sz="1400" dirty="0"/>
                <a:t>        {   } </a:t>
              </a:r>
            </a:p>
            <a:p>
              <a:r>
                <a:rPr lang="en-US" sz="1400" dirty="0"/>
                <a:t>};</a:t>
              </a:r>
            </a:p>
            <a:p>
              <a:r>
                <a:rPr lang="en-US" sz="1400" dirty="0">
                  <a:solidFill>
                    <a:srgbClr val="0000FF"/>
                  </a:solidFill>
                </a:rPr>
                <a:t>class</a:t>
              </a:r>
              <a:r>
                <a:rPr lang="en-US" sz="1400" dirty="0"/>
                <a:t> Derived2:</a:t>
              </a:r>
              <a:r>
                <a:rPr lang="en-US" sz="1400" dirty="0">
                  <a:solidFill>
                    <a:srgbClr val="0000FF"/>
                  </a:solidFill>
                </a:rPr>
                <a:t>public</a:t>
              </a:r>
              <a:r>
                <a:rPr lang="en-US" sz="1400" dirty="0"/>
                <a:t> Derived1 </a:t>
              </a:r>
              <a:endParaRPr lang="en-US" sz="1400" dirty="0">
                <a:solidFill>
                  <a:srgbClr val="00B050"/>
                </a:solidFill>
              </a:endParaRPr>
            </a:p>
            <a:p>
              <a:r>
                <a:rPr lang="en-US" sz="1400" dirty="0"/>
                <a:t>{</a:t>
              </a:r>
            </a:p>
            <a:p>
              <a:r>
                <a:rPr lang="en-US" sz="1400" dirty="0">
                  <a:solidFill>
                    <a:srgbClr val="0000FF"/>
                  </a:solidFill>
                </a:rPr>
                <a:t>public:</a:t>
              </a:r>
            </a:p>
            <a:p>
              <a:r>
                <a:rPr lang="en-US" sz="1400" dirty="0">
                  <a:solidFill>
                    <a:srgbClr val="0000FF"/>
                  </a:solidFill>
                </a:rPr>
                <a:t>     void </a:t>
              </a:r>
              <a:r>
                <a:rPr lang="en-US" sz="1400" dirty="0"/>
                <a:t>fun()   </a:t>
              </a:r>
              <a:r>
                <a:rPr lang="en-US" sz="1400" dirty="0">
                  <a:solidFill>
                    <a:srgbClr val="00B050"/>
                  </a:solidFill>
                </a:rPr>
                <a:t>//ERROR, cannot override</a:t>
              </a:r>
            </a:p>
            <a:p>
              <a:r>
                <a:rPr lang="en-US" sz="1400" dirty="0"/>
                <a:t>      {   } </a:t>
              </a:r>
            </a:p>
            <a:p>
              <a:r>
                <a:rPr lang="en-US" sz="1400" dirty="0"/>
                <a:t>};</a:t>
              </a:r>
            </a:p>
            <a:p>
              <a:endParaRPr lang="en-US" sz="1400" dirty="0"/>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23</a:t>
            </a:fld>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0" y="34725"/>
            <a:ext cx="9144000" cy="6201432"/>
            <a:chOff x="0" y="34725"/>
            <a:chExt cx="9144000" cy="6201432"/>
          </a:xfrm>
        </p:grpSpPr>
        <p:sp>
          <p:nvSpPr>
            <p:cNvPr id="4" name="Rectangle 3"/>
            <p:cNvSpPr/>
            <p:nvPr/>
          </p:nvSpPr>
          <p:spPr>
            <a:xfrm>
              <a:off x="0" y="590884"/>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a:t>Extended Friend Declarations:-</a:t>
              </a:r>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6" name="TextBox 5"/>
            <p:cNvSpPr txBox="1"/>
            <p:nvPr/>
          </p:nvSpPr>
          <p:spPr>
            <a:xfrm>
              <a:off x="110840" y="1988840"/>
              <a:ext cx="4389152" cy="4247317"/>
            </a:xfrm>
            <a:prstGeom prst="rect">
              <a:avLst/>
            </a:prstGeom>
            <a:noFill/>
          </p:spPr>
          <p:txBody>
            <a:bodyPr wrap="square" rtlCol="0">
              <a:spAutoFit/>
            </a:bodyPr>
            <a:lstStyle/>
            <a:p>
              <a:r>
                <a:rPr lang="en-US" dirty="0">
                  <a:solidFill>
                    <a:srgbClr val="0000FF"/>
                  </a:solidFill>
                </a:rPr>
                <a:t>class</a:t>
              </a:r>
              <a:r>
                <a:rPr lang="en-US" dirty="0"/>
                <a:t> A;</a:t>
              </a:r>
            </a:p>
            <a:p>
              <a:r>
                <a:rPr lang="en-US" dirty="0">
                  <a:solidFill>
                    <a:srgbClr val="0000FF"/>
                  </a:solidFill>
                </a:rPr>
                <a:t>class</a:t>
              </a:r>
              <a:r>
                <a:rPr lang="en-US" dirty="0"/>
                <a:t> B;</a:t>
              </a:r>
            </a:p>
            <a:p>
              <a:endParaRPr lang="en-US" dirty="0"/>
            </a:p>
            <a:p>
              <a:r>
                <a:rPr lang="en-US" dirty="0">
                  <a:solidFill>
                    <a:srgbClr val="0000FF"/>
                  </a:solidFill>
                </a:rPr>
                <a:t>class</a:t>
              </a:r>
              <a:r>
                <a:rPr lang="en-US" dirty="0"/>
                <a:t> Friend</a:t>
              </a:r>
            </a:p>
            <a:p>
              <a:r>
                <a:rPr lang="en-US" dirty="0"/>
                <a:t>{</a:t>
              </a:r>
            </a:p>
            <a:p>
              <a:r>
                <a:rPr lang="en-US" dirty="0"/>
                <a:t>    </a:t>
              </a:r>
              <a:r>
                <a:rPr lang="en-US" dirty="0">
                  <a:solidFill>
                    <a:srgbClr val="0000FF"/>
                  </a:solidFill>
                </a:rPr>
                <a:t>friend class </a:t>
              </a:r>
              <a:r>
                <a:rPr lang="en-US" dirty="0"/>
                <a:t>A; </a:t>
              </a:r>
              <a:r>
                <a:rPr lang="en-US" dirty="0">
                  <a:solidFill>
                    <a:srgbClr val="00B050"/>
                  </a:solidFill>
                </a:rPr>
                <a:t>//OK, old style still works</a:t>
              </a:r>
            </a:p>
            <a:p>
              <a:r>
                <a:rPr lang="en-US" dirty="0"/>
                <a:t>    </a:t>
              </a:r>
              <a:r>
                <a:rPr lang="en-US" dirty="0">
                  <a:solidFill>
                    <a:srgbClr val="0000FF"/>
                  </a:solidFill>
                </a:rPr>
                <a:t>friend</a:t>
              </a:r>
              <a:r>
                <a:rPr lang="en-US" dirty="0"/>
                <a:t> B;          </a:t>
              </a:r>
              <a:r>
                <a:rPr lang="en-US" dirty="0">
                  <a:solidFill>
                    <a:srgbClr val="00B050"/>
                  </a:solidFill>
                </a:rPr>
                <a:t>//OK, new style</a:t>
              </a:r>
            </a:p>
            <a:p>
              <a:r>
                <a:rPr lang="en-US" dirty="0"/>
                <a:t>};</a:t>
              </a:r>
            </a:p>
            <a:p>
              <a:endParaRPr lang="en-US" dirty="0"/>
            </a:p>
            <a:p>
              <a:r>
                <a:rPr lang="en-US" dirty="0">
                  <a:solidFill>
                    <a:srgbClr val="0000FF"/>
                  </a:solidFill>
                </a:rPr>
                <a:t>class</a:t>
              </a:r>
              <a:r>
                <a:rPr lang="en-US" dirty="0"/>
                <a:t> CA</a:t>
              </a:r>
            </a:p>
            <a:p>
              <a:r>
                <a:rPr lang="en-US" dirty="0"/>
                <a:t>{</a:t>
              </a:r>
            </a:p>
            <a:p>
              <a:r>
                <a:rPr lang="en-US" dirty="0"/>
                <a:t>    </a:t>
              </a:r>
              <a:r>
                <a:rPr lang="en-US" dirty="0">
                  <a:solidFill>
                    <a:srgbClr val="0000FF"/>
                  </a:solidFill>
                </a:rPr>
                <a:t>friend class </a:t>
              </a:r>
              <a:r>
                <a:rPr lang="en-US" dirty="0"/>
                <a:t>D; </a:t>
              </a:r>
              <a:r>
                <a:rPr lang="en-US" dirty="0">
                  <a:solidFill>
                    <a:srgbClr val="00B050"/>
                  </a:solidFill>
                </a:rPr>
                <a:t>//OK, declares new class D </a:t>
              </a:r>
            </a:p>
            <a:p>
              <a:r>
                <a:rPr lang="en-US" dirty="0"/>
                <a:t>    </a:t>
              </a:r>
              <a:r>
                <a:rPr lang="en-US" dirty="0">
                  <a:solidFill>
                    <a:srgbClr val="0000FF"/>
                  </a:solidFill>
                </a:rPr>
                <a:t>friend</a:t>
              </a:r>
              <a:r>
                <a:rPr lang="en-US" dirty="0"/>
                <a:t> D;          </a:t>
              </a:r>
              <a:r>
                <a:rPr lang="en-US" dirty="0">
                  <a:solidFill>
                    <a:srgbClr val="00B050"/>
                  </a:solidFill>
                </a:rPr>
                <a:t>//ERROR, undeclared class D</a:t>
              </a:r>
            </a:p>
            <a:p>
              <a:r>
                <a:rPr lang="en-US" dirty="0"/>
                <a:t>};</a:t>
              </a:r>
              <a:endParaRPr lang="en-IN" dirty="0"/>
            </a:p>
            <a:p>
              <a:endParaRPr lang="en-IN" dirty="0"/>
            </a:p>
          </p:txBody>
        </p:sp>
        <p:sp>
          <p:nvSpPr>
            <p:cNvPr id="7" name="TextBox 6"/>
            <p:cNvSpPr txBox="1"/>
            <p:nvPr/>
          </p:nvSpPr>
          <p:spPr>
            <a:xfrm>
              <a:off x="5220072" y="1168616"/>
              <a:ext cx="3744416" cy="923330"/>
            </a:xfrm>
            <a:prstGeom prst="rect">
              <a:avLst/>
            </a:prstGeom>
            <a:noFill/>
          </p:spPr>
          <p:txBody>
            <a:bodyPr wrap="square" rtlCol="0">
              <a:spAutoFit/>
            </a:bodyPr>
            <a:lstStyle/>
            <a:p>
              <a:pPr algn="just"/>
              <a:r>
                <a:rPr lang="en-US" dirty="0"/>
                <a:t>In addition ‘</a:t>
              </a:r>
              <a:r>
                <a:rPr lang="en-US" dirty="0" err="1">
                  <a:solidFill>
                    <a:srgbClr val="0000FF"/>
                  </a:solidFill>
                </a:rPr>
                <a:t>typedef</a:t>
              </a:r>
              <a:r>
                <a:rPr lang="en-US" dirty="0"/>
                <a:t>’ names can be declared as friends as long as we omit the ‘</a:t>
              </a:r>
              <a:r>
                <a:rPr lang="en-US" dirty="0">
                  <a:solidFill>
                    <a:srgbClr val="0000FF"/>
                  </a:solidFill>
                </a:rPr>
                <a:t>class</a:t>
              </a:r>
              <a:r>
                <a:rPr lang="en-US" dirty="0"/>
                <a:t>’ keyword</a:t>
              </a:r>
              <a:endParaRPr lang="en-IN" dirty="0"/>
            </a:p>
          </p:txBody>
        </p:sp>
        <p:sp>
          <p:nvSpPr>
            <p:cNvPr id="9" name="Rectangle 8"/>
            <p:cNvSpPr/>
            <p:nvPr/>
          </p:nvSpPr>
          <p:spPr>
            <a:xfrm>
              <a:off x="5148064" y="2204864"/>
              <a:ext cx="3600400" cy="2031325"/>
            </a:xfrm>
            <a:prstGeom prst="rect">
              <a:avLst/>
            </a:prstGeom>
          </p:spPr>
          <p:txBody>
            <a:bodyPr wrap="square">
              <a:spAutoFit/>
            </a:bodyPr>
            <a:lstStyle/>
            <a:p>
              <a:r>
                <a:rPr lang="en-US" dirty="0">
                  <a:solidFill>
                    <a:srgbClr val="0000FF"/>
                  </a:solidFill>
                </a:rPr>
                <a:t>class</a:t>
              </a:r>
              <a:r>
                <a:rPr lang="en-US" dirty="0"/>
                <a:t> CB;</a:t>
              </a:r>
            </a:p>
            <a:p>
              <a:r>
                <a:rPr lang="en-US" dirty="0" err="1">
                  <a:solidFill>
                    <a:srgbClr val="0000FF"/>
                  </a:solidFill>
                </a:rPr>
                <a:t>typedef</a:t>
              </a:r>
              <a:r>
                <a:rPr lang="en-US" dirty="0"/>
                <a:t> CB B;  </a:t>
              </a:r>
              <a:r>
                <a:rPr lang="en-US" dirty="0">
                  <a:solidFill>
                    <a:srgbClr val="00B050"/>
                  </a:solidFill>
                </a:rPr>
                <a:t>// (or)  using B=CB;</a:t>
              </a:r>
            </a:p>
            <a:p>
              <a:endParaRPr lang="en-US" dirty="0">
                <a:solidFill>
                  <a:srgbClr val="0000FF"/>
                </a:solidFill>
              </a:endParaRPr>
            </a:p>
            <a:p>
              <a:r>
                <a:rPr lang="en-US" dirty="0">
                  <a:solidFill>
                    <a:srgbClr val="0000FF"/>
                  </a:solidFill>
                </a:rPr>
                <a:t>class</a:t>
              </a:r>
              <a:r>
                <a:rPr lang="en-US" dirty="0"/>
                <a:t> CA</a:t>
              </a:r>
            </a:p>
            <a:p>
              <a:r>
                <a:rPr lang="en-US" dirty="0"/>
                <a:t>{</a:t>
              </a:r>
            </a:p>
            <a:p>
              <a:r>
                <a:rPr lang="en-US" dirty="0">
                  <a:solidFill>
                    <a:srgbClr val="0000FF"/>
                  </a:solidFill>
                </a:rPr>
                <a:t>    friend</a:t>
              </a:r>
              <a:r>
                <a:rPr lang="en-US" dirty="0"/>
                <a:t> B;     </a:t>
              </a:r>
              <a:r>
                <a:rPr lang="en-US" dirty="0">
                  <a:solidFill>
                    <a:srgbClr val="00B050"/>
                  </a:solidFill>
                </a:rPr>
                <a:t>//OK</a:t>
              </a:r>
            </a:p>
            <a:p>
              <a:r>
                <a:rPr lang="en-US" dirty="0"/>
                <a:t>};</a:t>
              </a:r>
              <a:endParaRPr lang="en-IN" dirty="0"/>
            </a:p>
          </p:txBody>
        </p:sp>
        <p:sp>
          <p:nvSpPr>
            <p:cNvPr id="10" name="TextBox 9"/>
            <p:cNvSpPr txBox="1"/>
            <p:nvPr/>
          </p:nvSpPr>
          <p:spPr>
            <a:xfrm>
              <a:off x="209316" y="1224888"/>
              <a:ext cx="3816424" cy="646331"/>
            </a:xfrm>
            <a:prstGeom prst="rect">
              <a:avLst/>
            </a:prstGeom>
            <a:noFill/>
          </p:spPr>
          <p:txBody>
            <a:bodyPr wrap="square" rtlCol="0">
              <a:spAutoFit/>
            </a:bodyPr>
            <a:lstStyle/>
            <a:p>
              <a:r>
                <a:rPr lang="en-US" dirty="0"/>
                <a:t>We can now make </a:t>
              </a:r>
              <a:r>
                <a:rPr lang="en-US" dirty="0">
                  <a:solidFill>
                    <a:srgbClr val="0000FF"/>
                  </a:solidFill>
                </a:rPr>
                <a:t>a friend </a:t>
              </a:r>
              <a:r>
                <a:rPr lang="en-US" dirty="0"/>
                <a:t>without a </a:t>
              </a:r>
              <a:r>
                <a:rPr lang="en-US" dirty="0">
                  <a:solidFill>
                    <a:srgbClr val="0000FF"/>
                  </a:solidFill>
                </a:rPr>
                <a:t>class</a:t>
              </a:r>
              <a:r>
                <a:rPr lang="en-US" dirty="0"/>
                <a:t> keyword</a:t>
              </a:r>
              <a:endParaRPr lang="en-IN" dirty="0"/>
            </a:p>
          </p:txBody>
        </p:sp>
        <p:cxnSp>
          <p:nvCxnSpPr>
            <p:cNvPr id="11" name="Straight Connector 10"/>
            <p:cNvCxnSpPr/>
            <p:nvPr/>
          </p:nvCxnSpPr>
          <p:spPr>
            <a:xfrm>
              <a:off x="4716016" y="1628800"/>
              <a:ext cx="0" cy="403244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24</a:t>
            </a:fld>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34725"/>
            <a:ext cx="9144000" cy="4539438"/>
            <a:chOff x="0" y="34725"/>
            <a:chExt cx="9144000" cy="4539438"/>
          </a:xfrm>
        </p:grpSpPr>
        <p:sp>
          <p:nvSpPr>
            <p:cNvPr id="4" name="Rectangle 3"/>
            <p:cNvSpPr/>
            <p:nvPr/>
          </p:nvSpPr>
          <p:spPr>
            <a:xfrm>
              <a:off x="0" y="590884"/>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a:t>Extended Friend Declarations:-</a:t>
              </a:r>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6" name="TextBox 5"/>
            <p:cNvSpPr txBox="1"/>
            <p:nvPr/>
          </p:nvSpPr>
          <p:spPr>
            <a:xfrm>
              <a:off x="395536" y="1988840"/>
              <a:ext cx="8061560" cy="2585323"/>
            </a:xfrm>
            <a:prstGeom prst="rect">
              <a:avLst/>
            </a:prstGeom>
            <a:noFill/>
          </p:spPr>
          <p:txBody>
            <a:bodyPr wrap="square" rtlCol="0">
              <a:spAutoFit/>
            </a:bodyPr>
            <a:lstStyle/>
            <a:p>
              <a:endParaRPr lang="en-US" dirty="0"/>
            </a:p>
            <a:p>
              <a:r>
                <a:rPr lang="en-US" dirty="0">
                  <a:solidFill>
                    <a:srgbClr val="0000FF"/>
                  </a:solidFill>
                </a:rPr>
                <a:t>template&lt;</a:t>
              </a:r>
              <a:r>
                <a:rPr lang="en-US" dirty="0" err="1">
                  <a:solidFill>
                    <a:srgbClr val="0000FF"/>
                  </a:solidFill>
                </a:rPr>
                <a:t>typename</a:t>
              </a:r>
              <a:r>
                <a:rPr lang="en-US" dirty="0">
                  <a:solidFill>
                    <a:srgbClr val="0000FF"/>
                  </a:solidFill>
                </a:rPr>
                <a:t> T1, </a:t>
              </a:r>
              <a:r>
                <a:rPr lang="en-US" dirty="0" err="1">
                  <a:solidFill>
                    <a:srgbClr val="0000FF"/>
                  </a:solidFill>
                </a:rPr>
                <a:t>typename</a:t>
              </a:r>
              <a:r>
                <a:rPr lang="en-US" dirty="0">
                  <a:solidFill>
                    <a:srgbClr val="0000FF"/>
                  </a:solidFill>
                </a:rPr>
                <a:t> T2&gt;class</a:t>
              </a:r>
              <a:r>
                <a:rPr lang="en-US" dirty="0"/>
                <a:t> Amigo</a:t>
              </a:r>
            </a:p>
            <a:p>
              <a:r>
                <a:rPr lang="en-US" dirty="0"/>
                <a:t>{</a:t>
              </a:r>
            </a:p>
            <a:p>
              <a:r>
                <a:rPr lang="en-US" dirty="0"/>
                <a:t>    </a:t>
              </a:r>
              <a:r>
                <a:rPr lang="en-US" dirty="0">
                  <a:solidFill>
                    <a:srgbClr val="0000FF"/>
                  </a:solidFill>
                </a:rPr>
                <a:t>friend T1</a:t>
              </a:r>
              <a:r>
                <a:rPr lang="en-US" dirty="0"/>
                <a:t>;                </a:t>
              </a:r>
              <a:r>
                <a:rPr lang="en-US" dirty="0">
                  <a:solidFill>
                    <a:srgbClr val="00B050"/>
                  </a:solidFill>
                </a:rPr>
                <a:t>//OK, </a:t>
              </a:r>
            </a:p>
            <a:p>
              <a:r>
                <a:rPr lang="en-US" dirty="0"/>
                <a:t>    </a:t>
              </a:r>
              <a:r>
                <a:rPr lang="en-US" dirty="0">
                  <a:solidFill>
                    <a:srgbClr val="0000FF"/>
                  </a:solidFill>
                </a:rPr>
                <a:t>friend class</a:t>
              </a:r>
              <a:r>
                <a:rPr lang="en-US" dirty="0"/>
                <a:t> T2;          </a:t>
              </a:r>
              <a:r>
                <a:rPr lang="en-US" dirty="0">
                  <a:solidFill>
                    <a:srgbClr val="00B050"/>
                  </a:solidFill>
                </a:rPr>
                <a:t>//ERROR, cannot use an elaborate specifier inside</a:t>
              </a:r>
            </a:p>
            <a:p>
              <a:r>
                <a:rPr lang="en-US" dirty="0"/>
                <a:t>};</a:t>
              </a:r>
            </a:p>
            <a:p>
              <a:endParaRPr lang="en-US" dirty="0"/>
            </a:p>
            <a:p>
              <a:r>
                <a:rPr lang="en-US" dirty="0"/>
                <a:t>Amigo&lt;string, string&gt; a1;           </a:t>
              </a:r>
              <a:r>
                <a:rPr lang="en-US" dirty="0">
                  <a:solidFill>
                    <a:srgbClr val="00B050"/>
                  </a:solidFill>
                </a:rPr>
                <a:t>//OK</a:t>
              </a:r>
            </a:p>
            <a:p>
              <a:r>
                <a:rPr lang="en-US" dirty="0"/>
                <a:t>Amigo&lt;</a:t>
              </a:r>
              <a:r>
                <a:rPr lang="en-US" dirty="0">
                  <a:solidFill>
                    <a:srgbClr val="0000FF"/>
                  </a:solidFill>
                </a:rPr>
                <a:t>char</a:t>
              </a:r>
              <a:r>
                <a:rPr lang="en-US" dirty="0"/>
                <a:t>, string&gt; a2;             </a:t>
              </a:r>
              <a:r>
                <a:rPr lang="en-US" dirty="0">
                  <a:solidFill>
                    <a:srgbClr val="00B050"/>
                  </a:solidFill>
                </a:rPr>
                <a:t>//OK, but friend char has no effect in the template</a:t>
              </a:r>
              <a:endParaRPr lang="en-IN" dirty="0">
                <a:solidFill>
                  <a:srgbClr val="00B050"/>
                </a:solidFill>
              </a:endParaRPr>
            </a:p>
          </p:txBody>
        </p:sp>
        <p:sp>
          <p:nvSpPr>
            <p:cNvPr id="9" name="TextBox 8"/>
            <p:cNvSpPr txBox="1"/>
            <p:nvPr/>
          </p:nvSpPr>
          <p:spPr>
            <a:xfrm>
              <a:off x="209316" y="1224888"/>
              <a:ext cx="7603044" cy="369332"/>
            </a:xfrm>
            <a:prstGeom prst="rect">
              <a:avLst/>
            </a:prstGeom>
            <a:noFill/>
          </p:spPr>
          <p:txBody>
            <a:bodyPr wrap="square" rtlCol="0">
              <a:spAutoFit/>
            </a:bodyPr>
            <a:lstStyle/>
            <a:p>
              <a:r>
                <a:rPr lang="en-US" dirty="0"/>
                <a:t>The new style also allows template parameters to be declared as friends</a:t>
              </a:r>
              <a:endParaRPr lang="en-IN" dirty="0"/>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25</a:t>
            </a:fld>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34725"/>
            <a:ext cx="9144000" cy="6614378"/>
            <a:chOff x="0" y="34725"/>
            <a:chExt cx="9144000" cy="6614378"/>
          </a:xfrm>
        </p:grpSpPr>
        <p:sp>
          <p:nvSpPr>
            <p:cNvPr id="4" name="Rectangle 3"/>
            <p:cNvSpPr/>
            <p:nvPr/>
          </p:nvSpPr>
          <p:spPr>
            <a:xfrm>
              <a:off x="0" y="590884"/>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a:t>Nested class access rights:-</a:t>
              </a:r>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6" name="TextBox 5"/>
            <p:cNvSpPr txBox="1"/>
            <p:nvPr/>
          </p:nvSpPr>
          <p:spPr>
            <a:xfrm>
              <a:off x="195248" y="1026268"/>
              <a:ext cx="8697232" cy="1384995"/>
            </a:xfrm>
            <a:prstGeom prst="rect">
              <a:avLst/>
            </a:prstGeom>
            <a:noFill/>
          </p:spPr>
          <p:txBody>
            <a:bodyPr wrap="square" rtlCol="0">
              <a:spAutoFit/>
            </a:bodyPr>
            <a:lstStyle/>
            <a:p>
              <a:pPr algn="just"/>
              <a:r>
                <a:rPr lang="en-US" dirty="0"/>
                <a:t>In the earlier version of C++ (03), the members of a nested (enclosed) class did not have special access to the members of the enclosing class. This defect is now rectified in C++ 11.</a:t>
              </a:r>
            </a:p>
            <a:p>
              <a:pPr algn="just"/>
              <a:endParaRPr lang="en-US" sz="1200" dirty="0"/>
            </a:p>
            <a:p>
              <a:pPr algn="just"/>
              <a:r>
                <a:rPr lang="en-US" dirty="0"/>
                <a:t>The current rule says the enclosed class is a member of the enclosing class and has the same rights as other members of the enclosing class.</a:t>
              </a:r>
              <a:endParaRPr lang="en-IN" dirty="0"/>
            </a:p>
          </p:txBody>
        </p:sp>
        <p:sp>
          <p:nvSpPr>
            <p:cNvPr id="7" name="TextBox 6"/>
            <p:cNvSpPr txBox="1"/>
            <p:nvPr/>
          </p:nvSpPr>
          <p:spPr>
            <a:xfrm>
              <a:off x="395536" y="2432564"/>
              <a:ext cx="7272808" cy="4216539"/>
            </a:xfrm>
            <a:prstGeom prst="rect">
              <a:avLst/>
            </a:prstGeom>
            <a:noFill/>
          </p:spPr>
          <p:txBody>
            <a:bodyPr wrap="square" rtlCol="0">
              <a:spAutoFit/>
            </a:bodyPr>
            <a:lstStyle/>
            <a:p>
              <a:r>
                <a:rPr lang="en-US" sz="1600" dirty="0">
                  <a:solidFill>
                    <a:srgbClr val="0000FF"/>
                  </a:solidFill>
                </a:rPr>
                <a:t>class</a:t>
              </a:r>
              <a:r>
                <a:rPr lang="en-US" sz="1600" dirty="0"/>
                <a:t> CA</a:t>
              </a:r>
            </a:p>
            <a:p>
              <a:r>
                <a:rPr lang="en-US" sz="1600" dirty="0"/>
                <a:t>{</a:t>
              </a:r>
            </a:p>
            <a:p>
              <a:r>
                <a:rPr lang="en-US" sz="1600" dirty="0">
                  <a:solidFill>
                    <a:srgbClr val="0000FF"/>
                  </a:solidFill>
                </a:rPr>
                <a:t>private</a:t>
              </a:r>
              <a:r>
                <a:rPr lang="en-US" sz="1600" dirty="0"/>
                <a:t>:</a:t>
              </a:r>
            </a:p>
            <a:p>
              <a:r>
                <a:rPr lang="en-US" sz="1600" dirty="0"/>
                <a:t>     </a:t>
              </a:r>
              <a:r>
                <a:rPr lang="en-US" sz="1600" dirty="0" err="1">
                  <a:solidFill>
                    <a:srgbClr val="0000FF"/>
                  </a:solidFill>
                </a:rPr>
                <a:t>int</a:t>
              </a:r>
              <a:r>
                <a:rPr lang="en-US" sz="1600" dirty="0"/>
                <a:t>  </a:t>
              </a:r>
              <a:r>
                <a:rPr lang="en-US" sz="1600" dirty="0" err="1"/>
                <a:t>adata</a:t>
              </a:r>
              <a:r>
                <a:rPr lang="en-US" sz="1600" dirty="0"/>
                <a:t>;</a:t>
              </a:r>
            </a:p>
            <a:p>
              <a:endParaRPr lang="en-US" sz="1600" dirty="0"/>
            </a:p>
            <a:p>
              <a:r>
                <a:rPr lang="en-US" sz="1600" dirty="0"/>
                <a:t>     </a:t>
              </a:r>
              <a:r>
                <a:rPr lang="en-US" sz="1600" dirty="0">
                  <a:solidFill>
                    <a:srgbClr val="0000FF"/>
                  </a:solidFill>
                </a:rPr>
                <a:t>class </a:t>
              </a:r>
              <a:r>
                <a:rPr lang="en-US" sz="1600" dirty="0"/>
                <a:t>CB{   …  };</a:t>
              </a:r>
            </a:p>
            <a:p>
              <a:endParaRPr lang="en-US" sz="1200" dirty="0"/>
            </a:p>
            <a:p>
              <a:r>
                <a:rPr lang="en-US" sz="1600" dirty="0">
                  <a:solidFill>
                    <a:srgbClr val="0000FF"/>
                  </a:solidFill>
                </a:rPr>
                <a:t>     class </a:t>
              </a:r>
              <a:r>
                <a:rPr lang="en-US" sz="1600" dirty="0"/>
                <a:t>CC</a:t>
              </a:r>
            </a:p>
            <a:p>
              <a:r>
                <a:rPr lang="en-US" sz="1600" dirty="0"/>
                <a:t>     {</a:t>
              </a:r>
            </a:p>
            <a:p>
              <a:r>
                <a:rPr lang="en-US" sz="1600" dirty="0"/>
                <a:t>         CB </a:t>
              </a:r>
              <a:r>
                <a:rPr lang="en-US" sz="1600" dirty="0" err="1"/>
                <a:t>bdata</a:t>
              </a:r>
              <a:r>
                <a:rPr lang="en-US" sz="1600" dirty="0"/>
                <a:t>;            </a:t>
              </a:r>
              <a:r>
                <a:rPr lang="en-US" sz="1600" dirty="0">
                  <a:solidFill>
                    <a:srgbClr val="00B050"/>
                  </a:solidFill>
                </a:rPr>
                <a:t> //OK, CA::CC can have access to CA::CB</a:t>
              </a:r>
            </a:p>
            <a:p>
              <a:endParaRPr lang="en-US" sz="1200" dirty="0">
                <a:solidFill>
                  <a:srgbClr val="00B050"/>
                </a:solidFill>
              </a:endParaRPr>
            </a:p>
            <a:p>
              <a:r>
                <a:rPr lang="en-US" sz="1600" dirty="0">
                  <a:solidFill>
                    <a:srgbClr val="0000FF"/>
                  </a:solidFill>
                </a:rPr>
                <a:t>         void </a:t>
              </a:r>
              <a:r>
                <a:rPr lang="en-US" sz="1600" dirty="0"/>
                <a:t>fun(CA &amp;x, </a:t>
              </a:r>
              <a:r>
                <a:rPr lang="en-US" sz="1600" dirty="0" err="1">
                  <a:solidFill>
                    <a:srgbClr val="0000FF"/>
                  </a:solidFill>
                </a:rPr>
                <a:t>int</a:t>
              </a:r>
              <a:r>
                <a:rPr lang="en-US" sz="1600" dirty="0"/>
                <a:t> z)</a:t>
              </a:r>
            </a:p>
            <a:p>
              <a:r>
                <a:rPr lang="en-US" sz="1600" dirty="0"/>
                <a:t>         {</a:t>
              </a:r>
            </a:p>
            <a:p>
              <a:r>
                <a:rPr lang="en-US" sz="1600" dirty="0"/>
                <a:t>              </a:t>
              </a:r>
              <a:r>
                <a:rPr lang="en-US" sz="1600" dirty="0" err="1"/>
                <a:t>x.adata</a:t>
              </a:r>
              <a:r>
                <a:rPr lang="en-US" sz="1600" dirty="0"/>
                <a:t> = z;    </a:t>
              </a:r>
              <a:r>
                <a:rPr lang="en-US" sz="1600" dirty="0">
                  <a:solidFill>
                    <a:srgbClr val="00B050"/>
                  </a:solidFill>
                </a:rPr>
                <a:t> //OK, CA::CC can have access to CA::</a:t>
              </a:r>
              <a:r>
                <a:rPr lang="en-US" sz="1600" dirty="0" err="1">
                  <a:solidFill>
                    <a:srgbClr val="00B050"/>
                  </a:solidFill>
                </a:rPr>
                <a:t>adata</a:t>
              </a:r>
              <a:endParaRPr lang="en-US" sz="1600" dirty="0">
                <a:solidFill>
                  <a:srgbClr val="00B050"/>
                </a:solidFill>
              </a:endParaRPr>
            </a:p>
            <a:p>
              <a:r>
                <a:rPr lang="en-US" sz="1600" dirty="0"/>
                <a:t>         }</a:t>
              </a:r>
            </a:p>
            <a:p>
              <a:r>
                <a:rPr lang="en-US" sz="1600" dirty="0"/>
                <a:t>     };</a:t>
              </a:r>
            </a:p>
            <a:p>
              <a:r>
                <a:rPr lang="en-US" sz="1600" dirty="0"/>
                <a:t>};</a:t>
              </a:r>
              <a:endParaRPr lang="en-IN" sz="1600" dirty="0"/>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26</a:t>
            </a:fld>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 name="Group 4"/>
          <p:cNvGrpSpPr/>
          <p:nvPr/>
        </p:nvGrpSpPr>
        <p:grpSpPr>
          <a:xfrm>
            <a:off x="0" y="34725"/>
            <a:ext cx="9144000" cy="6240340"/>
            <a:chOff x="0" y="34725"/>
            <a:chExt cx="9144000" cy="6240340"/>
          </a:xfrm>
        </p:grpSpPr>
        <p:sp>
          <p:nvSpPr>
            <p:cNvPr id="8" name="Rectangle 7"/>
            <p:cNvSpPr/>
            <p:nvPr/>
          </p:nvSpPr>
          <p:spPr>
            <a:xfrm>
              <a:off x="0" y="590884"/>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a:t>TEMPLATE FEATURES</a:t>
              </a:r>
            </a:p>
          </p:txBody>
        </p:sp>
        <p:sp>
          <p:nvSpPr>
            <p:cNvPr id="9" name="Snip and Round Single Corner Rectangle 8"/>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10" name="Rectangle 9"/>
            <p:cNvSpPr/>
            <p:nvPr/>
          </p:nvSpPr>
          <p:spPr>
            <a:xfrm>
              <a:off x="827584" y="1196752"/>
              <a:ext cx="7488832" cy="5078313"/>
            </a:xfrm>
            <a:prstGeom prst="rect">
              <a:avLst/>
            </a:prstGeom>
          </p:spPr>
          <p:txBody>
            <a:bodyPr wrap="square">
              <a:spAutoFit/>
            </a:bodyPr>
            <a:lstStyle/>
            <a:p>
              <a:pPr>
                <a:lnSpc>
                  <a:spcPct val="150000"/>
                </a:lnSpc>
                <a:buFont typeface="Wingdings" pitchFamily="2" charset="2"/>
                <a:buChar char="q"/>
              </a:pPr>
              <a:r>
                <a:rPr lang="en-IN" sz="2400" dirty="0">
                  <a:solidFill>
                    <a:schemeClr val="accent6">
                      <a:lumMod val="50000"/>
                    </a:schemeClr>
                  </a:solidFill>
                </a:rPr>
                <a:t>Default arguments for function templates</a:t>
              </a:r>
            </a:p>
            <a:p>
              <a:pPr>
                <a:lnSpc>
                  <a:spcPct val="150000"/>
                </a:lnSpc>
                <a:buFont typeface="Wingdings" pitchFamily="2" charset="2"/>
                <a:buChar char="q"/>
              </a:pPr>
              <a:r>
                <a:rPr lang="en-IN" sz="2400" dirty="0" err="1">
                  <a:solidFill>
                    <a:schemeClr val="accent6">
                      <a:lumMod val="50000"/>
                    </a:schemeClr>
                  </a:solidFill>
                </a:rPr>
                <a:t>Rvalue</a:t>
              </a:r>
              <a:r>
                <a:rPr lang="en-IN" sz="2400" dirty="0">
                  <a:solidFill>
                    <a:schemeClr val="accent6">
                      <a:lumMod val="50000"/>
                    </a:schemeClr>
                  </a:solidFill>
                </a:rPr>
                <a:t> and </a:t>
              </a:r>
              <a:r>
                <a:rPr lang="en-IN" sz="2400" dirty="0" err="1">
                  <a:solidFill>
                    <a:schemeClr val="accent6">
                      <a:lumMod val="50000"/>
                    </a:schemeClr>
                  </a:solidFill>
                </a:rPr>
                <a:t>Lvalue</a:t>
              </a:r>
              <a:endParaRPr lang="en-IN" sz="2400" dirty="0">
                <a:solidFill>
                  <a:schemeClr val="accent6">
                    <a:lumMod val="50000"/>
                  </a:schemeClr>
                </a:solidFill>
              </a:endParaRPr>
            </a:p>
            <a:p>
              <a:pPr>
                <a:lnSpc>
                  <a:spcPct val="150000"/>
                </a:lnSpc>
                <a:buFont typeface="Wingdings" pitchFamily="2" charset="2"/>
                <a:buChar char="q"/>
              </a:pPr>
              <a:r>
                <a:rPr lang="en-IN" sz="2400" dirty="0">
                  <a:solidFill>
                    <a:schemeClr val="accent6">
                      <a:lumMod val="50000"/>
                    </a:schemeClr>
                  </a:solidFill>
                </a:rPr>
                <a:t>Perfect forwarding</a:t>
              </a:r>
            </a:p>
            <a:p>
              <a:pPr>
                <a:lnSpc>
                  <a:spcPct val="150000"/>
                </a:lnSpc>
                <a:buFont typeface="Wingdings" pitchFamily="2" charset="2"/>
                <a:buChar char="q"/>
              </a:pPr>
              <a:r>
                <a:rPr lang="en-IN" sz="2400" dirty="0">
                  <a:solidFill>
                    <a:schemeClr val="accent6">
                      <a:lumMod val="50000"/>
                    </a:schemeClr>
                  </a:solidFill>
                </a:rPr>
                <a:t>Reference collapsing </a:t>
              </a:r>
            </a:p>
            <a:p>
              <a:pPr>
                <a:lnSpc>
                  <a:spcPct val="150000"/>
                </a:lnSpc>
                <a:buFont typeface="Wingdings" pitchFamily="2" charset="2"/>
                <a:buChar char="q"/>
              </a:pPr>
              <a:r>
                <a:rPr lang="en-IN" sz="2400" dirty="0" err="1">
                  <a:solidFill>
                    <a:schemeClr val="accent6">
                      <a:lumMod val="50000"/>
                    </a:schemeClr>
                  </a:solidFill>
                </a:rPr>
                <a:t>Variadic</a:t>
              </a:r>
              <a:r>
                <a:rPr lang="en-IN" sz="2400" dirty="0">
                  <a:solidFill>
                    <a:schemeClr val="accent6">
                      <a:lumMod val="50000"/>
                    </a:schemeClr>
                  </a:solidFill>
                </a:rPr>
                <a:t> Templates</a:t>
              </a:r>
            </a:p>
            <a:p>
              <a:pPr>
                <a:lnSpc>
                  <a:spcPct val="150000"/>
                </a:lnSpc>
                <a:buFont typeface="Wingdings" pitchFamily="2" charset="2"/>
                <a:buChar char="q"/>
              </a:pPr>
              <a:r>
                <a:rPr lang="en-IN" sz="2400" dirty="0">
                  <a:solidFill>
                    <a:schemeClr val="accent6">
                      <a:lumMod val="50000"/>
                    </a:schemeClr>
                  </a:solidFill>
                </a:rPr>
                <a:t>Template Aliases</a:t>
              </a:r>
            </a:p>
            <a:p>
              <a:pPr>
                <a:lnSpc>
                  <a:spcPct val="150000"/>
                </a:lnSpc>
                <a:buFont typeface="Wingdings" pitchFamily="2" charset="2"/>
                <a:buChar char="q"/>
              </a:pPr>
              <a:r>
                <a:rPr lang="en-IN" sz="2400" dirty="0">
                  <a:solidFill>
                    <a:schemeClr val="accent6">
                      <a:lumMod val="50000"/>
                    </a:schemeClr>
                  </a:solidFill>
                </a:rPr>
                <a:t>Local and un-named types as template arguments</a:t>
              </a:r>
            </a:p>
            <a:p>
              <a:pPr>
                <a:lnSpc>
                  <a:spcPct val="150000"/>
                </a:lnSpc>
                <a:buFont typeface="Wingdings" pitchFamily="2" charset="2"/>
                <a:buChar char="q"/>
              </a:pPr>
              <a:r>
                <a:rPr lang="en-IN" sz="2400" dirty="0">
                  <a:solidFill>
                    <a:schemeClr val="accent6">
                      <a:lumMod val="50000"/>
                    </a:schemeClr>
                  </a:solidFill>
                </a:rPr>
                <a:t>Extern templates</a:t>
              </a:r>
            </a:p>
            <a:p>
              <a:pPr>
                <a:lnSpc>
                  <a:spcPct val="150000"/>
                </a:lnSpc>
                <a:buFont typeface="Wingdings" pitchFamily="2" charset="2"/>
                <a:buChar char="q"/>
              </a:pPr>
              <a:r>
                <a:rPr lang="en-US" sz="2400" dirty="0">
                  <a:solidFill>
                    <a:schemeClr val="accent6">
                      <a:lumMod val="50000"/>
                    </a:schemeClr>
                  </a:solidFill>
                </a:rPr>
                <a:t>Narrowing conversions</a:t>
              </a:r>
              <a:endParaRPr lang="en-IN" sz="2400" dirty="0">
                <a:solidFill>
                  <a:schemeClr val="accent6">
                    <a:lumMod val="50000"/>
                  </a:schemeClr>
                </a:solidFill>
              </a:endParaRPr>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27</a:t>
            </a:fld>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34725"/>
            <a:ext cx="9144000" cy="6200846"/>
            <a:chOff x="0" y="34725"/>
            <a:chExt cx="9144000" cy="6200846"/>
          </a:xfrm>
        </p:grpSpPr>
        <p:sp>
          <p:nvSpPr>
            <p:cNvPr id="5" name="Rectangle 4"/>
            <p:cNvSpPr/>
            <p:nvPr/>
          </p:nvSpPr>
          <p:spPr>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a:t>Default template arguments for function templates</a:t>
              </a:r>
            </a:p>
          </p:txBody>
        </p:sp>
        <p:sp>
          <p:nvSpPr>
            <p:cNvPr id="6" name="Rectangle 2"/>
            <p:cNvSpPr>
              <a:spLocks noChangeArrowheads="1"/>
            </p:cNvSpPr>
            <p:nvPr/>
          </p:nvSpPr>
          <p:spPr bwMode="auto">
            <a:xfrm>
              <a:off x="179512" y="1021959"/>
              <a:ext cx="8712968" cy="1400383"/>
            </a:xfrm>
            <a:prstGeom prst="rect">
              <a:avLst/>
            </a:prstGeom>
            <a:noFill/>
            <a:ln w="9525">
              <a:noFill/>
              <a:miter lim="800000"/>
              <a:headEnd/>
              <a:tailEnd/>
            </a:ln>
            <a:effectLst/>
          </p:spPr>
          <p:txBody>
            <a:bodyPr vert="horz" wrap="square" lIns="91440" tIns="0" rIns="91440" bIns="45720" numCol="1" anchor="ctr" anchorCtr="0" compatLnSpc="1">
              <a:prstTxWarp prst="textNoShape">
                <a:avLst/>
              </a:prstTxWarp>
              <a:spAutoFit/>
            </a:bodyPr>
            <a:lstStyle/>
            <a:p>
              <a:pPr fontAlgn="base">
                <a:spcBef>
                  <a:spcPct val="0"/>
                </a:spcBef>
                <a:spcAft>
                  <a:spcPct val="0"/>
                </a:spcAft>
              </a:pPr>
              <a:r>
                <a:rPr lang="en-IN" sz="1400" dirty="0"/>
                <a:t>This is yet another C++ 11 feature that's now supported in VC++ 2013. Until now, the following code would not compile with earlier versions of VC++. </a:t>
              </a:r>
            </a:p>
            <a:p>
              <a:pPr lvl="0" fontAlgn="base">
                <a:spcBef>
                  <a:spcPct val="0"/>
                </a:spcBef>
                <a:spcAft>
                  <a:spcPct val="0"/>
                </a:spcAft>
              </a:pPr>
              <a:endParaRPr kumimoji="0" lang="en-US" sz="1200" b="0" i="0" u="none" strike="noStrike" cap="none" normalizeH="0" baseline="0" dirty="0">
                <a:ln>
                  <a:noFill/>
                </a:ln>
                <a:solidFill>
                  <a:schemeClr val="tx2">
                    <a:lumMod val="60000"/>
                    <a:lumOff val="40000"/>
                  </a:schemeClr>
                </a:solidFill>
                <a:effectLst/>
                <a:latin typeface="Courier New" pitchFamily="49" charset="0"/>
                <a:cs typeface="Courier New" pitchFamily="49" charset="0"/>
              </a:endParaRPr>
            </a:p>
            <a:p>
              <a:pPr lvl="0" fontAlgn="base">
                <a:spcBef>
                  <a:spcPct val="0"/>
                </a:spcBef>
                <a:spcAft>
                  <a:spcPct val="0"/>
                </a:spcAft>
              </a:pPr>
              <a:r>
                <a:rPr kumimoji="0" lang="en-US" sz="1200" b="0" i="0" u="none" strike="noStrike" cap="none" normalizeH="0" baseline="0" dirty="0">
                  <a:ln>
                    <a:noFill/>
                  </a:ln>
                  <a:solidFill>
                    <a:schemeClr val="tx2">
                      <a:lumMod val="60000"/>
                      <a:lumOff val="40000"/>
                    </a:schemeClr>
                  </a:solidFill>
                  <a:effectLst/>
                  <a:latin typeface="Courier New" pitchFamily="49" charset="0"/>
                  <a:cs typeface="Courier New" pitchFamily="49" charset="0"/>
                </a:rPr>
                <a:t>template</a:t>
              </a:r>
              <a:r>
                <a:rPr kumimoji="0" lang="en-US" sz="1200" b="0" i="0" u="none" strike="noStrike" cap="none" normalizeH="0" baseline="0" dirty="0">
                  <a:ln>
                    <a:noFill/>
                  </a:ln>
                  <a:solidFill>
                    <a:schemeClr val="tx1"/>
                  </a:solidFill>
                  <a:effectLst/>
                  <a:latin typeface="Courier New" pitchFamily="49" charset="0"/>
                  <a:cs typeface="Courier New" pitchFamily="49" charset="0"/>
                </a:rPr>
                <a:t> &lt;</a:t>
              </a:r>
              <a:r>
                <a:rPr kumimoji="0" lang="en-US" sz="1200" b="0" i="0" u="none" strike="noStrike" cap="none" normalizeH="0" baseline="0" dirty="0" err="1">
                  <a:ln>
                    <a:noFill/>
                  </a:ln>
                  <a:solidFill>
                    <a:schemeClr val="tx2">
                      <a:lumMod val="60000"/>
                      <a:lumOff val="40000"/>
                    </a:schemeClr>
                  </a:solidFill>
                  <a:effectLst/>
                  <a:latin typeface="Courier New" pitchFamily="49" charset="0"/>
                  <a:cs typeface="Courier New" pitchFamily="49" charset="0"/>
                </a:rPr>
                <a:t>typename</a:t>
              </a:r>
              <a:r>
                <a:rPr kumimoji="0" lang="en-US" sz="1200" b="0" i="0" u="none" strike="noStrike" cap="none" normalizeH="0" baseline="0" dirty="0">
                  <a:ln>
                    <a:noFill/>
                  </a:ln>
                  <a:solidFill>
                    <a:schemeClr val="tx1"/>
                  </a:solidFill>
                  <a:effectLst/>
                  <a:latin typeface="Courier New" pitchFamily="49" charset="0"/>
                  <a:cs typeface="Courier New" pitchFamily="49" charset="0"/>
                </a:rPr>
                <a:t> T = </a:t>
              </a:r>
              <a:r>
                <a:rPr kumimoji="0" lang="en-US" sz="1200" b="0" i="0" u="none" strike="noStrike" cap="none" normalizeH="0" baseline="0" dirty="0" err="1">
                  <a:ln>
                    <a:noFill/>
                  </a:ln>
                  <a:solidFill>
                    <a:schemeClr val="tx2">
                      <a:lumMod val="60000"/>
                      <a:lumOff val="40000"/>
                    </a:schemeClr>
                  </a:solidFill>
                  <a:effectLst/>
                  <a:latin typeface="Courier New" pitchFamily="49" charset="0"/>
                  <a:cs typeface="Courier New" pitchFamily="49" charset="0"/>
                </a:rPr>
                <a:t>int</a:t>
              </a:r>
              <a:r>
                <a:rPr kumimoji="0" lang="en-US" sz="1200" b="0" i="0" u="none" strike="noStrike" cap="none" normalizeH="0" baseline="0" dirty="0">
                  <a:ln>
                    <a:noFill/>
                  </a:ln>
                  <a:solidFill>
                    <a:schemeClr val="tx1"/>
                  </a:solidFill>
                  <a:effectLst/>
                  <a:latin typeface="Courier New" pitchFamily="49" charset="0"/>
                  <a:cs typeface="Courier New" pitchFamily="49" charset="0"/>
                </a:rPr>
                <a:t>&gt; </a:t>
              </a:r>
              <a:r>
                <a:rPr kumimoji="0" lang="en-US" sz="1200" b="0" i="0" u="none" strike="noStrike" cap="none" normalizeH="0" baseline="0" dirty="0">
                  <a:ln>
                    <a:noFill/>
                  </a:ln>
                  <a:solidFill>
                    <a:schemeClr val="tx2">
                      <a:lumMod val="60000"/>
                      <a:lumOff val="40000"/>
                    </a:schemeClr>
                  </a:solidFill>
                  <a:effectLst/>
                  <a:latin typeface="Courier New" pitchFamily="49" charset="0"/>
                  <a:cs typeface="Courier New" pitchFamily="49" charset="0"/>
                </a:rPr>
                <a:t>void</a:t>
              </a:r>
              <a:r>
                <a:rPr kumimoji="0" lang="en-US" sz="1200" b="0" i="0" u="none" strike="noStrike" cap="none" normalizeH="0" baseline="0" dirty="0">
                  <a:ln>
                    <a:noFill/>
                  </a:ln>
                  <a:solidFill>
                    <a:schemeClr val="tx1"/>
                  </a:solidFill>
                  <a:effectLst/>
                  <a:latin typeface="Courier New" pitchFamily="49" charset="0"/>
                  <a:cs typeface="Courier New" pitchFamily="49" charset="0"/>
                </a:rPr>
                <a:t> </a:t>
              </a:r>
              <a:r>
                <a:rPr kumimoji="0" lang="en-US" sz="1200" b="0" i="0" u="none" strike="noStrike" cap="none" normalizeH="0" baseline="0" dirty="0" err="1">
                  <a:ln>
                    <a:noFill/>
                  </a:ln>
                  <a:solidFill>
                    <a:schemeClr val="tx1"/>
                  </a:solidFill>
                  <a:effectLst/>
                  <a:latin typeface="Courier New" pitchFamily="49" charset="0"/>
                  <a:cs typeface="Courier New" pitchFamily="49" charset="0"/>
                </a:rPr>
                <a:t>Foo</a:t>
              </a:r>
              <a:r>
                <a:rPr kumimoji="0" lang="en-US" sz="1200" b="0" i="0" u="none" strike="noStrike" cap="none" normalizeH="0" baseline="0" dirty="0">
                  <a:ln>
                    <a:noFill/>
                  </a:ln>
                  <a:solidFill>
                    <a:schemeClr val="tx1"/>
                  </a:solidFill>
                  <a:effectLst/>
                  <a:latin typeface="Courier New" pitchFamily="49" charset="0"/>
                  <a:cs typeface="Courier New" pitchFamily="49" charset="0"/>
                </a:rPr>
                <a:t>(T </a:t>
              </a:r>
              <a:r>
                <a:rPr kumimoji="0" lang="en-US" sz="1200" b="0" i="0" u="none" strike="noStrike" cap="none" normalizeH="0" baseline="0" dirty="0" err="1">
                  <a:ln>
                    <a:noFill/>
                  </a:ln>
                  <a:solidFill>
                    <a:schemeClr val="tx1"/>
                  </a:solidFill>
                  <a:effectLst/>
                  <a:latin typeface="Courier New" pitchFamily="49" charset="0"/>
                  <a:cs typeface="Courier New" pitchFamily="49" charset="0"/>
                </a:rPr>
                <a:t>t</a:t>
              </a:r>
              <a:r>
                <a:rPr kumimoji="0" lang="en-US" sz="1200" b="0" i="0" u="none" strike="noStrike" cap="none" normalizeH="0" baseline="0" dirty="0">
                  <a:ln>
                    <a:noFill/>
                  </a:ln>
                  <a:solidFill>
                    <a:schemeClr val="tx1"/>
                  </a:solidFill>
                  <a:effectLst/>
                  <a:latin typeface="Courier New" pitchFamily="49" charset="0"/>
                  <a:cs typeface="Courier New" pitchFamily="49" charset="0"/>
                </a:rPr>
                <a:t> = 0) </a:t>
              </a:r>
              <a:r>
                <a:rPr lang="en-US" sz="1200" dirty="0">
                  <a:solidFill>
                    <a:srgbClr val="00B050"/>
                  </a:solidFill>
                  <a:latin typeface="Courier New" pitchFamily="49" charset="0"/>
                  <a:cs typeface="Courier New" pitchFamily="49" charset="0"/>
                </a:rPr>
                <a:t>// error C4519: default template arguments</a:t>
              </a:r>
            </a:p>
            <a:p>
              <a:pPr lvl="0" fontAlgn="base">
                <a:spcBef>
                  <a:spcPct val="0"/>
                </a:spcBef>
                <a:spcAft>
                  <a:spcPct val="0"/>
                </a:spcAft>
              </a:pPr>
              <a:r>
                <a:rPr lang="en-US" sz="1200" dirty="0">
                  <a:latin typeface="Courier New" pitchFamily="49" charset="0"/>
                  <a:cs typeface="Courier New" pitchFamily="49" charset="0"/>
                </a:rPr>
                <a:t>{</a:t>
              </a:r>
              <a:r>
                <a:rPr lang="en-US" sz="1200" dirty="0">
                  <a:solidFill>
                    <a:srgbClr val="00B050"/>
                  </a:solidFill>
                  <a:latin typeface="Courier New" pitchFamily="49" charset="0"/>
                  <a:cs typeface="Courier New" pitchFamily="49" charset="0"/>
                </a:rPr>
                <a:t>                                             // are only allowed on a class template</a:t>
              </a:r>
              <a:r>
                <a:rPr kumimoji="0" lang="en-US" sz="1200" b="0" i="0" u="none" strike="noStrike" cap="none" normalizeH="0" baseline="0" dirty="0">
                  <a:ln>
                    <a:noFill/>
                  </a:ln>
                  <a:solidFill>
                    <a:schemeClr val="tx1"/>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a:solidFill>
                    <a:srgbClr val="00B050"/>
                  </a:solidFill>
                  <a:latin typeface="Courier New" pitchFamily="49" charset="0"/>
                  <a:cs typeface="Courier New" pitchFamily="49" charset="0"/>
                </a:rPr>
                <a:t>//…</a:t>
              </a:r>
              <a:endParaRPr kumimoji="0" lang="en-US" sz="1200" b="0" i="0" u="none" strike="noStrike" cap="none" normalizeH="0" baseline="0" dirty="0">
                <a:ln>
                  <a:noFill/>
                </a:ln>
                <a:solidFill>
                  <a:srgbClr val="00B05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49" charset="0"/>
                  <a:cs typeface="Courier New" pitchFamily="49" charset="0"/>
                </a:rPr>
                <a:t>} </a:t>
              </a:r>
            </a:p>
          </p:txBody>
        </p:sp>
        <p:sp>
          <p:nvSpPr>
            <p:cNvPr id="7" name="Rectangle 6"/>
            <p:cNvSpPr/>
            <p:nvPr/>
          </p:nvSpPr>
          <p:spPr>
            <a:xfrm>
              <a:off x="251520" y="2564904"/>
              <a:ext cx="3600400" cy="1600438"/>
            </a:xfrm>
            <a:prstGeom prst="rect">
              <a:avLst/>
            </a:prstGeom>
          </p:spPr>
          <p:txBody>
            <a:bodyPr wrap="square">
              <a:spAutoFit/>
            </a:bodyPr>
            <a:lstStyle/>
            <a:p>
              <a:r>
                <a:rPr lang="en-IN" sz="1400" dirty="0"/>
                <a:t>Visual C++ 2013 &amp; above compiles this fine, and the template type is inferred correctly.</a:t>
              </a:r>
            </a:p>
            <a:p>
              <a:endParaRPr lang="en-IN" sz="1400" dirty="0"/>
            </a:p>
            <a:p>
              <a:r>
                <a:rPr lang="en-IN" sz="1400" dirty="0" err="1">
                  <a:latin typeface="Courier New" pitchFamily="49" charset="0"/>
                  <a:cs typeface="Courier New" pitchFamily="49" charset="0"/>
                </a:rPr>
                <a:t>Foo</a:t>
              </a:r>
              <a:r>
                <a:rPr lang="en-IN" sz="1400" dirty="0">
                  <a:latin typeface="Courier New" pitchFamily="49" charset="0"/>
                  <a:cs typeface="Courier New" pitchFamily="49" charset="0"/>
                </a:rPr>
                <a:t>(12L);   </a:t>
              </a:r>
              <a:r>
                <a:rPr lang="en-IN" sz="1400" dirty="0">
                  <a:solidFill>
                    <a:srgbClr val="00B050"/>
                  </a:solidFill>
                  <a:latin typeface="Courier New" pitchFamily="49" charset="0"/>
                  <a:cs typeface="Courier New" pitchFamily="49" charset="0"/>
                </a:rPr>
                <a:t>// </a:t>
              </a:r>
              <a:r>
                <a:rPr lang="en-IN" sz="1400" dirty="0" err="1">
                  <a:solidFill>
                    <a:srgbClr val="00B050"/>
                  </a:solidFill>
                  <a:latin typeface="Courier New" pitchFamily="49" charset="0"/>
                  <a:cs typeface="Courier New" pitchFamily="49" charset="0"/>
                </a:rPr>
                <a:t>Foo</a:t>
              </a:r>
              <a:r>
                <a:rPr lang="en-IN" sz="1400" dirty="0">
                  <a:solidFill>
                    <a:srgbClr val="00B050"/>
                  </a:solidFill>
                  <a:latin typeface="Courier New" pitchFamily="49" charset="0"/>
                  <a:cs typeface="Courier New" pitchFamily="49" charset="0"/>
                </a:rPr>
                <a:t>&lt;long&gt;</a:t>
              </a:r>
            </a:p>
            <a:p>
              <a:r>
                <a:rPr lang="en-IN" sz="1400" dirty="0" err="1">
                  <a:latin typeface="Courier New" pitchFamily="49" charset="0"/>
                  <a:cs typeface="Courier New" pitchFamily="49" charset="0"/>
                </a:rPr>
                <a:t>Foo</a:t>
              </a:r>
              <a:r>
                <a:rPr lang="en-IN" sz="1400" dirty="0">
                  <a:latin typeface="Courier New" pitchFamily="49" charset="0"/>
                  <a:cs typeface="Courier New" pitchFamily="49" charset="0"/>
                </a:rPr>
                <a:t>(12.1);  </a:t>
              </a:r>
              <a:r>
                <a:rPr lang="en-IN" sz="1400" dirty="0">
                  <a:solidFill>
                    <a:srgbClr val="00B050"/>
                  </a:solidFill>
                  <a:latin typeface="Courier New" pitchFamily="49" charset="0"/>
                  <a:cs typeface="Courier New" pitchFamily="49" charset="0"/>
                </a:rPr>
                <a:t>// </a:t>
              </a:r>
              <a:r>
                <a:rPr lang="en-IN" sz="1400" dirty="0" err="1">
                  <a:solidFill>
                    <a:srgbClr val="00B050"/>
                  </a:solidFill>
                  <a:latin typeface="Courier New" pitchFamily="49" charset="0"/>
                  <a:cs typeface="Courier New" pitchFamily="49" charset="0"/>
                </a:rPr>
                <a:t>Foo</a:t>
              </a:r>
              <a:r>
                <a:rPr lang="en-IN" sz="1400" dirty="0">
                  <a:solidFill>
                    <a:srgbClr val="00B050"/>
                  </a:solidFill>
                  <a:latin typeface="Courier New" pitchFamily="49" charset="0"/>
                  <a:cs typeface="Courier New" pitchFamily="49" charset="0"/>
                </a:rPr>
                <a:t>&lt;double&gt; </a:t>
              </a:r>
            </a:p>
            <a:p>
              <a:r>
                <a:rPr lang="en-IN" sz="1400" dirty="0" err="1">
                  <a:latin typeface="Courier New" pitchFamily="49" charset="0"/>
                  <a:cs typeface="Courier New" pitchFamily="49" charset="0"/>
                </a:rPr>
                <a:t>Foo</a:t>
              </a:r>
              <a:r>
                <a:rPr lang="en-IN" sz="1400" dirty="0">
                  <a:latin typeface="Courier New" pitchFamily="49" charset="0"/>
                  <a:cs typeface="Courier New" pitchFamily="49" charset="0"/>
                </a:rPr>
                <a:t>('A');   </a:t>
              </a:r>
              <a:r>
                <a:rPr lang="en-IN" sz="1400" dirty="0">
                  <a:solidFill>
                    <a:srgbClr val="00B050"/>
                  </a:solidFill>
                  <a:latin typeface="Courier New" pitchFamily="49" charset="0"/>
                  <a:cs typeface="Courier New" pitchFamily="49" charset="0"/>
                </a:rPr>
                <a:t>// </a:t>
              </a:r>
              <a:r>
                <a:rPr lang="en-IN" sz="1400" dirty="0" err="1">
                  <a:solidFill>
                    <a:srgbClr val="00B050"/>
                  </a:solidFill>
                  <a:latin typeface="Courier New" pitchFamily="49" charset="0"/>
                  <a:cs typeface="Courier New" pitchFamily="49" charset="0"/>
                </a:rPr>
                <a:t>Foo</a:t>
              </a:r>
              <a:r>
                <a:rPr lang="en-IN" sz="1400" dirty="0">
                  <a:solidFill>
                    <a:srgbClr val="00B050"/>
                  </a:solidFill>
                  <a:latin typeface="Courier New" pitchFamily="49" charset="0"/>
                  <a:cs typeface="Courier New" pitchFamily="49" charset="0"/>
                </a:rPr>
                <a:t>&lt;char&gt;</a:t>
              </a:r>
            </a:p>
            <a:p>
              <a:r>
                <a:rPr lang="en-IN" sz="1400" dirty="0" err="1">
                  <a:latin typeface="Courier New" pitchFamily="49" charset="0"/>
                  <a:cs typeface="Courier New" pitchFamily="49" charset="0"/>
                </a:rPr>
                <a:t>Foo</a:t>
              </a:r>
              <a:r>
                <a:rPr lang="en-IN" sz="1400" dirty="0">
                  <a:latin typeface="Courier New" pitchFamily="49" charset="0"/>
                  <a:cs typeface="Courier New" pitchFamily="49" charset="0"/>
                </a:rPr>
                <a:t>();     </a:t>
              </a:r>
              <a:r>
                <a:rPr lang="en-IN" sz="1400" dirty="0">
                  <a:solidFill>
                    <a:srgbClr val="00B050"/>
                  </a:solidFill>
                  <a:latin typeface="Courier New" pitchFamily="49" charset="0"/>
                  <a:cs typeface="Courier New" pitchFamily="49" charset="0"/>
                </a:rPr>
                <a:t>// </a:t>
              </a:r>
              <a:r>
                <a:rPr lang="en-IN" sz="1400" dirty="0" err="1">
                  <a:solidFill>
                    <a:srgbClr val="00B050"/>
                  </a:solidFill>
                  <a:latin typeface="Courier New" pitchFamily="49" charset="0"/>
                  <a:cs typeface="Courier New" pitchFamily="49" charset="0"/>
                </a:rPr>
                <a:t>Foo</a:t>
              </a:r>
              <a:r>
                <a:rPr lang="en-IN" sz="1400" dirty="0">
                  <a:solidFill>
                    <a:srgbClr val="00B050"/>
                  </a:solidFill>
                  <a:latin typeface="Courier New" pitchFamily="49" charset="0"/>
                  <a:cs typeface="Courier New" pitchFamily="49" charset="0"/>
                </a:rPr>
                <a:t>&lt;</a:t>
              </a:r>
              <a:r>
                <a:rPr lang="en-IN" sz="1400" dirty="0" err="1">
                  <a:solidFill>
                    <a:srgbClr val="00B050"/>
                  </a:solidFill>
                  <a:latin typeface="Courier New" pitchFamily="49" charset="0"/>
                  <a:cs typeface="Courier New" pitchFamily="49" charset="0"/>
                </a:rPr>
                <a:t>int</a:t>
              </a:r>
              <a:r>
                <a:rPr lang="en-IN" sz="1400" dirty="0">
                  <a:solidFill>
                    <a:srgbClr val="00B050"/>
                  </a:solidFill>
                  <a:latin typeface="Courier New" pitchFamily="49" charset="0"/>
                  <a:cs typeface="Courier New" pitchFamily="49" charset="0"/>
                </a:rPr>
                <a:t>&gt; </a:t>
              </a:r>
            </a:p>
          </p:txBody>
        </p:sp>
        <p:sp>
          <p:nvSpPr>
            <p:cNvPr id="8" name="TextBox 7"/>
            <p:cNvSpPr txBox="1"/>
            <p:nvPr/>
          </p:nvSpPr>
          <p:spPr>
            <a:xfrm>
              <a:off x="4355976" y="2492896"/>
              <a:ext cx="4536504" cy="3046988"/>
            </a:xfrm>
            <a:prstGeom prst="rect">
              <a:avLst/>
            </a:prstGeom>
            <a:noFill/>
          </p:spPr>
          <p:txBody>
            <a:bodyPr wrap="square" rtlCol="0">
              <a:spAutoFit/>
            </a:bodyPr>
            <a:lstStyle/>
            <a:p>
              <a:r>
                <a:rPr lang="en-IN" sz="1200" dirty="0">
                  <a:solidFill>
                    <a:schemeClr val="tx2">
                      <a:lumMod val="60000"/>
                      <a:lumOff val="40000"/>
                    </a:schemeClr>
                  </a:solidFill>
                  <a:latin typeface="Courier New" pitchFamily="49" charset="0"/>
                  <a:cs typeface="Courier New" pitchFamily="49" charset="0"/>
                </a:rPr>
                <a:t>template</a:t>
              </a:r>
              <a:r>
                <a:rPr lang="en-IN" sz="1200" dirty="0">
                  <a:latin typeface="Courier New" pitchFamily="49" charset="0"/>
                  <a:cs typeface="Courier New" pitchFamily="49" charset="0"/>
                </a:rPr>
                <a:t> &lt;</a:t>
              </a:r>
              <a:r>
                <a:rPr lang="en-IN" sz="1200" dirty="0" err="1">
                  <a:solidFill>
                    <a:schemeClr val="tx2">
                      <a:lumMod val="60000"/>
                      <a:lumOff val="40000"/>
                    </a:schemeClr>
                  </a:solidFill>
                  <a:latin typeface="Courier New" pitchFamily="49" charset="0"/>
                  <a:cs typeface="Courier New" pitchFamily="49" charset="0"/>
                </a:rPr>
                <a:t>typename</a:t>
              </a:r>
              <a:r>
                <a:rPr lang="en-IN" sz="1200" dirty="0">
                  <a:latin typeface="Courier New" pitchFamily="49" charset="0"/>
                  <a:cs typeface="Courier New" pitchFamily="49" charset="0"/>
                </a:rPr>
                <a:t> T&gt; </a:t>
              </a:r>
              <a:r>
                <a:rPr lang="en-IN" sz="1200" dirty="0">
                  <a:solidFill>
                    <a:schemeClr val="tx2">
                      <a:lumMod val="60000"/>
                      <a:lumOff val="40000"/>
                    </a:schemeClr>
                  </a:solidFill>
                  <a:latin typeface="Courier New" pitchFamily="49" charset="0"/>
                  <a:cs typeface="Courier New" pitchFamily="49" charset="0"/>
                </a:rPr>
                <a:t>class</a:t>
              </a:r>
              <a:r>
                <a:rPr lang="en-IN" sz="1200" dirty="0">
                  <a:latin typeface="Courier New" pitchFamily="49" charset="0"/>
                  <a:cs typeface="Courier New" pitchFamily="49" charset="0"/>
                </a:rPr>
                <a:t> Manager </a:t>
              </a:r>
            </a:p>
            <a:p>
              <a:r>
                <a:rPr lang="en-IN" sz="1200" dirty="0">
                  <a:latin typeface="Courier New" pitchFamily="49" charset="0"/>
                  <a:cs typeface="Courier New" pitchFamily="49" charset="0"/>
                </a:rPr>
                <a:t>{ </a:t>
              </a:r>
            </a:p>
            <a:p>
              <a:r>
                <a:rPr lang="en-IN" sz="1200" dirty="0">
                  <a:solidFill>
                    <a:schemeClr val="tx2">
                      <a:lumMod val="60000"/>
                      <a:lumOff val="40000"/>
                    </a:schemeClr>
                  </a:solidFill>
                  <a:latin typeface="Courier New" pitchFamily="49" charset="0"/>
                  <a:cs typeface="Courier New" pitchFamily="49" charset="0"/>
                </a:rPr>
                <a:t>public</a:t>
              </a:r>
              <a:r>
                <a:rPr lang="en-IN" sz="1200" dirty="0">
                  <a:latin typeface="Courier New" pitchFamily="49" charset="0"/>
                  <a:cs typeface="Courier New" pitchFamily="49" charset="0"/>
                </a:rPr>
                <a:t>: </a:t>
              </a:r>
            </a:p>
            <a:p>
              <a:r>
                <a:rPr lang="en-IN" sz="1200" dirty="0">
                  <a:latin typeface="Courier New" pitchFamily="49" charset="0"/>
                  <a:cs typeface="Courier New" pitchFamily="49" charset="0"/>
                </a:rPr>
                <a:t>   </a:t>
              </a:r>
              <a:r>
                <a:rPr lang="en-IN" sz="1200" dirty="0">
                  <a:solidFill>
                    <a:schemeClr val="tx2">
                      <a:lumMod val="60000"/>
                      <a:lumOff val="40000"/>
                    </a:schemeClr>
                  </a:solidFill>
                  <a:latin typeface="Courier New" pitchFamily="49" charset="0"/>
                  <a:cs typeface="Courier New" pitchFamily="49" charset="0"/>
                </a:rPr>
                <a:t>void </a:t>
              </a:r>
              <a:r>
                <a:rPr lang="en-IN" sz="1200" dirty="0">
                  <a:latin typeface="Courier New" pitchFamily="49" charset="0"/>
                  <a:cs typeface="Courier New" pitchFamily="49" charset="0"/>
                </a:rPr>
                <a:t>Process(T </a:t>
              </a:r>
              <a:r>
                <a:rPr lang="en-IN" sz="1200" dirty="0" err="1">
                  <a:latin typeface="Courier New" pitchFamily="49" charset="0"/>
                  <a:cs typeface="Courier New" pitchFamily="49" charset="0"/>
                </a:rPr>
                <a:t>t</a:t>
              </a:r>
              <a:r>
                <a:rPr lang="en-IN" sz="1200" dirty="0">
                  <a:latin typeface="Courier New" pitchFamily="49" charset="0"/>
                  <a:cs typeface="Courier New" pitchFamily="49" charset="0"/>
                </a:rPr>
                <a:t>) { } </a:t>
              </a:r>
            </a:p>
            <a:p>
              <a:r>
                <a:rPr lang="en-IN" sz="1200" dirty="0">
                  <a:latin typeface="Courier New" pitchFamily="49" charset="0"/>
                  <a:cs typeface="Courier New" pitchFamily="49" charset="0"/>
                </a:rPr>
                <a:t>}; </a:t>
              </a:r>
            </a:p>
            <a:p>
              <a:r>
                <a:rPr lang="en-IN" sz="1200" dirty="0">
                  <a:solidFill>
                    <a:schemeClr val="tx2">
                      <a:lumMod val="60000"/>
                      <a:lumOff val="40000"/>
                    </a:schemeClr>
                  </a:solidFill>
                  <a:latin typeface="Courier New" pitchFamily="49" charset="0"/>
                  <a:cs typeface="Courier New" pitchFamily="49" charset="0"/>
                </a:rPr>
                <a:t>template</a:t>
              </a:r>
              <a:r>
                <a:rPr lang="en-IN" sz="1200" dirty="0">
                  <a:latin typeface="Courier New" pitchFamily="49" charset="0"/>
                  <a:cs typeface="Courier New" pitchFamily="49" charset="0"/>
                </a:rPr>
                <a:t> &lt;</a:t>
              </a:r>
              <a:r>
                <a:rPr lang="en-IN" sz="1200" dirty="0" err="1">
                  <a:solidFill>
                    <a:schemeClr val="tx2">
                      <a:lumMod val="60000"/>
                      <a:lumOff val="40000"/>
                    </a:schemeClr>
                  </a:solidFill>
                  <a:latin typeface="Courier New" pitchFamily="49" charset="0"/>
                  <a:cs typeface="Courier New" pitchFamily="49" charset="0"/>
                </a:rPr>
                <a:t>typename</a:t>
              </a:r>
              <a:r>
                <a:rPr lang="en-IN" sz="1200" dirty="0">
                  <a:latin typeface="Courier New" pitchFamily="49" charset="0"/>
                  <a:cs typeface="Courier New" pitchFamily="49" charset="0"/>
                </a:rPr>
                <a:t> T&gt; </a:t>
              </a:r>
              <a:r>
                <a:rPr lang="en-IN" sz="1200" dirty="0">
                  <a:solidFill>
                    <a:schemeClr val="tx2">
                      <a:lumMod val="60000"/>
                      <a:lumOff val="40000"/>
                    </a:schemeClr>
                  </a:solidFill>
                  <a:latin typeface="Courier New" pitchFamily="49" charset="0"/>
                  <a:cs typeface="Courier New" pitchFamily="49" charset="0"/>
                </a:rPr>
                <a:t>class</a:t>
              </a:r>
              <a:r>
                <a:rPr lang="en-IN" sz="1200" dirty="0">
                  <a:latin typeface="Courier New" pitchFamily="49" charset="0"/>
                  <a:cs typeface="Courier New" pitchFamily="49" charset="0"/>
                </a:rPr>
                <a:t> </a:t>
              </a:r>
              <a:r>
                <a:rPr lang="en-IN" sz="1200" dirty="0" err="1">
                  <a:latin typeface="Courier New" pitchFamily="49" charset="0"/>
                  <a:cs typeface="Courier New" pitchFamily="49" charset="0"/>
                </a:rPr>
                <a:t>AltManager</a:t>
              </a:r>
              <a:r>
                <a:rPr lang="en-IN" sz="1200" dirty="0">
                  <a:latin typeface="Courier New" pitchFamily="49" charset="0"/>
                  <a:cs typeface="Courier New" pitchFamily="49" charset="0"/>
                </a:rPr>
                <a:t> </a:t>
              </a:r>
            </a:p>
            <a:p>
              <a:r>
                <a:rPr lang="en-IN" sz="1200" dirty="0">
                  <a:latin typeface="Courier New" pitchFamily="49" charset="0"/>
                  <a:cs typeface="Courier New" pitchFamily="49" charset="0"/>
                </a:rPr>
                <a:t>{ </a:t>
              </a:r>
            </a:p>
            <a:p>
              <a:r>
                <a:rPr lang="en-IN" sz="1200" dirty="0">
                  <a:solidFill>
                    <a:schemeClr val="tx2">
                      <a:lumMod val="60000"/>
                      <a:lumOff val="40000"/>
                    </a:schemeClr>
                  </a:solidFill>
                  <a:latin typeface="Courier New" pitchFamily="49" charset="0"/>
                  <a:cs typeface="Courier New" pitchFamily="49" charset="0"/>
                </a:rPr>
                <a:t>public</a:t>
              </a:r>
              <a:r>
                <a:rPr lang="en-IN" sz="1200" dirty="0">
                  <a:latin typeface="Courier New" pitchFamily="49" charset="0"/>
                  <a:cs typeface="Courier New" pitchFamily="49" charset="0"/>
                </a:rPr>
                <a:t>: </a:t>
              </a:r>
            </a:p>
            <a:p>
              <a:r>
                <a:rPr lang="en-IN" sz="1200" dirty="0">
                  <a:latin typeface="Courier New" pitchFamily="49" charset="0"/>
                  <a:cs typeface="Courier New" pitchFamily="49" charset="0"/>
                </a:rPr>
                <a:t>   </a:t>
              </a:r>
              <a:r>
                <a:rPr lang="en-IN" sz="1200" dirty="0">
                  <a:solidFill>
                    <a:schemeClr val="tx2">
                      <a:lumMod val="60000"/>
                      <a:lumOff val="40000"/>
                    </a:schemeClr>
                  </a:solidFill>
                  <a:latin typeface="Courier New" pitchFamily="49" charset="0"/>
                  <a:cs typeface="Courier New" pitchFamily="49" charset="0"/>
                </a:rPr>
                <a:t>void</a:t>
              </a:r>
              <a:r>
                <a:rPr lang="en-IN" sz="1200" dirty="0">
                  <a:latin typeface="Courier New" pitchFamily="49" charset="0"/>
                  <a:cs typeface="Courier New" pitchFamily="49" charset="0"/>
                </a:rPr>
                <a:t> Process(T </a:t>
              </a:r>
              <a:r>
                <a:rPr lang="en-IN" sz="1200" dirty="0" err="1">
                  <a:latin typeface="Courier New" pitchFamily="49" charset="0"/>
                  <a:cs typeface="Courier New" pitchFamily="49" charset="0"/>
                </a:rPr>
                <a:t>t</a:t>
              </a:r>
              <a:r>
                <a:rPr lang="en-IN" sz="1200" dirty="0">
                  <a:latin typeface="Courier New" pitchFamily="49" charset="0"/>
                  <a:cs typeface="Courier New" pitchFamily="49" charset="0"/>
                </a:rPr>
                <a:t>) { } </a:t>
              </a:r>
            </a:p>
            <a:p>
              <a:r>
                <a:rPr lang="en-IN" sz="1200" dirty="0">
                  <a:latin typeface="Courier New" pitchFamily="49" charset="0"/>
                  <a:cs typeface="Courier New" pitchFamily="49" charset="0"/>
                </a:rPr>
                <a:t>}; </a:t>
              </a:r>
            </a:p>
            <a:p>
              <a:r>
                <a:rPr lang="en-IN" sz="1200" dirty="0">
                  <a:solidFill>
                    <a:schemeClr val="tx2">
                      <a:lumMod val="60000"/>
                      <a:lumOff val="40000"/>
                    </a:schemeClr>
                  </a:solidFill>
                  <a:latin typeface="Courier New" pitchFamily="49" charset="0"/>
                  <a:cs typeface="Courier New" pitchFamily="49" charset="0"/>
                </a:rPr>
                <a:t>template</a:t>
              </a:r>
              <a:r>
                <a:rPr lang="en-IN" sz="1200" dirty="0">
                  <a:latin typeface="Courier New" pitchFamily="49" charset="0"/>
                  <a:cs typeface="Courier New" pitchFamily="49" charset="0"/>
                </a:rPr>
                <a:t> &lt;</a:t>
              </a:r>
              <a:r>
                <a:rPr lang="en-IN" sz="1200" dirty="0" err="1">
                  <a:solidFill>
                    <a:schemeClr val="tx2">
                      <a:lumMod val="60000"/>
                      <a:lumOff val="40000"/>
                    </a:schemeClr>
                  </a:solidFill>
                  <a:latin typeface="Courier New" pitchFamily="49" charset="0"/>
                  <a:cs typeface="Courier New" pitchFamily="49" charset="0"/>
                </a:rPr>
                <a:t>typename</a:t>
              </a:r>
              <a:r>
                <a:rPr lang="en-IN" sz="1200" dirty="0">
                  <a:latin typeface="Courier New" pitchFamily="49" charset="0"/>
                  <a:cs typeface="Courier New" pitchFamily="49" charset="0"/>
                </a:rPr>
                <a:t> T, </a:t>
              </a:r>
              <a:r>
                <a:rPr lang="en-IN" sz="1200" dirty="0" err="1">
                  <a:solidFill>
                    <a:schemeClr val="tx2">
                      <a:lumMod val="60000"/>
                      <a:lumOff val="40000"/>
                    </a:schemeClr>
                  </a:solidFill>
                  <a:latin typeface="Courier New" pitchFamily="49" charset="0"/>
                  <a:cs typeface="Courier New" pitchFamily="49" charset="0"/>
                </a:rPr>
                <a:t>typename</a:t>
              </a:r>
              <a:r>
                <a:rPr lang="en-IN" sz="1200" dirty="0">
                  <a:latin typeface="Courier New" pitchFamily="49" charset="0"/>
                  <a:cs typeface="Courier New" pitchFamily="49" charset="0"/>
                </a:rPr>
                <a:t> M = Manager&lt;T&gt;&gt; </a:t>
              </a:r>
              <a:r>
                <a:rPr lang="en-IN" sz="1200" dirty="0">
                  <a:solidFill>
                    <a:schemeClr val="tx2">
                      <a:lumMod val="60000"/>
                      <a:lumOff val="40000"/>
                    </a:schemeClr>
                  </a:solidFill>
                  <a:latin typeface="Courier New" pitchFamily="49" charset="0"/>
                  <a:cs typeface="Courier New" pitchFamily="49" charset="0"/>
                </a:rPr>
                <a:t>void</a:t>
              </a:r>
              <a:r>
                <a:rPr lang="en-IN" sz="1200" dirty="0">
                  <a:latin typeface="Courier New" pitchFamily="49" charset="0"/>
                  <a:cs typeface="Courier New" pitchFamily="49" charset="0"/>
                </a:rPr>
                <a:t> Manage(T </a:t>
              </a:r>
              <a:r>
                <a:rPr lang="en-IN" sz="1200" dirty="0" err="1">
                  <a:latin typeface="Courier New" pitchFamily="49" charset="0"/>
                  <a:cs typeface="Courier New" pitchFamily="49" charset="0"/>
                </a:rPr>
                <a:t>t</a:t>
              </a:r>
              <a:r>
                <a:rPr lang="en-IN" sz="1200" dirty="0">
                  <a:latin typeface="Courier New" pitchFamily="49" charset="0"/>
                  <a:cs typeface="Courier New" pitchFamily="49" charset="0"/>
                </a:rPr>
                <a:t>) </a:t>
              </a:r>
            </a:p>
            <a:p>
              <a:r>
                <a:rPr lang="en-IN" sz="1200" dirty="0">
                  <a:latin typeface="Courier New" pitchFamily="49" charset="0"/>
                  <a:cs typeface="Courier New" pitchFamily="49" charset="0"/>
                </a:rPr>
                <a:t>{ </a:t>
              </a:r>
            </a:p>
            <a:p>
              <a:r>
                <a:rPr lang="en-IN" sz="1200" dirty="0">
                  <a:latin typeface="Courier New" pitchFamily="49" charset="0"/>
                  <a:cs typeface="Courier New" pitchFamily="49" charset="0"/>
                </a:rPr>
                <a:t>   M </a:t>
              </a:r>
              <a:r>
                <a:rPr lang="en-IN" sz="1200" dirty="0" err="1">
                  <a:latin typeface="Courier New" pitchFamily="49" charset="0"/>
                  <a:cs typeface="Courier New" pitchFamily="49" charset="0"/>
                </a:rPr>
                <a:t>m</a:t>
              </a:r>
              <a:r>
                <a:rPr lang="en-IN" sz="1200" dirty="0">
                  <a:latin typeface="Courier New" pitchFamily="49" charset="0"/>
                  <a:cs typeface="Courier New" pitchFamily="49" charset="0"/>
                </a:rPr>
                <a:t>; </a:t>
              </a:r>
            </a:p>
            <a:p>
              <a:r>
                <a:rPr lang="en-IN" sz="1200" dirty="0">
                  <a:latin typeface="Courier New" pitchFamily="49" charset="0"/>
                  <a:cs typeface="Courier New" pitchFamily="49" charset="0"/>
                </a:rPr>
                <a:t>   </a:t>
              </a:r>
              <a:r>
                <a:rPr lang="en-IN" sz="1200" dirty="0" err="1">
                  <a:latin typeface="Courier New" pitchFamily="49" charset="0"/>
                  <a:cs typeface="Courier New" pitchFamily="49" charset="0"/>
                </a:rPr>
                <a:t>m.Process</a:t>
              </a:r>
              <a:r>
                <a:rPr lang="en-IN" sz="1200" dirty="0">
                  <a:latin typeface="Courier New" pitchFamily="49" charset="0"/>
                  <a:cs typeface="Courier New" pitchFamily="49" charset="0"/>
                </a:rPr>
                <a:t>(t); </a:t>
              </a:r>
            </a:p>
            <a:p>
              <a:r>
                <a:rPr lang="en-IN" sz="1200" dirty="0">
                  <a:latin typeface="Courier New" pitchFamily="49" charset="0"/>
                  <a:cs typeface="Courier New" pitchFamily="49" charset="0"/>
                </a:rPr>
                <a:t>} </a:t>
              </a:r>
            </a:p>
          </p:txBody>
        </p:sp>
        <p:sp>
          <p:nvSpPr>
            <p:cNvPr id="9" name="TextBox 8"/>
            <p:cNvSpPr txBox="1"/>
            <p:nvPr/>
          </p:nvSpPr>
          <p:spPr>
            <a:xfrm>
              <a:off x="2339752" y="5589240"/>
              <a:ext cx="6480720" cy="646331"/>
            </a:xfrm>
            <a:prstGeom prst="rect">
              <a:avLst/>
            </a:prstGeom>
            <a:noFill/>
          </p:spPr>
          <p:txBody>
            <a:bodyPr wrap="square" rtlCol="0">
              <a:spAutoFit/>
            </a:bodyPr>
            <a:lstStyle/>
            <a:p>
              <a:r>
                <a:rPr lang="en-IN" sz="1200" dirty="0">
                  <a:latin typeface="Courier New" pitchFamily="49" charset="0"/>
                  <a:cs typeface="Courier New" pitchFamily="49" charset="0"/>
                </a:rPr>
                <a:t>Manage(25); </a:t>
              </a:r>
              <a:r>
                <a:rPr lang="en-IN" sz="1200" dirty="0">
                  <a:solidFill>
                    <a:srgbClr val="00B050"/>
                  </a:solidFill>
                  <a:latin typeface="Courier New" pitchFamily="49" charset="0"/>
                  <a:cs typeface="Courier New" pitchFamily="49" charset="0"/>
                </a:rPr>
                <a:t>// Manage&lt;</a:t>
              </a:r>
              <a:r>
                <a:rPr lang="en-IN" sz="1200" dirty="0" err="1">
                  <a:solidFill>
                    <a:srgbClr val="00B050"/>
                  </a:solidFill>
                  <a:latin typeface="Courier New" pitchFamily="49" charset="0"/>
                  <a:cs typeface="Courier New" pitchFamily="49" charset="0"/>
                </a:rPr>
                <a:t>int</a:t>
              </a:r>
              <a:r>
                <a:rPr lang="en-IN" sz="1200" dirty="0">
                  <a:solidFill>
                    <a:srgbClr val="00B050"/>
                  </a:solidFill>
                  <a:latin typeface="Courier New" pitchFamily="49" charset="0"/>
                  <a:cs typeface="Courier New" pitchFamily="49" charset="0"/>
                </a:rPr>
                <a:t>, Manager&lt;</a:t>
              </a:r>
              <a:r>
                <a:rPr lang="en-IN" sz="1200" dirty="0" err="1">
                  <a:solidFill>
                    <a:srgbClr val="00B050"/>
                  </a:solidFill>
                  <a:latin typeface="Courier New" pitchFamily="49" charset="0"/>
                  <a:cs typeface="Courier New" pitchFamily="49" charset="0"/>
                </a:rPr>
                <a:t>int</a:t>
              </a:r>
              <a:r>
                <a:rPr lang="en-IN" sz="1200" dirty="0">
                  <a:solidFill>
                    <a:srgbClr val="00B050"/>
                  </a:solidFill>
                  <a:latin typeface="Courier New" pitchFamily="49" charset="0"/>
                  <a:cs typeface="Courier New" pitchFamily="49" charset="0"/>
                </a:rPr>
                <a:t>&gt;&gt; </a:t>
              </a:r>
            </a:p>
            <a:p>
              <a:r>
                <a:rPr lang="en-IN" sz="1200" dirty="0">
                  <a:latin typeface="Courier New" pitchFamily="49" charset="0"/>
                  <a:cs typeface="Courier New" pitchFamily="49" charset="0"/>
                </a:rPr>
                <a:t>Manage&lt;</a:t>
              </a:r>
              <a:r>
                <a:rPr lang="en-IN" sz="1200" dirty="0" err="1">
                  <a:latin typeface="Courier New" pitchFamily="49" charset="0"/>
                  <a:cs typeface="Courier New" pitchFamily="49" charset="0"/>
                </a:rPr>
                <a:t>int</a:t>
              </a:r>
              <a:r>
                <a:rPr lang="en-IN" sz="1200" dirty="0">
                  <a:latin typeface="Courier New" pitchFamily="49" charset="0"/>
                  <a:cs typeface="Courier New" pitchFamily="49" charset="0"/>
                </a:rPr>
                <a:t>, </a:t>
              </a:r>
              <a:r>
                <a:rPr lang="en-IN" sz="1200" dirty="0" err="1">
                  <a:latin typeface="Courier New" pitchFamily="49" charset="0"/>
                  <a:cs typeface="Courier New" pitchFamily="49" charset="0"/>
                </a:rPr>
                <a:t>AltManager</a:t>
              </a:r>
              <a:r>
                <a:rPr lang="en-IN" sz="1200" dirty="0">
                  <a:latin typeface="Courier New" pitchFamily="49" charset="0"/>
                  <a:cs typeface="Courier New" pitchFamily="49" charset="0"/>
                </a:rPr>
                <a:t>&lt;</a:t>
              </a:r>
              <a:r>
                <a:rPr lang="en-IN" sz="1200" dirty="0" err="1">
                  <a:latin typeface="Courier New" pitchFamily="49" charset="0"/>
                  <a:cs typeface="Courier New" pitchFamily="49" charset="0"/>
                </a:rPr>
                <a:t>int</a:t>
              </a:r>
              <a:r>
                <a:rPr lang="en-IN" sz="1200" dirty="0">
                  <a:latin typeface="Courier New" pitchFamily="49" charset="0"/>
                  <a:cs typeface="Courier New" pitchFamily="49" charset="0"/>
                </a:rPr>
                <a:t>&gt;&gt;(25); </a:t>
              </a:r>
              <a:r>
                <a:rPr lang="en-IN" sz="1200" dirty="0">
                  <a:solidFill>
                    <a:srgbClr val="00B050"/>
                  </a:solidFill>
                  <a:latin typeface="Courier New" pitchFamily="49" charset="0"/>
                  <a:cs typeface="Courier New" pitchFamily="49" charset="0"/>
                </a:rPr>
                <a:t>// Manage&lt;</a:t>
              </a:r>
              <a:r>
                <a:rPr lang="en-IN" sz="1200" dirty="0" err="1">
                  <a:solidFill>
                    <a:srgbClr val="00B050"/>
                  </a:solidFill>
                  <a:latin typeface="Courier New" pitchFamily="49" charset="0"/>
                  <a:cs typeface="Courier New" pitchFamily="49" charset="0"/>
                </a:rPr>
                <a:t>int</a:t>
              </a:r>
              <a:r>
                <a:rPr lang="en-IN" sz="1200" dirty="0">
                  <a:solidFill>
                    <a:srgbClr val="00B050"/>
                  </a:solidFill>
                  <a:latin typeface="Courier New" pitchFamily="49" charset="0"/>
                  <a:cs typeface="Courier New" pitchFamily="49" charset="0"/>
                </a:rPr>
                <a:t>, </a:t>
              </a:r>
              <a:r>
                <a:rPr lang="en-IN" sz="1200" dirty="0" err="1">
                  <a:solidFill>
                    <a:srgbClr val="00B050"/>
                  </a:solidFill>
                  <a:latin typeface="Courier New" pitchFamily="49" charset="0"/>
                  <a:cs typeface="Courier New" pitchFamily="49" charset="0"/>
                </a:rPr>
                <a:t>AltManager</a:t>
              </a:r>
              <a:r>
                <a:rPr lang="en-IN" sz="1200" dirty="0">
                  <a:solidFill>
                    <a:srgbClr val="00B050"/>
                  </a:solidFill>
                  <a:latin typeface="Courier New" pitchFamily="49" charset="0"/>
                  <a:cs typeface="Courier New" pitchFamily="49" charset="0"/>
                </a:rPr>
                <a:t>&lt;</a:t>
              </a:r>
              <a:r>
                <a:rPr lang="en-IN" sz="1200" dirty="0" err="1">
                  <a:solidFill>
                    <a:srgbClr val="00B050"/>
                  </a:solidFill>
                  <a:latin typeface="Courier New" pitchFamily="49" charset="0"/>
                  <a:cs typeface="Courier New" pitchFamily="49" charset="0"/>
                </a:rPr>
                <a:t>int</a:t>
              </a:r>
              <a:r>
                <a:rPr lang="en-IN" sz="1200" dirty="0">
                  <a:solidFill>
                    <a:srgbClr val="00B050"/>
                  </a:solidFill>
                  <a:latin typeface="Courier New" pitchFamily="49" charset="0"/>
                  <a:cs typeface="Courier New" pitchFamily="49" charset="0"/>
                </a:rPr>
                <a:t>&gt;&gt;</a:t>
              </a:r>
            </a:p>
            <a:p>
              <a:endParaRPr lang="en-IN" sz="1200" dirty="0"/>
            </a:p>
          </p:txBody>
        </p:sp>
        <p:sp>
          <p:nvSpPr>
            <p:cNvPr id="10" name="Snip and Round Single Corner Rectangle 9"/>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cxnSp>
          <p:nvCxnSpPr>
            <p:cNvPr id="11" name="Straight Connector 10"/>
            <p:cNvCxnSpPr/>
            <p:nvPr/>
          </p:nvCxnSpPr>
          <p:spPr>
            <a:xfrm>
              <a:off x="4067944" y="2348880"/>
              <a:ext cx="0" cy="3240360"/>
            </a:xfrm>
            <a:prstGeom prst="line">
              <a:avLst/>
            </a:prstGeom>
            <a:ln w="38100">
              <a:solidFill>
                <a:schemeClr val="accent4"/>
              </a:solidFill>
              <a:prstDash val="lgDash"/>
            </a:ln>
          </p:spPr>
          <p:style>
            <a:lnRef idx="1">
              <a:schemeClr val="accent1"/>
            </a:lnRef>
            <a:fillRef idx="0">
              <a:schemeClr val="accent1"/>
            </a:fillRef>
            <a:effectRef idx="0">
              <a:schemeClr val="accent1"/>
            </a:effectRef>
            <a:fontRef idx="minor">
              <a:schemeClr val="tx1"/>
            </a:fontRef>
          </p:style>
        </p:cxn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28</a:t>
            </a:fld>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29</a:t>
            </a:fld>
            <a:endParaRPr lang="en-IN"/>
          </a:p>
        </p:txBody>
      </p:sp>
      <p:grpSp>
        <p:nvGrpSpPr>
          <p:cNvPr id="9" name="Group 8"/>
          <p:cNvGrpSpPr/>
          <p:nvPr/>
        </p:nvGrpSpPr>
        <p:grpSpPr>
          <a:xfrm>
            <a:off x="0" y="34725"/>
            <a:ext cx="9144000" cy="6673624"/>
            <a:chOff x="0" y="34725"/>
            <a:chExt cx="9144000" cy="6673624"/>
          </a:xfrm>
        </p:grpSpPr>
        <p:sp>
          <p:nvSpPr>
            <p:cNvPr id="10" name="Snip and Round Single Corner Rectangle 9"/>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11"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a:ln>
                    <a:noFill/>
                  </a:ln>
                  <a:solidFill>
                    <a:schemeClr val="tx1"/>
                  </a:solidFill>
                  <a:effectLst/>
                  <a:cs typeface="Arial" pitchFamily="34" charset="0"/>
                </a:rPr>
                <a:t>lvalue</a:t>
              </a:r>
              <a:r>
                <a:rPr kumimoji="0" lang="en-US" b="1" i="0" u="none" strike="noStrike" cap="none" normalizeH="0" baseline="0" dirty="0">
                  <a:ln>
                    <a:noFill/>
                  </a:ln>
                  <a:solidFill>
                    <a:schemeClr val="tx1"/>
                  </a:solidFill>
                  <a:effectLst/>
                  <a:cs typeface="Arial" pitchFamily="34" charset="0"/>
                </a:rPr>
                <a:t> and </a:t>
              </a:r>
              <a:r>
                <a:rPr kumimoji="0" lang="en-US" b="1" i="0" u="none" strike="noStrike" cap="none" normalizeH="0" baseline="0" dirty="0" err="1">
                  <a:ln>
                    <a:noFill/>
                  </a:ln>
                  <a:solidFill>
                    <a:schemeClr val="tx1"/>
                  </a:solidFill>
                  <a:effectLst/>
                  <a:cs typeface="Arial" pitchFamily="34" charset="0"/>
                </a:rPr>
                <a:t>rvalue</a:t>
              </a:r>
              <a:r>
                <a:rPr kumimoji="0" lang="en-US" b="1" i="0" u="none" strike="noStrike" cap="none" normalizeH="0" baseline="0" dirty="0">
                  <a:ln>
                    <a:noFill/>
                  </a:ln>
                  <a:solidFill>
                    <a:schemeClr val="tx1"/>
                  </a:solidFill>
                  <a:effectLst/>
                  <a:cs typeface="Arial" pitchFamily="34" charset="0"/>
                </a:rPr>
                <a:t> types</a:t>
              </a:r>
            </a:p>
          </p:txBody>
        </p:sp>
        <p:sp>
          <p:nvSpPr>
            <p:cNvPr id="12" name="Line Callout 2 11"/>
            <p:cNvSpPr/>
            <p:nvPr/>
          </p:nvSpPr>
          <p:spPr>
            <a:xfrm>
              <a:off x="3158308" y="2060848"/>
              <a:ext cx="663808" cy="288032"/>
            </a:xfrm>
            <a:prstGeom prst="borderCallout2">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err="1"/>
                <a:t>rvalue</a:t>
              </a:r>
              <a:endParaRPr lang="en-IN" sz="1400" b="1" dirty="0"/>
            </a:p>
          </p:txBody>
        </p:sp>
        <p:pic>
          <p:nvPicPr>
            <p:cNvPr id="13" name="Picture 2"/>
            <p:cNvPicPr>
              <a:picLocks noChangeAspect="1" noChangeArrowheads="1"/>
            </p:cNvPicPr>
            <p:nvPr/>
          </p:nvPicPr>
          <p:blipFill>
            <a:blip r:embed="rId2" cstate="print"/>
            <a:srcRect/>
            <a:stretch>
              <a:fillRect/>
            </a:stretch>
          </p:blipFill>
          <p:spPr bwMode="auto">
            <a:xfrm>
              <a:off x="1835696" y="1079204"/>
              <a:ext cx="5112568" cy="5629145"/>
            </a:xfrm>
            <a:prstGeom prst="rect">
              <a:avLst/>
            </a:prstGeom>
            <a:noFill/>
            <a:ln w="9525">
              <a:noFill/>
              <a:miter lim="800000"/>
              <a:headEnd/>
              <a:tailEnd/>
            </a:ln>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17352"/>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rtlCol="0">
            <a:spAutoFit/>
          </a:bodyPr>
          <a:lstStyle/>
          <a:p>
            <a:r>
              <a:rPr lang="en-US" b="1" dirty="0"/>
              <a:t>The 3 important language features of C++ 11</a:t>
            </a:r>
            <a:endParaRPr lang="en-IN" b="1" dirty="0"/>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6" name="TextBox 5"/>
          <p:cNvSpPr txBox="1"/>
          <p:nvPr/>
        </p:nvSpPr>
        <p:spPr>
          <a:xfrm>
            <a:off x="251520" y="1040336"/>
            <a:ext cx="8424936" cy="2492990"/>
          </a:xfrm>
          <a:prstGeom prst="rect">
            <a:avLst/>
          </a:prstGeom>
          <a:noFill/>
        </p:spPr>
        <p:txBody>
          <a:bodyPr wrap="square" rtlCol="0">
            <a:spAutoFit/>
          </a:bodyPr>
          <a:lstStyle/>
          <a:p>
            <a:pPr>
              <a:buFont typeface="Arial" pitchFamily="34" charset="0"/>
              <a:buChar char="•"/>
            </a:pPr>
            <a:r>
              <a:rPr lang="en-US" sz="2400" b="1" dirty="0"/>
              <a:t>Type Inference : </a:t>
            </a:r>
          </a:p>
          <a:p>
            <a:r>
              <a:rPr lang="en-US" dirty="0"/>
              <a:t>	</a:t>
            </a:r>
          </a:p>
          <a:p>
            <a:r>
              <a:rPr lang="en-US" dirty="0"/>
              <a:t>	The C++ 11 language now provides mechanism which helps the compiler to automatically deduce the type’s of expression. </a:t>
            </a:r>
          </a:p>
          <a:p>
            <a:endParaRPr lang="en-US" sz="1200" dirty="0"/>
          </a:p>
          <a:p>
            <a:r>
              <a:rPr lang="en-US" dirty="0"/>
              <a:t>	It supports 2 different construct’s </a:t>
            </a:r>
            <a:r>
              <a:rPr lang="en-US" dirty="0" err="1"/>
              <a:t>viz</a:t>
            </a:r>
            <a:r>
              <a:rPr lang="en-US" dirty="0"/>
              <a:t>…</a:t>
            </a:r>
          </a:p>
          <a:p>
            <a:r>
              <a:rPr lang="en-US" dirty="0"/>
              <a:t>	</a:t>
            </a:r>
            <a:r>
              <a:rPr lang="en-US" sz="2400" b="1" dirty="0"/>
              <a:t>1. auto</a:t>
            </a:r>
            <a:r>
              <a:rPr lang="en-US" sz="1400" dirty="0"/>
              <a:t>   is </a:t>
            </a:r>
            <a:r>
              <a:rPr lang="en-US" sz="1600" dirty="0"/>
              <a:t>used to declaring variables</a:t>
            </a:r>
            <a:endParaRPr lang="en-US" sz="1600" b="1" dirty="0"/>
          </a:p>
          <a:p>
            <a:r>
              <a:rPr lang="en-US" sz="2400" b="1" dirty="0"/>
              <a:t>	2. </a:t>
            </a:r>
            <a:r>
              <a:rPr lang="en-US" sz="2400" b="1" dirty="0" err="1"/>
              <a:t>decltype</a:t>
            </a:r>
            <a:r>
              <a:rPr lang="en-US" sz="2400" b="1" dirty="0"/>
              <a:t> </a:t>
            </a:r>
            <a:r>
              <a:rPr lang="en-US" sz="1600" dirty="0"/>
              <a:t>is a more general tool</a:t>
            </a:r>
            <a:endParaRPr lang="en-US" sz="2400" b="1" dirty="0"/>
          </a:p>
        </p:txBody>
      </p:sp>
      <p:grpSp>
        <p:nvGrpSpPr>
          <p:cNvPr id="16" name="Group 15"/>
          <p:cNvGrpSpPr/>
          <p:nvPr/>
        </p:nvGrpSpPr>
        <p:grpSpPr>
          <a:xfrm>
            <a:off x="357158" y="3571876"/>
            <a:ext cx="7245448" cy="2774312"/>
            <a:chOff x="672836" y="2636912"/>
            <a:chExt cx="7848872" cy="3130932"/>
          </a:xfrm>
        </p:grpSpPr>
        <p:sp>
          <p:nvSpPr>
            <p:cNvPr id="8" name="Oval 7"/>
            <p:cNvSpPr/>
            <p:nvPr/>
          </p:nvSpPr>
          <p:spPr>
            <a:xfrm>
              <a:off x="3365992" y="2636912"/>
              <a:ext cx="2448272" cy="100811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tx1"/>
                  </a:solidFill>
                </a:rPr>
                <a:t>Code with Type Inference</a:t>
              </a:r>
              <a:endParaRPr lang="en-IN" b="1" dirty="0">
                <a:solidFill>
                  <a:schemeClr val="tx1"/>
                </a:solidFill>
              </a:endParaRPr>
            </a:p>
          </p:txBody>
        </p:sp>
        <p:sp>
          <p:nvSpPr>
            <p:cNvPr id="10" name="Oval 9"/>
            <p:cNvSpPr/>
            <p:nvPr/>
          </p:nvSpPr>
          <p:spPr>
            <a:xfrm>
              <a:off x="672836" y="4253284"/>
              <a:ext cx="2448272" cy="100811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tx1"/>
                  </a:solidFill>
                </a:rPr>
                <a:t>More concise</a:t>
              </a:r>
              <a:endParaRPr lang="en-IN" b="1" dirty="0">
                <a:solidFill>
                  <a:schemeClr val="tx1"/>
                </a:solidFill>
              </a:endParaRPr>
            </a:p>
          </p:txBody>
        </p:sp>
        <p:sp>
          <p:nvSpPr>
            <p:cNvPr id="11" name="Oval 10"/>
            <p:cNvSpPr/>
            <p:nvPr/>
          </p:nvSpPr>
          <p:spPr>
            <a:xfrm>
              <a:off x="3379336" y="4759732"/>
              <a:ext cx="2448272" cy="100811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tx1"/>
                  </a:solidFill>
                </a:rPr>
                <a:t>More Flexible</a:t>
              </a:r>
              <a:endParaRPr lang="en-IN" b="1" dirty="0">
                <a:solidFill>
                  <a:schemeClr val="tx1"/>
                </a:solidFill>
              </a:endParaRPr>
            </a:p>
          </p:txBody>
        </p:sp>
        <p:sp>
          <p:nvSpPr>
            <p:cNvPr id="12" name="Oval 11"/>
            <p:cNvSpPr/>
            <p:nvPr/>
          </p:nvSpPr>
          <p:spPr>
            <a:xfrm>
              <a:off x="6073436" y="4253284"/>
              <a:ext cx="2448272" cy="100811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tx1"/>
                  </a:solidFill>
                </a:rPr>
                <a:t>Less redundancy</a:t>
              </a:r>
              <a:endParaRPr lang="en-IN" b="1" dirty="0">
                <a:solidFill>
                  <a:schemeClr val="tx1"/>
                </a:solidFill>
              </a:endParaRPr>
            </a:p>
          </p:txBody>
        </p:sp>
        <p:sp>
          <p:nvSpPr>
            <p:cNvPr id="13" name="Down Arrow 12"/>
            <p:cNvSpPr/>
            <p:nvPr/>
          </p:nvSpPr>
          <p:spPr>
            <a:xfrm rot="2706143">
              <a:off x="2537458" y="3382366"/>
              <a:ext cx="612340" cy="812482"/>
            </a:xfrm>
            <a:prstGeom prst="down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50000" t="50000" r="50000" b="50000"/>
              </a:path>
              <a:tileRect/>
            </a:gra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own Arrow 13"/>
            <p:cNvSpPr/>
            <p:nvPr/>
          </p:nvSpPr>
          <p:spPr>
            <a:xfrm>
              <a:off x="4254164" y="3831244"/>
              <a:ext cx="612340" cy="812482"/>
            </a:xfrm>
            <a:prstGeom prst="down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50000" t="50000" r="50000" b="50000"/>
              </a:path>
              <a:tileRect/>
            </a:gra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own Arrow 14"/>
            <p:cNvSpPr/>
            <p:nvPr/>
          </p:nvSpPr>
          <p:spPr>
            <a:xfrm rot="18827676">
              <a:off x="5779070" y="3452902"/>
              <a:ext cx="612340" cy="812482"/>
            </a:xfrm>
            <a:prstGeom prst="down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50000" t="50000" r="50000" b="50000"/>
              </a:path>
              <a:tileRect/>
            </a:gra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aphicFrame>
        <p:nvGraphicFramePr>
          <p:cNvPr id="18" name="Diagram 17"/>
          <p:cNvGraphicFramePr/>
          <p:nvPr/>
        </p:nvGraphicFramePr>
        <p:xfrm>
          <a:off x="7199528" y="5799836"/>
          <a:ext cx="1857388" cy="10001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3</a:t>
            </a:fld>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0" y="34725"/>
            <a:ext cx="9144000" cy="6322221"/>
            <a:chOff x="0" y="34725"/>
            <a:chExt cx="9144000" cy="6322221"/>
          </a:xfrm>
        </p:grpSpPr>
        <p:sp>
          <p:nvSpPr>
            <p:cNvPr id="14" name="Snip and Round Single Corner Rectangle 1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15"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a:t>The perfect forwarding problem</a:t>
              </a:r>
            </a:p>
          </p:txBody>
        </p:sp>
        <p:sp>
          <p:nvSpPr>
            <p:cNvPr id="16" name="Rectangle 15"/>
            <p:cNvSpPr/>
            <p:nvPr/>
          </p:nvSpPr>
          <p:spPr>
            <a:xfrm>
              <a:off x="179512" y="1124744"/>
              <a:ext cx="8712968" cy="5232202"/>
            </a:xfrm>
            <a:prstGeom prst="rect">
              <a:avLst/>
            </a:prstGeom>
          </p:spPr>
          <p:txBody>
            <a:bodyPr wrap="square">
              <a:spAutoFit/>
            </a:bodyPr>
            <a:lstStyle/>
            <a:p>
              <a:pPr algn="just"/>
              <a:r>
                <a:rPr lang="en-IN" sz="1400" dirty="0"/>
                <a:t>Let’s say we would like to define a function with generic parameters that forwards its parameters </a:t>
              </a:r>
              <a:r>
                <a:rPr lang="en-IN" sz="1400" i="1" dirty="0"/>
                <a:t>perfectly</a:t>
              </a:r>
              <a:r>
                <a:rPr lang="en-IN" sz="1400" dirty="0"/>
                <a:t> to some other function.</a:t>
              </a:r>
            </a:p>
            <a:p>
              <a:endParaRPr lang="en-US" sz="1000" dirty="0"/>
            </a:p>
            <a:p>
              <a:r>
                <a:rPr lang="en-IN" sz="1400" dirty="0"/>
                <a:t>The first approach that comes to mind is:</a:t>
              </a:r>
            </a:p>
            <a:p>
              <a:endParaRPr lang="en-IN" sz="1000" dirty="0"/>
            </a:p>
            <a:p>
              <a:r>
                <a:rPr lang="fr-FR" sz="1400" dirty="0" err="1">
                  <a:solidFill>
                    <a:schemeClr val="tx2">
                      <a:lumMod val="60000"/>
                      <a:lumOff val="40000"/>
                    </a:schemeClr>
                  </a:solidFill>
                  <a:latin typeface="Courier New" pitchFamily="49" charset="0"/>
                  <a:cs typeface="Courier New" pitchFamily="49" charset="0"/>
                </a:rPr>
                <a:t>template</a:t>
              </a:r>
              <a:r>
                <a:rPr lang="fr-FR" sz="1400" dirty="0">
                  <a:latin typeface="Courier New" pitchFamily="49" charset="0"/>
                  <a:cs typeface="Courier New" pitchFamily="49" charset="0"/>
                </a:rPr>
                <a:t> &lt;</a:t>
              </a:r>
              <a:r>
                <a:rPr lang="fr-FR" sz="1400" dirty="0" err="1">
                  <a:solidFill>
                    <a:schemeClr val="tx2">
                      <a:lumMod val="60000"/>
                      <a:lumOff val="40000"/>
                    </a:schemeClr>
                  </a:solidFill>
                  <a:latin typeface="Courier New" pitchFamily="49" charset="0"/>
                  <a:cs typeface="Courier New" pitchFamily="49" charset="0"/>
                </a:rPr>
                <a:t>typename</a:t>
              </a:r>
              <a:r>
                <a:rPr lang="fr-FR" sz="1400" dirty="0">
                  <a:latin typeface="Courier New" pitchFamily="49" charset="0"/>
                  <a:cs typeface="Courier New" pitchFamily="49" charset="0"/>
                </a:rPr>
                <a:t> T1, </a:t>
              </a:r>
              <a:r>
                <a:rPr lang="fr-FR" sz="1400" dirty="0" err="1">
                  <a:solidFill>
                    <a:schemeClr val="tx2">
                      <a:lumMod val="60000"/>
                      <a:lumOff val="40000"/>
                    </a:schemeClr>
                  </a:solidFill>
                  <a:latin typeface="Courier New" pitchFamily="49" charset="0"/>
                  <a:cs typeface="Courier New" pitchFamily="49" charset="0"/>
                </a:rPr>
                <a:t>typename</a:t>
              </a:r>
              <a:r>
                <a:rPr lang="fr-FR" sz="1400" dirty="0">
                  <a:solidFill>
                    <a:schemeClr val="tx2">
                      <a:lumMod val="60000"/>
                      <a:lumOff val="40000"/>
                    </a:schemeClr>
                  </a:solidFill>
                  <a:latin typeface="Courier New" pitchFamily="49" charset="0"/>
                  <a:cs typeface="Courier New" pitchFamily="49" charset="0"/>
                </a:rPr>
                <a:t> </a:t>
              </a:r>
              <a:r>
                <a:rPr lang="fr-FR" sz="1400" dirty="0">
                  <a:latin typeface="Courier New" pitchFamily="49" charset="0"/>
                  <a:cs typeface="Courier New" pitchFamily="49" charset="0"/>
                </a:rPr>
                <a:t>T2&gt; </a:t>
              </a:r>
              <a:r>
                <a:rPr lang="fr-FR" sz="1400" dirty="0" err="1">
                  <a:solidFill>
                    <a:schemeClr val="tx2">
                      <a:lumMod val="60000"/>
                      <a:lumOff val="40000"/>
                    </a:schemeClr>
                  </a:solidFill>
                  <a:latin typeface="Courier New" pitchFamily="49" charset="0"/>
                  <a:cs typeface="Courier New" pitchFamily="49" charset="0"/>
                </a:rPr>
                <a:t>void</a:t>
              </a:r>
              <a:r>
                <a:rPr lang="fr-FR" sz="1400" dirty="0">
                  <a:latin typeface="Courier New" pitchFamily="49" charset="0"/>
                  <a:cs typeface="Courier New" pitchFamily="49" charset="0"/>
                </a:rPr>
                <a:t> </a:t>
              </a:r>
              <a:r>
                <a:rPr lang="fr-FR" sz="1400" dirty="0" err="1">
                  <a:latin typeface="Courier New" pitchFamily="49" charset="0"/>
                  <a:cs typeface="Courier New" pitchFamily="49" charset="0"/>
                </a:rPr>
                <a:t>wrapper</a:t>
              </a:r>
              <a:r>
                <a:rPr lang="fr-FR" sz="1400" dirty="0">
                  <a:latin typeface="Courier New" pitchFamily="49" charset="0"/>
                  <a:cs typeface="Courier New" pitchFamily="49" charset="0"/>
                </a:rPr>
                <a:t>(T1 &amp;e1, T2 &amp;e2) </a:t>
              </a:r>
            </a:p>
            <a:p>
              <a:r>
                <a:rPr lang="fr-FR" sz="1400" dirty="0">
                  <a:latin typeface="Courier New" pitchFamily="49" charset="0"/>
                  <a:cs typeface="Courier New" pitchFamily="49" charset="0"/>
                </a:rPr>
                <a:t>{ </a:t>
              </a:r>
            </a:p>
            <a:p>
              <a:r>
                <a:rPr lang="fr-FR" sz="1400" dirty="0">
                  <a:latin typeface="Courier New" pitchFamily="49" charset="0"/>
                  <a:cs typeface="Courier New" pitchFamily="49" charset="0"/>
                </a:rPr>
                <a:t>   </a:t>
              </a:r>
              <a:r>
                <a:rPr lang="fr-FR" sz="1400" dirty="0" err="1">
                  <a:latin typeface="Courier New" pitchFamily="49" charset="0"/>
                  <a:cs typeface="Courier New" pitchFamily="49" charset="0"/>
                </a:rPr>
                <a:t>func</a:t>
              </a:r>
              <a:r>
                <a:rPr lang="fr-FR" sz="1400" dirty="0">
                  <a:latin typeface="Courier New" pitchFamily="49" charset="0"/>
                  <a:cs typeface="Courier New" pitchFamily="49" charset="0"/>
                </a:rPr>
                <a:t>(e1, e2); </a:t>
              </a:r>
            </a:p>
            <a:p>
              <a:r>
                <a:rPr lang="fr-FR" sz="1400" dirty="0">
                  <a:latin typeface="Courier New" pitchFamily="49" charset="0"/>
                  <a:cs typeface="Courier New" pitchFamily="49" charset="0"/>
                </a:rPr>
                <a:t>}</a:t>
              </a:r>
            </a:p>
            <a:p>
              <a:endParaRPr lang="fr-FR" sz="1000" dirty="0">
                <a:latin typeface="Courier New" pitchFamily="49" charset="0"/>
                <a:cs typeface="Courier New" pitchFamily="49" charset="0"/>
              </a:endParaRPr>
            </a:p>
            <a:p>
              <a:r>
                <a:rPr lang="fr-FR" sz="1400" dirty="0">
                  <a:cs typeface="Courier New" pitchFamily="49" charset="0"/>
                </a:rPr>
                <a:t>The </a:t>
              </a:r>
              <a:r>
                <a:rPr lang="fr-FR" sz="1400" dirty="0" err="1">
                  <a:cs typeface="Courier New" pitchFamily="49" charset="0"/>
                </a:rPr>
                <a:t>above</a:t>
              </a:r>
              <a:r>
                <a:rPr lang="fr-FR" sz="1400" dirty="0">
                  <a:cs typeface="Courier New" pitchFamily="49" charset="0"/>
                </a:rPr>
                <a:t> </a:t>
              </a:r>
              <a:r>
                <a:rPr lang="fr-FR" sz="1400" dirty="0" err="1">
                  <a:cs typeface="Courier New" pitchFamily="49" charset="0"/>
                </a:rPr>
                <a:t>function</a:t>
              </a:r>
              <a:r>
                <a:rPr lang="fr-FR" sz="1400" dirty="0">
                  <a:cs typeface="Courier New" pitchFamily="49" charset="0"/>
                </a:rPr>
                <a:t> calls </a:t>
              </a:r>
              <a:r>
                <a:rPr lang="fr-FR" sz="1400" dirty="0" err="1">
                  <a:cs typeface="Courier New" pitchFamily="49" charset="0"/>
                </a:rPr>
                <a:t>would</a:t>
              </a:r>
              <a:r>
                <a:rPr lang="fr-FR" sz="1400" dirty="0">
                  <a:cs typeface="Courier New" pitchFamily="49" charset="0"/>
                </a:rPr>
                <a:t> </a:t>
              </a:r>
              <a:r>
                <a:rPr lang="fr-FR" sz="1400" dirty="0" err="1">
                  <a:cs typeface="Courier New" pitchFamily="49" charset="0"/>
                </a:rPr>
                <a:t>be</a:t>
              </a:r>
              <a:r>
                <a:rPr lang="fr-FR" sz="1400" dirty="0">
                  <a:cs typeface="Courier New" pitchFamily="49" charset="0"/>
                </a:rPr>
                <a:t> OK as long as the inputs are </a:t>
              </a:r>
              <a:r>
                <a:rPr lang="fr-FR" sz="1400" dirty="0" err="1">
                  <a:cs typeface="Courier New" pitchFamily="49" charset="0"/>
                </a:rPr>
                <a:t>lvalues</a:t>
              </a:r>
              <a:r>
                <a:rPr lang="fr-FR" sz="1400" dirty="0">
                  <a:cs typeface="Courier New" pitchFamily="49" charset="0"/>
                </a:rPr>
                <a:t>, If </a:t>
              </a:r>
              <a:r>
                <a:rPr lang="fr-FR" sz="1400" dirty="0" err="1">
                  <a:cs typeface="Courier New" pitchFamily="49" charset="0"/>
                </a:rPr>
                <a:t>rvalues</a:t>
              </a:r>
              <a:r>
                <a:rPr lang="fr-FR" sz="1400" dirty="0">
                  <a:cs typeface="Courier New" pitchFamily="49" charset="0"/>
                </a:rPr>
                <a:t> are provided as input ,</a:t>
              </a:r>
              <a:r>
                <a:rPr lang="fr-FR" sz="1400" dirty="0" err="1">
                  <a:cs typeface="Courier New" pitchFamily="49" charset="0"/>
                </a:rPr>
                <a:t>it</a:t>
              </a:r>
              <a:r>
                <a:rPr lang="fr-FR" sz="1400" dirty="0">
                  <a:cs typeface="Courier New" pitchFamily="49" charset="0"/>
                </a:rPr>
                <a:t> </a:t>
              </a:r>
              <a:r>
                <a:rPr lang="fr-FR" sz="1400" dirty="0" err="1">
                  <a:cs typeface="Courier New" pitchFamily="49" charset="0"/>
                </a:rPr>
                <a:t>would</a:t>
              </a:r>
              <a:r>
                <a:rPr lang="fr-FR" sz="1400" dirty="0">
                  <a:cs typeface="Courier New" pitchFamily="49" charset="0"/>
                </a:rPr>
                <a:t> flag-off </a:t>
              </a:r>
              <a:r>
                <a:rPr lang="fr-FR" sz="1400" dirty="0" err="1">
                  <a:cs typeface="Courier New" pitchFamily="49" charset="0"/>
                </a:rPr>
                <a:t>error</a:t>
              </a:r>
              <a:r>
                <a:rPr lang="fr-FR" sz="1400" dirty="0">
                  <a:cs typeface="Courier New" pitchFamily="49" charset="0"/>
                </a:rPr>
                <a:t>.  For </a:t>
              </a:r>
              <a:r>
                <a:rPr lang="fr-FR" sz="1400" dirty="0" err="1">
                  <a:cs typeface="Courier New" pitchFamily="49" charset="0"/>
                </a:rPr>
                <a:t>eg</a:t>
              </a:r>
              <a:r>
                <a:rPr lang="fr-FR" sz="1400" dirty="0">
                  <a:cs typeface="Courier New" pitchFamily="49" charset="0"/>
                </a:rPr>
                <a:t>:-</a:t>
              </a:r>
            </a:p>
            <a:p>
              <a:endParaRPr lang="fr-FR" sz="1400" dirty="0">
                <a:latin typeface="Courier New" pitchFamily="49" charset="0"/>
                <a:cs typeface="Courier New" pitchFamily="49" charset="0"/>
              </a:endParaRPr>
            </a:p>
            <a:p>
              <a:pPr lvl="1"/>
              <a:r>
                <a:rPr lang="fr-FR" sz="1400" dirty="0" err="1">
                  <a:solidFill>
                    <a:schemeClr val="tx2">
                      <a:lumMod val="60000"/>
                      <a:lumOff val="40000"/>
                    </a:schemeClr>
                  </a:solidFill>
                  <a:latin typeface="Courier New" pitchFamily="49" charset="0"/>
                  <a:cs typeface="Courier New" pitchFamily="49" charset="0"/>
                </a:rPr>
                <a:t>int</a:t>
              </a:r>
              <a:r>
                <a:rPr lang="fr-FR" sz="1400" dirty="0">
                  <a:latin typeface="Courier New" pitchFamily="49" charset="0"/>
                  <a:cs typeface="Courier New" pitchFamily="49" charset="0"/>
                </a:rPr>
                <a:t> a=…;  </a:t>
              </a:r>
              <a:r>
                <a:rPr lang="fr-FR" sz="1400" dirty="0" err="1">
                  <a:solidFill>
                    <a:schemeClr val="tx2">
                      <a:lumMod val="60000"/>
                      <a:lumOff val="40000"/>
                    </a:schemeClr>
                  </a:solidFill>
                  <a:latin typeface="Courier New" pitchFamily="49" charset="0"/>
                  <a:cs typeface="Courier New" pitchFamily="49" charset="0"/>
                </a:rPr>
                <a:t>float</a:t>
              </a:r>
              <a:r>
                <a:rPr lang="fr-FR" sz="1400" dirty="0">
                  <a:latin typeface="Courier New" pitchFamily="49" charset="0"/>
                  <a:cs typeface="Courier New" pitchFamily="49" charset="0"/>
                </a:rPr>
                <a:t> b=..;</a:t>
              </a:r>
            </a:p>
            <a:p>
              <a:pPr lvl="1"/>
              <a:r>
                <a:rPr lang="fr-FR" sz="1400" dirty="0" err="1">
                  <a:latin typeface="Courier New" pitchFamily="49" charset="0"/>
                  <a:cs typeface="Courier New" pitchFamily="49" charset="0"/>
                </a:rPr>
                <a:t>wrapper</a:t>
              </a:r>
              <a:r>
                <a:rPr lang="fr-FR" sz="1400" dirty="0">
                  <a:latin typeface="Courier New" pitchFamily="49" charset="0"/>
                  <a:cs typeface="Courier New" pitchFamily="49" charset="0"/>
                </a:rPr>
                <a:t>(</a:t>
              </a:r>
              <a:r>
                <a:rPr lang="fr-FR" sz="1400" dirty="0" err="1">
                  <a:latin typeface="Courier New" pitchFamily="49" charset="0"/>
                  <a:cs typeface="Courier New" pitchFamily="49" charset="0"/>
                </a:rPr>
                <a:t>a,b</a:t>
              </a:r>
              <a:r>
                <a:rPr lang="fr-FR" sz="1400" dirty="0">
                  <a:latin typeface="Courier New" pitchFamily="49" charset="0"/>
                  <a:cs typeface="Courier New" pitchFamily="49" charset="0"/>
                </a:rPr>
                <a:t>);   </a:t>
              </a:r>
              <a:r>
                <a:rPr lang="fr-FR" sz="1400" dirty="0">
                  <a:solidFill>
                    <a:srgbClr val="00B050"/>
                  </a:solidFill>
                  <a:latin typeface="Courier New" pitchFamily="49" charset="0"/>
                  <a:cs typeface="Courier New" pitchFamily="49" charset="0"/>
                </a:rPr>
                <a:t>// OK </a:t>
              </a:r>
              <a:r>
                <a:rPr lang="fr-FR" sz="1400" dirty="0" err="1">
                  <a:solidFill>
                    <a:srgbClr val="00B050"/>
                  </a:solidFill>
                  <a:latin typeface="Courier New" pitchFamily="49" charset="0"/>
                  <a:cs typeface="Courier New" pitchFamily="49" charset="0"/>
                </a:rPr>
                <a:t>will</a:t>
              </a:r>
              <a:r>
                <a:rPr lang="fr-FR" sz="1400" dirty="0">
                  <a:solidFill>
                    <a:srgbClr val="00B050"/>
                  </a:solidFill>
                  <a:latin typeface="Courier New" pitchFamily="49" charset="0"/>
                  <a:cs typeface="Courier New" pitchFamily="49" charset="0"/>
                </a:rPr>
                <a:t> compile</a:t>
              </a:r>
            </a:p>
            <a:p>
              <a:pPr lvl="1"/>
              <a:r>
                <a:rPr lang="fr-FR" sz="1400" dirty="0" err="1">
                  <a:latin typeface="Courier New" pitchFamily="49" charset="0"/>
                  <a:cs typeface="Courier New" pitchFamily="49" charset="0"/>
                </a:rPr>
                <a:t>wrapper</a:t>
              </a:r>
              <a:r>
                <a:rPr lang="fr-FR" sz="1400" dirty="0">
                  <a:latin typeface="Courier New" pitchFamily="49" charset="0"/>
                  <a:cs typeface="Courier New" pitchFamily="49" charset="0"/>
                </a:rPr>
                <a:t>(10, 12.34f);  </a:t>
              </a:r>
              <a:r>
                <a:rPr lang="fr-FR" sz="1400" dirty="0">
                  <a:solidFill>
                    <a:srgbClr val="00B050"/>
                  </a:solidFill>
                  <a:latin typeface="Courier New" pitchFamily="49" charset="0"/>
                  <a:cs typeface="Courier New" pitchFamily="49" charset="0"/>
                </a:rPr>
                <a:t>//ERROR </a:t>
              </a:r>
              <a:r>
                <a:rPr lang="fr-FR" sz="1400" dirty="0" err="1">
                  <a:solidFill>
                    <a:srgbClr val="00B050"/>
                  </a:solidFill>
                  <a:latin typeface="Courier New" pitchFamily="49" charset="0"/>
                  <a:cs typeface="Courier New" pitchFamily="49" charset="0"/>
                </a:rPr>
                <a:t>will</a:t>
              </a:r>
              <a:r>
                <a:rPr lang="fr-FR" sz="1400" dirty="0">
                  <a:solidFill>
                    <a:srgbClr val="00B050"/>
                  </a:solidFill>
                  <a:latin typeface="Courier New" pitchFamily="49" charset="0"/>
                  <a:cs typeface="Courier New" pitchFamily="49" charset="0"/>
                </a:rPr>
                <a:t> not compile </a:t>
              </a:r>
            </a:p>
            <a:p>
              <a:endParaRPr lang="fr-FR" sz="1000" dirty="0">
                <a:latin typeface="Courier New" pitchFamily="49" charset="0"/>
                <a:cs typeface="Courier New" pitchFamily="49" charset="0"/>
              </a:endParaRPr>
            </a:p>
            <a:p>
              <a:r>
                <a:rPr lang="en-IN" sz="1400" dirty="0"/>
                <a:t>What remains is the brute-force approach , define overloads for both const and non-const references:</a:t>
              </a:r>
            </a:p>
            <a:p>
              <a:endParaRPr lang="en-IN" sz="1400" dirty="0"/>
            </a:p>
            <a:p>
              <a:r>
                <a:rPr lang="fr-FR" sz="1400" dirty="0" err="1">
                  <a:solidFill>
                    <a:schemeClr val="tx2">
                      <a:lumMod val="60000"/>
                      <a:lumOff val="40000"/>
                    </a:schemeClr>
                  </a:solidFill>
                  <a:latin typeface="Courier New" pitchFamily="49" charset="0"/>
                  <a:cs typeface="Courier New" pitchFamily="49" charset="0"/>
                </a:rPr>
                <a:t>template</a:t>
              </a:r>
              <a:r>
                <a:rPr lang="fr-FR" sz="1400" dirty="0">
                  <a:latin typeface="Courier New" pitchFamily="49" charset="0"/>
                  <a:cs typeface="Courier New" pitchFamily="49" charset="0"/>
                </a:rPr>
                <a:t> &lt;</a:t>
              </a:r>
              <a:r>
                <a:rPr lang="fr-FR" sz="1400" dirty="0" err="1">
                  <a:solidFill>
                    <a:schemeClr val="tx2">
                      <a:lumMod val="60000"/>
                      <a:lumOff val="40000"/>
                    </a:schemeClr>
                  </a:solidFill>
                  <a:latin typeface="Courier New" pitchFamily="49" charset="0"/>
                  <a:cs typeface="Courier New" pitchFamily="49" charset="0"/>
                </a:rPr>
                <a:t>typename</a:t>
              </a:r>
              <a:r>
                <a:rPr lang="fr-FR" sz="1400" dirty="0">
                  <a:latin typeface="Courier New" pitchFamily="49" charset="0"/>
                  <a:cs typeface="Courier New" pitchFamily="49" charset="0"/>
                </a:rPr>
                <a:t> T1, </a:t>
              </a:r>
              <a:r>
                <a:rPr lang="fr-FR" sz="1400" dirty="0" err="1">
                  <a:solidFill>
                    <a:schemeClr val="tx2">
                      <a:lumMod val="60000"/>
                      <a:lumOff val="40000"/>
                    </a:schemeClr>
                  </a:solidFill>
                  <a:latin typeface="Courier New" pitchFamily="49" charset="0"/>
                  <a:cs typeface="Courier New" pitchFamily="49" charset="0"/>
                </a:rPr>
                <a:t>typename</a:t>
              </a:r>
              <a:r>
                <a:rPr lang="fr-FR" sz="1400" dirty="0">
                  <a:solidFill>
                    <a:schemeClr val="tx2">
                      <a:lumMod val="60000"/>
                      <a:lumOff val="40000"/>
                    </a:schemeClr>
                  </a:solidFill>
                  <a:latin typeface="Courier New" pitchFamily="49" charset="0"/>
                  <a:cs typeface="Courier New" pitchFamily="49" charset="0"/>
                </a:rPr>
                <a:t> </a:t>
              </a:r>
              <a:r>
                <a:rPr lang="fr-FR" sz="1400" dirty="0">
                  <a:latin typeface="Courier New" pitchFamily="49" charset="0"/>
                  <a:cs typeface="Courier New" pitchFamily="49" charset="0"/>
                </a:rPr>
                <a:t>T2&gt; </a:t>
              </a:r>
              <a:r>
                <a:rPr lang="fr-FR" sz="1400" dirty="0" err="1">
                  <a:solidFill>
                    <a:schemeClr val="tx2">
                      <a:lumMod val="60000"/>
                      <a:lumOff val="40000"/>
                    </a:schemeClr>
                  </a:solidFill>
                  <a:latin typeface="Courier New" pitchFamily="49" charset="0"/>
                  <a:cs typeface="Courier New" pitchFamily="49" charset="0"/>
                </a:rPr>
                <a:t>void</a:t>
              </a:r>
              <a:r>
                <a:rPr lang="fr-FR" sz="1400" dirty="0">
                  <a:latin typeface="Courier New" pitchFamily="49" charset="0"/>
                  <a:cs typeface="Courier New" pitchFamily="49" charset="0"/>
                </a:rPr>
                <a:t> </a:t>
              </a:r>
              <a:r>
                <a:rPr lang="fr-FR" sz="1400" dirty="0" err="1">
                  <a:latin typeface="Courier New" pitchFamily="49" charset="0"/>
                  <a:cs typeface="Courier New" pitchFamily="49" charset="0"/>
                </a:rPr>
                <a:t>wrapper</a:t>
              </a:r>
              <a:r>
                <a:rPr lang="fr-FR" sz="1400" dirty="0">
                  <a:latin typeface="Courier New" pitchFamily="49" charset="0"/>
                  <a:cs typeface="Courier New" pitchFamily="49" charset="0"/>
                </a:rPr>
                <a:t>(T1 &amp;e1, T2 &amp;e2){ }</a:t>
              </a:r>
            </a:p>
            <a:p>
              <a:r>
                <a:rPr lang="fr-FR" sz="1400" dirty="0" err="1">
                  <a:solidFill>
                    <a:schemeClr val="tx2">
                      <a:lumMod val="60000"/>
                      <a:lumOff val="40000"/>
                    </a:schemeClr>
                  </a:solidFill>
                  <a:latin typeface="Courier New" pitchFamily="49" charset="0"/>
                  <a:cs typeface="Courier New" pitchFamily="49" charset="0"/>
                </a:rPr>
                <a:t>template</a:t>
              </a:r>
              <a:r>
                <a:rPr lang="fr-FR" sz="1400" dirty="0">
                  <a:latin typeface="Courier New" pitchFamily="49" charset="0"/>
                  <a:cs typeface="Courier New" pitchFamily="49" charset="0"/>
                </a:rPr>
                <a:t> &lt;</a:t>
              </a:r>
              <a:r>
                <a:rPr lang="fr-FR" sz="1400" dirty="0" err="1">
                  <a:solidFill>
                    <a:schemeClr val="tx2">
                      <a:lumMod val="60000"/>
                      <a:lumOff val="40000"/>
                    </a:schemeClr>
                  </a:solidFill>
                  <a:latin typeface="Courier New" pitchFamily="49" charset="0"/>
                  <a:cs typeface="Courier New" pitchFamily="49" charset="0"/>
                </a:rPr>
                <a:t>typename</a:t>
              </a:r>
              <a:r>
                <a:rPr lang="fr-FR" sz="1400" dirty="0">
                  <a:latin typeface="Courier New" pitchFamily="49" charset="0"/>
                  <a:cs typeface="Courier New" pitchFamily="49" charset="0"/>
                </a:rPr>
                <a:t> T1, </a:t>
              </a:r>
              <a:r>
                <a:rPr lang="fr-FR" sz="1400" dirty="0" err="1">
                  <a:solidFill>
                    <a:schemeClr val="tx2">
                      <a:lumMod val="60000"/>
                      <a:lumOff val="40000"/>
                    </a:schemeClr>
                  </a:solidFill>
                  <a:latin typeface="Courier New" pitchFamily="49" charset="0"/>
                  <a:cs typeface="Courier New" pitchFamily="49" charset="0"/>
                </a:rPr>
                <a:t>typename</a:t>
              </a:r>
              <a:r>
                <a:rPr lang="fr-FR" sz="1400" dirty="0">
                  <a:solidFill>
                    <a:schemeClr val="tx2">
                      <a:lumMod val="60000"/>
                      <a:lumOff val="40000"/>
                    </a:schemeClr>
                  </a:solidFill>
                  <a:latin typeface="Courier New" pitchFamily="49" charset="0"/>
                  <a:cs typeface="Courier New" pitchFamily="49" charset="0"/>
                </a:rPr>
                <a:t> </a:t>
              </a:r>
              <a:r>
                <a:rPr lang="fr-FR" sz="1400" dirty="0">
                  <a:latin typeface="Courier New" pitchFamily="49" charset="0"/>
                  <a:cs typeface="Courier New" pitchFamily="49" charset="0"/>
                </a:rPr>
                <a:t>T2&gt; </a:t>
              </a:r>
              <a:r>
                <a:rPr lang="fr-FR" sz="1400" dirty="0" err="1">
                  <a:solidFill>
                    <a:schemeClr val="tx2">
                      <a:lumMod val="60000"/>
                      <a:lumOff val="40000"/>
                    </a:schemeClr>
                  </a:solidFill>
                  <a:latin typeface="Courier New" pitchFamily="49" charset="0"/>
                  <a:cs typeface="Courier New" pitchFamily="49" charset="0"/>
                </a:rPr>
                <a:t>void</a:t>
              </a:r>
              <a:r>
                <a:rPr lang="fr-FR" sz="1400" dirty="0">
                  <a:latin typeface="Courier New" pitchFamily="49" charset="0"/>
                  <a:cs typeface="Courier New" pitchFamily="49" charset="0"/>
                </a:rPr>
                <a:t> </a:t>
              </a:r>
              <a:r>
                <a:rPr lang="fr-FR" sz="1400" dirty="0" err="1">
                  <a:latin typeface="Courier New" pitchFamily="49" charset="0"/>
                  <a:cs typeface="Courier New" pitchFamily="49" charset="0"/>
                </a:rPr>
                <a:t>wrapper</a:t>
              </a:r>
              <a:r>
                <a:rPr lang="fr-FR" sz="1400" dirty="0">
                  <a:latin typeface="Courier New" pitchFamily="49" charset="0"/>
                  <a:cs typeface="Courier New" pitchFamily="49" charset="0"/>
                </a:rPr>
                <a:t>(</a:t>
              </a:r>
              <a:r>
                <a:rPr lang="fr-FR" sz="1400" dirty="0" err="1">
                  <a:latin typeface="Courier New" pitchFamily="49" charset="0"/>
                  <a:cs typeface="Courier New" pitchFamily="49" charset="0"/>
                </a:rPr>
                <a:t>const</a:t>
              </a:r>
              <a:r>
                <a:rPr lang="fr-FR" sz="1400" dirty="0">
                  <a:latin typeface="Courier New" pitchFamily="49" charset="0"/>
                  <a:cs typeface="Courier New" pitchFamily="49" charset="0"/>
                </a:rPr>
                <a:t> T1 &amp;e1, T2 &amp;e2){}</a:t>
              </a:r>
            </a:p>
            <a:p>
              <a:r>
                <a:rPr lang="fr-FR" sz="1400" dirty="0" err="1">
                  <a:solidFill>
                    <a:schemeClr val="tx2">
                      <a:lumMod val="60000"/>
                      <a:lumOff val="40000"/>
                    </a:schemeClr>
                  </a:solidFill>
                  <a:latin typeface="Courier New" pitchFamily="49" charset="0"/>
                  <a:cs typeface="Courier New" pitchFamily="49" charset="0"/>
                </a:rPr>
                <a:t>template</a:t>
              </a:r>
              <a:r>
                <a:rPr lang="fr-FR" sz="1400" dirty="0">
                  <a:latin typeface="Courier New" pitchFamily="49" charset="0"/>
                  <a:cs typeface="Courier New" pitchFamily="49" charset="0"/>
                </a:rPr>
                <a:t> &lt;</a:t>
              </a:r>
              <a:r>
                <a:rPr lang="fr-FR" sz="1400" dirty="0" err="1">
                  <a:solidFill>
                    <a:schemeClr val="tx2">
                      <a:lumMod val="60000"/>
                      <a:lumOff val="40000"/>
                    </a:schemeClr>
                  </a:solidFill>
                  <a:latin typeface="Courier New" pitchFamily="49" charset="0"/>
                  <a:cs typeface="Courier New" pitchFamily="49" charset="0"/>
                </a:rPr>
                <a:t>typename</a:t>
              </a:r>
              <a:r>
                <a:rPr lang="fr-FR" sz="1400" dirty="0">
                  <a:latin typeface="Courier New" pitchFamily="49" charset="0"/>
                  <a:cs typeface="Courier New" pitchFamily="49" charset="0"/>
                </a:rPr>
                <a:t> T1, </a:t>
              </a:r>
              <a:r>
                <a:rPr lang="fr-FR" sz="1400" dirty="0" err="1">
                  <a:solidFill>
                    <a:schemeClr val="tx2">
                      <a:lumMod val="60000"/>
                      <a:lumOff val="40000"/>
                    </a:schemeClr>
                  </a:solidFill>
                  <a:latin typeface="Courier New" pitchFamily="49" charset="0"/>
                  <a:cs typeface="Courier New" pitchFamily="49" charset="0"/>
                </a:rPr>
                <a:t>typename</a:t>
              </a:r>
              <a:r>
                <a:rPr lang="fr-FR" sz="1400" dirty="0">
                  <a:solidFill>
                    <a:schemeClr val="tx2">
                      <a:lumMod val="60000"/>
                      <a:lumOff val="40000"/>
                    </a:schemeClr>
                  </a:solidFill>
                  <a:latin typeface="Courier New" pitchFamily="49" charset="0"/>
                  <a:cs typeface="Courier New" pitchFamily="49" charset="0"/>
                </a:rPr>
                <a:t> </a:t>
              </a:r>
              <a:r>
                <a:rPr lang="fr-FR" sz="1400" dirty="0">
                  <a:latin typeface="Courier New" pitchFamily="49" charset="0"/>
                  <a:cs typeface="Courier New" pitchFamily="49" charset="0"/>
                </a:rPr>
                <a:t>T2&gt; </a:t>
              </a:r>
              <a:r>
                <a:rPr lang="fr-FR" sz="1400" dirty="0" err="1">
                  <a:solidFill>
                    <a:schemeClr val="tx2">
                      <a:lumMod val="60000"/>
                      <a:lumOff val="40000"/>
                    </a:schemeClr>
                  </a:solidFill>
                  <a:latin typeface="Courier New" pitchFamily="49" charset="0"/>
                  <a:cs typeface="Courier New" pitchFamily="49" charset="0"/>
                </a:rPr>
                <a:t>void</a:t>
              </a:r>
              <a:r>
                <a:rPr lang="fr-FR" sz="1400" dirty="0">
                  <a:latin typeface="Courier New" pitchFamily="49" charset="0"/>
                  <a:cs typeface="Courier New" pitchFamily="49" charset="0"/>
                </a:rPr>
                <a:t> </a:t>
              </a:r>
              <a:r>
                <a:rPr lang="fr-FR" sz="1400" dirty="0" err="1">
                  <a:latin typeface="Courier New" pitchFamily="49" charset="0"/>
                  <a:cs typeface="Courier New" pitchFamily="49" charset="0"/>
                </a:rPr>
                <a:t>wrapper</a:t>
              </a:r>
              <a:r>
                <a:rPr lang="fr-FR" sz="1400" dirty="0">
                  <a:latin typeface="Courier New" pitchFamily="49" charset="0"/>
                  <a:cs typeface="Courier New" pitchFamily="49" charset="0"/>
                </a:rPr>
                <a:t>(T1 &amp;e1, </a:t>
              </a:r>
              <a:r>
                <a:rPr lang="fr-FR" sz="1400" dirty="0" err="1">
                  <a:latin typeface="Courier New" pitchFamily="49" charset="0"/>
                  <a:cs typeface="Courier New" pitchFamily="49" charset="0"/>
                </a:rPr>
                <a:t>const</a:t>
              </a:r>
              <a:r>
                <a:rPr lang="fr-FR" sz="1400" dirty="0">
                  <a:latin typeface="Courier New" pitchFamily="49" charset="0"/>
                  <a:cs typeface="Courier New" pitchFamily="49" charset="0"/>
                </a:rPr>
                <a:t> T2 &amp;e2){ }</a:t>
              </a:r>
            </a:p>
            <a:p>
              <a:r>
                <a:rPr lang="fr-FR" sz="1400" dirty="0" err="1">
                  <a:solidFill>
                    <a:schemeClr val="tx2">
                      <a:lumMod val="60000"/>
                      <a:lumOff val="40000"/>
                    </a:schemeClr>
                  </a:solidFill>
                  <a:latin typeface="Courier New" pitchFamily="49" charset="0"/>
                  <a:cs typeface="Courier New" pitchFamily="49" charset="0"/>
                </a:rPr>
                <a:t>template</a:t>
              </a:r>
              <a:r>
                <a:rPr lang="fr-FR" sz="1400" dirty="0">
                  <a:latin typeface="Courier New" pitchFamily="49" charset="0"/>
                  <a:cs typeface="Courier New" pitchFamily="49" charset="0"/>
                </a:rPr>
                <a:t> &lt;</a:t>
              </a:r>
              <a:r>
                <a:rPr lang="fr-FR" sz="1400" dirty="0" err="1">
                  <a:solidFill>
                    <a:schemeClr val="tx2">
                      <a:lumMod val="60000"/>
                      <a:lumOff val="40000"/>
                    </a:schemeClr>
                  </a:solidFill>
                  <a:latin typeface="Courier New" pitchFamily="49" charset="0"/>
                  <a:cs typeface="Courier New" pitchFamily="49" charset="0"/>
                </a:rPr>
                <a:t>typename</a:t>
              </a:r>
              <a:r>
                <a:rPr lang="fr-FR" sz="1400" dirty="0">
                  <a:latin typeface="Courier New" pitchFamily="49" charset="0"/>
                  <a:cs typeface="Courier New" pitchFamily="49" charset="0"/>
                </a:rPr>
                <a:t> T1, </a:t>
              </a:r>
              <a:r>
                <a:rPr lang="fr-FR" sz="1400" dirty="0" err="1">
                  <a:solidFill>
                    <a:schemeClr val="tx2">
                      <a:lumMod val="60000"/>
                      <a:lumOff val="40000"/>
                    </a:schemeClr>
                  </a:solidFill>
                  <a:latin typeface="Courier New" pitchFamily="49" charset="0"/>
                  <a:cs typeface="Courier New" pitchFamily="49" charset="0"/>
                </a:rPr>
                <a:t>typename</a:t>
              </a:r>
              <a:r>
                <a:rPr lang="fr-FR" sz="1400" dirty="0">
                  <a:solidFill>
                    <a:schemeClr val="tx2">
                      <a:lumMod val="60000"/>
                      <a:lumOff val="40000"/>
                    </a:schemeClr>
                  </a:solidFill>
                  <a:latin typeface="Courier New" pitchFamily="49" charset="0"/>
                  <a:cs typeface="Courier New" pitchFamily="49" charset="0"/>
                </a:rPr>
                <a:t> </a:t>
              </a:r>
              <a:r>
                <a:rPr lang="fr-FR" sz="1400" dirty="0">
                  <a:latin typeface="Courier New" pitchFamily="49" charset="0"/>
                  <a:cs typeface="Courier New" pitchFamily="49" charset="0"/>
                </a:rPr>
                <a:t>T2&gt; </a:t>
              </a:r>
              <a:r>
                <a:rPr lang="fr-FR" sz="1400" dirty="0" err="1">
                  <a:solidFill>
                    <a:schemeClr val="tx2">
                      <a:lumMod val="60000"/>
                      <a:lumOff val="40000"/>
                    </a:schemeClr>
                  </a:solidFill>
                  <a:latin typeface="Courier New" pitchFamily="49" charset="0"/>
                  <a:cs typeface="Courier New" pitchFamily="49" charset="0"/>
                </a:rPr>
                <a:t>void</a:t>
              </a:r>
              <a:r>
                <a:rPr lang="fr-FR" sz="1400" dirty="0">
                  <a:latin typeface="Courier New" pitchFamily="49" charset="0"/>
                  <a:cs typeface="Courier New" pitchFamily="49" charset="0"/>
                </a:rPr>
                <a:t> </a:t>
              </a:r>
              <a:r>
                <a:rPr lang="fr-FR" sz="1400" dirty="0" err="1">
                  <a:latin typeface="Courier New" pitchFamily="49" charset="0"/>
                  <a:cs typeface="Courier New" pitchFamily="49" charset="0"/>
                </a:rPr>
                <a:t>wrapper</a:t>
              </a:r>
              <a:r>
                <a:rPr lang="fr-FR" sz="1400" dirty="0">
                  <a:latin typeface="Courier New" pitchFamily="49" charset="0"/>
                  <a:cs typeface="Courier New" pitchFamily="49" charset="0"/>
                </a:rPr>
                <a:t>(</a:t>
              </a:r>
              <a:r>
                <a:rPr lang="fr-FR" sz="1400" dirty="0" err="1">
                  <a:latin typeface="Courier New" pitchFamily="49" charset="0"/>
                  <a:cs typeface="Courier New" pitchFamily="49" charset="0"/>
                </a:rPr>
                <a:t>const</a:t>
              </a:r>
              <a:r>
                <a:rPr lang="fr-FR" sz="1400" dirty="0">
                  <a:latin typeface="Courier New" pitchFamily="49" charset="0"/>
                  <a:cs typeface="Courier New" pitchFamily="49" charset="0"/>
                </a:rPr>
                <a:t> T1 &amp;e1, </a:t>
              </a:r>
              <a:r>
                <a:rPr lang="fr-FR" sz="1400" dirty="0" err="1">
                  <a:latin typeface="Courier New" pitchFamily="49" charset="0"/>
                  <a:cs typeface="Courier New" pitchFamily="49" charset="0"/>
                </a:rPr>
                <a:t>const</a:t>
              </a:r>
              <a:r>
                <a:rPr lang="fr-FR" sz="1400" dirty="0">
                  <a:latin typeface="Courier New" pitchFamily="49" charset="0"/>
                  <a:cs typeface="Courier New" pitchFamily="49" charset="0"/>
                </a:rPr>
                <a:t> T2 &amp;e2){ }</a:t>
              </a:r>
            </a:p>
            <a:p>
              <a:endParaRPr lang="fr-FR" sz="1400" dirty="0">
                <a:latin typeface="Courier New" pitchFamily="49" charset="0"/>
                <a:cs typeface="Courier New" pitchFamily="49" charset="0"/>
              </a:endParaRPr>
            </a:p>
            <a:p>
              <a:r>
                <a:rPr lang="fr-FR" sz="1400" dirty="0">
                  <a:cs typeface="Courier New" pitchFamily="49" charset="0"/>
                </a:rPr>
                <a:t>Just  imagine the exponential explosion of </a:t>
              </a:r>
              <a:r>
                <a:rPr lang="fr-FR" sz="1400" dirty="0">
                  <a:latin typeface="Courier New" pitchFamily="49" charset="0"/>
                  <a:cs typeface="Courier New" pitchFamily="49" charset="0"/>
                </a:rPr>
                <a:t>‘</a:t>
              </a:r>
              <a:r>
                <a:rPr lang="fr-FR" sz="1400" dirty="0" err="1">
                  <a:latin typeface="Courier New" pitchFamily="49" charset="0"/>
                  <a:cs typeface="Courier New" pitchFamily="49" charset="0"/>
                </a:rPr>
                <a:t>wrapper</a:t>
              </a:r>
              <a:r>
                <a:rPr lang="fr-FR" sz="1400" dirty="0">
                  <a:latin typeface="Courier New" pitchFamily="49" charset="0"/>
                  <a:cs typeface="Courier New" pitchFamily="49" charset="0"/>
                </a:rPr>
                <a:t>’ </a:t>
              </a:r>
              <a:r>
                <a:rPr lang="fr-FR" sz="1400" dirty="0" err="1">
                  <a:cs typeface="Courier New" pitchFamily="49" charset="0"/>
                </a:rPr>
                <a:t>getting</a:t>
              </a:r>
              <a:r>
                <a:rPr lang="fr-FR" sz="1400" dirty="0">
                  <a:cs typeface="Courier New" pitchFamily="49" charset="0"/>
                </a:rPr>
                <a:t> </a:t>
              </a:r>
              <a:r>
                <a:rPr lang="fr-FR" sz="1400" dirty="0" err="1">
                  <a:cs typeface="Courier New" pitchFamily="49" charset="0"/>
                </a:rPr>
                <a:t>overloaded</a:t>
              </a:r>
              <a:r>
                <a:rPr lang="fr-FR" sz="1400" dirty="0">
                  <a:cs typeface="Courier New" pitchFamily="49" charset="0"/>
                </a:rPr>
                <a:t>.. This isn’t a clearly  scalable solution.</a:t>
              </a:r>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30</a:t>
            </a:fld>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34725"/>
            <a:ext cx="9144000" cy="6661355"/>
            <a:chOff x="0" y="34725"/>
            <a:chExt cx="9144000" cy="6661355"/>
          </a:xfrm>
        </p:grpSpPr>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6"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a:t>Reference collapsing and special type deduction for </a:t>
              </a:r>
              <a:r>
                <a:rPr lang="en-IN" b="1" dirty="0" err="1"/>
                <a:t>rvalues</a:t>
              </a:r>
              <a:endParaRPr lang="en-IN" b="1" dirty="0"/>
            </a:p>
          </p:txBody>
        </p:sp>
        <p:sp>
          <p:nvSpPr>
            <p:cNvPr id="7" name="Rectangle 6"/>
            <p:cNvSpPr/>
            <p:nvPr/>
          </p:nvSpPr>
          <p:spPr>
            <a:xfrm>
              <a:off x="323528" y="1196752"/>
              <a:ext cx="8496944" cy="5499328"/>
            </a:xfrm>
            <a:prstGeom prst="rect">
              <a:avLst/>
            </a:prstGeom>
          </p:spPr>
          <p:txBody>
            <a:bodyPr wrap="square">
              <a:spAutoFit/>
            </a:bodyPr>
            <a:lstStyle/>
            <a:p>
              <a:r>
                <a:rPr lang="en-IN" dirty="0"/>
                <a:t>Taking a reference to a reference is illegal in C++. However, it can sometimes arise in the context of templates and type deduction:</a:t>
              </a:r>
            </a:p>
            <a:p>
              <a:endParaRPr lang="en-US" dirty="0"/>
            </a:p>
            <a:p>
              <a:r>
                <a:rPr lang="en-IN" dirty="0">
                  <a:solidFill>
                    <a:schemeClr val="tx2">
                      <a:lumMod val="60000"/>
                      <a:lumOff val="40000"/>
                    </a:schemeClr>
                  </a:solidFill>
                  <a:latin typeface="Courier New" pitchFamily="49" charset="0"/>
                  <a:cs typeface="Courier New" pitchFamily="49" charset="0"/>
                </a:rPr>
                <a:t>template </a:t>
              </a:r>
              <a:r>
                <a:rPr lang="en-IN" dirty="0">
                  <a:latin typeface="Courier New" pitchFamily="49" charset="0"/>
                  <a:cs typeface="Courier New" pitchFamily="49" charset="0"/>
                </a:rPr>
                <a:t>&lt;</a:t>
              </a:r>
              <a:r>
                <a:rPr lang="en-IN" dirty="0" err="1">
                  <a:solidFill>
                    <a:schemeClr val="tx2">
                      <a:lumMod val="60000"/>
                      <a:lumOff val="40000"/>
                    </a:schemeClr>
                  </a:solidFill>
                  <a:latin typeface="Courier New" pitchFamily="49" charset="0"/>
                  <a:cs typeface="Courier New" pitchFamily="49" charset="0"/>
                </a:rPr>
                <a:t>typename</a:t>
              </a:r>
              <a:r>
                <a:rPr lang="en-IN" dirty="0">
                  <a:latin typeface="Courier New" pitchFamily="49" charset="0"/>
                  <a:cs typeface="Courier New" pitchFamily="49" charset="0"/>
                </a:rPr>
                <a:t> T&gt; </a:t>
              </a:r>
              <a:r>
                <a:rPr lang="en-IN" dirty="0">
                  <a:solidFill>
                    <a:schemeClr val="tx2">
                      <a:lumMod val="60000"/>
                      <a:lumOff val="40000"/>
                    </a:schemeClr>
                  </a:solidFill>
                  <a:latin typeface="Courier New" pitchFamily="49" charset="0"/>
                  <a:cs typeface="Courier New" pitchFamily="49" charset="0"/>
                </a:rPr>
                <a:t>void</a:t>
              </a:r>
              <a:r>
                <a:rPr lang="en-IN" dirty="0">
                  <a:latin typeface="Courier New" pitchFamily="49" charset="0"/>
                  <a:cs typeface="Courier New" pitchFamily="49" charset="0"/>
                </a:rPr>
                <a:t> </a:t>
              </a:r>
              <a:r>
                <a:rPr lang="en-IN" dirty="0" err="1">
                  <a:latin typeface="Courier New" pitchFamily="49" charset="0"/>
                  <a:cs typeface="Courier New" pitchFamily="49" charset="0"/>
                </a:rPr>
                <a:t>baz</a:t>
              </a:r>
              <a:r>
                <a:rPr lang="en-IN" dirty="0">
                  <a:latin typeface="Courier New" pitchFamily="49" charset="0"/>
                  <a:cs typeface="Courier New" pitchFamily="49" charset="0"/>
                </a:rPr>
                <a:t>(T </a:t>
              </a:r>
              <a:r>
                <a:rPr lang="en-IN" dirty="0" err="1">
                  <a:latin typeface="Courier New" pitchFamily="49" charset="0"/>
                  <a:cs typeface="Courier New" pitchFamily="49" charset="0"/>
                </a:rPr>
                <a:t>t</a:t>
              </a:r>
              <a:r>
                <a:rPr lang="en-IN" dirty="0">
                  <a:latin typeface="Courier New" pitchFamily="49" charset="0"/>
                  <a:cs typeface="Courier New" pitchFamily="49" charset="0"/>
                </a:rPr>
                <a:t>) { T&amp; k = t; }</a:t>
              </a:r>
            </a:p>
            <a:p>
              <a:endParaRPr lang="en-IN" dirty="0"/>
            </a:p>
            <a:p>
              <a:r>
                <a:rPr lang="en-IN" dirty="0"/>
                <a:t>What happens if we call this function as follows:</a:t>
              </a:r>
            </a:p>
            <a:p>
              <a:r>
                <a:rPr lang="en-IN" dirty="0" err="1">
                  <a:solidFill>
                    <a:schemeClr val="tx2">
                      <a:lumMod val="60000"/>
                      <a:lumOff val="40000"/>
                    </a:schemeClr>
                  </a:solidFill>
                  <a:latin typeface="Courier New" pitchFamily="49" charset="0"/>
                  <a:cs typeface="Courier New" pitchFamily="49" charset="0"/>
                </a:rPr>
                <a:t>int</a:t>
              </a:r>
              <a:r>
                <a:rPr lang="en-IN" dirty="0">
                  <a:latin typeface="Courier New" pitchFamily="49" charset="0"/>
                  <a:cs typeface="Courier New" pitchFamily="49" charset="0"/>
                </a:rPr>
                <a:t> ii = 4; </a:t>
              </a:r>
              <a:r>
                <a:rPr lang="en-IN" dirty="0" err="1">
                  <a:latin typeface="Courier New" pitchFamily="49" charset="0"/>
                  <a:cs typeface="Courier New" pitchFamily="49" charset="0"/>
                </a:rPr>
                <a:t>baz</a:t>
              </a:r>
              <a:r>
                <a:rPr lang="en-IN" dirty="0">
                  <a:latin typeface="Courier New" pitchFamily="49" charset="0"/>
                  <a:cs typeface="Courier New" pitchFamily="49" charset="0"/>
                </a:rPr>
                <a:t>&lt;</a:t>
              </a:r>
              <a:r>
                <a:rPr lang="en-IN" dirty="0" err="1">
                  <a:solidFill>
                    <a:schemeClr val="tx2">
                      <a:lumMod val="60000"/>
                      <a:lumOff val="40000"/>
                    </a:schemeClr>
                  </a:solidFill>
                  <a:latin typeface="Courier New" pitchFamily="49" charset="0"/>
                  <a:cs typeface="Courier New" pitchFamily="49" charset="0"/>
                </a:rPr>
                <a:t>int</a:t>
              </a:r>
              <a:r>
                <a:rPr lang="en-IN" dirty="0">
                  <a:latin typeface="Courier New" pitchFamily="49" charset="0"/>
                  <a:cs typeface="Courier New" pitchFamily="49" charset="0"/>
                </a:rPr>
                <a:t>&amp;&gt;(ii);</a:t>
              </a:r>
            </a:p>
            <a:p>
              <a:endParaRPr lang="en-US" dirty="0"/>
            </a:p>
            <a:p>
              <a:pPr algn="just"/>
              <a:r>
                <a:rPr lang="en-IN" dirty="0"/>
                <a:t>In the template instantiation, T is explicitly set to </a:t>
              </a:r>
              <a:r>
                <a:rPr lang="en-IN" dirty="0" err="1">
                  <a:solidFill>
                    <a:schemeClr val="tx2">
                      <a:lumMod val="60000"/>
                      <a:lumOff val="40000"/>
                    </a:schemeClr>
                  </a:solidFill>
                </a:rPr>
                <a:t>int</a:t>
              </a:r>
              <a:r>
                <a:rPr lang="en-IN" dirty="0"/>
                <a:t>&amp;. So what is the type of k inside? What the compiler "sees" is </a:t>
              </a:r>
              <a:r>
                <a:rPr lang="en-IN" dirty="0" err="1">
                  <a:solidFill>
                    <a:schemeClr val="tx2">
                      <a:lumMod val="60000"/>
                      <a:lumOff val="40000"/>
                    </a:schemeClr>
                  </a:solidFill>
                </a:rPr>
                <a:t>int</a:t>
              </a:r>
              <a:r>
                <a:rPr lang="en-IN" dirty="0"/>
                <a:t>&amp; &amp; - while this isn't something the user is allowed to write in code, the compiler simply infers a single reference from this. In fact, prior to C++11 this wasn't standardized, but many compilers accepted such code anyway because these cases occasionally arise in template </a:t>
              </a:r>
              <a:r>
                <a:rPr lang="en-IN" dirty="0" err="1"/>
                <a:t>metaprogramming</a:t>
              </a:r>
              <a:r>
                <a:rPr lang="en-IN" dirty="0"/>
                <a:t>. With the addition of </a:t>
              </a:r>
              <a:r>
                <a:rPr lang="en-IN" dirty="0">
                  <a:solidFill>
                    <a:srgbClr val="FF0000"/>
                  </a:solidFill>
                </a:rPr>
                <a:t>rvalue</a:t>
              </a:r>
              <a:r>
                <a:rPr lang="en-IN" dirty="0"/>
                <a:t> references in C++11, it became important to define what happens when various reference types argument are used (e.g. what does </a:t>
              </a:r>
              <a:r>
                <a:rPr lang="en-IN" dirty="0" err="1">
                  <a:solidFill>
                    <a:schemeClr val="tx2">
                      <a:lumMod val="60000"/>
                      <a:lumOff val="40000"/>
                    </a:schemeClr>
                  </a:solidFill>
                </a:rPr>
                <a:t>int</a:t>
              </a:r>
              <a:r>
                <a:rPr lang="en-IN" dirty="0"/>
                <a:t>&amp;&amp; &amp; mean?).</a:t>
              </a:r>
            </a:p>
            <a:p>
              <a:pPr algn="just"/>
              <a:br>
                <a:rPr lang="en-IN" dirty="0"/>
              </a:br>
              <a:r>
                <a:rPr lang="en-IN" dirty="0"/>
                <a:t> The result is the </a:t>
              </a:r>
              <a:r>
                <a:rPr lang="en-IN" i="1" dirty="0"/>
                <a:t>reference collapsing</a:t>
              </a:r>
              <a:r>
                <a:rPr lang="en-IN" dirty="0"/>
                <a:t> rule. The rule is very simple. &amp; always wins. </a:t>
              </a:r>
            </a:p>
            <a:p>
              <a:pPr algn="just"/>
              <a:r>
                <a:rPr lang="en-IN" dirty="0"/>
                <a:t>So &amp;  &amp;  &amp; is &amp;, and so are &amp;&amp; &amp; and &amp; &amp;&amp;. The only case where &amp;&amp; emerges from collapsing is &amp;&amp; &amp;&amp;.</a:t>
              </a:r>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31</a:t>
            </a:fld>
            <a:endParaRPr lang="en-I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34725"/>
            <a:ext cx="9144000" cy="6373323"/>
            <a:chOff x="0" y="34725"/>
            <a:chExt cx="9144000" cy="6373323"/>
          </a:xfrm>
        </p:grpSpPr>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6"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a:t>Reference collapsing and special type deduction for </a:t>
              </a:r>
              <a:r>
                <a:rPr lang="en-IN" b="1" dirty="0" err="1"/>
                <a:t>rvalues</a:t>
              </a:r>
              <a:r>
                <a:rPr lang="en-IN" b="1" dirty="0"/>
                <a:t> (contd..)</a:t>
              </a:r>
            </a:p>
          </p:txBody>
        </p:sp>
        <p:sp>
          <p:nvSpPr>
            <p:cNvPr id="7" name="Rectangle 6"/>
            <p:cNvSpPr/>
            <p:nvPr/>
          </p:nvSpPr>
          <p:spPr>
            <a:xfrm>
              <a:off x="179512" y="1052736"/>
              <a:ext cx="8712968" cy="5355312"/>
            </a:xfrm>
            <a:prstGeom prst="rect">
              <a:avLst/>
            </a:prstGeom>
          </p:spPr>
          <p:txBody>
            <a:bodyPr wrap="square">
              <a:spAutoFit/>
            </a:bodyPr>
            <a:lstStyle/>
            <a:p>
              <a:pPr algn="just"/>
              <a:r>
                <a:rPr lang="en-IN" dirty="0"/>
                <a:t>The other addition to C++11 relevant to this article is special type deduction rules for rvalue references in some cases. Given a function template like:</a:t>
              </a:r>
            </a:p>
            <a:p>
              <a:endParaRPr lang="en-IN" dirty="0"/>
            </a:p>
            <a:p>
              <a:r>
                <a:rPr lang="fr-FR" dirty="0" err="1"/>
                <a:t>template</a:t>
              </a:r>
              <a:r>
                <a:rPr lang="fr-FR" dirty="0"/>
                <a:t> &lt;class T&gt; </a:t>
              </a:r>
              <a:r>
                <a:rPr lang="fr-FR" dirty="0" err="1"/>
                <a:t>void</a:t>
              </a:r>
              <a:r>
                <a:rPr lang="fr-FR" dirty="0"/>
                <a:t> </a:t>
              </a:r>
              <a:r>
                <a:rPr lang="fr-FR" dirty="0" err="1"/>
                <a:t>func</a:t>
              </a:r>
              <a:r>
                <a:rPr lang="fr-FR" dirty="0"/>
                <a:t>(T&amp;&amp; t) { }</a:t>
              </a:r>
            </a:p>
            <a:p>
              <a:endParaRPr lang="fr-FR" dirty="0"/>
            </a:p>
            <a:p>
              <a:pPr algn="just"/>
              <a:r>
                <a:rPr lang="en-IN" dirty="0"/>
                <a:t>When it appears in a type-deducing context, T&amp;&amp; acquires a special meaning. When ‘</a:t>
              </a:r>
              <a:r>
                <a:rPr lang="en-IN" dirty="0" err="1"/>
                <a:t>func</a:t>
              </a:r>
              <a:r>
                <a:rPr lang="en-IN" dirty="0"/>
                <a:t>’ is instantiated, T depends on whether the argument passed to ‘</a:t>
              </a:r>
              <a:r>
                <a:rPr lang="en-IN" dirty="0" err="1"/>
                <a:t>func</a:t>
              </a:r>
              <a:r>
                <a:rPr lang="en-IN" dirty="0"/>
                <a:t>’ is an </a:t>
              </a:r>
              <a:r>
                <a:rPr lang="en-IN" dirty="0" err="1">
                  <a:solidFill>
                    <a:srgbClr val="00B050"/>
                  </a:solidFill>
                </a:rPr>
                <a:t>lvalue</a:t>
              </a:r>
              <a:r>
                <a:rPr lang="en-IN" dirty="0"/>
                <a:t> or an </a:t>
              </a:r>
              <a:r>
                <a:rPr lang="en-IN" dirty="0">
                  <a:solidFill>
                    <a:srgbClr val="FF0000"/>
                  </a:solidFill>
                </a:rPr>
                <a:t>rvalue</a:t>
              </a:r>
              <a:r>
                <a:rPr lang="en-IN" dirty="0"/>
                <a:t>. If it's an </a:t>
              </a:r>
              <a:r>
                <a:rPr lang="en-IN" dirty="0" err="1">
                  <a:solidFill>
                    <a:srgbClr val="00B050"/>
                  </a:solidFill>
                </a:rPr>
                <a:t>lvalue</a:t>
              </a:r>
              <a:r>
                <a:rPr lang="en-IN" dirty="0"/>
                <a:t> of type U, T is deduced to U&amp;. If it's an </a:t>
              </a:r>
              <a:r>
                <a:rPr lang="en-IN" dirty="0">
                  <a:solidFill>
                    <a:srgbClr val="FF0000"/>
                  </a:solidFill>
                </a:rPr>
                <a:t>rvalue</a:t>
              </a:r>
              <a:r>
                <a:rPr lang="en-IN" dirty="0"/>
                <a:t>, T is deduced to U:</a:t>
              </a:r>
            </a:p>
            <a:p>
              <a:endParaRPr lang="en-US" dirty="0"/>
            </a:p>
            <a:p>
              <a:r>
                <a:rPr lang="en-IN" sz="1600" dirty="0" err="1">
                  <a:latin typeface="Courier New" pitchFamily="49" charset="0"/>
                  <a:cs typeface="Courier New" pitchFamily="49" charset="0"/>
                </a:rPr>
                <a:t>func</a:t>
              </a:r>
              <a:r>
                <a:rPr lang="en-IN" sz="1600" dirty="0">
                  <a:latin typeface="Courier New" pitchFamily="49" charset="0"/>
                  <a:cs typeface="Courier New" pitchFamily="49" charset="0"/>
                </a:rPr>
                <a:t>(4); </a:t>
              </a:r>
              <a:r>
                <a:rPr lang="en-IN" sz="1600" dirty="0">
                  <a:solidFill>
                    <a:srgbClr val="00B050"/>
                  </a:solidFill>
                  <a:latin typeface="Courier New" pitchFamily="49" charset="0"/>
                  <a:cs typeface="Courier New" pitchFamily="49" charset="0"/>
                </a:rPr>
                <a:t>// 4 is an </a:t>
              </a:r>
              <a:r>
                <a:rPr lang="en-IN" sz="1600" b="1" dirty="0">
                  <a:solidFill>
                    <a:srgbClr val="FF0000"/>
                  </a:solidFill>
                  <a:latin typeface="Courier New" pitchFamily="49" charset="0"/>
                  <a:cs typeface="Courier New" pitchFamily="49" charset="0"/>
                </a:rPr>
                <a:t>rvalue</a:t>
              </a:r>
              <a:r>
                <a:rPr lang="en-IN" sz="1600" dirty="0">
                  <a:solidFill>
                    <a:srgbClr val="00B050"/>
                  </a:solidFill>
                  <a:latin typeface="Courier New" pitchFamily="49" charset="0"/>
                  <a:cs typeface="Courier New" pitchFamily="49" charset="0"/>
                </a:rPr>
                <a:t>: T deduced to </a:t>
              </a:r>
              <a:r>
                <a:rPr lang="en-IN" sz="1600" dirty="0" err="1">
                  <a:solidFill>
                    <a:srgbClr val="00B050"/>
                  </a:solidFill>
                  <a:latin typeface="Courier New" pitchFamily="49" charset="0"/>
                  <a:cs typeface="Courier New" pitchFamily="49" charset="0"/>
                </a:rPr>
                <a:t>int</a:t>
              </a:r>
              <a:endParaRPr lang="en-IN" sz="1600" dirty="0">
                <a:solidFill>
                  <a:srgbClr val="00B050"/>
                </a:solidFill>
                <a:latin typeface="Courier New" pitchFamily="49" charset="0"/>
                <a:cs typeface="Courier New" pitchFamily="49" charset="0"/>
              </a:endParaRPr>
            </a:p>
            <a:p>
              <a:r>
                <a:rPr lang="en-IN" sz="1600" dirty="0">
                  <a:solidFill>
                    <a:schemeClr val="tx2">
                      <a:lumMod val="60000"/>
                      <a:lumOff val="40000"/>
                    </a:schemeClr>
                  </a:solidFill>
                  <a:latin typeface="Courier New" pitchFamily="49" charset="0"/>
                  <a:cs typeface="Courier New" pitchFamily="49" charset="0"/>
                </a:rPr>
                <a:t>double</a:t>
              </a:r>
              <a:r>
                <a:rPr lang="en-IN" sz="1600" dirty="0">
                  <a:latin typeface="Courier New" pitchFamily="49" charset="0"/>
                  <a:cs typeface="Courier New" pitchFamily="49" charset="0"/>
                </a:rPr>
                <a:t> d = 3.14; </a:t>
              </a:r>
              <a:r>
                <a:rPr lang="en-IN" sz="1600" dirty="0" err="1">
                  <a:latin typeface="Courier New" pitchFamily="49" charset="0"/>
                  <a:cs typeface="Courier New" pitchFamily="49" charset="0"/>
                </a:rPr>
                <a:t>func</a:t>
              </a:r>
              <a:r>
                <a:rPr lang="en-IN" sz="1600" dirty="0">
                  <a:latin typeface="Courier New" pitchFamily="49" charset="0"/>
                  <a:cs typeface="Courier New" pitchFamily="49" charset="0"/>
                </a:rPr>
                <a:t>(d); </a:t>
              </a:r>
              <a:r>
                <a:rPr lang="en-IN" sz="1600" dirty="0">
                  <a:solidFill>
                    <a:srgbClr val="00B050"/>
                  </a:solidFill>
                  <a:latin typeface="Courier New" pitchFamily="49" charset="0"/>
                  <a:cs typeface="Courier New" pitchFamily="49" charset="0"/>
                </a:rPr>
                <a:t>// d is an </a:t>
              </a:r>
              <a:r>
                <a:rPr lang="en-IN" sz="1600" b="1" dirty="0" err="1">
                  <a:solidFill>
                    <a:srgbClr val="00B050"/>
                  </a:solidFill>
                  <a:latin typeface="Courier New" pitchFamily="49" charset="0"/>
                  <a:cs typeface="Courier New" pitchFamily="49" charset="0"/>
                </a:rPr>
                <a:t>lvalue</a:t>
              </a:r>
              <a:r>
                <a:rPr lang="en-IN" sz="1600" dirty="0">
                  <a:solidFill>
                    <a:srgbClr val="00B050"/>
                  </a:solidFill>
                  <a:latin typeface="Courier New" pitchFamily="49" charset="0"/>
                  <a:cs typeface="Courier New" pitchFamily="49" charset="0"/>
                </a:rPr>
                <a:t>; T deduced to double&amp; </a:t>
              </a:r>
            </a:p>
            <a:p>
              <a:r>
                <a:rPr lang="en-IN" sz="1600" dirty="0">
                  <a:solidFill>
                    <a:schemeClr val="tx2">
                      <a:lumMod val="60000"/>
                      <a:lumOff val="40000"/>
                    </a:schemeClr>
                  </a:solidFill>
                  <a:latin typeface="Courier New" pitchFamily="49" charset="0"/>
                  <a:cs typeface="Courier New" pitchFamily="49" charset="0"/>
                </a:rPr>
                <a:t>float</a:t>
              </a:r>
              <a:r>
                <a:rPr lang="en-IN" sz="1600" dirty="0">
                  <a:latin typeface="Courier New" pitchFamily="49" charset="0"/>
                  <a:cs typeface="Courier New" pitchFamily="49" charset="0"/>
                </a:rPr>
                <a:t> f() {...} </a:t>
              </a:r>
            </a:p>
            <a:p>
              <a:r>
                <a:rPr lang="en-IN" sz="1600" dirty="0" err="1">
                  <a:latin typeface="Courier New" pitchFamily="49" charset="0"/>
                  <a:cs typeface="Courier New" pitchFamily="49" charset="0"/>
                </a:rPr>
                <a:t>func</a:t>
              </a:r>
              <a:r>
                <a:rPr lang="en-IN" sz="1600" dirty="0">
                  <a:latin typeface="Courier New" pitchFamily="49" charset="0"/>
                  <a:cs typeface="Courier New" pitchFamily="49" charset="0"/>
                </a:rPr>
                <a:t>(f()); </a:t>
              </a:r>
              <a:r>
                <a:rPr lang="en-IN" sz="1600" dirty="0">
                  <a:solidFill>
                    <a:srgbClr val="00B050"/>
                  </a:solidFill>
                  <a:latin typeface="Courier New" pitchFamily="49" charset="0"/>
                  <a:cs typeface="Courier New" pitchFamily="49" charset="0"/>
                </a:rPr>
                <a:t>// f() is an </a:t>
              </a:r>
              <a:r>
                <a:rPr lang="en-IN" sz="1600" b="1" dirty="0">
                  <a:solidFill>
                    <a:srgbClr val="FF0000"/>
                  </a:solidFill>
                  <a:latin typeface="Courier New" pitchFamily="49" charset="0"/>
                  <a:cs typeface="Courier New" pitchFamily="49" charset="0"/>
                </a:rPr>
                <a:t>rvalue</a:t>
              </a:r>
              <a:r>
                <a:rPr lang="en-IN" sz="1600" dirty="0">
                  <a:latin typeface="Courier New" pitchFamily="49" charset="0"/>
                  <a:cs typeface="Courier New" pitchFamily="49" charset="0"/>
                </a:rPr>
                <a:t>; </a:t>
              </a:r>
              <a:r>
                <a:rPr lang="en-IN" sz="1600" dirty="0">
                  <a:solidFill>
                    <a:srgbClr val="00B050"/>
                  </a:solidFill>
                  <a:latin typeface="Courier New" pitchFamily="49" charset="0"/>
                  <a:cs typeface="Courier New" pitchFamily="49" charset="0"/>
                </a:rPr>
                <a:t>T deduced to float </a:t>
              </a:r>
            </a:p>
            <a:p>
              <a:r>
                <a:rPr lang="en-IN" sz="1600" dirty="0" err="1">
                  <a:solidFill>
                    <a:schemeClr val="tx2">
                      <a:lumMod val="60000"/>
                      <a:lumOff val="40000"/>
                    </a:schemeClr>
                  </a:solidFill>
                  <a:latin typeface="Courier New" pitchFamily="49" charset="0"/>
                  <a:cs typeface="Courier New" pitchFamily="49" charset="0"/>
                </a:rPr>
                <a:t>int</a:t>
              </a:r>
              <a:r>
                <a:rPr lang="en-IN" sz="1600" dirty="0">
                  <a:latin typeface="Courier New" pitchFamily="49" charset="0"/>
                  <a:cs typeface="Courier New" pitchFamily="49" charset="0"/>
                </a:rPr>
                <a:t> bar(</a:t>
              </a:r>
              <a:r>
                <a:rPr lang="en-IN" sz="1600" dirty="0" err="1">
                  <a:latin typeface="Courier New" pitchFamily="49" charset="0"/>
                  <a:cs typeface="Courier New" pitchFamily="49" charset="0"/>
                </a:rPr>
                <a:t>int</a:t>
              </a:r>
              <a:r>
                <a:rPr lang="en-IN" sz="1600" dirty="0">
                  <a:latin typeface="Courier New" pitchFamily="49" charset="0"/>
                  <a:cs typeface="Courier New" pitchFamily="49" charset="0"/>
                </a:rPr>
                <a:t> </a:t>
              </a:r>
              <a:r>
                <a:rPr lang="en-IN" sz="1600" dirty="0" err="1">
                  <a:latin typeface="Courier New" pitchFamily="49" charset="0"/>
                  <a:cs typeface="Courier New" pitchFamily="49" charset="0"/>
                </a:rPr>
                <a:t>i</a:t>
              </a:r>
              <a:r>
                <a:rPr lang="en-IN" sz="1600" dirty="0">
                  <a:latin typeface="Courier New" pitchFamily="49" charset="0"/>
                  <a:cs typeface="Courier New" pitchFamily="49" charset="0"/>
                </a:rPr>
                <a:t>) </a:t>
              </a:r>
            </a:p>
            <a:p>
              <a:r>
                <a:rPr lang="en-IN" sz="1600" dirty="0">
                  <a:latin typeface="Courier New" pitchFamily="49" charset="0"/>
                  <a:cs typeface="Courier New" pitchFamily="49" charset="0"/>
                </a:rPr>
                <a:t>{ </a:t>
              </a:r>
            </a:p>
            <a:p>
              <a:r>
                <a:rPr lang="en-IN" sz="1600" dirty="0">
                  <a:latin typeface="Courier New" pitchFamily="49" charset="0"/>
                  <a:cs typeface="Courier New" pitchFamily="49" charset="0"/>
                </a:rPr>
                <a:t>   </a:t>
              </a:r>
              <a:r>
                <a:rPr lang="en-IN" sz="1600" dirty="0" err="1">
                  <a:latin typeface="Courier New" pitchFamily="49" charset="0"/>
                  <a:cs typeface="Courier New" pitchFamily="49" charset="0"/>
                </a:rPr>
                <a:t>func</a:t>
              </a:r>
              <a:r>
                <a:rPr lang="en-IN" sz="1600" dirty="0">
                  <a:latin typeface="Courier New" pitchFamily="49" charset="0"/>
                  <a:cs typeface="Courier New" pitchFamily="49" charset="0"/>
                </a:rPr>
                <a:t>(</a:t>
              </a:r>
              <a:r>
                <a:rPr lang="en-IN" sz="1600" dirty="0" err="1">
                  <a:latin typeface="Courier New" pitchFamily="49" charset="0"/>
                  <a:cs typeface="Courier New" pitchFamily="49" charset="0"/>
                </a:rPr>
                <a:t>i</a:t>
              </a:r>
              <a:r>
                <a:rPr lang="en-IN" sz="1600" dirty="0">
                  <a:latin typeface="Courier New" pitchFamily="49" charset="0"/>
                  <a:cs typeface="Courier New" pitchFamily="49" charset="0"/>
                </a:rPr>
                <a:t>); </a:t>
              </a:r>
              <a:r>
                <a:rPr lang="en-IN" sz="1600" dirty="0">
                  <a:solidFill>
                    <a:srgbClr val="00B050"/>
                  </a:solidFill>
                  <a:latin typeface="Courier New" pitchFamily="49" charset="0"/>
                  <a:cs typeface="Courier New" pitchFamily="49" charset="0"/>
                </a:rPr>
                <a:t>// </a:t>
              </a:r>
              <a:r>
                <a:rPr lang="en-IN" sz="1600" dirty="0" err="1">
                  <a:solidFill>
                    <a:srgbClr val="00B050"/>
                  </a:solidFill>
                  <a:latin typeface="Courier New" pitchFamily="49" charset="0"/>
                  <a:cs typeface="Courier New" pitchFamily="49" charset="0"/>
                </a:rPr>
                <a:t>i</a:t>
              </a:r>
              <a:r>
                <a:rPr lang="en-IN" sz="1600" dirty="0">
                  <a:solidFill>
                    <a:srgbClr val="00B050"/>
                  </a:solidFill>
                  <a:latin typeface="Courier New" pitchFamily="49" charset="0"/>
                  <a:cs typeface="Courier New" pitchFamily="49" charset="0"/>
                </a:rPr>
                <a:t> is an </a:t>
              </a:r>
              <a:r>
                <a:rPr lang="en-IN" sz="1600" b="1" dirty="0" err="1">
                  <a:solidFill>
                    <a:srgbClr val="00B050"/>
                  </a:solidFill>
                  <a:latin typeface="Courier New" pitchFamily="49" charset="0"/>
                  <a:cs typeface="Courier New" pitchFamily="49" charset="0"/>
                </a:rPr>
                <a:t>lvalue</a:t>
              </a:r>
              <a:r>
                <a:rPr lang="en-IN" sz="1600" dirty="0">
                  <a:solidFill>
                    <a:srgbClr val="00B050"/>
                  </a:solidFill>
                  <a:latin typeface="Courier New" pitchFamily="49" charset="0"/>
                  <a:cs typeface="Courier New" pitchFamily="49" charset="0"/>
                </a:rPr>
                <a:t>; T deduced to </a:t>
              </a:r>
              <a:r>
                <a:rPr lang="en-IN" sz="1600" dirty="0" err="1">
                  <a:solidFill>
                    <a:srgbClr val="00B050"/>
                  </a:solidFill>
                  <a:latin typeface="Courier New" pitchFamily="49" charset="0"/>
                  <a:cs typeface="Courier New" pitchFamily="49" charset="0"/>
                </a:rPr>
                <a:t>int</a:t>
              </a:r>
              <a:r>
                <a:rPr lang="en-IN" sz="1600" dirty="0">
                  <a:solidFill>
                    <a:srgbClr val="00B050"/>
                  </a:solidFill>
                  <a:latin typeface="Courier New" pitchFamily="49" charset="0"/>
                  <a:cs typeface="Courier New" pitchFamily="49" charset="0"/>
                </a:rPr>
                <a:t>&amp; </a:t>
              </a:r>
            </a:p>
            <a:p>
              <a:r>
                <a:rPr lang="en-IN" sz="1600" dirty="0">
                  <a:latin typeface="Courier New" pitchFamily="49" charset="0"/>
                  <a:cs typeface="Courier New" pitchFamily="49" charset="0"/>
                </a:rPr>
                <a:t>}</a:t>
              </a:r>
            </a:p>
            <a:p>
              <a:endParaRPr lang="en-US" sz="1600" dirty="0">
                <a:latin typeface="Courier New" pitchFamily="49" charset="0"/>
                <a:cs typeface="Courier New" pitchFamily="49" charset="0"/>
              </a:endParaRPr>
            </a:p>
            <a:p>
              <a:pPr algn="just"/>
              <a:r>
                <a:rPr lang="en-IN" dirty="0"/>
                <a:t>This rule may seem unusual and strange. However, it starts making sense when we realize it was designed to solve the perfect forwarding problem.</a:t>
              </a:r>
              <a:endParaRPr lang="en-IN" dirty="0">
                <a:latin typeface="Courier New" pitchFamily="49" charset="0"/>
                <a:cs typeface="Courier New" pitchFamily="49" charset="0"/>
              </a:endParaRPr>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32</a:t>
            </a:fld>
            <a:endParaRPr lang="en-I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34725"/>
            <a:ext cx="9144000" cy="6712458"/>
            <a:chOff x="0" y="34725"/>
            <a:chExt cx="9144000" cy="6712458"/>
          </a:xfrm>
        </p:grpSpPr>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6"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a:t>Solving perfect forwarding with std::forward</a:t>
              </a:r>
            </a:p>
          </p:txBody>
        </p:sp>
        <p:sp>
          <p:nvSpPr>
            <p:cNvPr id="7" name="Rectangle 6"/>
            <p:cNvSpPr/>
            <p:nvPr/>
          </p:nvSpPr>
          <p:spPr>
            <a:xfrm>
              <a:off x="179512" y="1268760"/>
              <a:ext cx="8712968" cy="5478423"/>
            </a:xfrm>
            <a:prstGeom prst="rect">
              <a:avLst/>
            </a:prstGeom>
          </p:spPr>
          <p:txBody>
            <a:bodyPr wrap="square">
              <a:spAutoFit/>
            </a:bodyPr>
            <a:lstStyle/>
            <a:p>
              <a:r>
                <a:rPr lang="en-IN" sz="1600" dirty="0"/>
                <a:t>Let's get back to our original wrapper template. Here's how it should be written in C++11:</a:t>
              </a:r>
            </a:p>
            <a:p>
              <a:endParaRPr lang="en-US" sz="1600" dirty="0"/>
            </a:p>
            <a:p>
              <a:r>
                <a:rPr lang="de-DE" sz="1400" dirty="0">
                  <a:solidFill>
                    <a:schemeClr val="tx2">
                      <a:lumMod val="60000"/>
                      <a:lumOff val="40000"/>
                    </a:schemeClr>
                  </a:solidFill>
                  <a:latin typeface="Courier New" pitchFamily="49" charset="0"/>
                  <a:cs typeface="Courier New" pitchFamily="49" charset="0"/>
                </a:rPr>
                <a:t>template</a:t>
              </a:r>
              <a:r>
                <a:rPr lang="de-DE" sz="1400" dirty="0">
                  <a:latin typeface="Courier New" pitchFamily="49" charset="0"/>
                  <a:cs typeface="Courier New" pitchFamily="49" charset="0"/>
                </a:rPr>
                <a:t>&lt;</a:t>
              </a:r>
              <a:r>
                <a:rPr lang="de-DE" sz="1400" dirty="0">
                  <a:solidFill>
                    <a:schemeClr val="tx2">
                      <a:lumMod val="60000"/>
                      <a:lumOff val="40000"/>
                    </a:schemeClr>
                  </a:solidFill>
                  <a:latin typeface="Courier New" pitchFamily="49" charset="0"/>
                  <a:cs typeface="Courier New" pitchFamily="49" charset="0"/>
                </a:rPr>
                <a:t>typename</a:t>
              </a:r>
              <a:r>
                <a:rPr lang="de-DE" sz="1400" dirty="0">
                  <a:latin typeface="Courier New" pitchFamily="49" charset="0"/>
                  <a:cs typeface="Courier New" pitchFamily="49" charset="0"/>
                </a:rPr>
                <a:t> T1, </a:t>
              </a:r>
              <a:r>
                <a:rPr lang="de-DE" sz="1400" dirty="0">
                  <a:solidFill>
                    <a:schemeClr val="tx2">
                      <a:lumMod val="60000"/>
                      <a:lumOff val="40000"/>
                    </a:schemeClr>
                  </a:solidFill>
                  <a:latin typeface="Courier New" pitchFamily="49" charset="0"/>
                  <a:cs typeface="Courier New" pitchFamily="49" charset="0"/>
                </a:rPr>
                <a:t>typename</a:t>
              </a:r>
              <a:r>
                <a:rPr lang="de-DE" sz="1400" dirty="0">
                  <a:latin typeface="Courier New" pitchFamily="49" charset="0"/>
                  <a:cs typeface="Courier New" pitchFamily="49" charset="0"/>
                </a:rPr>
                <a:t> T2&gt; </a:t>
              </a:r>
              <a:r>
                <a:rPr lang="de-DE" sz="1400" dirty="0">
                  <a:solidFill>
                    <a:schemeClr val="tx2">
                      <a:lumMod val="60000"/>
                      <a:lumOff val="40000"/>
                    </a:schemeClr>
                  </a:solidFill>
                  <a:latin typeface="Courier New" pitchFamily="49" charset="0"/>
                  <a:cs typeface="Courier New" pitchFamily="49" charset="0"/>
                </a:rPr>
                <a:t>void</a:t>
              </a:r>
              <a:r>
                <a:rPr lang="de-DE" sz="1400" dirty="0">
                  <a:latin typeface="Courier New" pitchFamily="49" charset="0"/>
                  <a:cs typeface="Courier New" pitchFamily="49" charset="0"/>
                </a:rPr>
                <a:t> wrapper(T&amp;&amp; e1, T2&amp;&amp; e2)</a:t>
              </a:r>
            </a:p>
            <a:p>
              <a:r>
                <a:rPr lang="de-DE" sz="1400" dirty="0">
                  <a:latin typeface="Courier New" pitchFamily="49" charset="0"/>
                  <a:cs typeface="Courier New" pitchFamily="49" charset="0"/>
                </a:rPr>
                <a:t>{</a:t>
              </a:r>
            </a:p>
            <a:p>
              <a:r>
                <a:rPr lang="de-DE" sz="1400" dirty="0">
                  <a:latin typeface="Courier New" pitchFamily="49" charset="0"/>
                  <a:cs typeface="Courier New" pitchFamily="49" charset="0"/>
                </a:rPr>
                <a:t>       func(forward&lt;T1&gt;(e1), forward&lt;T2&gt;(e2));</a:t>
              </a:r>
            </a:p>
            <a:p>
              <a:r>
                <a:rPr lang="de-DE" sz="1400" dirty="0">
                  <a:latin typeface="Courier New" pitchFamily="49" charset="0"/>
                  <a:cs typeface="Courier New" pitchFamily="49" charset="0"/>
                </a:rPr>
                <a:t>}</a:t>
              </a:r>
            </a:p>
            <a:p>
              <a:endParaRPr lang="de-DE" sz="1000" dirty="0">
                <a:latin typeface="Courier New" pitchFamily="49" charset="0"/>
                <a:cs typeface="Courier New" pitchFamily="49" charset="0"/>
              </a:endParaRPr>
            </a:p>
            <a:p>
              <a:r>
                <a:rPr lang="de-DE" sz="1600" dirty="0"/>
                <a:t>And the forward function from &lt;utility&gt; header:-</a:t>
              </a:r>
            </a:p>
            <a:p>
              <a:endParaRPr lang="de-DE" sz="1600" dirty="0"/>
            </a:p>
            <a:p>
              <a:r>
                <a:rPr lang="en-IN" sz="1400" dirty="0">
                  <a:solidFill>
                    <a:schemeClr val="tx2">
                      <a:lumMod val="60000"/>
                      <a:lumOff val="40000"/>
                    </a:schemeClr>
                  </a:solidFill>
                  <a:latin typeface="Courier New" pitchFamily="49" charset="0"/>
                  <a:cs typeface="Courier New" pitchFamily="49" charset="0"/>
                </a:rPr>
                <a:t>template</a:t>
              </a:r>
              <a:r>
                <a:rPr lang="en-IN" sz="1400" dirty="0">
                  <a:latin typeface="Courier New" pitchFamily="49" charset="0"/>
                  <a:cs typeface="Courier New" pitchFamily="49" charset="0"/>
                </a:rPr>
                <a:t>&lt;</a:t>
              </a:r>
              <a:r>
                <a:rPr lang="en-IN" sz="1400" dirty="0" err="1">
                  <a:solidFill>
                    <a:schemeClr val="tx2">
                      <a:lumMod val="60000"/>
                      <a:lumOff val="40000"/>
                    </a:schemeClr>
                  </a:solidFill>
                  <a:latin typeface="Courier New" pitchFamily="49" charset="0"/>
                  <a:cs typeface="Courier New" pitchFamily="49" charset="0"/>
                </a:rPr>
                <a:t>typename</a:t>
              </a:r>
              <a:r>
                <a:rPr lang="en-IN" sz="1400" dirty="0">
                  <a:latin typeface="Courier New" pitchFamily="49" charset="0"/>
                  <a:cs typeface="Courier New" pitchFamily="49" charset="0"/>
                </a:rPr>
                <a:t> T&gt; T&amp;&amp; forward(</a:t>
              </a:r>
              <a:r>
                <a:rPr lang="en-IN" sz="1400" dirty="0" err="1">
                  <a:latin typeface="Courier New" pitchFamily="49" charset="0"/>
                  <a:cs typeface="Courier New" pitchFamily="49" charset="0"/>
                </a:rPr>
                <a:t>remove_reference</a:t>
              </a:r>
              <a:r>
                <a:rPr lang="en-IN" sz="1400" dirty="0">
                  <a:latin typeface="Courier New" pitchFamily="49" charset="0"/>
                  <a:cs typeface="Courier New" pitchFamily="49" charset="0"/>
                </a:rPr>
                <a:t>&lt;T&gt;::type &amp;t) </a:t>
              </a:r>
              <a:endParaRPr lang="en-IN" sz="1400" dirty="0">
                <a:solidFill>
                  <a:schemeClr val="tx2">
                    <a:lumMod val="60000"/>
                    <a:lumOff val="40000"/>
                  </a:schemeClr>
                </a:solidFill>
                <a:latin typeface="Courier New" pitchFamily="49" charset="0"/>
                <a:cs typeface="Courier New" pitchFamily="49" charset="0"/>
              </a:endParaRPr>
            </a:p>
            <a:p>
              <a:r>
                <a:rPr lang="en-IN" sz="1400" dirty="0">
                  <a:latin typeface="Courier New" pitchFamily="49" charset="0"/>
                  <a:cs typeface="Courier New" pitchFamily="49" charset="0"/>
                </a:rPr>
                <a:t>{</a:t>
              </a:r>
            </a:p>
            <a:p>
              <a:r>
                <a:rPr lang="en-IN" sz="1400" dirty="0">
                  <a:latin typeface="Courier New" pitchFamily="49" charset="0"/>
                  <a:cs typeface="Courier New" pitchFamily="49" charset="0"/>
                </a:rPr>
                <a:t>       </a:t>
              </a:r>
              <a:r>
                <a:rPr lang="en-IN" sz="1400" dirty="0">
                  <a:solidFill>
                    <a:schemeClr val="tx2">
                      <a:lumMod val="60000"/>
                      <a:lumOff val="40000"/>
                    </a:schemeClr>
                  </a:solidFill>
                  <a:latin typeface="Courier New" pitchFamily="49" charset="0"/>
                  <a:cs typeface="Courier New" pitchFamily="49" charset="0"/>
                </a:rPr>
                <a:t>return</a:t>
              </a:r>
              <a:r>
                <a:rPr lang="en-IN" sz="1400" dirty="0">
                  <a:latin typeface="Courier New" pitchFamily="49" charset="0"/>
                  <a:cs typeface="Courier New" pitchFamily="49" charset="0"/>
                </a:rPr>
                <a:t> </a:t>
              </a:r>
              <a:r>
                <a:rPr lang="en-IN" sz="1400" dirty="0" err="1">
                  <a:latin typeface="Courier New" pitchFamily="49" charset="0"/>
                  <a:cs typeface="Courier New" pitchFamily="49" charset="0"/>
                </a:rPr>
                <a:t>static_cast</a:t>
              </a:r>
              <a:r>
                <a:rPr lang="en-IN" sz="1400" dirty="0">
                  <a:latin typeface="Courier New" pitchFamily="49" charset="0"/>
                  <a:cs typeface="Courier New" pitchFamily="49" charset="0"/>
                </a:rPr>
                <a:t>&lt;T&amp;&amp;&gt;(t);</a:t>
              </a:r>
            </a:p>
            <a:p>
              <a:r>
                <a:rPr lang="en-IN" sz="1400" dirty="0">
                  <a:latin typeface="Courier New" pitchFamily="49" charset="0"/>
                  <a:cs typeface="Courier New" pitchFamily="49" charset="0"/>
                </a:rPr>
                <a:t>}</a:t>
              </a:r>
            </a:p>
            <a:p>
              <a:r>
                <a:rPr lang="en-IN" sz="1400" dirty="0"/>
                <a:t>Let's say we call:</a:t>
              </a:r>
            </a:p>
            <a:p>
              <a:endParaRPr lang="en-IN" sz="1400" dirty="0"/>
            </a:p>
            <a:p>
              <a:r>
                <a:rPr lang="en-IN" sz="1400" dirty="0" err="1">
                  <a:solidFill>
                    <a:schemeClr val="tx2">
                      <a:lumMod val="60000"/>
                      <a:lumOff val="40000"/>
                    </a:schemeClr>
                  </a:solidFill>
                  <a:latin typeface="Courier New" pitchFamily="49" charset="0"/>
                  <a:cs typeface="Courier New" pitchFamily="49" charset="0"/>
                </a:rPr>
                <a:t>int</a:t>
              </a:r>
              <a:r>
                <a:rPr lang="en-IN" sz="1400" dirty="0">
                  <a:latin typeface="Courier New" pitchFamily="49" charset="0"/>
                  <a:cs typeface="Courier New" pitchFamily="49" charset="0"/>
                </a:rPr>
                <a:t> ii;      </a:t>
              </a:r>
              <a:r>
                <a:rPr lang="en-IN" sz="1400" dirty="0">
                  <a:solidFill>
                    <a:srgbClr val="00B050"/>
                  </a:solidFill>
                  <a:latin typeface="Courier New" pitchFamily="49" charset="0"/>
                  <a:cs typeface="Courier New" pitchFamily="49" charset="0"/>
                </a:rPr>
                <a:t>//</a:t>
              </a:r>
              <a:r>
                <a:rPr lang="en-IN" sz="1400" dirty="0" err="1">
                  <a:solidFill>
                    <a:srgbClr val="00B050"/>
                  </a:solidFill>
                  <a:latin typeface="Courier New" pitchFamily="49" charset="0"/>
                  <a:cs typeface="Courier New" pitchFamily="49" charset="0"/>
                </a:rPr>
                <a:t>lvalue</a:t>
              </a:r>
              <a:r>
                <a:rPr lang="en-IN" sz="1400" dirty="0">
                  <a:solidFill>
                    <a:srgbClr val="00B050"/>
                  </a:solidFill>
                  <a:latin typeface="Courier New" pitchFamily="49" charset="0"/>
                  <a:cs typeface="Courier New" pitchFamily="49" charset="0"/>
                </a:rPr>
                <a:t> </a:t>
              </a:r>
            </a:p>
            <a:p>
              <a:r>
                <a:rPr lang="en-IN" sz="1400" dirty="0">
                  <a:solidFill>
                    <a:schemeClr val="tx2">
                      <a:lumMod val="60000"/>
                      <a:lumOff val="40000"/>
                    </a:schemeClr>
                  </a:solidFill>
                  <a:latin typeface="Courier New" pitchFamily="49" charset="0"/>
                  <a:cs typeface="Courier New" pitchFamily="49" charset="0"/>
                </a:rPr>
                <a:t>float</a:t>
              </a:r>
              <a:r>
                <a:rPr lang="en-IN" sz="1400" dirty="0">
                  <a:latin typeface="Courier New" pitchFamily="49" charset="0"/>
                  <a:cs typeface="Courier New" pitchFamily="49" charset="0"/>
                </a:rPr>
                <a:t> ff;    </a:t>
              </a:r>
              <a:r>
                <a:rPr lang="en-IN" sz="1400" dirty="0">
                  <a:solidFill>
                    <a:srgbClr val="00B050"/>
                  </a:solidFill>
                  <a:latin typeface="Courier New" pitchFamily="49" charset="0"/>
                  <a:cs typeface="Courier New" pitchFamily="49" charset="0"/>
                </a:rPr>
                <a:t>//</a:t>
              </a:r>
              <a:r>
                <a:rPr lang="en-IN" sz="1400" dirty="0" err="1">
                  <a:solidFill>
                    <a:srgbClr val="00B050"/>
                  </a:solidFill>
                  <a:latin typeface="Courier New" pitchFamily="49" charset="0"/>
                  <a:cs typeface="Courier New" pitchFamily="49" charset="0"/>
                </a:rPr>
                <a:t>lvalue</a:t>
              </a:r>
              <a:endParaRPr lang="en-IN" sz="1400" dirty="0">
                <a:solidFill>
                  <a:srgbClr val="00B050"/>
                </a:solidFill>
                <a:latin typeface="Courier New" pitchFamily="49" charset="0"/>
                <a:cs typeface="Courier New" pitchFamily="49" charset="0"/>
              </a:endParaRPr>
            </a:p>
            <a:p>
              <a:endParaRPr lang="en-IN" sz="1000" dirty="0">
                <a:latin typeface="Courier New" pitchFamily="49" charset="0"/>
                <a:cs typeface="Courier New" pitchFamily="49" charset="0"/>
              </a:endParaRPr>
            </a:p>
            <a:p>
              <a:r>
                <a:rPr lang="en-IN" sz="1400" dirty="0">
                  <a:latin typeface="Courier New" pitchFamily="49" charset="0"/>
                  <a:cs typeface="Courier New" pitchFamily="49" charset="0"/>
                </a:rPr>
                <a:t>wrapper(ii, ff);</a:t>
              </a:r>
            </a:p>
            <a:p>
              <a:endParaRPr lang="en-US" sz="1400" dirty="0">
                <a:latin typeface="Courier New" pitchFamily="49" charset="0"/>
                <a:cs typeface="Courier New" pitchFamily="49" charset="0"/>
              </a:endParaRPr>
            </a:p>
            <a:p>
              <a:r>
                <a:rPr lang="en-US" sz="1400" dirty="0">
                  <a:cs typeface="Courier New" pitchFamily="49" charset="0"/>
                </a:rPr>
                <a:t>The wrapper function instantiation would be like this…</a:t>
              </a:r>
            </a:p>
            <a:p>
              <a:r>
                <a:rPr lang="en-IN" sz="1400" dirty="0">
                  <a:solidFill>
                    <a:schemeClr val="tx2">
                      <a:lumMod val="60000"/>
                      <a:lumOff val="40000"/>
                    </a:schemeClr>
                  </a:solidFill>
                  <a:latin typeface="Courier New" pitchFamily="49" charset="0"/>
                  <a:cs typeface="Courier New" pitchFamily="49" charset="0"/>
                </a:rPr>
                <a:t>void</a:t>
              </a:r>
              <a:r>
                <a:rPr lang="en-IN" sz="1400" dirty="0">
                  <a:latin typeface="Courier New" pitchFamily="49" charset="0"/>
                  <a:cs typeface="Courier New" pitchFamily="49" charset="0"/>
                </a:rPr>
                <a:t> wrapper(</a:t>
              </a:r>
              <a:r>
                <a:rPr lang="en-IN" sz="1400" dirty="0" err="1">
                  <a:solidFill>
                    <a:schemeClr val="tx2">
                      <a:lumMod val="60000"/>
                      <a:lumOff val="40000"/>
                    </a:schemeClr>
                  </a:solidFill>
                  <a:latin typeface="Courier New" pitchFamily="49" charset="0"/>
                  <a:cs typeface="Courier New" pitchFamily="49" charset="0"/>
                </a:rPr>
                <a:t>int</a:t>
              </a:r>
              <a:r>
                <a:rPr lang="en-IN" sz="1400" dirty="0">
                  <a:latin typeface="Courier New" pitchFamily="49" charset="0"/>
                  <a:cs typeface="Courier New" pitchFamily="49" charset="0"/>
                </a:rPr>
                <a:t> &amp;e1, </a:t>
              </a:r>
              <a:r>
                <a:rPr lang="en-IN" sz="1400" dirty="0">
                  <a:solidFill>
                    <a:schemeClr val="tx2">
                      <a:lumMod val="60000"/>
                      <a:lumOff val="40000"/>
                    </a:schemeClr>
                  </a:solidFill>
                  <a:latin typeface="Courier New" pitchFamily="49" charset="0"/>
                  <a:cs typeface="Courier New" pitchFamily="49" charset="0"/>
                </a:rPr>
                <a:t>float</a:t>
              </a:r>
              <a:r>
                <a:rPr lang="en-IN" sz="1400" dirty="0">
                  <a:latin typeface="Courier New" pitchFamily="49" charset="0"/>
                  <a:cs typeface="Courier New" pitchFamily="49" charset="0"/>
                </a:rPr>
                <a:t> &amp;e2)</a:t>
              </a:r>
            </a:p>
            <a:p>
              <a:r>
                <a:rPr lang="en-IN" sz="1400" dirty="0">
                  <a:latin typeface="Courier New" pitchFamily="49" charset="0"/>
                  <a:cs typeface="Courier New" pitchFamily="49" charset="0"/>
                </a:rPr>
                <a:t>{</a:t>
              </a:r>
            </a:p>
            <a:p>
              <a:r>
                <a:rPr lang="en-IN" sz="1400" dirty="0">
                  <a:latin typeface="Courier New" pitchFamily="49" charset="0"/>
                  <a:cs typeface="Courier New" pitchFamily="49" charset="0"/>
                </a:rPr>
                <a:t>   fun(forward&lt;</a:t>
              </a:r>
              <a:r>
                <a:rPr lang="en-IN" sz="1400" dirty="0" err="1">
                  <a:solidFill>
                    <a:schemeClr val="tx2">
                      <a:lumMod val="60000"/>
                      <a:lumOff val="40000"/>
                    </a:schemeClr>
                  </a:solidFill>
                  <a:latin typeface="Courier New" pitchFamily="49" charset="0"/>
                  <a:cs typeface="Courier New" pitchFamily="49" charset="0"/>
                </a:rPr>
                <a:t>int</a:t>
              </a:r>
              <a:r>
                <a:rPr lang="en-IN" sz="1400" dirty="0">
                  <a:latin typeface="Courier New" pitchFamily="49" charset="0"/>
                  <a:cs typeface="Courier New" pitchFamily="49" charset="0"/>
                </a:rPr>
                <a:t>&amp;&gt;(e1), forward&lt;</a:t>
              </a:r>
              <a:r>
                <a:rPr lang="en-IN" sz="1400" dirty="0">
                  <a:solidFill>
                    <a:schemeClr val="tx2">
                      <a:lumMod val="60000"/>
                      <a:lumOff val="40000"/>
                    </a:schemeClr>
                  </a:solidFill>
                  <a:latin typeface="Courier New" pitchFamily="49" charset="0"/>
                  <a:cs typeface="Courier New" pitchFamily="49" charset="0"/>
                </a:rPr>
                <a:t>float</a:t>
              </a:r>
              <a:r>
                <a:rPr lang="en-IN" sz="1400" dirty="0">
                  <a:latin typeface="Courier New" pitchFamily="49" charset="0"/>
                  <a:cs typeface="Courier New" pitchFamily="49" charset="0"/>
                </a:rPr>
                <a:t>&amp;&gt;(e2));</a:t>
              </a:r>
            </a:p>
            <a:p>
              <a:r>
                <a:rPr lang="en-IN" sz="1400" dirty="0">
                  <a:latin typeface="Courier New" pitchFamily="49" charset="0"/>
                  <a:cs typeface="Courier New" pitchFamily="49" charset="0"/>
                </a:rPr>
                <a:t>}</a:t>
              </a:r>
              <a:endParaRPr lang="en-IN" sz="1600" dirty="0"/>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33</a:t>
            </a:fld>
            <a:endParaRPr lang="en-I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34725"/>
            <a:ext cx="9144000" cy="6702005"/>
            <a:chOff x="0" y="34725"/>
            <a:chExt cx="9144000" cy="6702005"/>
          </a:xfrm>
        </p:grpSpPr>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6"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a:t>Solving perfect forwarding with std::forward  (contd..)</a:t>
              </a:r>
            </a:p>
          </p:txBody>
        </p:sp>
        <p:sp>
          <p:nvSpPr>
            <p:cNvPr id="7" name="Rectangle 6"/>
            <p:cNvSpPr/>
            <p:nvPr/>
          </p:nvSpPr>
          <p:spPr>
            <a:xfrm>
              <a:off x="179512" y="1196752"/>
              <a:ext cx="8712968" cy="5539978"/>
            </a:xfrm>
            <a:prstGeom prst="rect">
              <a:avLst/>
            </a:prstGeom>
          </p:spPr>
          <p:txBody>
            <a:bodyPr wrap="square">
              <a:spAutoFit/>
            </a:bodyPr>
            <a:lstStyle/>
            <a:p>
              <a:r>
                <a:rPr lang="en-US" sz="1600" dirty="0"/>
                <a:t>Further, the call to ‘forward’ function inside the ‘wrapper’ function would be instantiated like this…</a:t>
              </a:r>
            </a:p>
            <a:p>
              <a:endParaRPr lang="en-IN" sz="1600" dirty="0"/>
            </a:p>
            <a:p>
              <a:r>
                <a:rPr lang="en-IN" sz="1400" dirty="0">
                  <a:solidFill>
                    <a:srgbClr val="00B050"/>
                  </a:solidFill>
                  <a:latin typeface="Courier New" pitchFamily="49" charset="0"/>
                  <a:cs typeface="Courier New" pitchFamily="49" charset="0"/>
                </a:rPr>
                <a:t>//the argument passed are </a:t>
              </a:r>
              <a:r>
                <a:rPr lang="en-IN" sz="1400" b="1" dirty="0" err="1">
                  <a:solidFill>
                    <a:srgbClr val="00B050"/>
                  </a:solidFill>
                  <a:latin typeface="Courier New" pitchFamily="49" charset="0"/>
                  <a:cs typeface="Courier New" pitchFamily="49" charset="0"/>
                </a:rPr>
                <a:t>lvalue</a:t>
              </a:r>
              <a:r>
                <a:rPr lang="en-IN" sz="1400" dirty="0" err="1">
                  <a:solidFill>
                    <a:srgbClr val="00B050"/>
                  </a:solidFill>
                  <a:latin typeface="Courier New" pitchFamily="49" charset="0"/>
                  <a:cs typeface="Courier New" pitchFamily="49" charset="0"/>
                </a:rPr>
                <a:t>'s</a:t>
              </a:r>
              <a:r>
                <a:rPr lang="en-IN" sz="1400" dirty="0">
                  <a:solidFill>
                    <a:srgbClr val="00B050"/>
                  </a:solidFill>
                  <a:latin typeface="Courier New" pitchFamily="49" charset="0"/>
                  <a:cs typeface="Courier New" pitchFamily="49" charset="0"/>
                </a:rPr>
                <a:t> by reference to '</a:t>
              </a:r>
              <a:r>
                <a:rPr lang="en-IN" sz="1400" dirty="0" err="1">
                  <a:solidFill>
                    <a:srgbClr val="00B050"/>
                  </a:solidFill>
                  <a:latin typeface="Courier New" pitchFamily="49" charset="0"/>
                  <a:cs typeface="Courier New" pitchFamily="49" charset="0"/>
                </a:rPr>
                <a:t>func</a:t>
              </a:r>
              <a:r>
                <a:rPr lang="en-IN" sz="1400" dirty="0">
                  <a:solidFill>
                    <a:srgbClr val="00B050"/>
                  </a:solidFill>
                  <a:latin typeface="Courier New" pitchFamily="49" charset="0"/>
                  <a:cs typeface="Courier New" pitchFamily="49" charset="0"/>
                </a:rPr>
                <a:t>'</a:t>
              </a:r>
            </a:p>
            <a:p>
              <a:r>
                <a:rPr lang="en-IN" sz="1600" dirty="0"/>
                <a:t>1. First 'forward' call</a:t>
              </a:r>
            </a:p>
            <a:p>
              <a:r>
                <a:rPr lang="en-IN" sz="1400" dirty="0">
                  <a:latin typeface="Courier New" pitchFamily="49" charset="0"/>
                  <a:cs typeface="Courier New" pitchFamily="49" charset="0"/>
                </a:rPr>
                <a:t>             </a:t>
              </a:r>
              <a:r>
                <a:rPr lang="en-IN" sz="1400" dirty="0" err="1">
                  <a:solidFill>
                    <a:schemeClr val="tx2">
                      <a:lumMod val="60000"/>
                      <a:lumOff val="40000"/>
                    </a:schemeClr>
                  </a:solidFill>
                  <a:latin typeface="Courier New" pitchFamily="49" charset="0"/>
                  <a:cs typeface="Courier New" pitchFamily="49" charset="0"/>
                </a:rPr>
                <a:t>int</a:t>
              </a:r>
              <a:r>
                <a:rPr lang="en-IN" sz="1400" dirty="0">
                  <a:latin typeface="Courier New" pitchFamily="49" charset="0"/>
                  <a:cs typeface="Courier New" pitchFamily="49" charset="0"/>
                </a:rPr>
                <a:t>&amp; &amp;&amp; forward(</a:t>
              </a:r>
              <a:r>
                <a:rPr lang="en-IN" sz="1400" dirty="0" err="1">
                  <a:solidFill>
                    <a:schemeClr val="tx2">
                      <a:lumMod val="60000"/>
                      <a:lumOff val="40000"/>
                    </a:schemeClr>
                  </a:solidFill>
                  <a:latin typeface="Courier New" pitchFamily="49" charset="0"/>
                  <a:cs typeface="Courier New" pitchFamily="49" charset="0"/>
                </a:rPr>
                <a:t>int</a:t>
              </a:r>
              <a:r>
                <a:rPr lang="en-IN" sz="1400" dirty="0">
                  <a:latin typeface="Courier New" pitchFamily="49" charset="0"/>
                  <a:cs typeface="Courier New" pitchFamily="49" charset="0"/>
                </a:rPr>
                <a:t>&amp; t) </a:t>
              </a:r>
              <a:r>
                <a:rPr lang="en-IN" sz="1400" dirty="0">
                  <a:solidFill>
                    <a:schemeClr val="tx2">
                      <a:lumMod val="60000"/>
                      <a:lumOff val="40000"/>
                    </a:schemeClr>
                  </a:solidFill>
                  <a:latin typeface="Courier New" pitchFamily="49" charset="0"/>
                  <a:cs typeface="Courier New" pitchFamily="49" charset="0"/>
                </a:rPr>
                <a:t>noexcept</a:t>
              </a:r>
            </a:p>
            <a:p>
              <a:r>
                <a:rPr lang="en-IN" sz="1400" dirty="0">
                  <a:latin typeface="Courier New" pitchFamily="49" charset="0"/>
                  <a:cs typeface="Courier New" pitchFamily="49" charset="0"/>
                </a:rPr>
                <a:t>             {</a:t>
              </a:r>
            </a:p>
            <a:p>
              <a:r>
                <a:rPr lang="en-IN" sz="1400" dirty="0">
                  <a:latin typeface="Courier New" pitchFamily="49" charset="0"/>
                  <a:cs typeface="Courier New" pitchFamily="49" charset="0"/>
                </a:rPr>
                <a:t>                 </a:t>
              </a:r>
              <a:r>
                <a:rPr lang="en-IN" sz="1400" dirty="0">
                  <a:solidFill>
                    <a:schemeClr val="tx2">
                      <a:lumMod val="60000"/>
                      <a:lumOff val="40000"/>
                    </a:schemeClr>
                  </a:solidFill>
                  <a:latin typeface="Courier New" pitchFamily="49" charset="0"/>
                  <a:cs typeface="Courier New" pitchFamily="49" charset="0"/>
                </a:rPr>
                <a:t>return</a:t>
              </a:r>
              <a:r>
                <a:rPr lang="en-IN" sz="1400" dirty="0">
                  <a:latin typeface="Courier New" pitchFamily="49" charset="0"/>
                  <a:cs typeface="Courier New" pitchFamily="49" charset="0"/>
                </a:rPr>
                <a:t> </a:t>
              </a:r>
              <a:r>
                <a:rPr lang="en-IN" sz="1400" dirty="0" err="1">
                  <a:latin typeface="Courier New" pitchFamily="49" charset="0"/>
                  <a:cs typeface="Courier New" pitchFamily="49" charset="0"/>
                </a:rPr>
                <a:t>static_cast</a:t>
              </a:r>
              <a:r>
                <a:rPr lang="en-IN" sz="1400" dirty="0">
                  <a:latin typeface="Courier New" pitchFamily="49" charset="0"/>
                  <a:cs typeface="Courier New" pitchFamily="49" charset="0"/>
                </a:rPr>
                <a:t>&lt;</a:t>
              </a:r>
              <a:r>
                <a:rPr lang="en-IN" sz="1400" dirty="0" err="1">
                  <a:solidFill>
                    <a:schemeClr val="tx2">
                      <a:lumMod val="60000"/>
                      <a:lumOff val="40000"/>
                    </a:schemeClr>
                  </a:solidFill>
                  <a:latin typeface="Courier New" pitchFamily="49" charset="0"/>
                  <a:cs typeface="Courier New" pitchFamily="49" charset="0"/>
                </a:rPr>
                <a:t>int</a:t>
              </a:r>
              <a:r>
                <a:rPr lang="en-IN" sz="1400" dirty="0">
                  <a:latin typeface="Courier New" pitchFamily="49" charset="0"/>
                  <a:cs typeface="Courier New" pitchFamily="49" charset="0"/>
                </a:rPr>
                <a:t>&amp; &amp;&amp;&gt;(t);</a:t>
              </a:r>
            </a:p>
            <a:p>
              <a:r>
                <a:rPr lang="en-IN" sz="1400" dirty="0">
                  <a:latin typeface="Courier New" pitchFamily="49" charset="0"/>
                  <a:cs typeface="Courier New" pitchFamily="49" charset="0"/>
                </a:rPr>
                <a:t>             }</a:t>
              </a:r>
            </a:p>
            <a:p>
              <a:r>
                <a:rPr lang="en-IN" dirty="0"/>
                <a:t>      </a:t>
              </a:r>
              <a:r>
                <a:rPr lang="en-IN" sz="1600" dirty="0"/>
                <a:t>finally....After reference collapsing</a:t>
              </a:r>
            </a:p>
            <a:p>
              <a:r>
                <a:rPr lang="en-IN" dirty="0"/>
                <a:t>           	         </a:t>
              </a:r>
              <a:r>
                <a:rPr lang="en-IN" sz="1400" dirty="0" err="1">
                  <a:solidFill>
                    <a:schemeClr val="tx2">
                      <a:lumMod val="60000"/>
                      <a:lumOff val="40000"/>
                    </a:schemeClr>
                  </a:solidFill>
                  <a:latin typeface="Courier New" pitchFamily="49" charset="0"/>
                  <a:cs typeface="Courier New" pitchFamily="49" charset="0"/>
                </a:rPr>
                <a:t>int</a:t>
              </a:r>
              <a:r>
                <a:rPr lang="en-IN" sz="1400" dirty="0">
                  <a:latin typeface="Courier New" pitchFamily="49" charset="0"/>
                  <a:cs typeface="Courier New" pitchFamily="49" charset="0"/>
                </a:rPr>
                <a:t>&amp;  forward(</a:t>
              </a:r>
              <a:r>
                <a:rPr lang="en-IN" sz="1400" dirty="0" err="1">
                  <a:solidFill>
                    <a:schemeClr val="tx2">
                      <a:lumMod val="60000"/>
                      <a:lumOff val="40000"/>
                    </a:schemeClr>
                  </a:solidFill>
                  <a:latin typeface="Courier New" pitchFamily="49" charset="0"/>
                  <a:cs typeface="Courier New" pitchFamily="49" charset="0"/>
                </a:rPr>
                <a:t>int</a:t>
              </a:r>
              <a:r>
                <a:rPr lang="en-IN" sz="1400" dirty="0">
                  <a:latin typeface="Courier New" pitchFamily="49" charset="0"/>
                  <a:cs typeface="Courier New" pitchFamily="49" charset="0"/>
                </a:rPr>
                <a:t>&amp; t) </a:t>
              </a:r>
              <a:r>
                <a:rPr lang="en-IN" sz="1400" dirty="0">
                  <a:solidFill>
                    <a:schemeClr val="tx2">
                      <a:lumMod val="60000"/>
                      <a:lumOff val="40000"/>
                    </a:schemeClr>
                  </a:solidFill>
                  <a:latin typeface="Courier New" pitchFamily="49" charset="0"/>
                  <a:cs typeface="Courier New" pitchFamily="49" charset="0"/>
                </a:rPr>
                <a:t>noexcept</a:t>
              </a:r>
            </a:p>
            <a:p>
              <a:r>
                <a:rPr lang="en-IN" sz="1400" dirty="0">
                  <a:latin typeface="Courier New" pitchFamily="49" charset="0"/>
                  <a:cs typeface="Courier New" pitchFamily="49" charset="0"/>
                </a:rPr>
                <a:t>             {</a:t>
              </a:r>
            </a:p>
            <a:p>
              <a:r>
                <a:rPr lang="en-IN" sz="1400" dirty="0">
                  <a:latin typeface="Courier New" pitchFamily="49" charset="0"/>
                  <a:cs typeface="Courier New" pitchFamily="49" charset="0"/>
                </a:rPr>
                <a:t>                 </a:t>
              </a:r>
              <a:r>
                <a:rPr lang="en-IN" sz="1400" dirty="0">
                  <a:solidFill>
                    <a:schemeClr val="tx2">
                      <a:lumMod val="60000"/>
                      <a:lumOff val="40000"/>
                    </a:schemeClr>
                  </a:solidFill>
                  <a:latin typeface="Courier New" pitchFamily="49" charset="0"/>
                  <a:cs typeface="Courier New" pitchFamily="49" charset="0"/>
                </a:rPr>
                <a:t>return</a:t>
              </a:r>
              <a:r>
                <a:rPr lang="en-IN" sz="1400" dirty="0">
                  <a:latin typeface="Courier New" pitchFamily="49" charset="0"/>
                  <a:cs typeface="Courier New" pitchFamily="49" charset="0"/>
                </a:rPr>
                <a:t> </a:t>
              </a:r>
              <a:r>
                <a:rPr lang="en-IN" sz="1400" dirty="0" err="1">
                  <a:latin typeface="Courier New" pitchFamily="49" charset="0"/>
                  <a:cs typeface="Courier New" pitchFamily="49" charset="0"/>
                </a:rPr>
                <a:t>static_cast</a:t>
              </a:r>
              <a:r>
                <a:rPr lang="en-IN" sz="1400" dirty="0">
                  <a:latin typeface="Courier New" pitchFamily="49" charset="0"/>
                  <a:cs typeface="Courier New" pitchFamily="49" charset="0"/>
                </a:rPr>
                <a:t>&lt;</a:t>
              </a:r>
              <a:r>
                <a:rPr lang="en-IN" sz="1400" dirty="0" err="1">
                  <a:solidFill>
                    <a:schemeClr val="tx2">
                      <a:lumMod val="60000"/>
                      <a:lumOff val="40000"/>
                    </a:schemeClr>
                  </a:solidFill>
                  <a:latin typeface="Courier New" pitchFamily="49" charset="0"/>
                  <a:cs typeface="Courier New" pitchFamily="49" charset="0"/>
                </a:rPr>
                <a:t>int</a:t>
              </a:r>
              <a:r>
                <a:rPr lang="en-IN" sz="1400" dirty="0">
                  <a:latin typeface="Courier New" pitchFamily="49" charset="0"/>
                  <a:cs typeface="Courier New" pitchFamily="49" charset="0"/>
                </a:rPr>
                <a:t>&amp;&gt;(t);</a:t>
              </a:r>
            </a:p>
            <a:p>
              <a:r>
                <a:rPr lang="en-IN" sz="1400" dirty="0">
                  <a:latin typeface="Courier New" pitchFamily="49" charset="0"/>
                  <a:cs typeface="Courier New" pitchFamily="49" charset="0"/>
                </a:rPr>
                <a:t>             }</a:t>
              </a:r>
            </a:p>
            <a:p>
              <a:endParaRPr lang="en-IN" sz="1000" dirty="0"/>
            </a:p>
            <a:p>
              <a:r>
                <a:rPr lang="en-IN" sz="1600" dirty="0"/>
                <a:t>2. Second 'forward' call</a:t>
              </a:r>
            </a:p>
            <a:p>
              <a:r>
                <a:rPr lang="en-IN" sz="1400" dirty="0">
                  <a:latin typeface="Courier New" pitchFamily="49" charset="0"/>
                  <a:cs typeface="Courier New" pitchFamily="49" charset="0"/>
                </a:rPr>
                <a:t>             </a:t>
              </a:r>
              <a:r>
                <a:rPr lang="en-IN" sz="1400" dirty="0">
                  <a:solidFill>
                    <a:schemeClr val="tx2">
                      <a:lumMod val="60000"/>
                      <a:lumOff val="40000"/>
                    </a:schemeClr>
                  </a:solidFill>
                  <a:latin typeface="Courier New" pitchFamily="49" charset="0"/>
                  <a:cs typeface="Courier New" pitchFamily="49" charset="0"/>
                </a:rPr>
                <a:t>float</a:t>
              </a:r>
              <a:r>
                <a:rPr lang="en-IN" sz="1400" dirty="0">
                  <a:latin typeface="Courier New" pitchFamily="49" charset="0"/>
                  <a:cs typeface="Courier New" pitchFamily="49" charset="0"/>
                </a:rPr>
                <a:t>&amp; &amp;&amp; forward(</a:t>
              </a:r>
              <a:r>
                <a:rPr lang="en-IN" sz="1400" dirty="0">
                  <a:solidFill>
                    <a:schemeClr val="tx2">
                      <a:lumMod val="60000"/>
                      <a:lumOff val="40000"/>
                    </a:schemeClr>
                  </a:solidFill>
                  <a:latin typeface="Courier New" pitchFamily="49" charset="0"/>
                  <a:cs typeface="Courier New" pitchFamily="49" charset="0"/>
                </a:rPr>
                <a:t>float</a:t>
              </a:r>
              <a:r>
                <a:rPr lang="en-IN" sz="1400" dirty="0">
                  <a:latin typeface="Courier New" pitchFamily="49" charset="0"/>
                  <a:cs typeface="Courier New" pitchFamily="49" charset="0"/>
                </a:rPr>
                <a:t>&amp; t) </a:t>
              </a:r>
              <a:r>
                <a:rPr lang="en-IN" sz="1400" dirty="0">
                  <a:solidFill>
                    <a:schemeClr val="tx2">
                      <a:lumMod val="60000"/>
                      <a:lumOff val="40000"/>
                    </a:schemeClr>
                  </a:solidFill>
                  <a:latin typeface="Courier New" pitchFamily="49" charset="0"/>
                  <a:cs typeface="Courier New" pitchFamily="49" charset="0"/>
                </a:rPr>
                <a:t>noexcept</a:t>
              </a:r>
            </a:p>
            <a:p>
              <a:r>
                <a:rPr lang="en-IN" sz="1400" dirty="0">
                  <a:latin typeface="Courier New" pitchFamily="49" charset="0"/>
                  <a:cs typeface="Courier New" pitchFamily="49" charset="0"/>
                </a:rPr>
                <a:t>             {</a:t>
              </a:r>
            </a:p>
            <a:p>
              <a:r>
                <a:rPr lang="en-IN" sz="1400" dirty="0">
                  <a:latin typeface="Courier New" pitchFamily="49" charset="0"/>
                  <a:cs typeface="Courier New" pitchFamily="49" charset="0"/>
                </a:rPr>
                <a:t>                 </a:t>
              </a:r>
              <a:r>
                <a:rPr lang="en-IN" sz="1400" dirty="0">
                  <a:solidFill>
                    <a:schemeClr val="tx2">
                      <a:lumMod val="60000"/>
                      <a:lumOff val="40000"/>
                    </a:schemeClr>
                  </a:solidFill>
                  <a:latin typeface="Courier New" pitchFamily="49" charset="0"/>
                  <a:cs typeface="Courier New" pitchFamily="49" charset="0"/>
                </a:rPr>
                <a:t>return</a:t>
              </a:r>
              <a:r>
                <a:rPr lang="en-IN" sz="1400" dirty="0">
                  <a:latin typeface="Courier New" pitchFamily="49" charset="0"/>
                  <a:cs typeface="Courier New" pitchFamily="49" charset="0"/>
                </a:rPr>
                <a:t> </a:t>
              </a:r>
              <a:r>
                <a:rPr lang="en-IN" sz="1400" dirty="0" err="1">
                  <a:latin typeface="Courier New" pitchFamily="49" charset="0"/>
                  <a:cs typeface="Courier New" pitchFamily="49" charset="0"/>
                </a:rPr>
                <a:t>static_cast</a:t>
              </a:r>
              <a:r>
                <a:rPr lang="en-IN" sz="1400" dirty="0">
                  <a:latin typeface="Courier New" pitchFamily="49" charset="0"/>
                  <a:cs typeface="Courier New" pitchFamily="49" charset="0"/>
                </a:rPr>
                <a:t>&lt;</a:t>
              </a:r>
              <a:r>
                <a:rPr lang="en-IN" sz="1400" dirty="0">
                  <a:solidFill>
                    <a:schemeClr val="tx2">
                      <a:lumMod val="60000"/>
                      <a:lumOff val="40000"/>
                    </a:schemeClr>
                  </a:solidFill>
                  <a:latin typeface="Courier New" pitchFamily="49" charset="0"/>
                  <a:cs typeface="Courier New" pitchFamily="49" charset="0"/>
                </a:rPr>
                <a:t>float</a:t>
              </a:r>
              <a:r>
                <a:rPr lang="en-IN" sz="1400" dirty="0">
                  <a:latin typeface="Courier New" pitchFamily="49" charset="0"/>
                  <a:cs typeface="Courier New" pitchFamily="49" charset="0"/>
                </a:rPr>
                <a:t>&amp; &amp;&amp;&gt;(t);</a:t>
              </a:r>
            </a:p>
            <a:p>
              <a:r>
                <a:rPr lang="en-IN" sz="1400" dirty="0">
                  <a:latin typeface="Courier New" pitchFamily="49" charset="0"/>
                  <a:cs typeface="Courier New" pitchFamily="49" charset="0"/>
                </a:rPr>
                <a:t>             }</a:t>
              </a:r>
            </a:p>
            <a:p>
              <a:r>
                <a:rPr lang="en-IN" sz="1600" dirty="0"/>
                <a:t>    finally.... After reference collapsing</a:t>
              </a:r>
            </a:p>
            <a:p>
              <a:r>
                <a:rPr lang="en-IN" dirty="0"/>
                <a:t>                           </a:t>
              </a:r>
              <a:r>
                <a:rPr lang="en-IN" sz="1400" dirty="0">
                  <a:solidFill>
                    <a:schemeClr val="tx2">
                      <a:lumMod val="60000"/>
                      <a:lumOff val="40000"/>
                    </a:schemeClr>
                  </a:solidFill>
                  <a:latin typeface="Courier New" pitchFamily="49" charset="0"/>
                  <a:cs typeface="Courier New" pitchFamily="49" charset="0"/>
                </a:rPr>
                <a:t>float</a:t>
              </a:r>
              <a:r>
                <a:rPr lang="en-IN" sz="1400" dirty="0">
                  <a:latin typeface="Courier New" pitchFamily="49" charset="0"/>
                  <a:cs typeface="Courier New" pitchFamily="49" charset="0"/>
                </a:rPr>
                <a:t>&amp;  forward(</a:t>
              </a:r>
              <a:r>
                <a:rPr lang="en-IN" sz="1400" dirty="0">
                  <a:solidFill>
                    <a:schemeClr val="tx2">
                      <a:lumMod val="60000"/>
                      <a:lumOff val="40000"/>
                    </a:schemeClr>
                  </a:solidFill>
                  <a:latin typeface="Courier New" pitchFamily="49" charset="0"/>
                  <a:cs typeface="Courier New" pitchFamily="49" charset="0"/>
                </a:rPr>
                <a:t>float</a:t>
              </a:r>
              <a:r>
                <a:rPr lang="en-IN" sz="1400" dirty="0">
                  <a:latin typeface="Courier New" pitchFamily="49" charset="0"/>
                  <a:cs typeface="Courier New" pitchFamily="49" charset="0"/>
                </a:rPr>
                <a:t>&amp; t) </a:t>
              </a:r>
              <a:r>
                <a:rPr lang="en-IN" sz="1400" dirty="0">
                  <a:solidFill>
                    <a:schemeClr val="tx2">
                      <a:lumMod val="60000"/>
                      <a:lumOff val="40000"/>
                    </a:schemeClr>
                  </a:solidFill>
                  <a:latin typeface="Courier New" pitchFamily="49" charset="0"/>
                  <a:cs typeface="Courier New" pitchFamily="49" charset="0"/>
                </a:rPr>
                <a:t>noexcept</a:t>
              </a:r>
            </a:p>
            <a:p>
              <a:r>
                <a:rPr lang="en-IN" sz="1400" dirty="0">
                  <a:latin typeface="Courier New" pitchFamily="49" charset="0"/>
                  <a:cs typeface="Courier New" pitchFamily="49" charset="0"/>
                </a:rPr>
                <a:t>             {</a:t>
              </a:r>
            </a:p>
            <a:p>
              <a:r>
                <a:rPr lang="en-IN" sz="1400" dirty="0">
                  <a:latin typeface="Courier New" pitchFamily="49" charset="0"/>
                  <a:cs typeface="Courier New" pitchFamily="49" charset="0"/>
                </a:rPr>
                <a:t>                 </a:t>
              </a:r>
              <a:r>
                <a:rPr lang="en-IN" sz="1400" dirty="0">
                  <a:solidFill>
                    <a:schemeClr val="tx2">
                      <a:lumMod val="60000"/>
                      <a:lumOff val="40000"/>
                    </a:schemeClr>
                  </a:solidFill>
                  <a:latin typeface="Courier New" pitchFamily="49" charset="0"/>
                  <a:cs typeface="Courier New" pitchFamily="49" charset="0"/>
                </a:rPr>
                <a:t>return</a:t>
              </a:r>
              <a:r>
                <a:rPr lang="en-IN" sz="1400" dirty="0">
                  <a:latin typeface="Courier New" pitchFamily="49" charset="0"/>
                  <a:cs typeface="Courier New" pitchFamily="49" charset="0"/>
                </a:rPr>
                <a:t> </a:t>
              </a:r>
              <a:r>
                <a:rPr lang="en-IN" sz="1400" dirty="0" err="1">
                  <a:latin typeface="Courier New" pitchFamily="49" charset="0"/>
                  <a:cs typeface="Courier New" pitchFamily="49" charset="0"/>
                </a:rPr>
                <a:t>static_cast</a:t>
              </a:r>
              <a:r>
                <a:rPr lang="en-IN" sz="1400" dirty="0">
                  <a:latin typeface="Courier New" pitchFamily="49" charset="0"/>
                  <a:cs typeface="Courier New" pitchFamily="49" charset="0"/>
                </a:rPr>
                <a:t>&lt;</a:t>
              </a:r>
              <a:r>
                <a:rPr lang="en-IN" sz="1400" dirty="0">
                  <a:solidFill>
                    <a:schemeClr val="tx2">
                      <a:lumMod val="60000"/>
                      <a:lumOff val="40000"/>
                    </a:schemeClr>
                  </a:solidFill>
                  <a:latin typeface="Courier New" pitchFamily="49" charset="0"/>
                  <a:cs typeface="Courier New" pitchFamily="49" charset="0"/>
                </a:rPr>
                <a:t>float</a:t>
              </a:r>
              <a:r>
                <a:rPr lang="en-IN" sz="1400" dirty="0">
                  <a:latin typeface="Courier New" pitchFamily="49" charset="0"/>
                  <a:cs typeface="Courier New" pitchFamily="49" charset="0"/>
                </a:rPr>
                <a:t>&amp;&gt;(t);</a:t>
              </a:r>
            </a:p>
            <a:p>
              <a:r>
                <a:rPr lang="en-IN" sz="1400" dirty="0">
                  <a:latin typeface="Courier New" pitchFamily="49" charset="0"/>
                  <a:cs typeface="Courier New" pitchFamily="49" charset="0"/>
                </a:rPr>
                <a:t>             }</a:t>
              </a:r>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34</a:t>
            </a:fld>
            <a:endParaRPr lang="en-I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34725"/>
            <a:ext cx="9144000" cy="6823275"/>
            <a:chOff x="0" y="34725"/>
            <a:chExt cx="9144000" cy="6823275"/>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a:t>Solving perfect forwarding with std::forward  (contd..)</a:t>
              </a:r>
            </a:p>
          </p:txBody>
        </p:sp>
        <p:sp>
          <p:nvSpPr>
            <p:cNvPr id="6" name="Rectangle 5"/>
            <p:cNvSpPr/>
            <p:nvPr/>
          </p:nvSpPr>
          <p:spPr>
            <a:xfrm>
              <a:off x="214282" y="1071801"/>
              <a:ext cx="8712968" cy="5786199"/>
            </a:xfrm>
            <a:prstGeom prst="rect">
              <a:avLst/>
            </a:prstGeom>
          </p:spPr>
          <p:txBody>
            <a:bodyPr wrap="square">
              <a:spAutoFit/>
            </a:bodyPr>
            <a:lstStyle/>
            <a:p>
              <a:r>
                <a:rPr lang="en-US" sz="1600" dirty="0">
                  <a:cs typeface="Courier New" pitchFamily="49" charset="0"/>
                </a:rPr>
                <a:t>The next case to handle is</a:t>
              </a:r>
            </a:p>
            <a:p>
              <a:endParaRPr lang="en-IN" sz="1000" dirty="0">
                <a:latin typeface="Courier New" pitchFamily="49" charset="0"/>
                <a:cs typeface="Courier New" pitchFamily="49" charset="0"/>
              </a:endParaRPr>
            </a:p>
            <a:p>
              <a:r>
                <a:rPr lang="en-IN" dirty="0">
                  <a:latin typeface="Courier New" pitchFamily="49" charset="0"/>
                  <a:cs typeface="Courier New" pitchFamily="49" charset="0"/>
                </a:rPr>
                <a:t>wrapper(10, 12.34f);</a:t>
              </a:r>
            </a:p>
            <a:p>
              <a:endParaRPr lang="en-IN" sz="1000" dirty="0">
                <a:latin typeface="Courier New" pitchFamily="49" charset="0"/>
                <a:cs typeface="Courier New" pitchFamily="49" charset="0"/>
              </a:endParaRPr>
            </a:p>
            <a:p>
              <a:r>
                <a:rPr lang="en-IN" sz="1600" dirty="0"/>
                <a:t>Here the arguments are </a:t>
              </a:r>
              <a:r>
                <a:rPr lang="en-IN" sz="1600" b="1" dirty="0" err="1">
                  <a:solidFill>
                    <a:srgbClr val="FF0000"/>
                  </a:solidFill>
                </a:rPr>
                <a:t>rvalues</a:t>
              </a:r>
              <a:r>
                <a:rPr lang="en-IN" sz="1600" dirty="0"/>
                <a:t>, so t</a:t>
              </a:r>
              <a:r>
                <a:rPr lang="en-US" sz="1600" dirty="0">
                  <a:cs typeface="Courier New" pitchFamily="49" charset="0"/>
                </a:rPr>
                <a:t>he wrapper function instantiation would be like this…</a:t>
              </a:r>
            </a:p>
            <a:p>
              <a:endParaRPr lang="en-US" sz="1600" dirty="0">
                <a:cs typeface="Courier New" pitchFamily="49" charset="0"/>
              </a:endParaRPr>
            </a:p>
            <a:p>
              <a:r>
                <a:rPr lang="en-IN" sz="1400" dirty="0">
                  <a:solidFill>
                    <a:schemeClr val="tx2">
                      <a:lumMod val="60000"/>
                      <a:lumOff val="40000"/>
                    </a:schemeClr>
                  </a:solidFill>
                  <a:latin typeface="Courier New" pitchFamily="49" charset="0"/>
                  <a:cs typeface="Courier New" pitchFamily="49" charset="0"/>
                </a:rPr>
                <a:t>void</a:t>
              </a:r>
              <a:r>
                <a:rPr lang="en-IN" sz="1400" dirty="0">
                  <a:latin typeface="Courier New" pitchFamily="49" charset="0"/>
                  <a:cs typeface="Courier New" pitchFamily="49" charset="0"/>
                </a:rPr>
                <a:t> wrapper(</a:t>
              </a:r>
              <a:r>
                <a:rPr lang="en-IN" sz="1400" dirty="0" err="1">
                  <a:solidFill>
                    <a:schemeClr val="tx2">
                      <a:lumMod val="60000"/>
                      <a:lumOff val="40000"/>
                    </a:schemeClr>
                  </a:solidFill>
                  <a:latin typeface="Courier New" pitchFamily="49" charset="0"/>
                  <a:cs typeface="Courier New" pitchFamily="49" charset="0"/>
                </a:rPr>
                <a:t>int</a:t>
              </a:r>
              <a:r>
                <a:rPr lang="en-IN" sz="1400" dirty="0">
                  <a:latin typeface="Courier New" pitchFamily="49" charset="0"/>
                  <a:cs typeface="Courier New" pitchFamily="49" charset="0"/>
                </a:rPr>
                <a:t> e1, </a:t>
              </a:r>
              <a:r>
                <a:rPr lang="en-IN" sz="1400" dirty="0">
                  <a:solidFill>
                    <a:schemeClr val="tx2">
                      <a:lumMod val="60000"/>
                      <a:lumOff val="40000"/>
                    </a:schemeClr>
                  </a:solidFill>
                  <a:latin typeface="Courier New" pitchFamily="49" charset="0"/>
                  <a:cs typeface="Courier New" pitchFamily="49" charset="0"/>
                </a:rPr>
                <a:t>float</a:t>
              </a:r>
              <a:r>
                <a:rPr lang="en-IN" sz="1400" dirty="0">
                  <a:latin typeface="Courier New" pitchFamily="49" charset="0"/>
                  <a:cs typeface="Courier New" pitchFamily="49" charset="0"/>
                </a:rPr>
                <a:t> e2) </a:t>
              </a:r>
              <a:r>
                <a:rPr lang="en-IN" sz="1400" b="1" dirty="0">
                  <a:solidFill>
                    <a:srgbClr val="00B050"/>
                  </a:solidFill>
                  <a:latin typeface="Courier New" pitchFamily="49" charset="0"/>
                  <a:cs typeface="Courier New" pitchFamily="49" charset="0"/>
                </a:rPr>
                <a:t>//void wrapper(</a:t>
              </a:r>
              <a:r>
                <a:rPr lang="en-IN" sz="1400" b="1" dirty="0" err="1">
                  <a:solidFill>
                    <a:srgbClr val="00B050"/>
                  </a:solidFill>
                  <a:latin typeface="Courier New" pitchFamily="49" charset="0"/>
                  <a:cs typeface="Courier New" pitchFamily="49" charset="0"/>
                </a:rPr>
                <a:t>int</a:t>
              </a:r>
              <a:r>
                <a:rPr lang="en-IN" sz="1400" b="1" dirty="0">
                  <a:solidFill>
                    <a:srgbClr val="00B050"/>
                  </a:solidFill>
                  <a:latin typeface="Courier New" pitchFamily="49" charset="0"/>
                  <a:cs typeface="Courier New" pitchFamily="49" charset="0"/>
                </a:rPr>
                <a:t>&amp;&amp; e1, float&amp;&amp; e2)</a:t>
              </a:r>
            </a:p>
            <a:p>
              <a:r>
                <a:rPr lang="en-IN" sz="1400" dirty="0">
                  <a:latin typeface="Courier New" pitchFamily="49" charset="0"/>
                  <a:cs typeface="Courier New" pitchFamily="49" charset="0"/>
                </a:rPr>
                <a:t>{</a:t>
              </a:r>
            </a:p>
            <a:p>
              <a:r>
                <a:rPr lang="en-IN" sz="1400" dirty="0">
                  <a:latin typeface="Courier New" pitchFamily="49" charset="0"/>
                  <a:cs typeface="Courier New" pitchFamily="49" charset="0"/>
                </a:rPr>
                <a:t>   fun(forward&lt;</a:t>
              </a:r>
              <a:r>
                <a:rPr lang="en-IN" sz="1400" dirty="0" err="1">
                  <a:solidFill>
                    <a:schemeClr val="tx2">
                      <a:lumMod val="60000"/>
                      <a:lumOff val="40000"/>
                    </a:schemeClr>
                  </a:solidFill>
                  <a:latin typeface="Courier New" pitchFamily="49" charset="0"/>
                  <a:cs typeface="Courier New" pitchFamily="49" charset="0"/>
                </a:rPr>
                <a:t>int</a:t>
              </a:r>
              <a:r>
                <a:rPr lang="en-IN" sz="1400" dirty="0">
                  <a:latin typeface="Courier New" pitchFamily="49" charset="0"/>
                  <a:cs typeface="Courier New" pitchFamily="49" charset="0"/>
                </a:rPr>
                <a:t>&gt;(e1), forward&lt;</a:t>
              </a:r>
              <a:r>
                <a:rPr lang="en-IN" sz="1400" dirty="0">
                  <a:solidFill>
                    <a:schemeClr val="tx2">
                      <a:lumMod val="60000"/>
                      <a:lumOff val="40000"/>
                    </a:schemeClr>
                  </a:solidFill>
                  <a:latin typeface="Courier New" pitchFamily="49" charset="0"/>
                  <a:cs typeface="Courier New" pitchFamily="49" charset="0"/>
                </a:rPr>
                <a:t>float</a:t>
              </a:r>
              <a:r>
                <a:rPr lang="en-IN" sz="1400" dirty="0">
                  <a:latin typeface="Courier New" pitchFamily="49" charset="0"/>
                  <a:cs typeface="Courier New" pitchFamily="49" charset="0"/>
                </a:rPr>
                <a:t>&gt;(e2));</a:t>
              </a:r>
            </a:p>
            <a:p>
              <a:r>
                <a:rPr lang="en-IN" sz="1400" dirty="0">
                  <a:latin typeface="Courier New" pitchFamily="49" charset="0"/>
                  <a:cs typeface="Courier New" pitchFamily="49" charset="0"/>
                </a:rPr>
                <a:t>}</a:t>
              </a:r>
            </a:p>
            <a:p>
              <a:r>
                <a:rPr lang="en-IN" sz="1400" dirty="0">
                  <a:solidFill>
                    <a:srgbClr val="00B050"/>
                  </a:solidFill>
                </a:rPr>
                <a:t>//the argument passed are </a:t>
              </a:r>
              <a:r>
                <a:rPr lang="en-IN" sz="1400" b="1" dirty="0" err="1">
                  <a:solidFill>
                    <a:srgbClr val="FF0000"/>
                  </a:solidFill>
                </a:rPr>
                <a:t>rvalue</a:t>
              </a:r>
              <a:r>
                <a:rPr lang="en-IN" sz="1400" dirty="0" err="1"/>
                <a:t>'</a:t>
              </a:r>
              <a:r>
                <a:rPr lang="en-IN" sz="1400" dirty="0" err="1">
                  <a:solidFill>
                    <a:srgbClr val="00B050"/>
                  </a:solidFill>
                </a:rPr>
                <a:t>s</a:t>
              </a:r>
              <a:r>
                <a:rPr lang="en-IN" sz="1400" dirty="0"/>
                <a:t> </a:t>
              </a:r>
              <a:r>
                <a:rPr lang="en-IN" sz="1400" dirty="0">
                  <a:solidFill>
                    <a:srgbClr val="00B050"/>
                  </a:solidFill>
                </a:rPr>
                <a:t>by reference to '</a:t>
              </a:r>
              <a:r>
                <a:rPr lang="en-IN" sz="1400" dirty="0" err="1">
                  <a:solidFill>
                    <a:srgbClr val="00B050"/>
                  </a:solidFill>
                </a:rPr>
                <a:t>func</a:t>
              </a:r>
              <a:r>
                <a:rPr lang="en-IN" sz="1400" dirty="0">
                  <a:solidFill>
                    <a:srgbClr val="00B050"/>
                  </a:solidFill>
                </a:rPr>
                <a:t>‘</a:t>
              </a:r>
            </a:p>
            <a:p>
              <a:endParaRPr lang="en-IN" sz="1000" dirty="0"/>
            </a:p>
            <a:p>
              <a:pPr marL="342900" indent="-342900">
                <a:buAutoNum type="arabicPeriod"/>
              </a:pPr>
              <a:r>
                <a:rPr lang="en-IN" sz="1600" dirty="0"/>
                <a:t>First 'forward' call</a:t>
              </a:r>
            </a:p>
            <a:p>
              <a:pPr marL="342900" indent="-342900"/>
              <a:endParaRPr lang="en-IN" sz="1000" dirty="0"/>
            </a:p>
            <a:p>
              <a:r>
                <a:rPr lang="en-IN" sz="1400" dirty="0">
                  <a:latin typeface="Courier New" pitchFamily="49" charset="0"/>
                  <a:cs typeface="Courier New" pitchFamily="49" charset="0"/>
                </a:rPr>
                <a:t>           </a:t>
              </a:r>
              <a:r>
                <a:rPr lang="en-IN" sz="1600" dirty="0" err="1">
                  <a:solidFill>
                    <a:schemeClr val="tx2">
                      <a:lumMod val="60000"/>
                      <a:lumOff val="40000"/>
                    </a:schemeClr>
                  </a:solidFill>
                  <a:latin typeface="Courier New" pitchFamily="49" charset="0"/>
                  <a:cs typeface="Courier New" pitchFamily="49" charset="0"/>
                </a:rPr>
                <a:t>int</a:t>
              </a:r>
              <a:r>
                <a:rPr lang="en-IN" sz="1600" dirty="0">
                  <a:latin typeface="Courier New" pitchFamily="49" charset="0"/>
                  <a:cs typeface="Courier New" pitchFamily="49" charset="0"/>
                </a:rPr>
                <a:t>&amp;&amp; &amp;&amp; forward(</a:t>
              </a:r>
              <a:r>
                <a:rPr lang="en-IN" sz="1600" dirty="0" err="1">
                  <a:solidFill>
                    <a:schemeClr val="tx2">
                      <a:lumMod val="60000"/>
                      <a:lumOff val="40000"/>
                    </a:schemeClr>
                  </a:solidFill>
                  <a:latin typeface="Courier New" pitchFamily="49" charset="0"/>
                  <a:cs typeface="Courier New" pitchFamily="49" charset="0"/>
                </a:rPr>
                <a:t>int</a:t>
              </a:r>
              <a:r>
                <a:rPr lang="en-IN" sz="1600" dirty="0">
                  <a:latin typeface="Courier New" pitchFamily="49" charset="0"/>
                  <a:cs typeface="Courier New" pitchFamily="49" charset="0"/>
                </a:rPr>
                <a:t>&amp;&amp; t) </a:t>
              </a:r>
              <a:r>
                <a:rPr lang="en-IN" sz="1600" dirty="0">
                  <a:solidFill>
                    <a:schemeClr val="tx2">
                      <a:lumMod val="60000"/>
                      <a:lumOff val="40000"/>
                    </a:schemeClr>
                  </a:solidFill>
                  <a:latin typeface="Courier New" pitchFamily="49" charset="0"/>
                  <a:cs typeface="Courier New" pitchFamily="49" charset="0"/>
                </a:rPr>
                <a:t>noexcept</a:t>
              </a:r>
            </a:p>
            <a:p>
              <a:r>
                <a:rPr lang="en-IN" sz="1600" dirty="0">
                  <a:latin typeface="Courier New" pitchFamily="49" charset="0"/>
                  <a:cs typeface="Courier New" pitchFamily="49" charset="0"/>
                </a:rPr>
                <a:t>          {</a:t>
              </a:r>
            </a:p>
            <a:p>
              <a:r>
                <a:rPr lang="en-IN" sz="1600" dirty="0">
                  <a:latin typeface="Courier New" pitchFamily="49" charset="0"/>
                  <a:cs typeface="Courier New" pitchFamily="49" charset="0"/>
                </a:rPr>
                <a:t>             </a:t>
              </a:r>
              <a:r>
                <a:rPr lang="en-IN" sz="1600" dirty="0">
                  <a:solidFill>
                    <a:schemeClr val="tx2">
                      <a:lumMod val="60000"/>
                      <a:lumOff val="40000"/>
                    </a:schemeClr>
                  </a:solidFill>
                  <a:latin typeface="Courier New" pitchFamily="49" charset="0"/>
                  <a:cs typeface="Courier New" pitchFamily="49" charset="0"/>
                </a:rPr>
                <a:t>return</a:t>
              </a:r>
              <a:r>
                <a:rPr lang="en-IN" sz="1600" dirty="0">
                  <a:latin typeface="Courier New" pitchFamily="49" charset="0"/>
                  <a:cs typeface="Courier New" pitchFamily="49" charset="0"/>
                </a:rPr>
                <a:t> </a:t>
              </a:r>
              <a:r>
                <a:rPr lang="en-IN" sz="1600" dirty="0" err="1">
                  <a:latin typeface="Courier New" pitchFamily="49" charset="0"/>
                  <a:cs typeface="Courier New" pitchFamily="49" charset="0"/>
                </a:rPr>
                <a:t>static_cast</a:t>
              </a:r>
              <a:r>
                <a:rPr lang="en-IN" sz="1600" dirty="0">
                  <a:latin typeface="Courier New" pitchFamily="49" charset="0"/>
                  <a:cs typeface="Courier New" pitchFamily="49" charset="0"/>
                </a:rPr>
                <a:t>&lt;</a:t>
              </a:r>
              <a:r>
                <a:rPr lang="en-IN" sz="1600" dirty="0" err="1">
                  <a:solidFill>
                    <a:schemeClr val="tx2">
                      <a:lumMod val="60000"/>
                      <a:lumOff val="40000"/>
                    </a:schemeClr>
                  </a:solidFill>
                  <a:latin typeface="Courier New" pitchFamily="49" charset="0"/>
                  <a:cs typeface="Courier New" pitchFamily="49" charset="0"/>
                </a:rPr>
                <a:t>int</a:t>
              </a:r>
              <a:r>
                <a:rPr lang="en-IN" sz="1600" dirty="0">
                  <a:latin typeface="Courier New" pitchFamily="49" charset="0"/>
                  <a:cs typeface="Courier New" pitchFamily="49" charset="0"/>
                </a:rPr>
                <a:t>&amp;&amp; &amp;&amp;&gt;(t);</a:t>
              </a:r>
            </a:p>
            <a:p>
              <a:r>
                <a:rPr lang="en-IN" sz="1600" dirty="0">
                  <a:latin typeface="Courier New" pitchFamily="49" charset="0"/>
                  <a:cs typeface="Courier New" pitchFamily="49" charset="0"/>
                </a:rPr>
                <a:t>          }</a:t>
              </a:r>
            </a:p>
            <a:p>
              <a:endParaRPr lang="en-IN" sz="1000" dirty="0">
                <a:latin typeface="Courier New" pitchFamily="49" charset="0"/>
                <a:cs typeface="Courier New" pitchFamily="49" charset="0"/>
              </a:endParaRPr>
            </a:p>
            <a:p>
              <a:r>
                <a:rPr lang="en-IN" sz="1600" dirty="0"/>
                <a:t>      finally....After reference collapsing</a:t>
              </a:r>
            </a:p>
            <a:p>
              <a:endParaRPr lang="en-IN" sz="1000" dirty="0"/>
            </a:p>
            <a:p>
              <a:r>
                <a:rPr lang="en-IN" sz="1400" dirty="0"/>
                <a:t>           	</a:t>
              </a:r>
              <a:r>
                <a:rPr lang="en-IN" sz="1600" dirty="0"/>
                <a:t>         </a:t>
              </a:r>
              <a:r>
                <a:rPr lang="en-IN" sz="1600" dirty="0" err="1">
                  <a:solidFill>
                    <a:schemeClr val="tx2">
                      <a:lumMod val="60000"/>
                      <a:lumOff val="40000"/>
                    </a:schemeClr>
                  </a:solidFill>
                  <a:latin typeface="Courier New" pitchFamily="49" charset="0"/>
                  <a:cs typeface="Courier New" pitchFamily="49" charset="0"/>
                </a:rPr>
                <a:t>int</a:t>
              </a:r>
              <a:r>
                <a:rPr lang="en-IN" sz="1600" dirty="0">
                  <a:latin typeface="Courier New" pitchFamily="49" charset="0"/>
                  <a:cs typeface="Courier New" pitchFamily="49" charset="0"/>
                </a:rPr>
                <a:t>  forward(</a:t>
              </a:r>
              <a:r>
                <a:rPr lang="en-IN" sz="1600" dirty="0" err="1">
                  <a:solidFill>
                    <a:schemeClr val="tx2">
                      <a:lumMod val="60000"/>
                      <a:lumOff val="40000"/>
                    </a:schemeClr>
                  </a:solidFill>
                  <a:latin typeface="Courier New" pitchFamily="49" charset="0"/>
                  <a:cs typeface="Courier New" pitchFamily="49" charset="0"/>
                </a:rPr>
                <a:t>int</a:t>
              </a:r>
              <a:r>
                <a:rPr lang="en-IN" sz="1600" dirty="0">
                  <a:latin typeface="Courier New" pitchFamily="49" charset="0"/>
                  <a:cs typeface="Courier New" pitchFamily="49" charset="0"/>
                </a:rPr>
                <a:t> t) </a:t>
              </a:r>
              <a:r>
                <a:rPr lang="en-IN" sz="1600" dirty="0">
                  <a:solidFill>
                    <a:schemeClr val="tx2">
                      <a:lumMod val="60000"/>
                      <a:lumOff val="40000"/>
                    </a:schemeClr>
                  </a:solidFill>
                  <a:latin typeface="Courier New" pitchFamily="49" charset="0"/>
                  <a:cs typeface="Courier New" pitchFamily="49" charset="0"/>
                </a:rPr>
                <a:t>noexcept</a:t>
              </a:r>
            </a:p>
            <a:p>
              <a:r>
                <a:rPr lang="en-IN" sz="1600" dirty="0">
                  <a:latin typeface="Courier New" pitchFamily="49" charset="0"/>
                  <a:cs typeface="Courier New" pitchFamily="49" charset="0"/>
                </a:rPr>
                <a:t>           {</a:t>
              </a:r>
            </a:p>
            <a:p>
              <a:r>
                <a:rPr lang="en-IN" sz="1600" dirty="0">
                  <a:latin typeface="Courier New" pitchFamily="49" charset="0"/>
                  <a:cs typeface="Courier New" pitchFamily="49" charset="0"/>
                </a:rPr>
                <a:t>               </a:t>
              </a:r>
              <a:r>
                <a:rPr lang="en-IN" sz="1600" dirty="0">
                  <a:solidFill>
                    <a:schemeClr val="tx2">
                      <a:lumMod val="60000"/>
                      <a:lumOff val="40000"/>
                    </a:schemeClr>
                  </a:solidFill>
                  <a:latin typeface="Courier New" pitchFamily="49" charset="0"/>
                  <a:cs typeface="Courier New" pitchFamily="49" charset="0"/>
                </a:rPr>
                <a:t>return</a:t>
              </a:r>
              <a:r>
                <a:rPr lang="en-IN" sz="1600" dirty="0">
                  <a:latin typeface="Courier New" pitchFamily="49" charset="0"/>
                  <a:cs typeface="Courier New" pitchFamily="49" charset="0"/>
                </a:rPr>
                <a:t> </a:t>
              </a:r>
              <a:r>
                <a:rPr lang="en-IN" sz="1600" dirty="0" err="1">
                  <a:latin typeface="Courier New" pitchFamily="49" charset="0"/>
                  <a:cs typeface="Courier New" pitchFamily="49" charset="0"/>
                </a:rPr>
                <a:t>static_cast</a:t>
              </a:r>
              <a:r>
                <a:rPr lang="en-IN" sz="1600" dirty="0">
                  <a:latin typeface="Courier New" pitchFamily="49" charset="0"/>
                  <a:cs typeface="Courier New" pitchFamily="49" charset="0"/>
                </a:rPr>
                <a:t>&lt;</a:t>
              </a:r>
              <a:r>
                <a:rPr lang="en-IN" sz="1600" dirty="0" err="1">
                  <a:solidFill>
                    <a:schemeClr val="tx2">
                      <a:lumMod val="60000"/>
                      <a:lumOff val="40000"/>
                    </a:schemeClr>
                  </a:solidFill>
                  <a:latin typeface="Courier New" pitchFamily="49" charset="0"/>
                  <a:cs typeface="Courier New" pitchFamily="49" charset="0"/>
                </a:rPr>
                <a:t>int</a:t>
              </a:r>
              <a:r>
                <a:rPr lang="en-IN" sz="1600" dirty="0">
                  <a:latin typeface="Courier New" pitchFamily="49" charset="0"/>
                  <a:cs typeface="Courier New" pitchFamily="49" charset="0"/>
                </a:rPr>
                <a:t>&gt;(t);</a:t>
              </a:r>
            </a:p>
            <a:p>
              <a:r>
                <a:rPr lang="en-IN" sz="1600" dirty="0">
                  <a:latin typeface="Courier New" pitchFamily="49" charset="0"/>
                  <a:cs typeface="Courier New" pitchFamily="49" charset="0"/>
                </a:rPr>
                <a:t>           }</a:t>
              </a:r>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35</a:t>
            </a:fld>
            <a:endParaRPr lang="en-I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34725"/>
            <a:ext cx="9144000" cy="4599252"/>
            <a:chOff x="0" y="34725"/>
            <a:chExt cx="9144000" cy="4599252"/>
          </a:xfrm>
        </p:grpSpPr>
        <p:sp>
          <p:nvSpPr>
            <p:cNvPr id="4" name="Rectangle 3"/>
            <p:cNvSpPr/>
            <p:nvPr/>
          </p:nvSpPr>
          <p:spPr>
            <a:xfrm>
              <a:off x="539552" y="1340768"/>
              <a:ext cx="7704856" cy="3293209"/>
            </a:xfrm>
            <a:prstGeom prst="rect">
              <a:avLst/>
            </a:prstGeom>
          </p:spPr>
          <p:txBody>
            <a:bodyPr wrap="square">
              <a:spAutoFit/>
            </a:bodyPr>
            <a:lstStyle/>
            <a:p>
              <a:r>
                <a:rPr lang="en-IN" sz="1600" dirty="0"/>
                <a:t>2. Second 'forward' call</a:t>
              </a:r>
            </a:p>
            <a:p>
              <a:endParaRPr lang="en-IN" sz="1600" dirty="0"/>
            </a:p>
            <a:p>
              <a:r>
                <a:rPr lang="en-IN" sz="1600" dirty="0">
                  <a:latin typeface="Courier New" pitchFamily="49" charset="0"/>
                  <a:cs typeface="Courier New" pitchFamily="49" charset="0"/>
                </a:rPr>
                <a:t>             </a:t>
              </a:r>
              <a:r>
                <a:rPr lang="en-IN" sz="1600" dirty="0">
                  <a:solidFill>
                    <a:schemeClr val="tx2">
                      <a:lumMod val="60000"/>
                      <a:lumOff val="40000"/>
                    </a:schemeClr>
                  </a:solidFill>
                  <a:latin typeface="Courier New" pitchFamily="49" charset="0"/>
                  <a:cs typeface="Courier New" pitchFamily="49" charset="0"/>
                </a:rPr>
                <a:t>float</a:t>
              </a:r>
              <a:r>
                <a:rPr lang="en-IN" sz="1600" dirty="0">
                  <a:latin typeface="Courier New" pitchFamily="49" charset="0"/>
                  <a:cs typeface="Courier New" pitchFamily="49" charset="0"/>
                </a:rPr>
                <a:t>&amp;&amp; &amp;&amp; forward(</a:t>
              </a:r>
              <a:r>
                <a:rPr lang="en-IN" sz="1600" dirty="0">
                  <a:solidFill>
                    <a:schemeClr val="tx2">
                      <a:lumMod val="60000"/>
                      <a:lumOff val="40000"/>
                    </a:schemeClr>
                  </a:solidFill>
                  <a:latin typeface="Courier New" pitchFamily="49" charset="0"/>
                  <a:cs typeface="Courier New" pitchFamily="49" charset="0"/>
                </a:rPr>
                <a:t>float</a:t>
              </a:r>
              <a:r>
                <a:rPr lang="en-IN" sz="1600" dirty="0">
                  <a:latin typeface="Courier New" pitchFamily="49" charset="0"/>
                  <a:cs typeface="Courier New" pitchFamily="49" charset="0"/>
                </a:rPr>
                <a:t>&amp;&amp; t) </a:t>
              </a:r>
              <a:r>
                <a:rPr lang="en-IN" sz="1600" dirty="0">
                  <a:solidFill>
                    <a:schemeClr val="tx2">
                      <a:lumMod val="60000"/>
                      <a:lumOff val="40000"/>
                    </a:schemeClr>
                  </a:solidFill>
                  <a:latin typeface="Courier New" pitchFamily="49" charset="0"/>
                  <a:cs typeface="Courier New" pitchFamily="49" charset="0"/>
                </a:rPr>
                <a:t>noexcept</a:t>
              </a:r>
            </a:p>
            <a:p>
              <a:r>
                <a:rPr lang="en-IN" sz="1600" dirty="0">
                  <a:latin typeface="Courier New" pitchFamily="49" charset="0"/>
                  <a:cs typeface="Courier New" pitchFamily="49" charset="0"/>
                </a:rPr>
                <a:t>             {</a:t>
              </a:r>
            </a:p>
            <a:p>
              <a:r>
                <a:rPr lang="en-IN" sz="1600" dirty="0">
                  <a:latin typeface="Courier New" pitchFamily="49" charset="0"/>
                  <a:cs typeface="Courier New" pitchFamily="49" charset="0"/>
                </a:rPr>
                <a:t>                </a:t>
              </a:r>
              <a:r>
                <a:rPr lang="en-IN" sz="1600" dirty="0">
                  <a:solidFill>
                    <a:schemeClr val="tx2">
                      <a:lumMod val="60000"/>
                      <a:lumOff val="40000"/>
                    </a:schemeClr>
                  </a:solidFill>
                  <a:latin typeface="Courier New" pitchFamily="49" charset="0"/>
                  <a:cs typeface="Courier New" pitchFamily="49" charset="0"/>
                </a:rPr>
                <a:t>return</a:t>
              </a:r>
              <a:r>
                <a:rPr lang="en-IN" sz="1600" dirty="0">
                  <a:latin typeface="Courier New" pitchFamily="49" charset="0"/>
                  <a:cs typeface="Courier New" pitchFamily="49" charset="0"/>
                </a:rPr>
                <a:t> </a:t>
              </a:r>
              <a:r>
                <a:rPr lang="en-IN" sz="1600" dirty="0" err="1">
                  <a:latin typeface="Courier New" pitchFamily="49" charset="0"/>
                  <a:cs typeface="Courier New" pitchFamily="49" charset="0"/>
                </a:rPr>
                <a:t>static_cast</a:t>
              </a:r>
              <a:r>
                <a:rPr lang="en-IN" sz="1600" dirty="0">
                  <a:latin typeface="Courier New" pitchFamily="49" charset="0"/>
                  <a:cs typeface="Courier New" pitchFamily="49" charset="0"/>
                </a:rPr>
                <a:t>&lt;</a:t>
              </a:r>
              <a:r>
                <a:rPr lang="en-IN" sz="1600" dirty="0">
                  <a:solidFill>
                    <a:schemeClr val="tx2">
                      <a:lumMod val="60000"/>
                      <a:lumOff val="40000"/>
                    </a:schemeClr>
                  </a:solidFill>
                  <a:latin typeface="Courier New" pitchFamily="49" charset="0"/>
                  <a:cs typeface="Courier New" pitchFamily="49" charset="0"/>
                </a:rPr>
                <a:t>float</a:t>
              </a:r>
              <a:r>
                <a:rPr lang="en-IN" sz="1600" dirty="0">
                  <a:latin typeface="Courier New" pitchFamily="49" charset="0"/>
                  <a:cs typeface="Courier New" pitchFamily="49" charset="0"/>
                </a:rPr>
                <a:t>&amp;&amp; &amp;&amp;&gt;(t);</a:t>
              </a:r>
            </a:p>
            <a:p>
              <a:r>
                <a:rPr lang="en-IN" sz="1600" dirty="0">
                  <a:latin typeface="Courier New" pitchFamily="49" charset="0"/>
                  <a:cs typeface="Courier New" pitchFamily="49" charset="0"/>
                </a:rPr>
                <a:t>             }</a:t>
              </a:r>
            </a:p>
            <a:p>
              <a:endParaRPr lang="en-IN" sz="1600" dirty="0">
                <a:latin typeface="Courier New" pitchFamily="49" charset="0"/>
                <a:cs typeface="Courier New" pitchFamily="49" charset="0"/>
              </a:endParaRPr>
            </a:p>
            <a:p>
              <a:r>
                <a:rPr lang="en-IN" sz="1600" dirty="0"/>
                <a:t>    finally.... After reference collapsing</a:t>
              </a:r>
            </a:p>
            <a:p>
              <a:endParaRPr lang="en-IN" sz="1600" dirty="0"/>
            </a:p>
            <a:p>
              <a:r>
                <a:rPr lang="en-IN" sz="1600" dirty="0"/>
                <a:t>                           </a:t>
              </a:r>
              <a:r>
                <a:rPr lang="en-IN" sz="1600" dirty="0">
                  <a:solidFill>
                    <a:schemeClr val="tx2">
                      <a:lumMod val="60000"/>
                      <a:lumOff val="40000"/>
                    </a:schemeClr>
                  </a:solidFill>
                  <a:latin typeface="Courier New" pitchFamily="49" charset="0"/>
                  <a:cs typeface="Courier New" pitchFamily="49" charset="0"/>
                </a:rPr>
                <a:t>float </a:t>
              </a:r>
              <a:r>
                <a:rPr lang="en-IN" sz="1600" dirty="0">
                  <a:latin typeface="Courier New" pitchFamily="49" charset="0"/>
                  <a:cs typeface="Courier New" pitchFamily="49" charset="0"/>
                </a:rPr>
                <a:t>forward(</a:t>
              </a:r>
              <a:r>
                <a:rPr lang="en-IN" sz="1600" dirty="0">
                  <a:solidFill>
                    <a:schemeClr val="tx2">
                      <a:lumMod val="60000"/>
                      <a:lumOff val="40000"/>
                    </a:schemeClr>
                  </a:solidFill>
                  <a:latin typeface="Courier New" pitchFamily="49" charset="0"/>
                  <a:cs typeface="Courier New" pitchFamily="49" charset="0"/>
                </a:rPr>
                <a:t>float</a:t>
              </a:r>
              <a:r>
                <a:rPr lang="en-IN" sz="1600" dirty="0">
                  <a:latin typeface="Courier New" pitchFamily="49" charset="0"/>
                  <a:cs typeface="Courier New" pitchFamily="49" charset="0"/>
                </a:rPr>
                <a:t> t) </a:t>
              </a:r>
              <a:r>
                <a:rPr lang="en-IN" sz="1600" dirty="0">
                  <a:solidFill>
                    <a:schemeClr val="tx2">
                      <a:lumMod val="60000"/>
                      <a:lumOff val="40000"/>
                    </a:schemeClr>
                  </a:solidFill>
                  <a:latin typeface="Courier New" pitchFamily="49" charset="0"/>
                  <a:cs typeface="Courier New" pitchFamily="49" charset="0"/>
                </a:rPr>
                <a:t>noexcept</a:t>
              </a:r>
            </a:p>
            <a:p>
              <a:r>
                <a:rPr lang="en-IN" sz="1600" dirty="0">
                  <a:latin typeface="Courier New" pitchFamily="49" charset="0"/>
                  <a:cs typeface="Courier New" pitchFamily="49" charset="0"/>
                </a:rPr>
                <a:t>             {</a:t>
              </a:r>
            </a:p>
            <a:p>
              <a:r>
                <a:rPr lang="en-IN" sz="1600" dirty="0">
                  <a:latin typeface="Courier New" pitchFamily="49" charset="0"/>
                  <a:cs typeface="Courier New" pitchFamily="49" charset="0"/>
                </a:rPr>
                <a:t>               </a:t>
              </a:r>
              <a:r>
                <a:rPr lang="en-IN" sz="1600" dirty="0">
                  <a:solidFill>
                    <a:schemeClr val="tx2">
                      <a:lumMod val="60000"/>
                      <a:lumOff val="40000"/>
                    </a:schemeClr>
                  </a:solidFill>
                  <a:latin typeface="Courier New" pitchFamily="49" charset="0"/>
                  <a:cs typeface="Courier New" pitchFamily="49" charset="0"/>
                </a:rPr>
                <a:t>return</a:t>
              </a:r>
              <a:r>
                <a:rPr lang="en-IN" sz="1600" dirty="0">
                  <a:latin typeface="Courier New" pitchFamily="49" charset="0"/>
                  <a:cs typeface="Courier New" pitchFamily="49" charset="0"/>
                </a:rPr>
                <a:t> </a:t>
              </a:r>
              <a:r>
                <a:rPr lang="en-IN" sz="1600" dirty="0" err="1">
                  <a:latin typeface="Courier New" pitchFamily="49" charset="0"/>
                  <a:cs typeface="Courier New" pitchFamily="49" charset="0"/>
                </a:rPr>
                <a:t>static_cast</a:t>
              </a:r>
              <a:r>
                <a:rPr lang="en-IN" sz="1600" dirty="0">
                  <a:latin typeface="Courier New" pitchFamily="49" charset="0"/>
                  <a:cs typeface="Courier New" pitchFamily="49" charset="0"/>
                </a:rPr>
                <a:t>&lt;</a:t>
              </a:r>
              <a:r>
                <a:rPr lang="en-IN" sz="1600" dirty="0">
                  <a:solidFill>
                    <a:schemeClr val="tx2">
                      <a:lumMod val="60000"/>
                      <a:lumOff val="40000"/>
                    </a:schemeClr>
                  </a:solidFill>
                  <a:latin typeface="Courier New" pitchFamily="49" charset="0"/>
                  <a:cs typeface="Courier New" pitchFamily="49" charset="0"/>
                </a:rPr>
                <a:t>float</a:t>
              </a:r>
              <a:r>
                <a:rPr lang="en-IN" sz="1600" dirty="0">
                  <a:latin typeface="Courier New" pitchFamily="49" charset="0"/>
                  <a:cs typeface="Courier New" pitchFamily="49" charset="0"/>
                </a:rPr>
                <a:t>&gt;(t);</a:t>
              </a:r>
            </a:p>
            <a:p>
              <a:r>
                <a:rPr lang="en-IN" sz="1600" dirty="0">
                  <a:latin typeface="Courier New" pitchFamily="49" charset="0"/>
                  <a:cs typeface="Courier New" pitchFamily="49" charset="0"/>
                </a:rPr>
                <a:t>             }</a:t>
              </a:r>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6"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a:t>Solving perfect forwarding with std::forward  (contd..)</a:t>
              </a:r>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36</a:t>
            </a:fld>
            <a:endParaRPr lang="en-I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6"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b="1" dirty="0"/>
              <a:t>LVALUE COPY</a:t>
            </a:r>
            <a:endParaRPr lang="en-IN" b="1" dirty="0"/>
          </a:p>
        </p:txBody>
      </p:sp>
      <p:grpSp>
        <p:nvGrpSpPr>
          <p:cNvPr id="8" name="Group 7"/>
          <p:cNvGrpSpPr/>
          <p:nvPr/>
        </p:nvGrpSpPr>
        <p:grpSpPr>
          <a:xfrm>
            <a:off x="389966" y="1290186"/>
            <a:ext cx="8580982" cy="4402420"/>
            <a:chOff x="143716" y="-276062"/>
            <a:chExt cx="11259390" cy="5332156"/>
          </a:xfrm>
        </p:grpSpPr>
        <p:cxnSp>
          <p:nvCxnSpPr>
            <p:cNvPr id="9" name="Straight Connector 8"/>
            <p:cNvCxnSpPr/>
            <p:nvPr/>
          </p:nvCxnSpPr>
          <p:spPr>
            <a:xfrm>
              <a:off x="1143000" y="2689412"/>
              <a:ext cx="1026010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3716" y="1221992"/>
              <a:ext cx="914400" cy="369332"/>
            </a:xfrm>
            <a:prstGeom prst="rect">
              <a:avLst/>
            </a:prstGeom>
            <a:noFill/>
          </p:spPr>
          <p:txBody>
            <a:bodyPr wrap="square" rtlCol="0">
              <a:spAutoFit/>
            </a:bodyPr>
            <a:lstStyle/>
            <a:p>
              <a:r>
                <a:rPr lang="en-US" sz="1400" dirty="0"/>
                <a:t>stack</a:t>
              </a:r>
              <a:endParaRPr lang="en-IN" sz="1400" dirty="0"/>
            </a:p>
          </p:txBody>
        </p:sp>
        <p:sp>
          <p:nvSpPr>
            <p:cNvPr id="11" name="TextBox 10"/>
            <p:cNvSpPr txBox="1"/>
            <p:nvPr/>
          </p:nvSpPr>
          <p:spPr>
            <a:xfrm>
              <a:off x="168089" y="3240740"/>
              <a:ext cx="766482" cy="369332"/>
            </a:xfrm>
            <a:prstGeom prst="rect">
              <a:avLst/>
            </a:prstGeom>
            <a:noFill/>
          </p:spPr>
          <p:txBody>
            <a:bodyPr wrap="square" rtlCol="0">
              <a:spAutoFit/>
            </a:bodyPr>
            <a:lstStyle/>
            <a:p>
              <a:r>
                <a:rPr lang="en-US" sz="1400" dirty="0"/>
                <a:t>heap</a:t>
              </a:r>
              <a:endParaRPr lang="en-IN" sz="1400" dirty="0"/>
            </a:p>
          </p:txBody>
        </p:sp>
        <p:sp>
          <p:nvSpPr>
            <p:cNvPr id="12" name="TextBox 11"/>
            <p:cNvSpPr txBox="1"/>
            <p:nvPr/>
          </p:nvSpPr>
          <p:spPr>
            <a:xfrm>
              <a:off x="4346760" y="-276062"/>
              <a:ext cx="2232211" cy="447330"/>
            </a:xfrm>
            <a:prstGeom prst="rect">
              <a:avLst/>
            </a:prstGeom>
            <a:noFill/>
          </p:spPr>
          <p:txBody>
            <a:bodyPr wrap="square" rtlCol="0">
              <a:spAutoFit/>
            </a:bodyPr>
            <a:lstStyle/>
            <a:p>
              <a:pPr algn="ctr"/>
              <a:r>
                <a:rPr lang="en-US" b="1" dirty="0"/>
                <a:t>LVALUE COPY</a:t>
              </a:r>
              <a:endParaRPr lang="en-IN" b="1" dirty="0"/>
            </a:p>
          </p:txBody>
        </p:sp>
        <p:sp>
          <p:nvSpPr>
            <p:cNvPr id="13" name="TextBox 12"/>
            <p:cNvSpPr txBox="1"/>
            <p:nvPr/>
          </p:nvSpPr>
          <p:spPr>
            <a:xfrm>
              <a:off x="2272553" y="593176"/>
              <a:ext cx="1048871" cy="372776"/>
            </a:xfrm>
            <a:prstGeom prst="rect">
              <a:avLst/>
            </a:prstGeom>
            <a:noFill/>
          </p:spPr>
          <p:txBody>
            <a:bodyPr wrap="square" rtlCol="0">
              <a:spAutoFit/>
            </a:bodyPr>
            <a:lstStyle/>
            <a:p>
              <a:r>
                <a:rPr lang="en-US" sz="1400" b="1" dirty="0"/>
                <a:t>CB obj1</a:t>
              </a:r>
              <a:endParaRPr lang="en-IN" sz="1400" b="1" dirty="0"/>
            </a:p>
          </p:txBody>
        </p:sp>
        <p:grpSp>
          <p:nvGrpSpPr>
            <p:cNvPr id="14" name="Group 13"/>
            <p:cNvGrpSpPr/>
            <p:nvPr/>
          </p:nvGrpSpPr>
          <p:grpSpPr>
            <a:xfrm>
              <a:off x="2178424" y="900953"/>
              <a:ext cx="806823" cy="690371"/>
              <a:chOff x="2178424" y="900953"/>
              <a:chExt cx="806823" cy="690371"/>
            </a:xfrm>
          </p:grpSpPr>
          <p:sp>
            <p:nvSpPr>
              <p:cNvPr id="38" name="Rectangle 37"/>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 p</a:t>
                </a:r>
                <a:endParaRPr lang="en-IN" sz="1400" dirty="0">
                  <a:solidFill>
                    <a:schemeClr val="tx1"/>
                  </a:solidFill>
                </a:endParaRPr>
              </a:p>
            </p:txBody>
          </p:sp>
          <p:sp>
            <p:nvSpPr>
              <p:cNvPr id="39" name="Rectangle 38"/>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endParaRPr lang="en-IN" sz="1400" dirty="0">
                  <a:solidFill>
                    <a:schemeClr val="tx1"/>
                  </a:solidFill>
                </a:endParaRPr>
              </a:p>
            </p:txBody>
          </p:sp>
        </p:grpSp>
        <p:grpSp>
          <p:nvGrpSpPr>
            <p:cNvPr id="15" name="Group 14"/>
            <p:cNvGrpSpPr/>
            <p:nvPr/>
          </p:nvGrpSpPr>
          <p:grpSpPr>
            <a:xfrm>
              <a:off x="2178424" y="3421049"/>
              <a:ext cx="1048870" cy="845263"/>
              <a:chOff x="2178424" y="3421049"/>
              <a:chExt cx="1048870" cy="845263"/>
            </a:xfrm>
          </p:grpSpPr>
          <p:sp>
            <p:nvSpPr>
              <p:cNvPr id="34" name="Rectangle 33"/>
              <p:cNvSpPr/>
              <p:nvPr/>
            </p:nvSpPr>
            <p:spPr>
              <a:xfrm>
                <a:off x="2178424" y="3425406"/>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endParaRPr lang="en-IN" sz="1400" dirty="0">
                  <a:solidFill>
                    <a:schemeClr val="tx1"/>
                  </a:solidFill>
                </a:endParaRPr>
              </a:p>
            </p:txBody>
          </p:sp>
          <p:sp>
            <p:nvSpPr>
              <p:cNvPr id="35" name="Rectangle 34"/>
              <p:cNvSpPr/>
              <p:nvPr/>
            </p:nvSpPr>
            <p:spPr>
              <a:xfrm>
                <a:off x="2702859" y="3421049"/>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endParaRPr lang="en-IN" sz="1400" dirty="0">
                  <a:solidFill>
                    <a:schemeClr val="tx1"/>
                  </a:solidFill>
                </a:endParaRPr>
              </a:p>
            </p:txBody>
          </p:sp>
          <p:sp>
            <p:nvSpPr>
              <p:cNvPr id="36" name="Rectangle 35"/>
              <p:cNvSpPr/>
              <p:nvPr/>
            </p:nvSpPr>
            <p:spPr>
              <a:xfrm>
                <a:off x="2178424" y="3845859"/>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t>
                </a:r>
                <a:endParaRPr lang="en-IN" sz="1400" dirty="0">
                  <a:solidFill>
                    <a:schemeClr val="tx1"/>
                  </a:solidFill>
                </a:endParaRPr>
              </a:p>
            </p:txBody>
          </p:sp>
          <p:sp>
            <p:nvSpPr>
              <p:cNvPr id="37" name="Rectangle 36"/>
              <p:cNvSpPr/>
              <p:nvPr/>
            </p:nvSpPr>
            <p:spPr>
              <a:xfrm>
                <a:off x="2702859" y="3841502"/>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20</a:t>
                </a:r>
                <a:endParaRPr lang="en-IN" sz="1400" dirty="0">
                  <a:solidFill>
                    <a:schemeClr val="tx1"/>
                  </a:solidFill>
                </a:endParaRPr>
              </a:p>
            </p:txBody>
          </p:sp>
        </p:grpSp>
        <p:sp>
          <p:nvSpPr>
            <p:cNvPr id="16" name="TextBox 15"/>
            <p:cNvSpPr txBox="1"/>
            <p:nvPr/>
          </p:nvSpPr>
          <p:spPr>
            <a:xfrm>
              <a:off x="2507876" y="4308719"/>
              <a:ext cx="954741" cy="369332"/>
            </a:xfrm>
            <a:prstGeom prst="rect">
              <a:avLst/>
            </a:prstGeom>
            <a:noFill/>
          </p:spPr>
          <p:txBody>
            <a:bodyPr wrap="square" rtlCol="0">
              <a:spAutoFit/>
            </a:bodyPr>
            <a:lstStyle/>
            <a:p>
              <a:r>
                <a:rPr lang="en-US" sz="1400" dirty="0"/>
                <a:t>CA </a:t>
              </a:r>
              <a:endParaRPr lang="en-IN" sz="1400" dirty="0"/>
            </a:p>
          </p:txBody>
        </p:sp>
        <p:cxnSp>
          <p:nvCxnSpPr>
            <p:cNvPr id="17" name="Straight Arrow Connector 16"/>
            <p:cNvCxnSpPr>
              <a:stCxn id="39" idx="2"/>
            </p:cNvCxnSpPr>
            <p:nvPr/>
          </p:nvCxnSpPr>
          <p:spPr>
            <a:xfrm flipH="1">
              <a:off x="2581835" y="1591324"/>
              <a:ext cx="1" cy="18297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359475" y="190291"/>
              <a:ext cx="2198425" cy="372776"/>
            </a:xfrm>
            <a:prstGeom prst="rect">
              <a:avLst/>
            </a:prstGeom>
            <a:solidFill>
              <a:schemeClr val="tx1"/>
            </a:solidFill>
            <a:ln>
              <a:solidFill>
                <a:schemeClr val="tx1"/>
              </a:solidFill>
            </a:ln>
          </p:spPr>
          <p:txBody>
            <a:bodyPr wrap="none">
              <a:spAutoFit/>
            </a:bodyPr>
            <a:lstStyle/>
            <a:p>
              <a:r>
                <a:rPr lang="en-IN" sz="1400" dirty="0">
                  <a:solidFill>
                    <a:srgbClr val="4EC9B0"/>
                  </a:solidFill>
                  <a:latin typeface="Consolas" panose="020B0609020204030204" pitchFamily="49" charset="0"/>
                </a:rPr>
                <a:t>CB</a:t>
              </a:r>
              <a:r>
                <a:rPr lang="en-IN" sz="1400" dirty="0">
                  <a:solidFill>
                    <a:srgbClr val="D4D4D4"/>
                  </a:solidFill>
                  <a:latin typeface="Consolas" panose="020B0609020204030204" pitchFamily="49" charset="0"/>
                </a:rPr>
                <a:t> </a:t>
              </a:r>
              <a:r>
                <a:rPr lang="en-IN" sz="1400" dirty="0">
                  <a:solidFill>
                    <a:srgbClr val="9CDCFE"/>
                  </a:solidFill>
                  <a:latin typeface="Consolas" panose="020B0609020204030204" pitchFamily="49" charset="0"/>
                </a:rPr>
                <a:t>obj1</a:t>
              </a:r>
              <a:r>
                <a:rPr lang="en-IN" sz="1400" dirty="0">
                  <a:solidFill>
                    <a:srgbClr val="D4D4D4"/>
                  </a:solidFill>
                  <a:latin typeface="Consolas" panose="020B0609020204030204" pitchFamily="49" charset="0"/>
                </a:rPr>
                <a:t>(</a:t>
              </a:r>
              <a:r>
                <a:rPr lang="en-IN" sz="1400" dirty="0">
                  <a:solidFill>
                    <a:srgbClr val="B5CEA8"/>
                  </a:solidFill>
                  <a:latin typeface="Consolas" panose="020B0609020204030204" pitchFamily="49" charset="0"/>
                </a:rPr>
                <a:t>10</a:t>
              </a:r>
              <a:r>
                <a:rPr lang="en-IN" sz="1400" dirty="0">
                  <a:solidFill>
                    <a:srgbClr val="D4D4D4"/>
                  </a:solidFill>
                  <a:latin typeface="Consolas" panose="020B0609020204030204" pitchFamily="49" charset="0"/>
                </a:rPr>
                <a:t>,</a:t>
              </a:r>
              <a:r>
                <a:rPr lang="en-IN" sz="1400" dirty="0">
                  <a:solidFill>
                    <a:srgbClr val="B5CEA8"/>
                  </a:solidFill>
                  <a:latin typeface="Consolas" panose="020B0609020204030204" pitchFamily="49" charset="0"/>
                </a:rPr>
                <a:t>20</a:t>
              </a:r>
              <a:r>
                <a:rPr lang="en-IN" sz="1400" dirty="0">
                  <a:solidFill>
                    <a:srgbClr val="D4D4D4"/>
                  </a:solidFill>
                  <a:latin typeface="Consolas" panose="020B0609020204030204" pitchFamily="49" charset="0"/>
                </a:rPr>
                <a:t>);</a:t>
              </a:r>
              <a:endParaRPr lang="en-IN" sz="1400" b="0" dirty="0">
                <a:solidFill>
                  <a:srgbClr val="D4D4D4"/>
                </a:solidFill>
                <a:effectLst/>
                <a:latin typeface="Consolas" panose="020B0609020204030204" pitchFamily="49" charset="0"/>
              </a:endParaRPr>
            </a:p>
          </p:txBody>
        </p:sp>
        <p:sp>
          <p:nvSpPr>
            <p:cNvPr id="19" name="Rectangle 18"/>
            <p:cNvSpPr/>
            <p:nvPr/>
          </p:nvSpPr>
          <p:spPr>
            <a:xfrm>
              <a:off x="7725935" y="501950"/>
              <a:ext cx="2068016" cy="372776"/>
            </a:xfrm>
            <a:prstGeom prst="rect">
              <a:avLst/>
            </a:prstGeom>
            <a:solidFill>
              <a:schemeClr val="tx1"/>
            </a:solidFill>
          </p:spPr>
          <p:txBody>
            <a:bodyPr wrap="none">
              <a:spAutoFit/>
            </a:bodyPr>
            <a:lstStyle/>
            <a:p>
              <a:r>
                <a:rPr lang="en-IN" sz="1400" dirty="0">
                  <a:solidFill>
                    <a:srgbClr val="4EC9B0"/>
                  </a:solidFill>
                  <a:latin typeface="Consolas" panose="020B0609020204030204" pitchFamily="49" charset="0"/>
                </a:rPr>
                <a:t>CB</a:t>
              </a:r>
              <a:r>
                <a:rPr lang="en-IN" sz="1400" dirty="0">
                  <a:solidFill>
                    <a:srgbClr val="D4D4D4"/>
                  </a:solidFill>
                  <a:latin typeface="Consolas" panose="020B0609020204030204" pitchFamily="49" charset="0"/>
                </a:rPr>
                <a:t> </a:t>
              </a:r>
              <a:r>
                <a:rPr lang="en-IN" sz="1400" dirty="0">
                  <a:solidFill>
                    <a:srgbClr val="9CDCFE"/>
                  </a:solidFill>
                  <a:latin typeface="Consolas" panose="020B0609020204030204" pitchFamily="49" charset="0"/>
                </a:rPr>
                <a:t>obj2</a:t>
              </a:r>
              <a:r>
                <a:rPr lang="en-IN" sz="1400" dirty="0">
                  <a:solidFill>
                    <a:srgbClr val="D4D4D4"/>
                  </a:solidFill>
                  <a:latin typeface="Consolas" panose="020B0609020204030204" pitchFamily="49" charset="0"/>
                </a:rPr>
                <a:t>(</a:t>
              </a:r>
              <a:r>
                <a:rPr lang="en-IN" sz="1400" dirty="0">
                  <a:solidFill>
                    <a:srgbClr val="9CDCFE"/>
                  </a:solidFill>
                  <a:latin typeface="Consolas" panose="020B0609020204030204" pitchFamily="49" charset="0"/>
                </a:rPr>
                <a:t>obj1</a:t>
              </a:r>
              <a:r>
                <a:rPr lang="en-IN" sz="1400" dirty="0">
                  <a:solidFill>
                    <a:srgbClr val="D4D4D4"/>
                  </a:solidFill>
                  <a:latin typeface="Consolas" panose="020B0609020204030204" pitchFamily="49" charset="0"/>
                </a:rPr>
                <a:t>);</a:t>
              </a:r>
              <a:endParaRPr lang="en-IN" sz="1400" b="0" dirty="0">
                <a:solidFill>
                  <a:srgbClr val="D4D4D4"/>
                </a:solidFill>
                <a:effectLst/>
                <a:latin typeface="Consolas" panose="020B0609020204030204" pitchFamily="49" charset="0"/>
              </a:endParaRPr>
            </a:p>
          </p:txBody>
        </p:sp>
        <p:grpSp>
          <p:nvGrpSpPr>
            <p:cNvPr id="20" name="Group 19"/>
            <p:cNvGrpSpPr/>
            <p:nvPr/>
          </p:nvGrpSpPr>
          <p:grpSpPr>
            <a:xfrm>
              <a:off x="6067985" y="1066800"/>
              <a:ext cx="806823" cy="690371"/>
              <a:chOff x="2178424" y="900953"/>
              <a:chExt cx="806823" cy="690371"/>
            </a:xfrm>
          </p:grpSpPr>
          <p:sp>
            <p:nvSpPr>
              <p:cNvPr id="32" name="Rectangle 31"/>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 p</a:t>
                </a:r>
                <a:endParaRPr lang="en-IN" sz="1400" dirty="0">
                  <a:solidFill>
                    <a:schemeClr val="tx1"/>
                  </a:solidFill>
                </a:endParaRPr>
              </a:p>
            </p:txBody>
          </p:sp>
          <p:sp>
            <p:nvSpPr>
              <p:cNvPr id="33" name="Rectangle 32"/>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endParaRPr lang="en-IN" sz="1400" dirty="0">
                  <a:solidFill>
                    <a:schemeClr val="tx1"/>
                  </a:solidFill>
                </a:endParaRPr>
              </a:p>
            </p:txBody>
          </p:sp>
        </p:grpSp>
        <p:grpSp>
          <p:nvGrpSpPr>
            <p:cNvPr id="21" name="Group 20"/>
            <p:cNvGrpSpPr/>
            <p:nvPr/>
          </p:nvGrpSpPr>
          <p:grpSpPr>
            <a:xfrm>
              <a:off x="6067985" y="3586896"/>
              <a:ext cx="1048870" cy="845263"/>
              <a:chOff x="2178424" y="3421049"/>
              <a:chExt cx="1048870" cy="845263"/>
            </a:xfrm>
          </p:grpSpPr>
          <p:sp>
            <p:nvSpPr>
              <p:cNvPr id="28" name="Rectangle 27"/>
              <p:cNvSpPr/>
              <p:nvPr/>
            </p:nvSpPr>
            <p:spPr>
              <a:xfrm>
                <a:off x="2178424" y="3425406"/>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endParaRPr lang="en-IN" sz="1400" dirty="0">
                  <a:solidFill>
                    <a:schemeClr val="tx1"/>
                  </a:solidFill>
                </a:endParaRPr>
              </a:p>
            </p:txBody>
          </p:sp>
          <p:sp>
            <p:nvSpPr>
              <p:cNvPr id="29" name="Rectangle 28"/>
              <p:cNvSpPr/>
              <p:nvPr/>
            </p:nvSpPr>
            <p:spPr>
              <a:xfrm>
                <a:off x="2702859" y="3421049"/>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endParaRPr lang="en-IN" sz="1400" dirty="0">
                  <a:solidFill>
                    <a:schemeClr val="tx1"/>
                  </a:solidFill>
                </a:endParaRPr>
              </a:p>
            </p:txBody>
          </p:sp>
          <p:sp>
            <p:nvSpPr>
              <p:cNvPr id="30" name="Rectangle 29"/>
              <p:cNvSpPr/>
              <p:nvPr/>
            </p:nvSpPr>
            <p:spPr>
              <a:xfrm>
                <a:off x="2178424" y="3845859"/>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t>
                </a:r>
                <a:endParaRPr lang="en-IN" sz="1400" dirty="0">
                  <a:solidFill>
                    <a:schemeClr val="tx1"/>
                  </a:solidFill>
                </a:endParaRPr>
              </a:p>
            </p:txBody>
          </p:sp>
          <p:sp>
            <p:nvSpPr>
              <p:cNvPr id="31" name="Rectangle 30"/>
              <p:cNvSpPr/>
              <p:nvPr/>
            </p:nvSpPr>
            <p:spPr>
              <a:xfrm>
                <a:off x="2702859" y="3841502"/>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20</a:t>
                </a:r>
                <a:endParaRPr lang="en-IN" sz="1400" dirty="0">
                  <a:solidFill>
                    <a:schemeClr val="tx1"/>
                  </a:solidFill>
                </a:endParaRPr>
              </a:p>
            </p:txBody>
          </p:sp>
        </p:grpSp>
        <p:sp>
          <p:nvSpPr>
            <p:cNvPr id="22" name="TextBox 21"/>
            <p:cNvSpPr txBox="1"/>
            <p:nvPr/>
          </p:nvSpPr>
          <p:spPr>
            <a:xfrm>
              <a:off x="6397437" y="4474566"/>
              <a:ext cx="954741" cy="369332"/>
            </a:xfrm>
            <a:prstGeom prst="rect">
              <a:avLst/>
            </a:prstGeom>
            <a:noFill/>
          </p:spPr>
          <p:txBody>
            <a:bodyPr wrap="square" rtlCol="0">
              <a:spAutoFit/>
            </a:bodyPr>
            <a:lstStyle/>
            <a:p>
              <a:r>
                <a:rPr lang="en-US" sz="1400" dirty="0"/>
                <a:t>CA </a:t>
              </a:r>
              <a:endParaRPr lang="en-IN" sz="1400" dirty="0"/>
            </a:p>
          </p:txBody>
        </p:sp>
        <p:cxnSp>
          <p:nvCxnSpPr>
            <p:cNvPr id="23" name="Straight Arrow Connector 22"/>
            <p:cNvCxnSpPr>
              <a:stCxn id="33" idx="2"/>
            </p:cNvCxnSpPr>
            <p:nvPr/>
          </p:nvCxnSpPr>
          <p:spPr>
            <a:xfrm flipH="1">
              <a:off x="6471396" y="1757171"/>
              <a:ext cx="1" cy="18297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054537" y="596482"/>
              <a:ext cx="1048871" cy="372776"/>
            </a:xfrm>
            <a:prstGeom prst="rect">
              <a:avLst/>
            </a:prstGeom>
            <a:noFill/>
          </p:spPr>
          <p:txBody>
            <a:bodyPr wrap="square" rtlCol="0">
              <a:spAutoFit/>
            </a:bodyPr>
            <a:lstStyle/>
            <a:p>
              <a:r>
                <a:rPr lang="en-US" sz="1400" b="1" dirty="0"/>
                <a:t>CB obj2</a:t>
              </a:r>
              <a:endParaRPr lang="en-IN" sz="1400" b="1" dirty="0"/>
            </a:p>
          </p:txBody>
        </p:sp>
        <p:sp>
          <p:nvSpPr>
            <p:cNvPr id="25" name="Freeform 24"/>
            <p:cNvSpPr/>
            <p:nvPr/>
          </p:nvSpPr>
          <p:spPr>
            <a:xfrm>
              <a:off x="1605824" y="3083748"/>
              <a:ext cx="2253482" cy="1972346"/>
            </a:xfrm>
            <a:custGeom>
              <a:avLst/>
              <a:gdLst>
                <a:gd name="connsiteX0" fmla="*/ 236423 w 2253482"/>
                <a:gd name="connsiteY0" fmla="*/ 197334 h 1972346"/>
                <a:gd name="connsiteX1" fmla="*/ 411235 w 2253482"/>
                <a:gd name="connsiteY1" fmla="*/ 156993 h 1972346"/>
                <a:gd name="connsiteX2" fmla="*/ 465023 w 2253482"/>
                <a:gd name="connsiteY2" fmla="*/ 130099 h 1972346"/>
                <a:gd name="connsiteX3" fmla="*/ 653282 w 2253482"/>
                <a:gd name="connsiteY3" fmla="*/ 116652 h 1972346"/>
                <a:gd name="connsiteX4" fmla="*/ 787752 w 2253482"/>
                <a:gd name="connsiteY4" fmla="*/ 103205 h 1972346"/>
                <a:gd name="connsiteX5" fmla="*/ 1231505 w 2253482"/>
                <a:gd name="connsiteY5" fmla="*/ 49417 h 1972346"/>
                <a:gd name="connsiteX6" fmla="*/ 1863517 w 2253482"/>
                <a:gd name="connsiteY6" fmla="*/ 49417 h 1972346"/>
                <a:gd name="connsiteX7" fmla="*/ 1917305 w 2253482"/>
                <a:gd name="connsiteY7" fmla="*/ 116652 h 1972346"/>
                <a:gd name="connsiteX8" fmla="*/ 1971094 w 2253482"/>
                <a:gd name="connsiteY8" fmla="*/ 156993 h 1972346"/>
                <a:gd name="connsiteX9" fmla="*/ 2024882 w 2253482"/>
                <a:gd name="connsiteY9" fmla="*/ 224228 h 1972346"/>
                <a:gd name="connsiteX10" fmla="*/ 2119011 w 2253482"/>
                <a:gd name="connsiteY10" fmla="*/ 399040 h 1972346"/>
                <a:gd name="connsiteX11" fmla="*/ 2145905 w 2253482"/>
                <a:gd name="connsiteY11" fmla="*/ 439381 h 1972346"/>
                <a:gd name="connsiteX12" fmla="*/ 2213141 w 2253482"/>
                <a:gd name="connsiteY12" fmla="*/ 587299 h 1972346"/>
                <a:gd name="connsiteX13" fmla="*/ 2226588 w 2253482"/>
                <a:gd name="connsiteY13" fmla="*/ 641087 h 1972346"/>
                <a:gd name="connsiteX14" fmla="*/ 2253482 w 2253482"/>
                <a:gd name="connsiteY14" fmla="*/ 694876 h 1972346"/>
                <a:gd name="connsiteX15" fmla="*/ 2240035 w 2253482"/>
                <a:gd name="connsiteY15" fmla="*/ 1017605 h 1972346"/>
                <a:gd name="connsiteX16" fmla="*/ 2226588 w 2253482"/>
                <a:gd name="connsiteY16" fmla="*/ 1057946 h 1972346"/>
                <a:gd name="connsiteX17" fmla="*/ 2199694 w 2253482"/>
                <a:gd name="connsiteY17" fmla="*/ 1125181 h 1972346"/>
                <a:gd name="connsiteX18" fmla="*/ 2186247 w 2253482"/>
                <a:gd name="connsiteY18" fmla="*/ 1165523 h 1972346"/>
                <a:gd name="connsiteX19" fmla="*/ 2159352 w 2253482"/>
                <a:gd name="connsiteY19" fmla="*/ 1205864 h 1972346"/>
                <a:gd name="connsiteX20" fmla="*/ 2145905 w 2253482"/>
                <a:gd name="connsiteY20" fmla="*/ 1246205 h 1972346"/>
                <a:gd name="connsiteX21" fmla="*/ 2105564 w 2253482"/>
                <a:gd name="connsiteY21" fmla="*/ 1273099 h 1972346"/>
                <a:gd name="connsiteX22" fmla="*/ 2065223 w 2253482"/>
                <a:gd name="connsiteY22" fmla="*/ 1313440 h 1972346"/>
                <a:gd name="connsiteX23" fmla="*/ 2024882 w 2253482"/>
                <a:gd name="connsiteY23" fmla="*/ 1367228 h 1972346"/>
                <a:gd name="connsiteX24" fmla="*/ 1971094 w 2253482"/>
                <a:gd name="connsiteY24" fmla="*/ 1407570 h 1972346"/>
                <a:gd name="connsiteX25" fmla="*/ 1930752 w 2253482"/>
                <a:gd name="connsiteY25" fmla="*/ 1447911 h 1972346"/>
                <a:gd name="connsiteX26" fmla="*/ 1876964 w 2253482"/>
                <a:gd name="connsiteY26" fmla="*/ 1474805 h 1972346"/>
                <a:gd name="connsiteX27" fmla="*/ 1621470 w 2253482"/>
                <a:gd name="connsiteY27" fmla="*/ 1622723 h 1972346"/>
                <a:gd name="connsiteX28" fmla="*/ 1540788 w 2253482"/>
                <a:gd name="connsiteY28" fmla="*/ 1649617 h 1972346"/>
                <a:gd name="connsiteX29" fmla="*/ 1406317 w 2253482"/>
                <a:gd name="connsiteY29" fmla="*/ 1716852 h 1972346"/>
                <a:gd name="connsiteX30" fmla="*/ 1365976 w 2253482"/>
                <a:gd name="connsiteY30" fmla="*/ 1770640 h 1972346"/>
                <a:gd name="connsiteX31" fmla="*/ 1191164 w 2253482"/>
                <a:gd name="connsiteY31" fmla="*/ 1905111 h 1972346"/>
                <a:gd name="connsiteX32" fmla="*/ 1137376 w 2253482"/>
                <a:gd name="connsiteY32" fmla="*/ 1932005 h 1972346"/>
                <a:gd name="connsiteX33" fmla="*/ 1002905 w 2253482"/>
                <a:gd name="connsiteY33" fmla="*/ 1972346 h 1972346"/>
                <a:gd name="connsiteX34" fmla="*/ 707070 w 2253482"/>
                <a:gd name="connsiteY34" fmla="*/ 1945452 h 1972346"/>
                <a:gd name="connsiteX35" fmla="*/ 478470 w 2253482"/>
                <a:gd name="connsiteY35" fmla="*/ 1770640 h 1972346"/>
                <a:gd name="connsiteX36" fmla="*/ 276764 w 2253482"/>
                <a:gd name="connsiteY36" fmla="*/ 1582381 h 1972346"/>
                <a:gd name="connsiteX37" fmla="*/ 88505 w 2253482"/>
                <a:gd name="connsiteY37" fmla="*/ 1286546 h 1972346"/>
                <a:gd name="connsiteX38" fmla="*/ 21270 w 2253482"/>
                <a:gd name="connsiteY38" fmla="*/ 1111734 h 1972346"/>
                <a:gd name="connsiteX39" fmla="*/ 34717 w 2253482"/>
                <a:gd name="connsiteY39" fmla="*/ 479723 h 1972346"/>
                <a:gd name="connsiteX40" fmla="*/ 75058 w 2253482"/>
                <a:gd name="connsiteY40" fmla="*/ 412487 h 1972346"/>
                <a:gd name="connsiteX41" fmla="*/ 101952 w 2253482"/>
                <a:gd name="connsiteY41" fmla="*/ 358699 h 1972346"/>
                <a:gd name="connsiteX42" fmla="*/ 142294 w 2253482"/>
                <a:gd name="connsiteY42" fmla="*/ 304911 h 1972346"/>
                <a:gd name="connsiteX43" fmla="*/ 209529 w 2253482"/>
                <a:gd name="connsiteY43" fmla="*/ 224228 h 1972346"/>
                <a:gd name="connsiteX44" fmla="*/ 263317 w 2253482"/>
                <a:gd name="connsiteY44" fmla="*/ 197334 h 1972346"/>
                <a:gd name="connsiteX45" fmla="*/ 303658 w 2253482"/>
                <a:gd name="connsiteY45" fmla="*/ 170440 h 1972346"/>
                <a:gd name="connsiteX46" fmla="*/ 344000 w 2253482"/>
                <a:gd name="connsiteY46" fmla="*/ 156993 h 1972346"/>
                <a:gd name="connsiteX47" fmla="*/ 424682 w 2253482"/>
                <a:gd name="connsiteY47" fmla="*/ 143546 h 1972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253482" h="1972346">
                  <a:moveTo>
                    <a:pt x="236423" y="197334"/>
                  </a:moveTo>
                  <a:cubicBezTo>
                    <a:pt x="273044" y="190010"/>
                    <a:pt x="389611" y="167805"/>
                    <a:pt x="411235" y="156993"/>
                  </a:cubicBezTo>
                  <a:cubicBezTo>
                    <a:pt x="429164" y="148028"/>
                    <a:pt x="445250" y="133394"/>
                    <a:pt x="465023" y="130099"/>
                  </a:cubicBezTo>
                  <a:cubicBezTo>
                    <a:pt x="527080" y="119756"/>
                    <a:pt x="590586" y="121877"/>
                    <a:pt x="653282" y="116652"/>
                  </a:cubicBezTo>
                  <a:cubicBezTo>
                    <a:pt x="698173" y="112911"/>
                    <a:pt x="742981" y="108180"/>
                    <a:pt x="787752" y="103205"/>
                  </a:cubicBezTo>
                  <a:cubicBezTo>
                    <a:pt x="1117562" y="66560"/>
                    <a:pt x="1035100" y="77475"/>
                    <a:pt x="1231505" y="49417"/>
                  </a:cubicBezTo>
                  <a:cubicBezTo>
                    <a:pt x="1449285" y="-23174"/>
                    <a:pt x="1392866" y="-9414"/>
                    <a:pt x="1863517" y="49417"/>
                  </a:cubicBezTo>
                  <a:cubicBezTo>
                    <a:pt x="1891996" y="52977"/>
                    <a:pt x="1897010" y="96357"/>
                    <a:pt x="1917305" y="116652"/>
                  </a:cubicBezTo>
                  <a:cubicBezTo>
                    <a:pt x="1933153" y="132500"/>
                    <a:pt x="1953164" y="143546"/>
                    <a:pt x="1971094" y="156993"/>
                  </a:cubicBezTo>
                  <a:cubicBezTo>
                    <a:pt x="2006164" y="262203"/>
                    <a:pt x="1953920" y="132991"/>
                    <a:pt x="2024882" y="224228"/>
                  </a:cubicBezTo>
                  <a:cubicBezTo>
                    <a:pt x="2057969" y="266768"/>
                    <a:pt x="2092145" y="350682"/>
                    <a:pt x="2119011" y="399040"/>
                  </a:cubicBezTo>
                  <a:cubicBezTo>
                    <a:pt x="2126860" y="413168"/>
                    <a:pt x="2136940" y="425934"/>
                    <a:pt x="2145905" y="439381"/>
                  </a:cubicBezTo>
                  <a:cubicBezTo>
                    <a:pt x="2186200" y="560268"/>
                    <a:pt x="2112935" y="346807"/>
                    <a:pt x="2213141" y="587299"/>
                  </a:cubicBezTo>
                  <a:cubicBezTo>
                    <a:pt x="2220249" y="604358"/>
                    <a:pt x="2220099" y="623783"/>
                    <a:pt x="2226588" y="641087"/>
                  </a:cubicBezTo>
                  <a:cubicBezTo>
                    <a:pt x="2233627" y="659857"/>
                    <a:pt x="2244517" y="676946"/>
                    <a:pt x="2253482" y="694876"/>
                  </a:cubicBezTo>
                  <a:cubicBezTo>
                    <a:pt x="2249000" y="802452"/>
                    <a:pt x="2247989" y="910230"/>
                    <a:pt x="2240035" y="1017605"/>
                  </a:cubicBezTo>
                  <a:cubicBezTo>
                    <a:pt x="2238988" y="1031741"/>
                    <a:pt x="2231565" y="1044674"/>
                    <a:pt x="2226588" y="1057946"/>
                  </a:cubicBezTo>
                  <a:cubicBezTo>
                    <a:pt x="2218113" y="1080547"/>
                    <a:pt x="2208169" y="1102580"/>
                    <a:pt x="2199694" y="1125181"/>
                  </a:cubicBezTo>
                  <a:cubicBezTo>
                    <a:pt x="2194717" y="1138453"/>
                    <a:pt x="2192586" y="1152845"/>
                    <a:pt x="2186247" y="1165523"/>
                  </a:cubicBezTo>
                  <a:cubicBezTo>
                    <a:pt x="2179019" y="1179978"/>
                    <a:pt x="2168317" y="1192417"/>
                    <a:pt x="2159352" y="1205864"/>
                  </a:cubicBezTo>
                  <a:cubicBezTo>
                    <a:pt x="2154870" y="1219311"/>
                    <a:pt x="2154760" y="1235137"/>
                    <a:pt x="2145905" y="1246205"/>
                  </a:cubicBezTo>
                  <a:cubicBezTo>
                    <a:pt x="2135809" y="1258825"/>
                    <a:pt x="2117979" y="1262753"/>
                    <a:pt x="2105564" y="1273099"/>
                  </a:cubicBezTo>
                  <a:cubicBezTo>
                    <a:pt x="2090955" y="1285273"/>
                    <a:pt x="2077599" y="1299001"/>
                    <a:pt x="2065223" y="1313440"/>
                  </a:cubicBezTo>
                  <a:cubicBezTo>
                    <a:pt x="2050638" y="1330456"/>
                    <a:pt x="2040729" y="1351380"/>
                    <a:pt x="2024882" y="1367228"/>
                  </a:cubicBezTo>
                  <a:cubicBezTo>
                    <a:pt x="2009035" y="1383076"/>
                    <a:pt x="1988110" y="1392985"/>
                    <a:pt x="1971094" y="1407570"/>
                  </a:cubicBezTo>
                  <a:cubicBezTo>
                    <a:pt x="1956655" y="1419946"/>
                    <a:pt x="1946227" y="1436858"/>
                    <a:pt x="1930752" y="1447911"/>
                  </a:cubicBezTo>
                  <a:cubicBezTo>
                    <a:pt x="1914440" y="1459562"/>
                    <a:pt x="1894242" y="1464642"/>
                    <a:pt x="1876964" y="1474805"/>
                  </a:cubicBezTo>
                  <a:cubicBezTo>
                    <a:pt x="1801656" y="1519103"/>
                    <a:pt x="1708365" y="1586516"/>
                    <a:pt x="1621470" y="1622723"/>
                  </a:cubicBezTo>
                  <a:cubicBezTo>
                    <a:pt x="1595302" y="1633627"/>
                    <a:pt x="1566144" y="1636939"/>
                    <a:pt x="1540788" y="1649617"/>
                  </a:cubicBezTo>
                  <a:cubicBezTo>
                    <a:pt x="1380689" y="1729666"/>
                    <a:pt x="1528078" y="1686412"/>
                    <a:pt x="1406317" y="1716852"/>
                  </a:cubicBezTo>
                  <a:cubicBezTo>
                    <a:pt x="1392870" y="1734781"/>
                    <a:pt x="1382842" y="1755882"/>
                    <a:pt x="1365976" y="1770640"/>
                  </a:cubicBezTo>
                  <a:cubicBezTo>
                    <a:pt x="1310649" y="1819051"/>
                    <a:pt x="1256919" y="1872234"/>
                    <a:pt x="1191164" y="1905111"/>
                  </a:cubicBezTo>
                  <a:cubicBezTo>
                    <a:pt x="1173235" y="1914076"/>
                    <a:pt x="1155988" y="1924560"/>
                    <a:pt x="1137376" y="1932005"/>
                  </a:cubicBezTo>
                  <a:cubicBezTo>
                    <a:pt x="1082811" y="1953831"/>
                    <a:pt x="1055740" y="1959138"/>
                    <a:pt x="1002905" y="1972346"/>
                  </a:cubicBezTo>
                  <a:cubicBezTo>
                    <a:pt x="904293" y="1963381"/>
                    <a:pt x="799488" y="1980998"/>
                    <a:pt x="707070" y="1945452"/>
                  </a:cubicBezTo>
                  <a:cubicBezTo>
                    <a:pt x="617537" y="1911016"/>
                    <a:pt x="554013" y="1829760"/>
                    <a:pt x="478470" y="1770640"/>
                  </a:cubicBezTo>
                  <a:cubicBezTo>
                    <a:pt x="426767" y="1730177"/>
                    <a:pt x="303891" y="1625010"/>
                    <a:pt x="276764" y="1582381"/>
                  </a:cubicBezTo>
                  <a:cubicBezTo>
                    <a:pt x="214011" y="1483769"/>
                    <a:pt x="125467" y="1397433"/>
                    <a:pt x="88505" y="1286546"/>
                  </a:cubicBezTo>
                  <a:cubicBezTo>
                    <a:pt x="50816" y="1173479"/>
                    <a:pt x="72778" y="1231921"/>
                    <a:pt x="21270" y="1111734"/>
                  </a:cubicBezTo>
                  <a:cubicBezTo>
                    <a:pt x="-6931" y="857925"/>
                    <a:pt x="-11463" y="876872"/>
                    <a:pt x="34717" y="479723"/>
                  </a:cubicBezTo>
                  <a:cubicBezTo>
                    <a:pt x="37736" y="453761"/>
                    <a:pt x="62365" y="435335"/>
                    <a:pt x="75058" y="412487"/>
                  </a:cubicBezTo>
                  <a:cubicBezTo>
                    <a:pt x="84793" y="394964"/>
                    <a:pt x="91328" y="375698"/>
                    <a:pt x="101952" y="358699"/>
                  </a:cubicBezTo>
                  <a:cubicBezTo>
                    <a:pt x="113830" y="339694"/>
                    <a:pt x="129267" y="323148"/>
                    <a:pt x="142294" y="304911"/>
                  </a:cubicBezTo>
                  <a:cubicBezTo>
                    <a:pt x="166866" y="270511"/>
                    <a:pt x="172906" y="250388"/>
                    <a:pt x="209529" y="224228"/>
                  </a:cubicBezTo>
                  <a:cubicBezTo>
                    <a:pt x="225841" y="212577"/>
                    <a:pt x="245913" y="207279"/>
                    <a:pt x="263317" y="197334"/>
                  </a:cubicBezTo>
                  <a:cubicBezTo>
                    <a:pt x="277349" y="189316"/>
                    <a:pt x="289203" y="177667"/>
                    <a:pt x="303658" y="170440"/>
                  </a:cubicBezTo>
                  <a:cubicBezTo>
                    <a:pt x="316336" y="164101"/>
                    <a:pt x="330163" y="160068"/>
                    <a:pt x="344000" y="156993"/>
                  </a:cubicBezTo>
                  <a:cubicBezTo>
                    <a:pt x="370616" y="151078"/>
                    <a:pt x="424682" y="143546"/>
                    <a:pt x="424682" y="14354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cxnSp>
          <p:nvCxnSpPr>
            <p:cNvPr id="26" name="Straight Arrow Connector 25"/>
            <p:cNvCxnSpPr/>
            <p:nvPr/>
          </p:nvCxnSpPr>
          <p:spPr>
            <a:xfrm>
              <a:off x="4034118" y="4007349"/>
              <a:ext cx="1479176" cy="0"/>
            </a:xfrm>
            <a:prstGeom prst="straightConnector1">
              <a:avLst/>
            </a:prstGeom>
            <a:ln w="571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118420" y="4092678"/>
              <a:ext cx="1285876" cy="372776"/>
            </a:xfrm>
            <a:prstGeom prst="rect">
              <a:avLst/>
            </a:prstGeom>
            <a:noFill/>
          </p:spPr>
          <p:txBody>
            <a:bodyPr wrap="square" rtlCol="0">
              <a:spAutoFit/>
            </a:bodyPr>
            <a:lstStyle/>
            <a:p>
              <a:r>
                <a:rPr lang="en-US" sz="1400" b="1" dirty="0"/>
                <a:t>Deep copy</a:t>
              </a:r>
              <a:endParaRPr lang="en-IN" sz="1400" b="1" dirty="0"/>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37</a:t>
            </a:fld>
            <a:endParaRPr lang="en-IN"/>
          </a:p>
        </p:txBody>
      </p:sp>
    </p:spTree>
    <p:extLst>
      <p:ext uri="{BB962C8B-B14F-4D97-AF65-F5344CB8AC3E}">
        <p14:creationId xmlns:p14="http://schemas.microsoft.com/office/powerpoint/2010/main" val="39759925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cxnSp>
        <p:nvCxnSpPr>
          <p:cNvPr id="7" name="Straight Connector 6"/>
          <p:cNvCxnSpPr/>
          <p:nvPr/>
        </p:nvCxnSpPr>
        <p:spPr>
          <a:xfrm>
            <a:off x="419909" y="3769120"/>
            <a:ext cx="775249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95536" y="2319079"/>
            <a:ext cx="914400" cy="307777"/>
          </a:xfrm>
          <a:prstGeom prst="rect">
            <a:avLst/>
          </a:prstGeom>
          <a:noFill/>
        </p:spPr>
        <p:txBody>
          <a:bodyPr wrap="square" rtlCol="0">
            <a:spAutoFit/>
          </a:bodyPr>
          <a:lstStyle/>
          <a:p>
            <a:r>
              <a:rPr lang="en-US" sz="1400" dirty="0"/>
              <a:t>stack</a:t>
            </a:r>
            <a:endParaRPr lang="en-IN" sz="1400" dirty="0"/>
          </a:p>
        </p:txBody>
      </p:sp>
      <p:sp>
        <p:nvSpPr>
          <p:cNvPr id="9" name="TextBox 8"/>
          <p:cNvSpPr txBox="1"/>
          <p:nvPr/>
        </p:nvSpPr>
        <p:spPr>
          <a:xfrm>
            <a:off x="419909" y="4337827"/>
            <a:ext cx="766482" cy="307777"/>
          </a:xfrm>
          <a:prstGeom prst="rect">
            <a:avLst/>
          </a:prstGeom>
          <a:noFill/>
        </p:spPr>
        <p:txBody>
          <a:bodyPr wrap="square" rtlCol="0">
            <a:spAutoFit/>
          </a:bodyPr>
          <a:lstStyle/>
          <a:p>
            <a:r>
              <a:rPr lang="en-US" sz="1400" dirty="0"/>
              <a:t>heap</a:t>
            </a:r>
            <a:endParaRPr lang="en-IN" sz="1400" dirty="0"/>
          </a:p>
        </p:txBody>
      </p:sp>
      <p:sp>
        <p:nvSpPr>
          <p:cNvPr id="11" name="TextBox 10"/>
          <p:cNvSpPr txBox="1"/>
          <p:nvPr/>
        </p:nvSpPr>
        <p:spPr>
          <a:xfrm>
            <a:off x="2524373" y="1690263"/>
            <a:ext cx="1048871" cy="307777"/>
          </a:xfrm>
          <a:prstGeom prst="rect">
            <a:avLst/>
          </a:prstGeom>
          <a:noFill/>
        </p:spPr>
        <p:txBody>
          <a:bodyPr wrap="square" rtlCol="0">
            <a:spAutoFit/>
          </a:bodyPr>
          <a:lstStyle/>
          <a:p>
            <a:r>
              <a:rPr lang="en-US" sz="1400" b="1" dirty="0"/>
              <a:t>CB obj3</a:t>
            </a:r>
            <a:endParaRPr lang="en-IN" sz="1400" b="1" dirty="0"/>
          </a:p>
        </p:txBody>
      </p:sp>
      <p:grpSp>
        <p:nvGrpSpPr>
          <p:cNvPr id="12" name="Group 11"/>
          <p:cNvGrpSpPr/>
          <p:nvPr/>
        </p:nvGrpSpPr>
        <p:grpSpPr>
          <a:xfrm>
            <a:off x="2430244" y="1998040"/>
            <a:ext cx="806823" cy="690371"/>
            <a:chOff x="2178424" y="900953"/>
            <a:chExt cx="806823" cy="690371"/>
          </a:xfrm>
        </p:grpSpPr>
        <p:sp>
          <p:nvSpPr>
            <p:cNvPr id="36" name="Rectangle 35"/>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 p</a:t>
              </a:r>
              <a:endParaRPr lang="en-IN" sz="1400" dirty="0">
                <a:solidFill>
                  <a:schemeClr val="tx1"/>
                </a:solidFill>
              </a:endParaRPr>
            </a:p>
          </p:txBody>
        </p:sp>
        <p:sp>
          <p:nvSpPr>
            <p:cNvPr id="37" name="Rectangle 36"/>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endParaRPr lang="en-IN" sz="1400" dirty="0">
                <a:solidFill>
                  <a:schemeClr val="tx1"/>
                </a:solidFill>
              </a:endParaRPr>
            </a:p>
          </p:txBody>
        </p:sp>
      </p:grpSp>
      <p:grpSp>
        <p:nvGrpSpPr>
          <p:cNvPr id="13" name="Group 12"/>
          <p:cNvGrpSpPr/>
          <p:nvPr/>
        </p:nvGrpSpPr>
        <p:grpSpPr>
          <a:xfrm>
            <a:off x="2430244" y="4518136"/>
            <a:ext cx="1048870" cy="845263"/>
            <a:chOff x="2178424" y="3421049"/>
            <a:chExt cx="1048870" cy="845263"/>
          </a:xfrm>
        </p:grpSpPr>
        <p:sp>
          <p:nvSpPr>
            <p:cNvPr id="32" name="Rectangle 31"/>
            <p:cNvSpPr/>
            <p:nvPr/>
          </p:nvSpPr>
          <p:spPr>
            <a:xfrm>
              <a:off x="2178424" y="3425406"/>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endParaRPr lang="en-IN" sz="1400" dirty="0">
                <a:solidFill>
                  <a:schemeClr val="tx1"/>
                </a:solidFill>
              </a:endParaRPr>
            </a:p>
          </p:txBody>
        </p:sp>
        <p:sp>
          <p:nvSpPr>
            <p:cNvPr id="33" name="Rectangle 32"/>
            <p:cNvSpPr/>
            <p:nvPr/>
          </p:nvSpPr>
          <p:spPr>
            <a:xfrm>
              <a:off x="2702859" y="3421049"/>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40</a:t>
              </a:r>
              <a:endParaRPr lang="en-IN" sz="1400" dirty="0">
                <a:solidFill>
                  <a:schemeClr val="tx1"/>
                </a:solidFill>
              </a:endParaRPr>
            </a:p>
          </p:txBody>
        </p:sp>
        <p:sp>
          <p:nvSpPr>
            <p:cNvPr id="34" name="Rectangle 33"/>
            <p:cNvSpPr/>
            <p:nvPr/>
          </p:nvSpPr>
          <p:spPr>
            <a:xfrm>
              <a:off x="2178424" y="3845859"/>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t>
              </a:r>
              <a:endParaRPr lang="en-IN" sz="1400" dirty="0">
                <a:solidFill>
                  <a:schemeClr val="tx1"/>
                </a:solidFill>
              </a:endParaRPr>
            </a:p>
          </p:txBody>
        </p:sp>
        <p:sp>
          <p:nvSpPr>
            <p:cNvPr id="35" name="Rectangle 34"/>
            <p:cNvSpPr/>
            <p:nvPr/>
          </p:nvSpPr>
          <p:spPr>
            <a:xfrm>
              <a:off x="2702859" y="3841502"/>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50</a:t>
              </a:r>
              <a:endParaRPr lang="en-IN" sz="1400" dirty="0">
                <a:solidFill>
                  <a:schemeClr val="tx1"/>
                </a:solidFill>
              </a:endParaRPr>
            </a:p>
          </p:txBody>
        </p:sp>
      </p:grpSp>
      <p:sp>
        <p:nvSpPr>
          <p:cNvPr id="14" name="TextBox 13"/>
          <p:cNvSpPr txBox="1"/>
          <p:nvPr/>
        </p:nvSpPr>
        <p:spPr>
          <a:xfrm>
            <a:off x="2759696" y="5405806"/>
            <a:ext cx="954741" cy="307777"/>
          </a:xfrm>
          <a:prstGeom prst="rect">
            <a:avLst/>
          </a:prstGeom>
          <a:noFill/>
        </p:spPr>
        <p:txBody>
          <a:bodyPr wrap="square" rtlCol="0">
            <a:spAutoFit/>
          </a:bodyPr>
          <a:lstStyle/>
          <a:p>
            <a:r>
              <a:rPr lang="en-US" sz="1400" dirty="0"/>
              <a:t>CA </a:t>
            </a:r>
            <a:endParaRPr lang="en-IN" sz="1400" dirty="0"/>
          </a:p>
        </p:txBody>
      </p:sp>
      <p:cxnSp>
        <p:nvCxnSpPr>
          <p:cNvPr id="15" name="Straight Arrow Connector 14"/>
          <p:cNvCxnSpPr>
            <a:stCxn id="37" idx="2"/>
          </p:cNvCxnSpPr>
          <p:nvPr/>
        </p:nvCxnSpPr>
        <p:spPr>
          <a:xfrm flipH="1">
            <a:off x="2833655" y="2688411"/>
            <a:ext cx="1" cy="18297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6319805" y="2163887"/>
            <a:ext cx="806823" cy="690371"/>
            <a:chOff x="2178424" y="900953"/>
            <a:chExt cx="806823" cy="690371"/>
          </a:xfrm>
        </p:grpSpPr>
        <p:sp>
          <p:nvSpPr>
            <p:cNvPr id="30" name="Rectangle 29"/>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 p</a:t>
              </a:r>
              <a:endParaRPr lang="en-IN" sz="1400" dirty="0">
                <a:solidFill>
                  <a:schemeClr val="tx1"/>
                </a:solidFill>
              </a:endParaRPr>
            </a:p>
          </p:txBody>
        </p:sp>
        <p:sp>
          <p:nvSpPr>
            <p:cNvPr id="31" name="Rectangle 30"/>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endParaRPr lang="en-IN" sz="1400" dirty="0">
                <a:solidFill>
                  <a:schemeClr val="tx1"/>
                </a:solidFill>
              </a:endParaRPr>
            </a:p>
          </p:txBody>
        </p:sp>
      </p:grpSp>
      <p:grpSp>
        <p:nvGrpSpPr>
          <p:cNvPr id="19" name="Group 18"/>
          <p:cNvGrpSpPr/>
          <p:nvPr/>
        </p:nvGrpSpPr>
        <p:grpSpPr>
          <a:xfrm>
            <a:off x="6319805" y="4683983"/>
            <a:ext cx="1048870" cy="845263"/>
            <a:chOff x="2178424" y="3421049"/>
            <a:chExt cx="1048870" cy="845263"/>
          </a:xfrm>
        </p:grpSpPr>
        <p:sp>
          <p:nvSpPr>
            <p:cNvPr id="26" name="Rectangle 25"/>
            <p:cNvSpPr/>
            <p:nvPr/>
          </p:nvSpPr>
          <p:spPr>
            <a:xfrm>
              <a:off x="2178424" y="3425406"/>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endParaRPr lang="en-IN" sz="1400" dirty="0">
                <a:solidFill>
                  <a:schemeClr val="tx1"/>
                </a:solidFill>
              </a:endParaRPr>
            </a:p>
          </p:txBody>
        </p:sp>
        <p:sp>
          <p:nvSpPr>
            <p:cNvPr id="27" name="Rectangle 26"/>
            <p:cNvSpPr/>
            <p:nvPr/>
          </p:nvSpPr>
          <p:spPr>
            <a:xfrm>
              <a:off x="2702859" y="3421049"/>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0</a:t>
              </a:r>
              <a:endParaRPr lang="en-IN" sz="1400" dirty="0">
                <a:solidFill>
                  <a:schemeClr val="tx1"/>
                </a:solidFill>
              </a:endParaRPr>
            </a:p>
          </p:txBody>
        </p:sp>
        <p:sp>
          <p:nvSpPr>
            <p:cNvPr id="28" name="Rectangle 27"/>
            <p:cNvSpPr/>
            <p:nvPr/>
          </p:nvSpPr>
          <p:spPr>
            <a:xfrm>
              <a:off x="2178424" y="3845859"/>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t>
              </a:r>
              <a:endParaRPr lang="en-IN" sz="1400" dirty="0">
                <a:solidFill>
                  <a:schemeClr val="tx1"/>
                </a:solidFill>
              </a:endParaRPr>
            </a:p>
          </p:txBody>
        </p:sp>
        <p:sp>
          <p:nvSpPr>
            <p:cNvPr id="29" name="Rectangle 28"/>
            <p:cNvSpPr/>
            <p:nvPr/>
          </p:nvSpPr>
          <p:spPr>
            <a:xfrm>
              <a:off x="2702859" y="3841502"/>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0</a:t>
              </a:r>
              <a:endParaRPr lang="en-IN" sz="1400" dirty="0">
                <a:solidFill>
                  <a:schemeClr val="tx1"/>
                </a:solidFill>
              </a:endParaRPr>
            </a:p>
          </p:txBody>
        </p:sp>
      </p:grpSp>
      <p:sp>
        <p:nvSpPr>
          <p:cNvPr id="20" name="TextBox 19"/>
          <p:cNvSpPr txBox="1"/>
          <p:nvPr/>
        </p:nvSpPr>
        <p:spPr>
          <a:xfrm>
            <a:off x="6649257" y="5571653"/>
            <a:ext cx="954741" cy="307777"/>
          </a:xfrm>
          <a:prstGeom prst="rect">
            <a:avLst/>
          </a:prstGeom>
          <a:noFill/>
        </p:spPr>
        <p:txBody>
          <a:bodyPr wrap="square" rtlCol="0">
            <a:spAutoFit/>
          </a:bodyPr>
          <a:lstStyle/>
          <a:p>
            <a:r>
              <a:rPr lang="en-US" sz="1400" dirty="0"/>
              <a:t>CA </a:t>
            </a:r>
            <a:endParaRPr lang="en-IN" sz="1400" dirty="0"/>
          </a:p>
        </p:txBody>
      </p:sp>
      <p:cxnSp>
        <p:nvCxnSpPr>
          <p:cNvPr id="21" name="Straight Arrow Connector 20"/>
          <p:cNvCxnSpPr>
            <a:stCxn id="31" idx="2"/>
          </p:cNvCxnSpPr>
          <p:nvPr/>
        </p:nvCxnSpPr>
        <p:spPr>
          <a:xfrm flipH="1">
            <a:off x="6723216" y="2854258"/>
            <a:ext cx="1" cy="18297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306357" y="1693569"/>
            <a:ext cx="1048871" cy="307777"/>
          </a:xfrm>
          <a:prstGeom prst="rect">
            <a:avLst/>
          </a:prstGeom>
          <a:noFill/>
        </p:spPr>
        <p:txBody>
          <a:bodyPr wrap="square" rtlCol="0">
            <a:spAutoFit/>
          </a:bodyPr>
          <a:lstStyle/>
          <a:p>
            <a:r>
              <a:rPr lang="en-US" sz="1400" b="1" dirty="0"/>
              <a:t>CB obj4</a:t>
            </a:r>
            <a:endParaRPr lang="en-IN" sz="1400" b="1" dirty="0"/>
          </a:p>
        </p:txBody>
      </p:sp>
      <p:sp>
        <p:nvSpPr>
          <p:cNvPr id="3" name="Footer Placeholder 2"/>
          <p:cNvSpPr>
            <a:spLocks noGrp="1"/>
          </p:cNvSpPr>
          <p:nvPr>
            <p:ph type="ftr" sz="quarter" idx="11"/>
          </p:nvPr>
        </p:nvSpPr>
        <p:spPr/>
        <p:txBody>
          <a:bodyPr/>
          <a:lstStyle/>
          <a:p>
            <a:r>
              <a:rPr lang="en-IN"/>
              <a:t>Trainer: A.M.P.Ganesh Prabhu [ampganeshprabhu@gmail.com]</a:t>
            </a:r>
          </a:p>
        </p:txBody>
      </p:sp>
      <p:sp>
        <p:nvSpPr>
          <p:cNvPr id="38" name="Slide Number Placeholder 37"/>
          <p:cNvSpPr>
            <a:spLocks noGrp="1"/>
          </p:cNvSpPr>
          <p:nvPr>
            <p:ph type="sldNum" sz="quarter" idx="12"/>
          </p:nvPr>
        </p:nvSpPr>
        <p:spPr/>
        <p:txBody>
          <a:bodyPr/>
          <a:lstStyle/>
          <a:p>
            <a:fld id="{7509ABCF-EDCD-42B9-93A2-561EE76D5884}" type="slidenum">
              <a:rPr lang="en-IN" smtClean="0"/>
              <a:pPr/>
              <a:t>38</a:t>
            </a:fld>
            <a:endParaRPr lang="en-IN"/>
          </a:p>
        </p:txBody>
      </p:sp>
      <p:sp>
        <p:nvSpPr>
          <p:cNvPr id="39"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b="1" dirty="0"/>
              <a:t>LVALUE  ASSIGNMENT</a:t>
            </a:r>
            <a:endParaRPr lang="en-IN" b="1" dirty="0"/>
          </a:p>
        </p:txBody>
      </p:sp>
      <p:sp>
        <p:nvSpPr>
          <p:cNvPr id="2" name="Rectangle 1"/>
          <p:cNvSpPr/>
          <p:nvPr/>
        </p:nvSpPr>
        <p:spPr>
          <a:xfrm>
            <a:off x="435620" y="1134087"/>
            <a:ext cx="2844048" cy="369332"/>
          </a:xfrm>
          <a:prstGeom prst="rect">
            <a:avLst/>
          </a:prstGeom>
        </p:spPr>
        <p:txBody>
          <a:bodyPr wrap="none">
            <a:spAutoFit/>
          </a:bodyPr>
          <a:lstStyle/>
          <a:p>
            <a:r>
              <a:rPr lang="en-IN" dirty="0">
                <a:solidFill>
                  <a:srgbClr val="000000"/>
                </a:solidFill>
                <a:latin typeface="Consolas" panose="020B0609020204030204" pitchFamily="49" charset="0"/>
              </a:rPr>
              <a:t> CB </a:t>
            </a:r>
            <a:r>
              <a:rPr lang="en-IN" dirty="0">
                <a:solidFill>
                  <a:srgbClr val="795E26"/>
                </a:solidFill>
                <a:latin typeface="Consolas" panose="020B0609020204030204" pitchFamily="49" charset="0"/>
              </a:rPr>
              <a:t>obj3</a:t>
            </a:r>
            <a:r>
              <a:rPr lang="en-IN" dirty="0">
                <a:solidFill>
                  <a:srgbClr val="000000"/>
                </a:solidFill>
                <a:latin typeface="Consolas" panose="020B0609020204030204" pitchFamily="49" charset="0"/>
              </a:rPr>
              <a:t>(40,50),obj4;</a:t>
            </a:r>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4670101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cxnSp>
        <p:nvCxnSpPr>
          <p:cNvPr id="7" name="Straight Connector 6"/>
          <p:cNvCxnSpPr/>
          <p:nvPr/>
        </p:nvCxnSpPr>
        <p:spPr>
          <a:xfrm>
            <a:off x="419909" y="3769120"/>
            <a:ext cx="775249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95536" y="2319079"/>
            <a:ext cx="914400" cy="307777"/>
          </a:xfrm>
          <a:prstGeom prst="rect">
            <a:avLst/>
          </a:prstGeom>
          <a:noFill/>
        </p:spPr>
        <p:txBody>
          <a:bodyPr wrap="square" rtlCol="0">
            <a:spAutoFit/>
          </a:bodyPr>
          <a:lstStyle/>
          <a:p>
            <a:r>
              <a:rPr lang="en-US" sz="1400" dirty="0"/>
              <a:t>stack</a:t>
            </a:r>
            <a:endParaRPr lang="en-IN" sz="1400" dirty="0"/>
          </a:p>
        </p:txBody>
      </p:sp>
      <p:sp>
        <p:nvSpPr>
          <p:cNvPr id="9" name="TextBox 8"/>
          <p:cNvSpPr txBox="1"/>
          <p:nvPr/>
        </p:nvSpPr>
        <p:spPr>
          <a:xfrm>
            <a:off x="419909" y="4337827"/>
            <a:ext cx="766482" cy="307777"/>
          </a:xfrm>
          <a:prstGeom prst="rect">
            <a:avLst/>
          </a:prstGeom>
          <a:noFill/>
        </p:spPr>
        <p:txBody>
          <a:bodyPr wrap="square" rtlCol="0">
            <a:spAutoFit/>
          </a:bodyPr>
          <a:lstStyle/>
          <a:p>
            <a:r>
              <a:rPr lang="en-US" sz="1400" dirty="0"/>
              <a:t>heap</a:t>
            </a:r>
            <a:endParaRPr lang="en-IN" sz="1400" dirty="0"/>
          </a:p>
        </p:txBody>
      </p:sp>
      <p:sp>
        <p:nvSpPr>
          <p:cNvPr id="11" name="TextBox 10"/>
          <p:cNvSpPr txBox="1"/>
          <p:nvPr/>
        </p:nvSpPr>
        <p:spPr>
          <a:xfrm>
            <a:off x="2524373" y="1690263"/>
            <a:ext cx="1048871" cy="307777"/>
          </a:xfrm>
          <a:prstGeom prst="rect">
            <a:avLst/>
          </a:prstGeom>
          <a:noFill/>
        </p:spPr>
        <p:txBody>
          <a:bodyPr wrap="square" rtlCol="0">
            <a:spAutoFit/>
          </a:bodyPr>
          <a:lstStyle/>
          <a:p>
            <a:r>
              <a:rPr lang="en-US" sz="1400" b="1" dirty="0"/>
              <a:t>CB obj3</a:t>
            </a:r>
            <a:endParaRPr lang="en-IN" sz="1400" b="1" dirty="0"/>
          </a:p>
        </p:txBody>
      </p:sp>
      <p:grpSp>
        <p:nvGrpSpPr>
          <p:cNvPr id="12" name="Group 11"/>
          <p:cNvGrpSpPr/>
          <p:nvPr/>
        </p:nvGrpSpPr>
        <p:grpSpPr>
          <a:xfrm>
            <a:off x="2430244" y="1998040"/>
            <a:ext cx="806823" cy="690371"/>
            <a:chOff x="2178424" y="900953"/>
            <a:chExt cx="806823" cy="690371"/>
          </a:xfrm>
        </p:grpSpPr>
        <p:sp>
          <p:nvSpPr>
            <p:cNvPr id="36" name="Rectangle 35"/>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 p</a:t>
              </a:r>
              <a:endParaRPr lang="en-IN" sz="1400" dirty="0">
                <a:solidFill>
                  <a:schemeClr val="tx1"/>
                </a:solidFill>
              </a:endParaRPr>
            </a:p>
          </p:txBody>
        </p:sp>
        <p:sp>
          <p:nvSpPr>
            <p:cNvPr id="37" name="Rectangle 36"/>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endParaRPr lang="en-IN" sz="1400" dirty="0">
                <a:solidFill>
                  <a:schemeClr val="tx1"/>
                </a:solidFill>
              </a:endParaRPr>
            </a:p>
          </p:txBody>
        </p:sp>
      </p:grpSp>
      <p:grpSp>
        <p:nvGrpSpPr>
          <p:cNvPr id="13" name="Group 12"/>
          <p:cNvGrpSpPr/>
          <p:nvPr/>
        </p:nvGrpSpPr>
        <p:grpSpPr>
          <a:xfrm>
            <a:off x="2430244" y="4518136"/>
            <a:ext cx="1048870" cy="845263"/>
            <a:chOff x="2178424" y="3421049"/>
            <a:chExt cx="1048870" cy="845263"/>
          </a:xfrm>
        </p:grpSpPr>
        <p:sp>
          <p:nvSpPr>
            <p:cNvPr id="32" name="Rectangle 31"/>
            <p:cNvSpPr/>
            <p:nvPr/>
          </p:nvSpPr>
          <p:spPr>
            <a:xfrm>
              <a:off x="2178424" y="3425406"/>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endParaRPr lang="en-IN" sz="1400" dirty="0">
                <a:solidFill>
                  <a:schemeClr val="tx1"/>
                </a:solidFill>
              </a:endParaRPr>
            </a:p>
          </p:txBody>
        </p:sp>
        <p:sp>
          <p:nvSpPr>
            <p:cNvPr id="33" name="Rectangle 32"/>
            <p:cNvSpPr/>
            <p:nvPr/>
          </p:nvSpPr>
          <p:spPr>
            <a:xfrm>
              <a:off x="2702859" y="3421049"/>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40</a:t>
              </a:r>
              <a:endParaRPr lang="en-IN" sz="1400" dirty="0">
                <a:solidFill>
                  <a:schemeClr val="tx1"/>
                </a:solidFill>
              </a:endParaRPr>
            </a:p>
          </p:txBody>
        </p:sp>
        <p:sp>
          <p:nvSpPr>
            <p:cNvPr id="34" name="Rectangle 33"/>
            <p:cNvSpPr/>
            <p:nvPr/>
          </p:nvSpPr>
          <p:spPr>
            <a:xfrm>
              <a:off x="2178424" y="3845859"/>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t>
              </a:r>
              <a:endParaRPr lang="en-IN" sz="1400" dirty="0">
                <a:solidFill>
                  <a:schemeClr val="tx1"/>
                </a:solidFill>
              </a:endParaRPr>
            </a:p>
          </p:txBody>
        </p:sp>
        <p:sp>
          <p:nvSpPr>
            <p:cNvPr id="35" name="Rectangle 34"/>
            <p:cNvSpPr/>
            <p:nvPr/>
          </p:nvSpPr>
          <p:spPr>
            <a:xfrm>
              <a:off x="2702859" y="3841502"/>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50</a:t>
              </a:r>
              <a:endParaRPr lang="en-IN" sz="1400" dirty="0">
                <a:solidFill>
                  <a:schemeClr val="tx1"/>
                </a:solidFill>
              </a:endParaRPr>
            </a:p>
          </p:txBody>
        </p:sp>
      </p:grpSp>
      <p:sp>
        <p:nvSpPr>
          <p:cNvPr id="14" name="TextBox 13"/>
          <p:cNvSpPr txBox="1"/>
          <p:nvPr/>
        </p:nvSpPr>
        <p:spPr>
          <a:xfrm>
            <a:off x="2759696" y="5405806"/>
            <a:ext cx="954741" cy="307777"/>
          </a:xfrm>
          <a:prstGeom prst="rect">
            <a:avLst/>
          </a:prstGeom>
          <a:noFill/>
        </p:spPr>
        <p:txBody>
          <a:bodyPr wrap="square" rtlCol="0">
            <a:spAutoFit/>
          </a:bodyPr>
          <a:lstStyle/>
          <a:p>
            <a:r>
              <a:rPr lang="en-US" sz="1400" dirty="0"/>
              <a:t>CA </a:t>
            </a:r>
            <a:endParaRPr lang="en-IN" sz="1400" dirty="0"/>
          </a:p>
        </p:txBody>
      </p:sp>
      <p:cxnSp>
        <p:nvCxnSpPr>
          <p:cNvPr id="15" name="Straight Arrow Connector 14"/>
          <p:cNvCxnSpPr>
            <a:stCxn id="37" idx="2"/>
          </p:cNvCxnSpPr>
          <p:nvPr/>
        </p:nvCxnSpPr>
        <p:spPr>
          <a:xfrm flipH="1">
            <a:off x="2833655" y="2688411"/>
            <a:ext cx="1" cy="18297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6319805" y="2163887"/>
            <a:ext cx="806823" cy="690371"/>
            <a:chOff x="2178424" y="900953"/>
            <a:chExt cx="806823" cy="690371"/>
          </a:xfrm>
        </p:grpSpPr>
        <p:sp>
          <p:nvSpPr>
            <p:cNvPr id="30" name="Rectangle 29"/>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 p</a:t>
              </a:r>
              <a:endParaRPr lang="en-IN" sz="1400" dirty="0">
                <a:solidFill>
                  <a:schemeClr val="tx1"/>
                </a:solidFill>
              </a:endParaRPr>
            </a:p>
          </p:txBody>
        </p:sp>
        <p:sp>
          <p:nvSpPr>
            <p:cNvPr id="31" name="Rectangle 30"/>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endParaRPr lang="en-IN" sz="1400" dirty="0">
                <a:solidFill>
                  <a:schemeClr val="tx1"/>
                </a:solidFill>
              </a:endParaRPr>
            </a:p>
          </p:txBody>
        </p:sp>
      </p:grpSp>
      <p:grpSp>
        <p:nvGrpSpPr>
          <p:cNvPr id="19" name="Group 18"/>
          <p:cNvGrpSpPr/>
          <p:nvPr/>
        </p:nvGrpSpPr>
        <p:grpSpPr>
          <a:xfrm>
            <a:off x="6319805" y="4683983"/>
            <a:ext cx="1048870" cy="845263"/>
            <a:chOff x="2178424" y="3421049"/>
            <a:chExt cx="1048870" cy="845263"/>
          </a:xfrm>
        </p:grpSpPr>
        <p:sp>
          <p:nvSpPr>
            <p:cNvPr id="26" name="Rectangle 25"/>
            <p:cNvSpPr/>
            <p:nvPr/>
          </p:nvSpPr>
          <p:spPr>
            <a:xfrm>
              <a:off x="2178424" y="3425406"/>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endParaRPr lang="en-IN" sz="1400" dirty="0">
                <a:solidFill>
                  <a:schemeClr val="tx1"/>
                </a:solidFill>
              </a:endParaRPr>
            </a:p>
          </p:txBody>
        </p:sp>
        <p:sp>
          <p:nvSpPr>
            <p:cNvPr id="27" name="Rectangle 26"/>
            <p:cNvSpPr/>
            <p:nvPr/>
          </p:nvSpPr>
          <p:spPr>
            <a:xfrm>
              <a:off x="2702859" y="3421049"/>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40</a:t>
              </a:r>
              <a:endParaRPr lang="en-IN" sz="1400" dirty="0">
                <a:solidFill>
                  <a:schemeClr val="tx1"/>
                </a:solidFill>
              </a:endParaRPr>
            </a:p>
          </p:txBody>
        </p:sp>
        <p:sp>
          <p:nvSpPr>
            <p:cNvPr id="28" name="Rectangle 27"/>
            <p:cNvSpPr/>
            <p:nvPr/>
          </p:nvSpPr>
          <p:spPr>
            <a:xfrm>
              <a:off x="2178424" y="3845859"/>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t>
              </a:r>
              <a:endParaRPr lang="en-IN" sz="1400" dirty="0">
                <a:solidFill>
                  <a:schemeClr val="tx1"/>
                </a:solidFill>
              </a:endParaRPr>
            </a:p>
          </p:txBody>
        </p:sp>
        <p:sp>
          <p:nvSpPr>
            <p:cNvPr id="29" name="Rectangle 28"/>
            <p:cNvSpPr/>
            <p:nvPr/>
          </p:nvSpPr>
          <p:spPr>
            <a:xfrm>
              <a:off x="2702859" y="3841502"/>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50</a:t>
              </a:r>
              <a:endParaRPr lang="en-IN" sz="1400" dirty="0">
                <a:solidFill>
                  <a:schemeClr val="tx1"/>
                </a:solidFill>
              </a:endParaRPr>
            </a:p>
          </p:txBody>
        </p:sp>
      </p:grpSp>
      <p:sp>
        <p:nvSpPr>
          <p:cNvPr id="20" name="TextBox 19"/>
          <p:cNvSpPr txBox="1"/>
          <p:nvPr/>
        </p:nvSpPr>
        <p:spPr>
          <a:xfrm>
            <a:off x="6649257" y="5571653"/>
            <a:ext cx="954741" cy="307777"/>
          </a:xfrm>
          <a:prstGeom prst="rect">
            <a:avLst/>
          </a:prstGeom>
          <a:noFill/>
        </p:spPr>
        <p:txBody>
          <a:bodyPr wrap="square" rtlCol="0">
            <a:spAutoFit/>
          </a:bodyPr>
          <a:lstStyle/>
          <a:p>
            <a:r>
              <a:rPr lang="en-US" sz="1400" dirty="0"/>
              <a:t>CA </a:t>
            </a:r>
            <a:endParaRPr lang="en-IN" sz="1400" dirty="0"/>
          </a:p>
        </p:txBody>
      </p:sp>
      <p:cxnSp>
        <p:nvCxnSpPr>
          <p:cNvPr id="21" name="Straight Arrow Connector 20"/>
          <p:cNvCxnSpPr>
            <a:stCxn id="31" idx="2"/>
          </p:cNvCxnSpPr>
          <p:nvPr/>
        </p:nvCxnSpPr>
        <p:spPr>
          <a:xfrm flipH="1">
            <a:off x="6723216" y="2854258"/>
            <a:ext cx="1" cy="18297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306357" y="1693569"/>
            <a:ext cx="1048871" cy="307777"/>
          </a:xfrm>
          <a:prstGeom prst="rect">
            <a:avLst/>
          </a:prstGeom>
          <a:noFill/>
        </p:spPr>
        <p:txBody>
          <a:bodyPr wrap="square" rtlCol="0">
            <a:spAutoFit/>
          </a:bodyPr>
          <a:lstStyle/>
          <a:p>
            <a:r>
              <a:rPr lang="en-US" sz="1400" b="1" dirty="0"/>
              <a:t>CB obj4</a:t>
            </a:r>
            <a:endParaRPr lang="en-IN" sz="1400" b="1" dirty="0"/>
          </a:p>
        </p:txBody>
      </p:sp>
      <p:sp>
        <p:nvSpPr>
          <p:cNvPr id="23" name="Freeform 22"/>
          <p:cNvSpPr/>
          <p:nvPr/>
        </p:nvSpPr>
        <p:spPr>
          <a:xfrm>
            <a:off x="1857644" y="4180835"/>
            <a:ext cx="2253482" cy="1972346"/>
          </a:xfrm>
          <a:custGeom>
            <a:avLst/>
            <a:gdLst>
              <a:gd name="connsiteX0" fmla="*/ 236423 w 2253482"/>
              <a:gd name="connsiteY0" fmla="*/ 197334 h 1972346"/>
              <a:gd name="connsiteX1" fmla="*/ 411235 w 2253482"/>
              <a:gd name="connsiteY1" fmla="*/ 156993 h 1972346"/>
              <a:gd name="connsiteX2" fmla="*/ 465023 w 2253482"/>
              <a:gd name="connsiteY2" fmla="*/ 130099 h 1972346"/>
              <a:gd name="connsiteX3" fmla="*/ 653282 w 2253482"/>
              <a:gd name="connsiteY3" fmla="*/ 116652 h 1972346"/>
              <a:gd name="connsiteX4" fmla="*/ 787752 w 2253482"/>
              <a:gd name="connsiteY4" fmla="*/ 103205 h 1972346"/>
              <a:gd name="connsiteX5" fmla="*/ 1231505 w 2253482"/>
              <a:gd name="connsiteY5" fmla="*/ 49417 h 1972346"/>
              <a:gd name="connsiteX6" fmla="*/ 1863517 w 2253482"/>
              <a:gd name="connsiteY6" fmla="*/ 49417 h 1972346"/>
              <a:gd name="connsiteX7" fmla="*/ 1917305 w 2253482"/>
              <a:gd name="connsiteY7" fmla="*/ 116652 h 1972346"/>
              <a:gd name="connsiteX8" fmla="*/ 1971094 w 2253482"/>
              <a:gd name="connsiteY8" fmla="*/ 156993 h 1972346"/>
              <a:gd name="connsiteX9" fmla="*/ 2024882 w 2253482"/>
              <a:gd name="connsiteY9" fmla="*/ 224228 h 1972346"/>
              <a:gd name="connsiteX10" fmla="*/ 2119011 w 2253482"/>
              <a:gd name="connsiteY10" fmla="*/ 399040 h 1972346"/>
              <a:gd name="connsiteX11" fmla="*/ 2145905 w 2253482"/>
              <a:gd name="connsiteY11" fmla="*/ 439381 h 1972346"/>
              <a:gd name="connsiteX12" fmla="*/ 2213141 w 2253482"/>
              <a:gd name="connsiteY12" fmla="*/ 587299 h 1972346"/>
              <a:gd name="connsiteX13" fmla="*/ 2226588 w 2253482"/>
              <a:gd name="connsiteY13" fmla="*/ 641087 h 1972346"/>
              <a:gd name="connsiteX14" fmla="*/ 2253482 w 2253482"/>
              <a:gd name="connsiteY14" fmla="*/ 694876 h 1972346"/>
              <a:gd name="connsiteX15" fmla="*/ 2240035 w 2253482"/>
              <a:gd name="connsiteY15" fmla="*/ 1017605 h 1972346"/>
              <a:gd name="connsiteX16" fmla="*/ 2226588 w 2253482"/>
              <a:gd name="connsiteY16" fmla="*/ 1057946 h 1972346"/>
              <a:gd name="connsiteX17" fmla="*/ 2199694 w 2253482"/>
              <a:gd name="connsiteY17" fmla="*/ 1125181 h 1972346"/>
              <a:gd name="connsiteX18" fmla="*/ 2186247 w 2253482"/>
              <a:gd name="connsiteY18" fmla="*/ 1165523 h 1972346"/>
              <a:gd name="connsiteX19" fmla="*/ 2159352 w 2253482"/>
              <a:gd name="connsiteY19" fmla="*/ 1205864 h 1972346"/>
              <a:gd name="connsiteX20" fmla="*/ 2145905 w 2253482"/>
              <a:gd name="connsiteY20" fmla="*/ 1246205 h 1972346"/>
              <a:gd name="connsiteX21" fmla="*/ 2105564 w 2253482"/>
              <a:gd name="connsiteY21" fmla="*/ 1273099 h 1972346"/>
              <a:gd name="connsiteX22" fmla="*/ 2065223 w 2253482"/>
              <a:gd name="connsiteY22" fmla="*/ 1313440 h 1972346"/>
              <a:gd name="connsiteX23" fmla="*/ 2024882 w 2253482"/>
              <a:gd name="connsiteY23" fmla="*/ 1367228 h 1972346"/>
              <a:gd name="connsiteX24" fmla="*/ 1971094 w 2253482"/>
              <a:gd name="connsiteY24" fmla="*/ 1407570 h 1972346"/>
              <a:gd name="connsiteX25" fmla="*/ 1930752 w 2253482"/>
              <a:gd name="connsiteY25" fmla="*/ 1447911 h 1972346"/>
              <a:gd name="connsiteX26" fmla="*/ 1876964 w 2253482"/>
              <a:gd name="connsiteY26" fmla="*/ 1474805 h 1972346"/>
              <a:gd name="connsiteX27" fmla="*/ 1621470 w 2253482"/>
              <a:gd name="connsiteY27" fmla="*/ 1622723 h 1972346"/>
              <a:gd name="connsiteX28" fmla="*/ 1540788 w 2253482"/>
              <a:gd name="connsiteY28" fmla="*/ 1649617 h 1972346"/>
              <a:gd name="connsiteX29" fmla="*/ 1406317 w 2253482"/>
              <a:gd name="connsiteY29" fmla="*/ 1716852 h 1972346"/>
              <a:gd name="connsiteX30" fmla="*/ 1365976 w 2253482"/>
              <a:gd name="connsiteY30" fmla="*/ 1770640 h 1972346"/>
              <a:gd name="connsiteX31" fmla="*/ 1191164 w 2253482"/>
              <a:gd name="connsiteY31" fmla="*/ 1905111 h 1972346"/>
              <a:gd name="connsiteX32" fmla="*/ 1137376 w 2253482"/>
              <a:gd name="connsiteY32" fmla="*/ 1932005 h 1972346"/>
              <a:gd name="connsiteX33" fmla="*/ 1002905 w 2253482"/>
              <a:gd name="connsiteY33" fmla="*/ 1972346 h 1972346"/>
              <a:gd name="connsiteX34" fmla="*/ 707070 w 2253482"/>
              <a:gd name="connsiteY34" fmla="*/ 1945452 h 1972346"/>
              <a:gd name="connsiteX35" fmla="*/ 478470 w 2253482"/>
              <a:gd name="connsiteY35" fmla="*/ 1770640 h 1972346"/>
              <a:gd name="connsiteX36" fmla="*/ 276764 w 2253482"/>
              <a:gd name="connsiteY36" fmla="*/ 1582381 h 1972346"/>
              <a:gd name="connsiteX37" fmla="*/ 88505 w 2253482"/>
              <a:gd name="connsiteY37" fmla="*/ 1286546 h 1972346"/>
              <a:gd name="connsiteX38" fmla="*/ 21270 w 2253482"/>
              <a:gd name="connsiteY38" fmla="*/ 1111734 h 1972346"/>
              <a:gd name="connsiteX39" fmla="*/ 34717 w 2253482"/>
              <a:gd name="connsiteY39" fmla="*/ 479723 h 1972346"/>
              <a:gd name="connsiteX40" fmla="*/ 75058 w 2253482"/>
              <a:gd name="connsiteY40" fmla="*/ 412487 h 1972346"/>
              <a:gd name="connsiteX41" fmla="*/ 101952 w 2253482"/>
              <a:gd name="connsiteY41" fmla="*/ 358699 h 1972346"/>
              <a:gd name="connsiteX42" fmla="*/ 142294 w 2253482"/>
              <a:gd name="connsiteY42" fmla="*/ 304911 h 1972346"/>
              <a:gd name="connsiteX43" fmla="*/ 209529 w 2253482"/>
              <a:gd name="connsiteY43" fmla="*/ 224228 h 1972346"/>
              <a:gd name="connsiteX44" fmla="*/ 263317 w 2253482"/>
              <a:gd name="connsiteY44" fmla="*/ 197334 h 1972346"/>
              <a:gd name="connsiteX45" fmla="*/ 303658 w 2253482"/>
              <a:gd name="connsiteY45" fmla="*/ 170440 h 1972346"/>
              <a:gd name="connsiteX46" fmla="*/ 344000 w 2253482"/>
              <a:gd name="connsiteY46" fmla="*/ 156993 h 1972346"/>
              <a:gd name="connsiteX47" fmla="*/ 424682 w 2253482"/>
              <a:gd name="connsiteY47" fmla="*/ 143546 h 1972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253482" h="1972346">
                <a:moveTo>
                  <a:pt x="236423" y="197334"/>
                </a:moveTo>
                <a:cubicBezTo>
                  <a:pt x="273044" y="190010"/>
                  <a:pt x="389611" y="167805"/>
                  <a:pt x="411235" y="156993"/>
                </a:cubicBezTo>
                <a:cubicBezTo>
                  <a:pt x="429164" y="148028"/>
                  <a:pt x="445250" y="133394"/>
                  <a:pt x="465023" y="130099"/>
                </a:cubicBezTo>
                <a:cubicBezTo>
                  <a:pt x="527080" y="119756"/>
                  <a:pt x="590586" y="121877"/>
                  <a:pt x="653282" y="116652"/>
                </a:cubicBezTo>
                <a:cubicBezTo>
                  <a:pt x="698173" y="112911"/>
                  <a:pt x="742981" y="108180"/>
                  <a:pt x="787752" y="103205"/>
                </a:cubicBezTo>
                <a:cubicBezTo>
                  <a:pt x="1117562" y="66560"/>
                  <a:pt x="1035100" y="77475"/>
                  <a:pt x="1231505" y="49417"/>
                </a:cubicBezTo>
                <a:cubicBezTo>
                  <a:pt x="1449285" y="-23174"/>
                  <a:pt x="1392866" y="-9414"/>
                  <a:pt x="1863517" y="49417"/>
                </a:cubicBezTo>
                <a:cubicBezTo>
                  <a:pt x="1891996" y="52977"/>
                  <a:pt x="1897010" y="96357"/>
                  <a:pt x="1917305" y="116652"/>
                </a:cubicBezTo>
                <a:cubicBezTo>
                  <a:pt x="1933153" y="132500"/>
                  <a:pt x="1953164" y="143546"/>
                  <a:pt x="1971094" y="156993"/>
                </a:cubicBezTo>
                <a:cubicBezTo>
                  <a:pt x="2006164" y="262203"/>
                  <a:pt x="1953920" y="132991"/>
                  <a:pt x="2024882" y="224228"/>
                </a:cubicBezTo>
                <a:cubicBezTo>
                  <a:pt x="2057969" y="266768"/>
                  <a:pt x="2092145" y="350682"/>
                  <a:pt x="2119011" y="399040"/>
                </a:cubicBezTo>
                <a:cubicBezTo>
                  <a:pt x="2126860" y="413168"/>
                  <a:pt x="2136940" y="425934"/>
                  <a:pt x="2145905" y="439381"/>
                </a:cubicBezTo>
                <a:cubicBezTo>
                  <a:pt x="2186200" y="560268"/>
                  <a:pt x="2112935" y="346807"/>
                  <a:pt x="2213141" y="587299"/>
                </a:cubicBezTo>
                <a:cubicBezTo>
                  <a:pt x="2220249" y="604358"/>
                  <a:pt x="2220099" y="623783"/>
                  <a:pt x="2226588" y="641087"/>
                </a:cubicBezTo>
                <a:cubicBezTo>
                  <a:pt x="2233627" y="659857"/>
                  <a:pt x="2244517" y="676946"/>
                  <a:pt x="2253482" y="694876"/>
                </a:cubicBezTo>
                <a:cubicBezTo>
                  <a:pt x="2249000" y="802452"/>
                  <a:pt x="2247989" y="910230"/>
                  <a:pt x="2240035" y="1017605"/>
                </a:cubicBezTo>
                <a:cubicBezTo>
                  <a:pt x="2238988" y="1031741"/>
                  <a:pt x="2231565" y="1044674"/>
                  <a:pt x="2226588" y="1057946"/>
                </a:cubicBezTo>
                <a:cubicBezTo>
                  <a:pt x="2218113" y="1080547"/>
                  <a:pt x="2208169" y="1102580"/>
                  <a:pt x="2199694" y="1125181"/>
                </a:cubicBezTo>
                <a:cubicBezTo>
                  <a:pt x="2194717" y="1138453"/>
                  <a:pt x="2192586" y="1152845"/>
                  <a:pt x="2186247" y="1165523"/>
                </a:cubicBezTo>
                <a:cubicBezTo>
                  <a:pt x="2179019" y="1179978"/>
                  <a:pt x="2168317" y="1192417"/>
                  <a:pt x="2159352" y="1205864"/>
                </a:cubicBezTo>
                <a:cubicBezTo>
                  <a:pt x="2154870" y="1219311"/>
                  <a:pt x="2154760" y="1235137"/>
                  <a:pt x="2145905" y="1246205"/>
                </a:cubicBezTo>
                <a:cubicBezTo>
                  <a:pt x="2135809" y="1258825"/>
                  <a:pt x="2117979" y="1262753"/>
                  <a:pt x="2105564" y="1273099"/>
                </a:cubicBezTo>
                <a:cubicBezTo>
                  <a:pt x="2090955" y="1285273"/>
                  <a:pt x="2077599" y="1299001"/>
                  <a:pt x="2065223" y="1313440"/>
                </a:cubicBezTo>
                <a:cubicBezTo>
                  <a:pt x="2050638" y="1330456"/>
                  <a:pt x="2040729" y="1351380"/>
                  <a:pt x="2024882" y="1367228"/>
                </a:cubicBezTo>
                <a:cubicBezTo>
                  <a:pt x="2009035" y="1383076"/>
                  <a:pt x="1988110" y="1392985"/>
                  <a:pt x="1971094" y="1407570"/>
                </a:cubicBezTo>
                <a:cubicBezTo>
                  <a:pt x="1956655" y="1419946"/>
                  <a:pt x="1946227" y="1436858"/>
                  <a:pt x="1930752" y="1447911"/>
                </a:cubicBezTo>
                <a:cubicBezTo>
                  <a:pt x="1914440" y="1459562"/>
                  <a:pt x="1894242" y="1464642"/>
                  <a:pt x="1876964" y="1474805"/>
                </a:cubicBezTo>
                <a:cubicBezTo>
                  <a:pt x="1801656" y="1519103"/>
                  <a:pt x="1708365" y="1586516"/>
                  <a:pt x="1621470" y="1622723"/>
                </a:cubicBezTo>
                <a:cubicBezTo>
                  <a:pt x="1595302" y="1633627"/>
                  <a:pt x="1566144" y="1636939"/>
                  <a:pt x="1540788" y="1649617"/>
                </a:cubicBezTo>
                <a:cubicBezTo>
                  <a:pt x="1380689" y="1729666"/>
                  <a:pt x="1528078" y="1686412"/>
                  <a:pt x="1406317" y="1716852"/>
                </a:cubicBezTo>
                <a:cubicBezTo>
                  <a:pt x="1392870" y="1734781"/>
                  <a:pt x="1382842" y="1755882"/>
                  <a:pt x="1365976" y="1770640"/>
                </a:cubicBezTo>
                <a:cubicBezTo>
                  <a:pt x="1310649" y="1819051"/>
                  <a:pt x="1256919" y="1872234"/>
                  <a:pt x="1191164" y="1905111"/>
                </a:cubicBezTo>
                <a:cubicBezTo>
                  <a:pt x="1173235" y="1914076"/>
                  <a:pt x="1155988" y="1924560"/>
                  <a:pt x="1137376" y="1932005"/>
                </a:cubicBezTo>
                <a:cubicBezTo>
                  <a:pt x="1082811" y="1953831"/>
                  <a:pt x="1055740" y="1959138"/>
                  <a:pt x="1002905" y="1972346"/>
                </a:cubicBezTo>
                <a:cubicBezTo>
                  <a:pt x="904293" y="1963381"/>
                  <a:pt x="799488" y="1980998"/>
                  <a:pt x="707070" y="1945452"/>
                </a:cubicBezTo>
                <a:cubicBezTo>
                  <a:pt x="617537" y="1911016"/>
                  <a:pt x="554013" y="1829760"/>
                  <a:pt x="478470" y="1770640"/>
                </a:cubicBezTo>
                <a:cubicBezTo>
                  <a:pt x="426767" y="1730177"/>
                  <a:pt x="303891" y="1625010"/>
                  <a:pt x="276764" y="1582381"/>
                </a:cubicBezTo>
                <a:cubicBezTo>
                  <a:pt x="214011" y="1483769"/>
                  <a:pt x="125467" y="1397433"/>
                  <a:pt x="88505" y="1286546"/>
                </a:cubicBezTo>
                <a:cubicBezTo>
                  <a:pt x="50816" y="1173479"/>
                  <a:pt x="72778" y="1231921"/>
                  <a:pt x="21270" y="1111734"/>
                </a:cubicBezTo>
                <a:cubicBezTo>
                  <a:pt x="-6931" y="857925"/>
                  <a:pt x="-11463" y="876872"/>
                  <a:pt x="34717" y="479723"/>
                </a:cubicBezTo>
                <a:cubicBezTo>
                  <a:pt x="37736" y="453761"/>
                  <a:pt x="62365" y="435335"/>
                  <a:pt x="75058" y="412487"/>
                </a:cubicBezTo>
                <a:cubicBezTo>
                  <a:pt x="84793" y="394964"/>
                  <a:pt x="91328" y="375698"/>
                  <a:pt x="101952" y="358699"/>
                </a:cubicBezTo>
                <a:cubicBezTo>
                  <a:pt x="113830" y="339694"/>
                  <a:pt x="129267" y="323148"/>
                  <a:pt x="142294" y="304911"/>
                </a:cubicBezTo>
                <a:cubicBezTo>
                  <a:pt x="166866" y="270511"/>
                  <a:pt x="172906" y="250388"/>
                  <a:pt x="209529" y="224228"/>
                </a:cubicBezTo>
                <a:cubicBezTo>
                  <a:pt x="225841" y="212577"/>
                  <a:pt x="245913" y="207279"/>
                  <a:pt x="263317" y="197334"/>
                </a:cubicBezTo>
                <a:cubicBezTo>
                  <a:pt x="277349" y="189316"/>
                  <a:pt x="289203" y="177667"/>
                  <a:pt x="303658" y="170440"/>
                </a:cubicBezTo>
                <a:cubicBezTo>
                  <a:pt x="316336" y="164101"/>
                  <a:pt x="330163" y="160068"/>
                  <a:pt x="344000" y="156993"/>
                </a:cubicBezTo>
                <a:cubicBezTo>
                  <a:pt x="370616" y="151078"/>
                  <a:pt x="424682" y="143546"/>
                  <a:pt x="424682" y="14354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cxnSp>
        <p:nvCxnSpPr>
          <p:cNvPr id="24" name="Straight Arrow Connector 23"/>
          <p:cNvCxnSpPr/>
          <p:nvPr/>
        </p:nvCxnSpPr>
        <p:spPr>
          <a:xfrm>
            <a:off x="4285938" y="5104436"/>
            <a:ext cx="1479176" cy="0"/>
          </a:xfrm>
          <a:prstGeom prst="straightConnector1">
            <a:avLst/>
          </a:prstGeom>
          <a:ln w="571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370240" y="5189765"/>
            <a:ext cx="1285876" cy="523220"/>
          </a:xfrm>
          <a:prstGeom prst="rect">
            <a:avLst/>
          </a:prstGeom>
          <a:noFill/>
        </p:spPr>
        <p:txBody>
          <a:bodyPr wrap="square" rtlCol="0">
            <a:spAutoFit/>
          </a:bodyPr>
          <a:lstStyle/>
          <a:p>
            <a:r>
              <a:rPr lang="en-US" sz="1400" b="1" dirty="0"/>
              <a:t>Deep ASSIGNEMNT</a:t>
            </a:r>
            <a:endParaRPr lang="en-IN" sz="1400" b="1" dirty="0"/>
          </a:p>
        </p:txBody>
      </p:sp>
      <p:sp>
        <p:nvSpPr>
          <p:cNvPr id="3" name="Footer Placeholder 2"/>
          <p:cNvSpPr>
            <a:spLocks noGrp="1"/>
          </p:cNvSpPr>
          <p:nvPr>
            <p:ph type="ftr" sz="quarter" idx="11"/>
          </p:nvPr>
        </p:nvSpPr>
        <p:spPr/>
        <p:txBody>
          <a:bodyPr/>
          <a:lstStyle/>
          <a:p>
            <a:r>
              <a:rPr lang="en-IN"/>
              <a:t>Trainer: A.M.P.Ganesh Prabhu [ampganeshprabhu@gmail.com]</a:t>
            </a:r>
          </a:p>
        </p:txBody>
      </p:sp>
      <p:sp>
        <p:nvSpPr>
          <p:cNvPr id="38" name="Slide Number Placeholder 37"/>
          <p:cNvSpPr>
            <a:spLocks noGrp="1"/>
          </p:cNvSpPr>
          <p:nvPr>
            <p:ph type="sldNum" sz="quarter" idx="12"/>
          </p:nvPr>
        </p:nvSpPr>
        <p:spPr/>
        <p:txBody>
          <a:bodyPr/>
          <a:lstStyle/>
          <a:p>
            <a:fld id="{7509ABCF-EDCD-42B9-93A2-561EE76D5884}" type="slidenum">
              <a:rPr lang="en-IN" smtClean="0"/>
              <a:pPr/>
              <a:t>39</a:t>
            </a:fld>
            <a:endParaRPr lang="en-IN"/>
          </a:p>
        </p:txBody>
      </p:sp>
      <p:sp>
        <p:nvSpPr>
          <p:cNvPr id="39"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b="1" dirty="0"/>
              <a:t>LVALUE ASSIGNMENT</a:t>
            </a:r>
            <a:endParaRPr lang="en-IN" b="1" dirty="0"/>
          </a:p>
        </p:txBody>
      </p:sp>
      <p:sp>
        <p:nvSpPr>
          <p:cNvPr id="4" name="Rectangle 3"/>
          <p:cNvSpPr/>
          <p:nvPr/>
        </p:nvSpPr>
        <p:spPr>
          <a:xfrm>
            <a:off x="3518083" y="1391055"/>
            <a:ext cx="1704313" cy="369332"/>
          </a:xfrm>
          <a:prstGeom prst="rect">
            <a:avLst/>
          </a:prstGeom>
        </p:spPr>
        <p:txBody>
          <a:bodyPr wrap="none">
            <a:spAutoFit/>
          </a:bodyPr>
          <a:lstStyle/>
          <a:p>
            <a:r>
              <a:rPr lang="en-IN" dirty="0">
                <a:solidFill>
                  <a:srgbClr val="000000"/>
                </a:solidFill>
                <a:latin typeface="Consolas" panose="020B0609020204030204" pitchFamily="49" charset="0"/>
              </a:rPr>
              <a:t>obj4 = obj3;</a:t>
            </a:r>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016584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0" y="34725"/>
            <a:ext cx="9144000" cy="6671227"/>
            <a:chOff x="0" y="34725"/>
            <a:chExt cx="9144000" cy="6671227"/>
          </a:xfrm>
        </p:grpSpPr>
        <p:sp>
          <p:nvSpPr>
            <p:cNvPr id="4" name="TextBox 3"/>
            <p:cNvSpPr txBox="1"/>
            <p:nvPr/>
          </p:nvSpPr>
          <p:spPr>
            <a:xfrm>
              <a:off x="0" y="617352"/>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rtlCol="0">
              <a:spAutoFit/>
            </a:bodyPr>
            <a:lstStyle/>
            <a:p>
              <a:r>
                <a:rPr lang="en-US" b="1" dirty="0"/>
                <a:t>The 3 important language features of C++ 11</a:t>
              </a:r>
              <a:endParaRPr lang="en-IN" b="1" dirty="0"/>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6" name="TextBox 5"/>
            <p:cNvSpPr txBox="1"/>
            <p:nvPr/>
          </p:nvSpPr>
          <p:spPr>
            <a:xfrm>
              <a:off x="179512" y="1052736"/>
              <a:ext cx="4464496" cy="3970318"/>
            </a:xfrm>
            <a:prstGeom prst="rect">
              <a:avLst/>
            </a:prstGeom>
            <a:noFill/>
          </p:spPr>
          <p:txBody>
            <a:bodyPr wrap="square" rtlCol="0">
              <a:spAutoFit/>
            </a:bodyPr>
            <a:lstStyle/>
            <a:p>
              <a:pPr marL="342900" indent="-342900">
                <a:buAutoNum type="arabicPeriod"/>
              </a:pPr>
              <a:r>
                <a:rPr lang="en-US" b="1" dirty="0">
                  <a:latin typeface="Courier New" pitchFamily="49" charset="0"/>
                  <a:cs typeface="Courier New" pitchFamily="49" charset="0"/>
                </a:rPr>
                <a:t>auto:</a:t>
              </a:r>
            </a:p>
            <a:p>
              <a:pPr marL="342900" indent="-342900"/>
              <a:endParaRPr lang="en-US" dirty="0">
                <a:latin typeface="Courier New" pitchFamily="49" charset="0"/>
                <a:cs typeface="Courier New" pitchFamily="49" charset="0"/>
              </a:endParaRPr>
            </a:p>
            <a:p>
              <a:pPr marL="342900" indent="-342900"/>
              <a:r>
                <a:rPr lang="en-US" dirty="0">
                  <a:solidFill>
                    <a:srgbClr val="0000FF"/>
                  </a:solidFill>
                  <a:latin typeface="Courier New" pitchFamily="49" charset="0"/>
                  <a:cs typeface="Courier New" pitchFamily="49" charset="0"/>
                </a:rPr>
                <a:t>auto</a:t>
              </a:r>
              <a:r>
                <a:rPr lang="en-US" dirty="0">
                  <a:latin typeface="Courier New" pitchFamily="49" charset="0"/>
                  <a:cs typeface="Courier New" pitchFamily="49" charset="0"/>
                </a:rPr>
                <a:t> x = 10; </a:t>
              </a:r>
              <a:r>
                <a:rPr lang="en-US" sz="1400" dirty="0">
                  <a:solidFill>
                    <a:srgbClr val="00B050"/>
                  </a:solidFill>
                  <a:latin typeface="Courier New" pitchFamily="49" charset="0"/>
                  <a:cs typeface="Courier New" pitchFamily="49" charset="0"/>
                </a:rPr>
                <a:t>//‘x’ is of type ‘</a:t>
              </a:r>
              <a:r>
                <a:rPr lang="en-US" sz="1400" dirty="0" err="1">
                  <a:solidFill>
                    <a:srgbClr val="00B050"/>
                  </a:solidFill>
                  <a:latin typeface="Courier New" pitchFamily="49" charset="0"/>
                  <a:cs typeface="Courier New" pitchFamily="49" charset="0"/>
                </a:rPr>
                <a:t>int</a:t>
              </a:r>
              <a:r>
                <a:rPr lang="en-US" sz="1400" dirty="0">
                  <a:solidFill>
                    <a:srgbClr val="00B050"/>
                  </a:solidFill>
                  <a:latin typeface="Courier New" pitchFamily="49" charset="0"/>
                  <a:cs typeface="Courier New" pitchFamily="49" charset="0"/>
                </a:rPr>
                <a:t>’</a:t>
              </a:r>
            </a:p>
            <a:p>
              <a:pPr marL="342900" indent="-342900"/>
              <a:r>
                <a:rPr lang="en-US" dirty="0">
                  <a:solidFill>
                    <a:srgbClr val="0000FF"/>
                  </a:solidFill>
                  <a:latin typeface="Courier New" pitchFamily="49" charset="0"/>
                  <a:cs typeface="Courier New" pitchFamily="49" charset="0"/>
                </a:rPr>
                <a:t>auto</a:t>
              </a:r>
              <a:r>
                <a:rPr lang="en-US" dirty="0">
                  <a:latin typeface="Courier New" pitchFamily="49" charset="0"/>
                  <a:cs typeface="Courier New" pitchFamily="49" charset="0"/>
                </a:rPr>
                <a:t> obj1 = CA(10,20);</a:t>
              </a:r>
            </a:p>
            <a:p>
              <a:pPr marL="342900" indent="-342900"/>
              <a:r>
                <a:rPr lang="en-US" dirty="0">
                  <a:latin typeface="Courier New" pitchFamily="49" charset="0"/>
                  <a:cs typeface="Courier New" pitchFamily="49" charset="0"/>
                </a:rPr>
                <a:t> </a:t>
              </a:r>
              <a:r>
                <a:rPr lang="en-US" sz="1400" dirty="0">
                  <a:solidFill>
                    <a:srgbClr val="00B050"/>
                  </a:solidFill>
                  <a:latin typeface="Courier New" pitchFamily="49" charset="0"/>
                  <a:cs typeface="Courier New" pitchFamily="49" charset="0"/>
                </a:rPr>
                <a:t>// ‘obj1’ is of type ‘CA’</a:t>
              </a:r>
            </a:p>
            <a:p>
              <a:pPr marL="342900" indent="-342900"/>
              <a:endParaRPr lang="en-US" dirty="0">
                <a:latin typeface="Courier New" pitchFamily="49" charset="0"/>
                <a:cs typeface="Courier New" pitchFamily="49" charset="0"/>
              </a:endParaRPr>
            </a:p>
            <a:p>
              <a:pPr marL="342900" indent="-342900"/>
              <a:r>
                <a:rPr lang="en-US" dirty="0">
                  <a:latin typeface="Courier New" pitchFamily="49" charset="0"/>
                  <a:cs typeface="Courier New" pitchFamily="49" charset="0"/>
                </a:rPr>
                <a:t>list&lt;</a:t>
              </a:r>
              <a:r>
                <a:rPr lang="en-US" dirty="0" err="1">
                  <a:solidFill>
                    <a:srgbClr val="0000FF"/>
                  </a:solidFill>
                  <a:latin typeface="Courier New" pitchFamily="49" charset="0"/>
                  <a:cs typeface="Courier New" pitchFamily="49" charset="0"/>
                </a:rPr>
                <a:t>int</a:t>
              </a:r>
              <a:r>
                <a:rPr lang="en-US" dirty="0">
                  <a:latin typeface="Courier New" pitchFamily="49" charset="0"/>
                  <a:cs typeface="Courier New" pitchFamily="49" charset="0"/>
                </a:rPr>
                <a:t>&gt; ls1;</a:t>
              </a:r>
            </a:p>
            <a:p>
              <a:pPr marL="342900" indent="-342900"/>
              <a:r>
                <a:rPr lang="en-US" dirty="0">
                  <a:latin typeface="Courier New" pitchFamily="49" charset="0"/>
                  <a:cs typeface="Courier New" pitchFamily="49" charset="0"/>
                </a:rPr>
                <a:t>for(</a:t>
              </a:r>
              <a:r>
                <a:rPr lang="en-US" dirty="0">
                  <a:solidFill>
                    <a:srgbClr val="0000FF"/>
                  </a:solidFill>
                  <a:latin typeface="Courier New" pitchFamily="49" charset="0"/>
                  <a:cs typeface="Courier New" pitchFamily="49" charset="0"/>
                </a:rPr>
                <a:t>auto</a:t>
              </a:r>
              <a:r>
                <a:rPr lang="en-US" dirty="0">
                  <a:latin typeface="Courier New" pitchFamily="49" charset="0"/>
                  <a:cs typeface="Courier New" pitchFamily="49" charset="0"/>
                </a:rPr>
                <a:t> </a:t>
              </a:r>
              <a:r>
                <a:rPr lang="en-US" dirty="0" err="1">
                  <a:latin typeface="Courier New" pitchFamily="49" charset="0"/>
                  <a:cs typeface="Courier New" pitchFamily="49" charset="0"/>
                </a:rPr>
                <a:t>itr</a:t>
              </a:r>
              <a:r>
                <a:rPr lang="en-US" dirty="0">
                  <a:latin typeface="Courier New" pitchFamily="49" charset="0"/>
                  <a:cs typeface="Courier New" pitchFamily="49" charset="0"/>
                </a:rPr>
                <a:t> = ls1.begin(); </a:t>
              </a:r>
            </a:p>
            <a:p>
              <a:pPr marL="342900" indent="-342900"/>
              <a:r>
                <a:rPr lang="en-US" dirty="0">
                  <a:latin typeface="Courier New" pitchFamily="49" charset="0"/>
                  <a:cs typeface="Courier New" pitchFamily="49" charset="0"/>
                </a:rPr>
                <a:t>       </a:t>
              </a:r>
              <a:r>
                <a:rPr lang="en-US" dirty="0" err="1">
                  <a:latin typeface="Courier New" pitchFamily="49" charset="0"/>
                  <a:cs typeface="Courier New" pitchFamily="49" charset="0"/>
                </a:rPr>
                <a:t>itr</a:t>
              </a:r>
              <a:r>
                <a:rPr lang="en-US" dirty="0">
                  <a:latin typeface="Courier New" pitchFamily="49" charset="0"/>
                  <a:cs typeface="Courier New" pitchFamily="49" charset="0"/>
                </a:rPr>
                <a:t> != ls1.end(); </a:t>
              </a:r>
              <a:r>
                <a:rPr lang="en-US" dirty="0" err="1">
                  <a:latin typeface="Courier New" pitchFamily="49" charset="0"/>
                  <a:cs typeface="Courier New" pitchFamily="49" charset="0"/>
                </a:rPr>
                <a:t>itr</a:t>
              </a:r>
              <a:r>
                <a:rPr lang="en-US" dirty="0">
                  <a:latin typeface="Courier New" pitchFamily="49" charset="0"/>
                  <a:cs typeface="Courier New" pitchFamily="49" charset="0"/>
                </a:rPr>
                <a:t>++)</a:t>
              </a:r>
            </a:p>
            <a:p>
              <a:pPr marL="342900" indent="-342900"/>
              <a:r>
                <a:rPr lang="en-US" dirty="0">
                  <a:latin typeface="Courier New" pitchFamily="49" charset="0"/>
                  <a:cs typeface="Courier New" pitchFamily="49" charset="0"/>
                </a:rPr>
                <a:t>{</a:t>
              </a:r>
            </a:p>
            <a:p>
              <a:pPr marL="342900" indent="-342900"/>
              <a:r>
                <a:rPr lang="en-US" dirty="0">
                  <a:latin typeface="Courier New" pitchFamily="49" charset="0"/>
                  <a:cs typeface="Courier New" pitchFamily="49" charset="0"/>
                </a:rPr>
                <a:t> </a:t>
              </a:r>
              <a:r>
                <a:rPr lang="en-US" sz="1400" dirty="0">
                  <a:solidFill>
                    <a:srgbClr val="00B050"/>
                  </a:solidFill>
                  <a:latin typeface="Courier New" pitchFamily="49" charset="0"/>
                  <a:cs typeface="Courier New" pitchFamily="49" charset="0"/>
                </a:rPr>
                <a:t>//…  now ‘</a:t>
              </a:r>
              <a:r>
                <a:rPr lang="en-US" sz="1400" dirty="0" err="1">
                  <a:solidFill>
                    <a:srgbClr val="00B050"/>
                  </a:solidFill>
                  <a:latin typeface="Courier New" pitchFamily="49" charset="0"/>
                  <a:cs typeface="Courier New" pitchFamily="49" charset="0"/>
                </a:rPr>
                <a:t>itr</a:t>
              </a:r>
              <a:r>
                <a:rPr lang="en-US" sz="1400" dirty="0">
                  <a:solidFill>
                    <a:srgbClr val="00B050"/>
                  </a:solidFill>
                  <a:latin typeface="Courier New" pitchFamily="49" charset="0"/>
                  <a:cs typeface="Courier New" pitchFamily="49" charset="0"/>
                </a:rPr>
                <a:t>’ is of type     </a:t>
              </a:r>
            </a:p>
            <a:p>
              <a:pPr marL="342900" indent="-342900"/>
              <a:r>
                <a:rPr lang="en-US" sz="1400" dirty="0">
                  <a:solidFill>
                    <a:srgbClr val="00B050"/>
                  </a:solidFill>
                  <a:latin typeface="Courier New" pitchFamily="49" charset="0"/>
                  <a:cs typeface="Courier New" pitchFamily="49" charset="0"/>
                </a:rPr>
                <a:t>                list&lt;</a:t>
              </a:r>
              <a:r>
                <a:rPr lang="en-US" sz="1400" dirty="0" err="1">
                  <a:solidFill>
                    <a:srgbClr val="00B050"/>
                  </a:solidFill>
                  <a:latin typeface="Courier New" pitchFamily="49" charset="0"/>
                  <a:cs typeface="Courier New" pitchFamily="49" charset="0"/>
                </a:rPr>
                <a:t>int</a:t>
              </a:r>
              <a:r>
                <a:rPr lang="en-US" sz="1400" dirty="0">
                  <a:solidFill>
                    <a:srgbClr val="00B050"/>
                  </a:solidFill>
                  <a:latin typeface="Courier New" pitchFamily="49" charset="0"/>
                  <a:cs typeface="Courier New" pitchFamily="49" charset="0"/>
                </a:rPr>
                <a:t>&gt;::</a:t>
              </a:r>
              <a:r>
                <a:rPr lang="en-US" sz="1400" dirty="0" err="1">
                  <a:solidFill>
                    <a:srgbClr val="00B050"/>
                  </a:solidFill>
                  <a:latin typeface="Courier New" pitchFamily="49" charset="0"/>
                  <a:cs typeface="Courier New" pitchFamily="49" charset="0"/>
                </a:rPr>
                <a:t>iterator</a:t>
              </a:r>
              <a:r>
                <a:rPr lang="en-US" sz="1400" dirty="0">
                  <a:solidFill>
                    <a:srgbClr val="00B050"/>
                  </a:solidFill>
                  <a:latin typeface="Courier New" pitchFamily="49" charset="0"/>
                  <a:cs typeface="Courier New" pitchFamily="49" charset="0"/>
                </a:rPr>
                <a:t> </a:t>
              </a:r>
            </a:p>
            <a:p>
              <a:pPr marL="342900" indent="-342900"/>
              <a:r>
                <a:rPr lang="en-US" dirty="0">
                  <a:latin typeface="Courier New" pitchFamily="49" charset="0"/>
                  <a:cs typeface="Courier New" pitchFamily="49" charset="0"/>
                </a:rPr>
                <a:t>}</a:t>
              </a:r>
            </a:p>
            <a:p>
              <a:pPr marL="342900" indent="-342900"/>
              <a:endParaRPr lang="en-US" dirty="0">
                <a:latin typeface="Courier New" pitchFamily="49" charset="0"/>
                <a:cs typeface="Courier New" pitchFamily="49" charset="0"/>
              </a:endParaRPr>
            </a:p>
          </p:txBody>
        </p:sp>
        <p:sp>
          <p:nvSpPr>
            <p:cNvPr id="7" name="TextBox 6"/>
            <p:cNvSpPr txBox="1"/>
            <p:nvPr/>
          </p:nvSpPr>
          <p:spPr>
            <a:xfrm>
              <a:off x="4644008" y="1196752"/>
              <a:ext cx="4320480" cy="5509200"/>
            </a:xfrm>
            <a:prstGeom prst="rect">
              <a:avLst/>
            </a:prstGeom>
            <a:noFill/>
          </p:spPr>
          <p:txBody>
            <a:bodyPr wrap="square" rtlCol="0">
              <a:spAutoFit/>
            </a:bodyPr>
            <a:lstStyle/>
            <a:p>
              <a:pPr marL="342900" indent="-342900"/>
              <a:r>
                <a:rPr lang="en-US" b="1" i="1" dirty="0"/>
                <a:t>Something's have to be manual, ‘</a:t>
              </a:r>
              <a:r>
                <a:rPr lang="en-US" b="1" dirty="0"/>
                <a:t>auto</a:t>
              </a:r>
              <a:r>
                <a:rPr lang="en-US" b="1" i="1" dirty="0"/>
                <a:t>’ cannot be used everywhere</a:t>
              </a:r>
            </a:p>
            <a:p>
              <a:pPr marL="342900" indent="-342900">
                <a:buFontTx/>
                <a:buChar char="-"/>
              </a:pPr>
              <a:r>
                <a:rPr lang="en-US" dirty="0"/>
                <a:t>They cannot be used for formal parameters of a function</a:t>
              </a:r>
            </a:p>
            <a:p>
              <a:pPr marL="342900" indent="-342900"/>
              <a:r>
                <a:rPr lang="en-US" dirty="0"/>
                <a:t>	</a:t>
              </a:r>
            </a:p>
            <a:p>
              <a:pPr marL="342900" indent="-342900"/>
              <a:r>
                <a:rPr lang="en-US" dirty="0"/>
                <a:t>        </a:t>
              </a:r>
              <a:r>
                <a:rPr lang="en-US" dirty="0" err="1"/>
                <a:t>eg</a:t>
              </a:r>
              <a:r>
                <a:rPr lang="en-US" dirty="0">
                  <a:solidFill>
                    <a:srgbClr val="0000FF"/>
                  </a:solidFill>
                </a:rPr>
                <a:t>:   </a:t>
              </a:r>
              <a:r>
                <a:rPr lang="en-US" dirty="0" err="1">
                  <a:solidFill>
                    <a:srgbClr val="0000FF"/>
                  </a:solidFill>
                  <a:latin typeface="Courier New" pitchFamily="49" charset="0"/>
                  <a:cs typeface="Courier New" pitchFamily="49" charset="0"/>
                </a:rPr>
                <a:t>int</a:t>
              </a:r>
              <a:r>
                <a:rPr lang="en-US" dirty="0">
                  <a:solidFill>
                    <a:srgbClr val="0000FF"/>
                  </a:solidFill>
                  <a:latin typeface="Courier New" pitchFamily="49" charset="0"/>
                  <a:cs typeface="Courier New" pitchFamily="49" charset="0"/>
                </a:rPr>
                <a:t> </a:t>
              </a:r>
              <a:r>
                <a:rPr lang="en-US" dirty="0">
                  <a:latin typeface="Courier New" pitchFamily="49" charset="0"/>
                  <a:cs typeface="Courier New" pitchFamily="49" charset="0"/>
                </a:rPr>
                <a:t>fun(</a:t>
              </a:r>
              <a:r>
                <a:rPr lang="en-US" dirty="0">
                  <a:solidFill>
                    <a:srgbClr val="0000FF"/>
                  </a:solidFill>
                  <a:latin typeface="Courier New" pitchFamily="49" charset="0"/>
                  <a:cs typeface="Courier New" pitchFamily="49" charset="0"/>
                </a:rPr>
                <a:t>auto</a:t>
              </a:r>
              <a:r>
                <a:rPr lang="en-US" dirty="0">
                  <a:latin typeface="Courier New" pitchFamily="49" charset="0"/>
                  <a:cs typeface="Courier New" pitchFamily="49" charset="0"/>
                </a:rPr>
                <a:t> x){….}</a:t>
              </a:r>
            </a:p>
            <a:p>
              <a:pPr marL="342900" indent="-342900"/>
              <a:endParaRPr lang="en-US" sz="1400" dirty="0"/>
            </a:p>
            <a:p>
              <a:pPr marL="342900" indent="-342900">
                <a:buFontTx/>
                <a:buChar char="-"/>
              </a:pPr>
              <a:r>
                <a:rPr lang="en-US" dirty="0"/>
                <a:t>They cannot be used to declare a data-member in a class</a:t>
              </a:r>
            </a:p>
            <a:p>
              <a:pPr marL="342900" indent="-342900"/>
              <a:r>
                <a:rPr lang="en-US" dirty="0"/>
                <a:t>	 </a:t>
              </a:r>
            </a:p>
            <a:p>
              <a:pPr marL="342900" indent="-342900"/>
              <a:r>
                <a:rPr lang="en-US" dirty="0"/>
                <a:t>       </a:t>
              </a:r>
              <a:r>
                <a:rPr lang="en-US" dirty="0" err="1"/>
                <a:t>eg</a:t>
              </a:r>
              <a:r>
                <a:rPr lang="en-US" dirty="0"/>
                <a:t>:  </a:t>
              </a:r>
              <a:r>
                <a:rPr lang="en-US" dirty="0">
                  <a:solidFill>
                    <a:srgbClr val="0000FF"/>
                  </a:solidFill>
                  <a:latin typeface="Courier New" pitchFamily="49" charset="0"/>
                  <a:cs typeface="Courier New" pitchFamily="49" charset="0"/>
                </a:rPr>
                <a:t>class</a:t>
              </a:r>
              <a:r>
                <a:rPr lang="en-US" dirty="0">
                  <a:latin typeface="Courier New" pitchFamily="49" charset="0"/>
                  <a:cs typeface="Courier New" pitchFamily="49" charset="0"/>
                </a:rPr>
                <a:t> CA</a:t>
              </a:r>
            </a:p>
            <a:p>
              <a:pPr marL="342900" indent="-342900"/>
              <a:r>
                <a:rPr lang="en-US" dirty="0">
                  <a:latin typeface="Courier New" pitchFamily="49" charset="0"/>
                  <a:cs typeface="Courier New" pitchFamily="49" charset="0"/>
                </a:rPr>
                <a:t>     {</a:t>
              </a:r>
            </a:p>
            <a:p>
              <a:pPr marL="342900" indent="-342900"/>
              <a:r>
                <a:rPr lang="en-US" dirty="0">
                  <a:latin typeface="Courier New" pitchFamily="49" charset="0"/>
                  <a:cs typeface="Courier New" pitchFamily="49" charset="0"/>
                </a:rPr>
                <a:t>      </a:t>
              </a:r>
              <a:r>
                <a:rPr lang="en-US" dirty="0">
                  <a:solidFill>
                    <a:srgbClr val="0000FF"/>
                  </a:solidFill>
                  <a:latin typeface="Courier New" pitchFamily="49" charset="0"/>
                  <a:cs typeface="Courier New" pitchFamily="49" charset="0"/>
                </a:rPr>
                <a:t>private</a:t>
              </a:r>
              <a:r>
                <a:rPr lang="en-US" dirty="0">
                  <a:latin typeface="Courier New" pitchFamily="49" charset="0"/>
                  <a:cs typeface="Courier New" pitchFamily="49" charset="0"/>
                </a:rPr>
                <a:t>:</a:t>
              </a:r>
            </a:p>
            <a:p>
              <a:pPr marL="342900" indent="-342900"/>
              <a:r>
                <a:rPr lang="en-US" dirty="0">
                  <a:latin typeface="Courier New" pitchFamily="49" charset="0"/>
                  <a:cs typeface="Courier New" pitchFamily="49" charset="0"/>
                </a:rPr>
                <a:t>        </a:t>
              </a:r>
              <a:r>
                <a:rPr lang="en-US" dirty="0">
                  <a:solidFill>
                    <a:srgbClr val="0000FF"/>
                  </a:solidFill>
                  <a:latin typeface="Courier New" pitchFamily="49" charset="0"/>
                  <a:cs typeface="Courier New" pitchFamily="49" charset="0"/>
                </a:rPr>
                <a:t>auto</a:t>
              </a:r>
              <a:r>
                <a:rPr lang="en-US" dirty="0">
                  <a:latin typeface="Courier New" pitchFamily="49" charset="0"/>
                  <a:cs typeface="Courier New" pitchFamily="49" charset="0"/>
                </a:rPr>
                <a:t> x;</a:t>
              </a:r>
            </a:p>
            <a:p>
              <a:pPr marL="342900" indent="-342900"/>
              <a:r>
                <a:rPr lang="en-US" dirty="0">
                  <a:latin typeface="Courier New" pitchFamily="49" charset="0"/>
                  <a:cs typeface="Courier New" pitchFamily="49" charset="0"/>
                </a:rPr>
                <a:t>     }</a:t>
              </a:r>
            </a:p>
            <a:p>
              <a:pPr marL="342900" indent="-342900"/>
              <a:endParaRPr lang="en-US" sz="1400" dirty="0"/>
            </a:p>
            <a:p>
              <a:pPr marL="342900" indent="-342900">
                <a:buFontTx/>
                <a:buChar char="-"/>
              </a:pPr>
              <a:r>
                <a:rPr lang="en-US" dirty="0"/>
                <a:t>They cannot be used for a array declaration.</a:t>
              </a:r>
            </a:p>
            <a:p>
              <a:pPr marL="342900" indent="-342900">
                <a:buFontTx/>
                <a:buChar char="-"/>
              </a:pPr>
              <a:endParaRPr lang="en-US" dirty="0"/>
            </a:p>
            <a:p>
              <a:pPr marL="342900" indent="-342900"/>
              <a:r>
                <a:rPr lang="en-US" dirty="0"/>
                <a:t>	</a:t>
              </a:r>
              <a:r>
                <a:rPr lang="en-US" dirty="0" err="1"/>
                <a:t>eg</a:t>
              </a:r>
              <a:r>
                <a:rPr lang="en-US" dirty="0"/>
                <a:t>:     </a:t>
              </a:r>
              <a:r>
                <a:rPr lang="en-US" dirty="0">
                  <a:solidFill>
                    <a:srgbClr val="0000FF"/>
                  </a:solidFill>
                  <a:latin typeface="Courier New" pitchFamily="49" charset="0"/>
                  <a:cs typeface="Courier New" pitchFamily="49" charset="0"/>
                </a:rPr>
                <a:t>auto</a:t>
              </a:r>
              <a:r>
                <a:rPr lang="en-US" dirty="0">
                  <a:latin typeface="Courier New" pitchFamily="49" charset="0"/>
                  <a:cs typeface="Courier New" pitchFamily="49" charset="0"/>
                </a:rPr>
                <a:t> </a:t>
              </a:r>
              <a:r>
                <a:rPr lang="en-US" dirty="0" err="1">
                  <a:latin typeface="Courier New" pitchFamily="49" charset="0"/>
                  <a:cs typeface="Courier New" pitchFamily="49" charset="0"/>
                </a:rPr>
                <a:t>arr</a:t>
              </a:r>
              <a:r>
                <a:rPr lang="en-US" dirty="0">
                  <a:latin typeface="Courier New" pitchFamily="49" charset="0"/>
                  <a:cs typeface="Courier New" pitchFamily="49" charset="0"/>
                </a:rPr>
                <a:t>[10];</a:t>
              </a:r>
              <a:endParaRPr lang="en-IN" dirty="0"/>
            </a:p>
          </p:txBody>
        </p:sp>
        <p:cxnSp>
          <p:nvCxnSpPr>
            <p:cNvPr id="11" name="Straight Connector 10"/>
            <p:cNvCxnSpPr/>
            <p:nvPr/>
          </p:nvCxnSpPr>
          <p:spPr>
            <a:xfrm>
              <a:off x="4589932" y="1268760"/>
              <a:ext cx="0" cy="4896544"/>
            </a:xfrm>
            <a:prstGeom prst="line">
              <a:avLst/>
            </a:prstGeom>
            <a:ln w="38100">
              <a:solidFill>
                <a:srgbClr val="C00000"/>
              </a:solidFill>
              <a:prstDash val="lgDash"/>
            </a:ln>
          </p:spPr>
          <p:style>
            <a:lnRef idx="1">
              <a:schemeClr val="accent1"/>
            </a:lnRef>
            <a:fillRef idx="0">
              <a:schemeClr val="accent1"/>
            </a:fillRef>
            <a:effectRef idx="0">
              <a:schemeClr val="accent1"/>
            </a:effectRef>
            <a:fontRef idx="minor">
              <a:schemeClr val="tx1"/>
            </a:fontRef>
          </p:style>
        </p:cxn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4</a:t>
            </a:fld>
            <a:endParaRPr lang="en-I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4"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b="1" dirty="0"/>
              <a:t>RVALUE COPY</a:t>
            </a:r>
            <a:endParaRPr lang="en-IN" b="1" dirty="0"/>
          </a:p>
        </p:txBody>
      </p:sp>
      <p:cxnSp>
        <p:nvCxnSpPr>
          <p:cNvPr id="7" name="Straight Connector 6"/>
          <p:cNvCxnSpPr/>
          <p:nvPr/>
        </p:nvCxnSpPr>
        <p:spPr>
          <a:xfrm>
            <a:off x="323528" y="3861048"/>
            <a:ext cx="856895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5342" y="2443904"/>
            <a:ext cx="914400" cy="369332"/>
          </a:xfrm>
          <a:prstGeom prst="rect">
            <a:avLst/>
          </a:prstGeom>
          <a:noFill/>
        </p:spPr>
        <p:txBody>
          <a:bodyPr wrap="square" rtlCol="0">
            <a:spAutoFit/>
          </a:bodyPr>
          <a:lstStyle/>
          <a:p>
            <a:r>
              <a:rPr lang="en-US" dirty="0"/>
              <a:t>stack</a:t>
            </a:r>
            <a:endParaRPr lang="en-IN" dirty="0"/>
          </a:p>
        </p:txBody>
      </p:sp>
      <p:sp>
        <p:nvSpPr>
          <p:cNvPr id="10" name="TextBox 9"/>
          <p:cNvSpPr txBox="1"/>
          <p:nvPr/>
        </p:nvSpPr>
        <p:spPr>
          <a:xfrm>
            <a:off x="69715" y="4462652"/>
            <a:ext cx="766482" cy="369332"/>
          </a:xfrm>
          <a:prstGeom prst="rect">
            <a:avLst/>
          </a:prstGeom>
          <a:noFill/>
        </p:spPr>
        <p:txBody>
          <a:bodyPr wrap="square" rtlCol="0">
            <a:spAutoFit/>
          </a:bodyPr>
          <a:lstStyle/>
          <a:p>
            <a:r>
              <a:rPr lang="en-US" dirty="0"/>
              <a:t>heap</a:t>
            </a:r>
            <a:endParaRPr lang="en-IN" dirty="0"/>
          </a:p>
        </p:txBody>
      </p:sp>
      <p:sp>
        <p:nvSpPr>
          <p:cNvPr id="11" name="TextBox 10"/>
          <p:cNvSpPr txBox="1"/>
          <p:nvPr/>
        </p:nvSpPr>
        <p:spPr>
          <a:xfrm>
            <a:off x="4248387" y="1268760"/>
            <a:ext cx="2232211" cy="369332"/>
          </a:xfrm>
          <a:prstGeom prst="rect">
            <a:avLst/>
          </a:prstGeom>
          <a:noFill/>
        </p:spPr>
        <p:txBody>
          <a:bodyPr wrap="square" rtlCol="0">
            <a:spAutoFit/>
          </a:bodyPr>
          <a:lstStyle/>
          <a:p>
            <a:pPr algn="ctr"/>
            <a:r>
              <a:rPr lang="en-US" b="1" dirty="0"/>
              <a:t>RVALUE COPY</a:t>
            </a:r>
            <a:endParaRPr lang="en-IN" b="1" dirty="0"/>
          </a:p>
        </p:txBody>
      </p:sp>
      <p:sp>
        <p:nvSpPr>
          <p:cNvPr id="12" name="TextBox 11"/>
          <p:cNvSpPr txBox="1"/>
          <p:nvPr/>
        </p:nvSpPr>
        <p:spPr>
          <a:xfrm>
            <a:off x="910154" y="2046161"/>
            <a:ext cx="1048871" cy="307777"/>
          </a:xfrm>
          <a:prstGeom prst="rect">
            <a:avLst/>
          </a:prstGeom>
          <a:noFill/>
        </p:spPr>
        <p:txBody>
          <a:bodyPr wrap="square" rtlCol="0">
            <a:spAutoFit/>
          </a:bodyPr>
          <a:lstStyle/>
          <a:p>
            <a:r>
              <a:rPr lang="en-US" sz="1400" b="1" dirty="0"/>
              <a:t>CB obj1</a:t>
            </a:r>
            <a:endParaRPr lang="en-IN" sz="1400" b="1" dirty="0"/>
          </a:p>
        </p:txBody>
      </p:sp>
      <p:grpSp>
        <p:nvGrpSpPr>
          <p:cNvPr id="13" name="Group 12"/>
          <p:cNvGrpSpPr/>
          <p:nvPr/>
        </p:nvGrpSpPr>
        <p:grpSpPr>
          <a:xfrm>
            <a:off x="816025" y="2353938"/>
            <a:ext cx="806823" cy="690371"/>
            <a:chOff x="2178424" y="900953"/>
            <a:chExt cx="806823" cy="690371"/>
          </a:xfrm>
        </p:grpSpPr>
        <p:sp>
          <p:nvSpPr>
            <p:cNvPr id="43" name="Rectangle 42"/>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 p</a:t>
              </a:r>
              <a:endParaRPr lang="en-IN" dirty="0">
                <a:solidFill>
                  <a:schemeClr val="tx1"/>
                </a:solidFill>
              </a:endParaRPr>
            </a:p>
          </p:txBody>
        </p:sp>
        <p:sp>
          <p:nvSpPr>
            <p:cNvPr id="44" name="Rectangle 43"/>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t>
              </a:r>
              <a:endParaRPr lang="en-IN" sz="1600" dirty="0">
                <a:solidFill>
                  <a:schemeClr val="tx1"/>
                </a:solidFill>
              </a:endParaRPr>
            </a:p>
          </p:txBody>
        </p:sp>
      </p:grpSp>
      <p:grpSp>
        <p:nvGrpSpPr>
          <p:cNvPr id="14" name="Group 13"/>
          <p:cNvGrpSpPr/>
          <p:nvPr/>
        </p:nvGrpSpPr>
        <p:grpSpPr>
          <a:xfrm>
            <a:off x="816025" y="4874034"/>
            <a:ext cx="1048870" cy="845263"/>
            <a:chOff x="2178424" y="3421049"/>
            <a:chExt cx="1048870" cy="845263"/>
          </a:xfrm>
        </p:grpSpPr>
        <p:sp>
          <p:nvSpPr>
            <p:cNvPr id="39" name="Rectangle 38"/>
            <p:cNvSpPr/>
            <p:nvPr/>
          </p:nvSpPr>
          <p:spPr>
            <a:xfrm>
              <a:off x="2178424" y="3425406"/>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endParaRPr lang="en-IN" sz="1400" dirty="0">
                <a:solidFill>
                  <a:schemeClr val="tx1"/>
                </a:solidFill>
              </a:endParaRPr>
            </a:p>
          </p:txBody>
        </p:sp>
        <p:sp>
          <p:nvSpPr>
            <p:cNvPr id="40" name="Rectangle 39"/>
            <p:cNvSpPr/>
            <p:nvPr/>
          </p:nvSpPr>
          <p:spPr>
            <a:xfrm>
              <a:off x="2702859" y="3421049"/>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endParaRPr lang="en-IN" sz="1400" dirty="0">
                <a:solidFill>
                  <a:schemeClr val="tx1"/>
                </a:solidFill>
              </a:endParaRPr>
            </a:p>
          </p:txBody>
        </p:sp>
        <p:sp>
          <p:nvSpPr>
            <p:cNvPr id="41" name="Rectangle 40"/>
            <p:cNvSpPr/>
            <p:nvPr/>
          </p:nvSpPr>
          <p:spPr>
            <a:xfrm>
              <a:off x="2178424" y="3845859"/>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t>
              </a:r>
              <a:endParaRPr lang="en-IN" sz="1400" dirty="0">
                <a:solidFill>
                  <a:schemeClr val="tx1"/>
                </a:solidFill>
              </a:endParaRPr>
            </a:p>
          </p:txBody>
        </p:sp>
        <p:sp>
          <p:nvSpPr>
            <p:cNvPr id="42" name="Rectangle 41"/>
            <p:cNvSpPr/>
            <p:nvPr/>
          </p:nvSpPr>
          <p:spPr>
            <a:xfrm>
              <a:off x="2702859" y="3841502"/>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20</a:t>
              </a:r>
              <a:endParaRPr lang="en-IN" sz="1400" dirty="0">
                <a:solidFill>
                  <a:schemeClr val="tx1"/>
                </a:solidFill>
              </a:endParaRPr>
            </a:p>
          </p:txBody>
        </p:sp>
      </p:grpSp>
      <p:sp>
        <p:nvSpPr>
          <p:cNvPr id="15" name="TextBox 14"/>
          <p:cNvSpPr txBox="1"/>
          <p:nvPr/>
        </p:nvSpPr>
        <p:spPr>
          <a:xfrm>
            <a:off x="1004284" y="5815511"/>
            <a:ext cx="954741" cy="369332"/>
          </a:xfrm>
          <a:prstGeom prst="rect">
            <a:avLst/>
          </a:prstGeom>
          <a:noFill/>
        </p:spPr>
        <p:txBody>
          <a:bodyPr wrap="square" rtlCol="0">
            <a:spAutoFit/>
          </a:bodyPr>
          <a:lstStyle/>
          <a:p>
            <a:r>
              <a:rPr lang="en-US" dirty="0"/>
              <a:t>CA </a:t>
            </a:r>
            <a:endParaRPr lang="en-IN" dirty="0"/>
          </a:p>
        </p:txBody>
      </p:sp>
      <p:cxnSp>
        <p:nvCxnSpPr>
          <p:cNvPr id="16" name="Straight Arrow Connector 15"/>
          <p:cNvCxnSpPr>
            <a:stCxn id="44" idx="2"/>
          </p:cNvCxnSpPr>
          <p:nvPr/>
        </p:nvCxnSpPr>
        <p:spPr>
          <a:xfrm flipH="1">
            <a:off x="1219436" y="3044309"/>
            <a:ext cx="1" cy="18297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261101" y="1412203"/>
            <a:ext cx="1867819" cy="338554"/>
          </a:xfrm>
          <a:prstGeom prst="rect">
            <a:avLst/>
          </a:prstGeom>
          <a:solidFill>
            <a:schemeClr val="tx1"/>
          </a:solidFill>
          <a:ln>
            <a:solidFill>
              <a:schemeClr val="tx1"/>
            </a:solidFill>
          </a:ln>
        </p:spPr>
        <p:txBody>
          <a:bodyPr wrap="none">
            <a:spAutoFit/>
          </a:bodyPr>
          <a:lstStyle/>
          <a:p>
            <a:r>
              <a:rPr lang="en-IN" sz="1600">
                <a:solidFill>
                  <a:srgbClr val="4EC9B0"/>
                </a:solidFill>
                <a:latin typeface="Consolas" panose="020B0609020204030204" pitchFamily="49" charset="0"/>
              </a:rPr>
              <a:t>CB</a:t>
            </a:r>
            <a:r>
              <a:rPr lang="en-IN" sz="1600">
                <a:solidFill>
                  <a:srgbClr val="D4D4D4"/>
                </a:solidFill>
                <a:latin typeface="Consolas" panose="020B0609020204030204" pitchFamily="49" charset="0"/>
              </a:rPr>
              <a:t> </a:t>
            </a:r>
            <a:r>
              <a:rPr lang="en-IN" sz="1600">
                <a:solidFill>
                  <a:srgbClr val="9CDCFE"/>
                </a:solidFill>
                <a:latin typeface="Consolas" panose="020B0609020204030204" pitchFamily="49" charset="0"/>
              </a:rPr>
              <a:t>obj1</a:t>
            </a:r>
            <a:r>
              <a:rPr lang="en-IN" sz="1600">
                <a:solidFill>
                  <a:srgbClr val="D4D4D4"/>
                </a:solidFill>
                <a:latin typeface="Consolas" panose="020B0609020204030204" pitchFamily="49" charset="0"/>
              </a:rPr>
              <a:t>(</a:t>
            </a:r>
            <a:r>
              <a:rPr lang="en-IN" sz="1600">
                <a:solidFill>
                  <a:srgbClr val="B5CEA8"/>
                </a:solidFill>
                <a:latin typeface="Consolas" panose="020B0609020204030204" pitchFamily="49" charset="0"/>
              </a:rPr>
              <a:t>10</a:t>
            </a:r>
            <a:r>
              <a:rPr lang="en-IN" sz="1600">
                <a:solidFill>
                  <a:srgbClr val="D4D4D4"/>
                </a:solidFill>
                <a:latin typeface="Consolas" panose="020B0609020204030204" pitchFamily="49" charset="0"/>
              </a:rPr>
              <a:t>,</a:t>
            </a:r>
            <a:r>
              <a:rPr lang="en-IN" sz="1600">
                <a:solidFill>
                  <a:srgbClr val="B5CEA8"/>
                </a:solidFill>
                <a:latin typeface="Consolas" panose="020B0609020204030204" pitchFamily="49" charset="0"/>
              </a:rPr>
              <a:t>20</a:t>
            </a:r>
            <a:r>
              <a:rPr lang="en-IN" sz="1600">
                <a:solidFill>
                  <a:srgbClr val="D4D4D4"/>
                </a:solidFill>
                <a:latin typeface="Consolas" panose="020B0609020204030204" pitchFamily="49" charset="0"/>
              </a:rPr>
              <a:t>);</a:t>
            </a:r>
            <a:endParaRPr lang="en-IN" sz="1600" b="0" dirty="0">
              <a:solidFill>
                <a:srgbClr val="D4D4D4"/>
              </a:solidFill>
              <a:effectLst/>
              <a:latin typeface="Consolas" panose="020B0609020204030204" pitchFamily="49" charset="0"/>
            </a:endParaRPr>
          </a:p>
        </p:txBody>
      </p:sp>
      <p:cxnSp>
        <p:nvCxnSpPr>
          <p:cNvPr id="18" name="Straight Arrow Connector 17"/>
          <p:cNvCxnSpPr/>
          <p:nvPr/>
        </p:nvCxnSpPr>
        <p:spPr>
          <a:xfrm>
            <a:off x="6125331" y="2843977"/>
            <a:ext cx="1479176" cy="0"/>
          </a:xfrm>
          <a:prstGeom prst="straightConnector1">
            <a:avLst/>
          </a:prstGeom>
          <a:ln w="571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87271" y="2973157"/>
            <a:ext cx="1285876" cy="584775"/>
          </a:xfrm>
          <a:prstGeom prst="rect">
            <a:avLst/>
          </a:prstGeom>
          <a:noFill/>
        </p:spPr>
        <p:txBody>
          <a:bodyPr wrap="square" rtlCol="0">
            <a:spAutoFit/>
          </a:bodyPr>
          <a:lstStyle/>
          <a:p>
            <a:r>
              <a:rPr lang="en-US" sz="1600" b="1" dirty="0"/>
              <a:t>Shallow copy</a:t>
            </a:r>
            <a:endParaRPr lang="en-IN" sz="1600" b="1" dirty="0"/>
          </a:p>
        </p:txBody>
      </p:sp>
      <p:sp>
        <p:nvSpPr>
          <p:cNvPr id="20" name="Rectangle 19"/>
          <p:cNvSpPr/>
          <p:nvPr/>
        </p:nvSpPr>
        <p:spPr>
          <a:xfrm>
            <a:off x="5609900" y="1928271"/>
            <a:ext cx="2989921" cy="338554"/>
          </a:xfrm>
          <a:prstGeom prst="rect">
            <a:avLst/>
          </a:prstGeom>
          <a:solidFill>
            <a:schemeClr val="tx1"/>
          </a:solidFill>
        </p:spPr>
        <p:txBody>
          <a:bodyPr wrap="none">
            <a:spAutoFit/>
          </a:bodyPr>
          <a:lstStyle/>
          <a:p>
            <a:r>
              <a:rPr lang="en-IN" sz="1600" dirty="0">
                <a:solidFill>
                  <a:srgbClr val="4EC9B0"/>
                </a:solidFill>
                <a:latin typeface="Consolas" panose="020B0609020204030204" pitchFamily="49" charset="0"/>
              </a:rPr>
              <a:t>CB</a:t>
            </a:r>
            <a:r>
              <a:rPr lang="en-IN" sz="1600" dirty="0">
                <a:solidFill>
                  <a:srgbClr val="D4D4D4"/>
                </a:solidFill>
                <a:latin typeface="Consolas" panose="020B0609020204030204" pitchFamily="49" charset="0"/>
              </a:rPr>
              <a:t> </a:t>
            </a:r>
            <a:r>
              <a:rPr lang="en-IN" sz="1600" dirty="0">
                <a:solidFill>
                  <a:srgbClr val="9CDCFE"/>
                </a:solidFill>
                <a:latin typeface="Consolas" panose="020B0609020204030204" pitchFamily="49" charset="0"/>
              </a:rPr>
              <a:t>obj2</a:t>
            </a:r>
            <a:r>
              <a:rPr lang="en-IN" sz="1600" dirty="0">
                <a:solidFill>
                  <a:srgbClr val="D4D4D4"/>
                </a:solidFill>
                <a:latin typeface="Consolas" panose="020B0609020204030204" pitchFamily="49" charset="0"/>
              </a:rPr>
              <a:t>(</a:t>
            </a:r>
            <a:r>
              <a:rPr lang="en-IN" sz="1600" dirty="0" err="1">
                <a:solidFill>
                  <a:srgbClr val="4EC9B0"/>
                </a:solidFill>
                <a:latin typeface="Consolas" panose="020B0609020204030204" pitchFamily="49" charset="0"/>
              </a:rPr>
              <a:t>std</a:t>
            </a:r>
            <a:r>
              <a:rPr lang="en-IN" sz="1600" dirty="0">
                <a:solidFill>
                  <a:srgbClr val="D4D4D4"/>
                </a:solidFill>
                <a:latin typeface="Consolas" panose="020B0609020204030204" pitchFamily="49" charset="0"/>
              </a:rPr>
              <a:t>::</a:t>
            </a:r>
            <a:r>
              <a:rPr lang="en-IN" sz="1600" dirty="0">
                <a:solidFill>
                  <a:srgbClr val="DCDCAA"/>
                </a:solidFill>
                <a:latin typeface="Consolas" panose="020B0609020204030204" pitchFamily="49" charset="0"/>
              </a:rPr>
              <a:t>move</a:t>
            </a:r>
            <a:r>
              <a:rPr lang="en-IN" sz="1600" dirty="0">
                <a:solidFill>
                  <a:srgbClr val="D4D4D4"/>
                </a:solidFill>
                <a:latin typeface="Consolas" panose="020B0609020204030204" pitchFamily="49" charset="0"/>
              </a:rPr>
              <a:t>(</a:t>
            </a:r>
            <a:r>
              <a:rPr lang="en-IN" sz="1600" dirty="0">
                <a:solidFill>
                  <a:srgbClr val="9CDCFE"/>
                </a:solidFill>
                <a:latin typeface="Consolas" panose="020B0609020204030204" pitchFamily="49" charset="0"/>
              </a:rPr>
              <a:t>obj1</a:t>
            </a:r>
            <a:r>
              <a:rPr lang="en-IN" sz="1600" dirty="0">
                <a:solidFill>
                  <a:srgbClr val="D4D4D4"/>
                </a:solidFill>
                <a:latin typeface="Consolas" panose="020B0609020204030204" pitchFamily="49" charset="0"/>
              </a:rPr>
              <a:t>));</a:t>
            </a:r>
            <a:endParaRPr lang="en-IN" sz="1600" b="0" dirty="0">
              <a:solidFill>
                <a:srgbClr val="D4D4D4"/>
              </a:solidFill>
              <a:effectLst/>
              <a:latin typeface="Consolas" panose="020B0609020204030204" pitchFamily="49" charset="0"/>
            </a:endParaRPr>
          </a:p>
        </p:txBody>
      </p:sp>
      <p:cxnSp>
        <p:nvCxnSpPr>
          <p:cNvPr id="21" name="Straight Connector 20"/>
          <p:cNvCxnSpPr/>
          <p:nvPr/>
        </p:nvCxnSpPr>
        <p:spPr>
          <a:xfrm>
            <a:off x="3801273" y="1400823"/>
            <a:ext cx="107577" cy="589916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897207" y="2457166"/>
            <a:ext cx="1048871" cy="307777"/>
          </a:xfrm>
          <a:prstGeom prst="rect">
            <a:avLst/>
          </a:prstGeom>
          <a:noFill/>
        </p:spPr>
        <p:txBody>
          <a:bodyPr wrap="square" rtlCol="0">
            <a:spAutoFit/>
          </a:bodyPr>
          <a:lstStyle/>
          <a:p>
            <a:r>
              <a:rPr lang="en-US" sz="1400" b="1" dirty="0"/>
              <a:t>CB obj1</a:t>
            </a:r>
            <a:endParaRPr lang="en-IN" sz="1400" b="1" dirty="0"/>
          </a:p>
        </p:txBody>
      </p:sp>
      <p:grpSp>
        <p:nvGrpSpPr>
          <p:cNvPr id="23" name="Group 22"/>
          <p:cNvGrpSpPr/>
          <p:nvPr/>
        </p:nvGrpSpPr>
        <p:grpSpPr>
          <a:xfrm>
            <a:off x="4803078" y="2764943"/>
            <a:ext cx="806823" cy="690371"/>
            <a:chOff x="2178424" y="900953"/>
            <a:chExt cx="806823" cy="690371"/>
          </a:xfrm>
        </p:grpSpPr>
        <p:sp>
          <p:nvSpPr>
            <p:cNvPr id="37" name="Rectangle 36"/>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 p</a:t>
              </a:r>
              <a:endParaRPr lang="en-IN" dirty="0">
                <a:solidFill>
                  <a:schemeClr val="tx1"/>
                </a:solidFill>
              </a:endParaRPr>
            </a:p>
          </p:txBody>
        </p:sp>
        <p:sp>
          <p:nvSpPr>
            <p:cNvPr id="38" name="Rectangle 37"/>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rPr>
                <a:t>###</a:t>
              </a:r>
              <a:endParaRPr lang="en-IN" sz="1600" dirty="0">
                <a:solidFill>
                  <a:srgbClr val="FF0000"/>
                </a:solidFill>
              </a:endParaRPr>
            </a:p>
          </p:txBody>
        </p:sp>
      </p:grpSp>
      <p:grpSp>
        <p:nvGrpSpPr>
          <p:cNvPr id="24" name="Group 23"/>
          <p:cNvGrpSpPr/>
          <p:nvPr/>
        </p:nvGrpSpPr>
        <p:grpSpPr>
          <a:xfrm>
            <a:off x="4803078" y="5285039"/>
            <a:ext cx="1048870" cy="845263"/>
            <a:chOff x="2178424" y="3421049"/>
            <a:chExt cx="1048870" cy="845263"/>
          </a:xfrm>
        </p:grpSpPr>
        <p:sp>
          <p:nvSpPr>
            <p:cNvPr id="33" name="Rectangle 32"/>
            <p:cNvSpPr/>
            <p:nvPr/>
          </p:nvSpPr>
          <p:spPr>
            <a:xfrm>
              <a:off x="2178424" y="3425406"/>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endParaRPr lang="en-IN" sz="1400" dirty="0">
                <a:solidFill>
                  <a:schemeClr val="tx1"/>
                </a:solidFill>
              </a:endParaRPr>
            </a:p>
          </p:txBody>
        </p:sp>
        <p:sp>
          <p:nvSpPr>
            <p:cNvPr id="34" name="Rectangle 33"/>
            <p:cNvSpPr/>
            <p:nvPr/>
          </p:nvSpPr>
          <p:spPr>
            <a:xfrm>
              <a:off x="2702859" y="3421049"/>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endParaRPr lang="en-IN" sz="1400" dirty="0">
                <a:solidFill>
                  <a:schemeClr val="tx1"/>
                </a:solidFill>
              </a:endParaRPr>
            </a:p>
          </p:txBody>
        </p:sp>
        <p:sp>
          <p:nvSpPr>
            <p:cNvPr id="35" name="Rectangle 34"/>
            <p:cNvSpPr/>
            <p:nvPr/>
          </p:nvSpPr>
          <p:spPr>
            <a:xfrm>
              <a:off x="2178424" y="3845859"/>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t>
              </a:r>
              <a:endParaRPr lang="en-IN" sz="1400" dirty="0">
                <a:solidFill>
                  <a:schemeClr val="tx1"/>
                </a:solidFill>
              </a:endParaRPr>
            </a:p>
          </p:txBody>
        </p:sp>
        <p:sp>
          <p:nvSpPr>
            <p:cNvPr id="36" name="Rectangle 35"/>
            <p:cNvSpPr/>
            <p:nvPr/>
          </p:nvSpPr>
          <p:spPr>
            <a:xfrm>
              <a:off x="2702859" y="3841502"/>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20</a:t>
              </a:r>
              <a:endParaRPr lang="en-IN" sz="1400" dirty="0">
                <a:solidFill>
                  <a:schemeClr val="tx1"/>
                </a:solidFill>
              </a:endParaRPr>
            </a:p>
          </p:txBody>
        </p:sp>
      </p:grpSp>
      <p:sp>
        <p:nvSpPr>
          <p:cNvPr id="25" name="TextBox 24"/>
          <p:cNvSpPr txBox="1"/>
          <p:nvPr/>
        </p:nvSpPr>
        <p:spPr>
          <a:xfrm>
            <a:off x="5132530" y="6172709"/>
            <a:ext cx="954741" cy="369332"/>
          </a:xfrm>
          <a:prstGeom prst="rect">
            <a:avLst/>
          </a:prstGeom>
          <a:noFill/>
        </p:spPr>
        <p:txBody>
          <a:bodyPr wrap="square" rtlCol="0">
            <a:spAutoFit/>
          </a:bodyPr>
          <a:lstStyle/>
          <a:p>
            <a:r>
              <a:rPr lang="en-US" dirty="0"/>
              <a:t>CA </a:t>
            </a:r>
            <a:endParaRPr lang="en-IN" dirty="0"/>
          </a:p>
        </p:txBody>
      </p:sp>
      <p:cxnSp>
        <p:nvCxnSpPr>
          <p:cNvPr id="26" name="Straight Arrow Connector 25"/>
          <p:cNvCxnSpPr>
            <a:stCxn id="38" idx="2"/>
          </p:cNvCxnSpPr>
          <p:nvPr/>
        </p:nvCxnSpPr>
        <p:spPr>
          <a:xfrm flipH="1">
            <a:off x="5132530" y="3455314"/>
            <a:ext cx="73960" cy="18297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772707" y="2445671"/>
            <a:ext cx="1048871" cy="307777"/>
          </a:xfrm>
          <a:prstGeom prst="rect">
            <a:avLst/>
          </a:prstGeom>
          <a:noFill/>
        </p:spPr>
        <p:txBody>
          <a:bodyPr wrap="square" rtlCol="0">
            <a:spAutoFit/>
          </a:bodyPr>
          <a:lstStyle/>
          <a:p>
            <a:r>
              <a:rPr lang="en-US" sz="1400" b="1" dirty="0"/>
              <a:t>CB obj2</a:t>
            </a:r>
            <a:endParaRPr lang="en-IN" sz="1400" b="1" dirty="0"/>
          </a:p>
        </p:txBody>
      </p:sp>
      <p:grpSp>
        <p:nvGrpSpPr>
          <p:cNvPr id="29" name="Group 28"/>
          <p:cNvGrpSpPr/>
          <p:nvPr/>
        </p:nvGrpSpPr>
        <p:grpSpPr>
          <a:xfrm>
            <a:off x="7678578" y="2753448"/>
            <a:ext cx="806823" cy="690371"/>
            <a:chOff x="2178424" y="900953"/>
            <a:chExt cx="806823" cy="690371"/>
          </a:xfrm>
        </p:grpSpPr>
        <p:sp>
          <p:nvSpPr>
            <p:cNvPr id="31" name="Rectangle 30"/>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 p</a:t>
              </a:r>
              <a:endParaRPr lang="en-IN" dirty="0">
                <a:solidFill>
                  <a:schemeClr val="tx1"/>
                </a:solidFill>
              </a:endParaRPr>
            </a:p>
          </p:txBody>
        </p:sp>
        <p:sp>
          <p:nvSpPr>
            <p:cNvPr id="32" name="Rectangle 31"/>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t>
              </a:r>
              <a:endParaRPr lang="en-IN" sz="1600" dirty="0">
                <a:solidFill>
                  <a:schemeClr val="tx1"/>
                </a:solidFill>
              </a:endParaRPr>
            </a:p>
          </p:txBody>
        </p:sp>
      </p:grpSp>
      <p:cxnSp>
        <p:nvCxnSpPr>
          <p:cNvPr id="30" name="Straight Arrow Connector 29"/>
          <p:cNvCxnSpPr>
            <a:stCxn id="32" idx="2"/>
          </p:cNvCxnSpPr>
          <p:nvPr/>
        </p:nvCxnSpPr>
        <p:spPr>
          <a:xfrm flipH="1">
            <a:off x="5762864" y="3443819"/>
            <a:ext cx="2319126" cy="19482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Footer Placeholder 46"/>
          <p:cNvSpPr>
            <a:spLocks noGrp="1"/>
          </p:cNvSpPr>
          <p:nvPr>
            <p:ph type="ftr" sz="quarter" idx="11"/>
          </p:nvPr>
        </p:nvSpPr>
        <p:spPr/>
        <p:txBody>
          <a:bodyPr/>
          <a:lstStyle/>
          <a:p>
            <a:r>
              <a:rPr lang="en-IN"/>
              <a:t>Trainer: A.M.P.Ganesh Prabhu [ampganeshprabhu@gmail.com]</a:t>
            </a:r>
          </a:p>
        </p:txBody>
      </p:sp>
      <p:sp>
        <p:nvSpPr>
          <p:cNvPr id="48" name="Slide Number Placeholder 47"/>
          <p:cNvSpPr>
            <a:spLocks noGrp="1"/>
          </p:cNvSpPr>
          <p:nvPr>
            <p:ph type="sldNum" sz="quarter" idx="12"/>
          </p:nvPr>
        </p:nvSpPr>
        <p:spPr/>
        <p:txBody>
          <a:bodyPr/>
          <a:lstStyle/>
          <a:p>
            <a:fld id="{7509ABCF-EDCD-42B9-93A2-561EE76D5884}" type="slidenum">
              <a:rPr lang="en-IN" smtClean="0"/>
              <a:pPr/>
              <a:t>40</a:t>
            </a:fld>
            <a:endParaRPr lang="en-IN"/>
          </a:p>
        </p:txBody>
      </p:sp>
    </p:spTree>
    <p:extLst>
      <p:ext uri="{BB962C8B-B14F-4D97-AF65-F5344CB8AC3E}">
        <p14:creationId xmlns:p14="http://schemas.microsoft.com/office/powerpoint/2010/main" val="41305179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4"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b="1" dirty="0"/>
              <a:t>RVALUE COPY</a:t>
            </a:r>
            <a:endParaRPr lang="en-IN" b="1" dirty="0"/>
          </a:p>
        </p:txBody>
      </p:sp>
      <p:cxnSp>
        <p:nvCxnSpPr>
          <p:cNvPr id="7" name="Straight Connector 6"/>
          <p:cNvCxnSpPr/>
          <p:nvPr/>
        </p:nvCxnSpPr>
        <p:spPr>
          <a:xfrm>
            <a:off x="323528" y="3861048"/>
            <a:ext cx="856895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5342" y="2443904"/>
            <a:ext cx="914400" cy="369332"/>
          </a:xfrm>
          <a:prstGeom prst="rect">
            <a:avLst/>
          </a:prstGeom>
          <a:noFill/>
        </p:spPr>
        <p:txBody>
          <a:bodyPr wrap="square" rtlCol="0">
            <a:spAutoFit/>
          </a:bodyPr>
          <a:lstStyle/>
          <a:p>
            <a:r>
              <a:rPr lang="en-US" dirty="0"/>
              <a:t>stack</a:t>
            </a:r>
            <a:endParaRPr lang="en-IN" dirty="0"/>
          </a:p>
        </p:txBody>
      </p:sp>
      <p:sp>
        <p:nvSpPr>
          <p:cNvPr id="10" name="TextBox 9"/>
          <p:cNvSpPr txBox="1"/>
          <p:nvPr/>
        </p:nvSpPr>
        <p:spPr>
          <a:xfrm>
            <a:off x="69715" y="4462652"/>
            <a:ext cx="766482" cy="369332"/>
          </a:xfrm>
          <a:prstGeom prst="rect">
            <a:avLst/>
          </a:prstGeom>
          <a:noFill/>
        </p:spPr>
        <p:txBody>
          <a:bodyPr wrap="square" rtlCol="0">
            <a:spAutoFit/>
          </a:bodyPr>
          <a:lstStyle/>
          <a:p>
            <a:r>
              <a:rPr lang="en-US" dirty="0"/>
              <a:t>heap</a:t>
            </a:r>
            <a:endParaRPr lang="en-IN" dirty="0"/>
          </a:p>
        </p:txBody>
      </p:sp>
      <p:sp>
        <p:nvSpPr>
          <p:cNvPr id="11" name="TextBox 10"/>
          <p:cNvSpPr txBox="1"/>
          <p:nvPr/>
        </p:nvSpPr>
        <p:spPr>
          <a:xfrm>
            <a:off x="4248387" y="1268760"/>
            <a:ext cx="2232211" cy="369332"/>
          </a:xfrm>
          <a:prstGeom prst="rect">
            <a:avLst/>
          </a:prstGeom>
          <a:noFill/>
        </p:spPr>
        <p:txBody>
          <a:bodyPr wrap="square" rtlCol="0">
            <a:spAutoFit/>
          </a:bodyPr>
          <a:lstStyle/>
          <a:p>
            <a:pPr algn="ctr"/>
            <a:r>
              <a:rPr lang="en-US" b="1" dirty="0"/>
              <a:t>RVALUE COPY</a:t>
            </a:r>
            <a:endParaRPr lang="en-IN" b="1" dirty="0"/>
          </a:p>
        </p:txBody>
      </p:sp>
      <p:sp>
        <p:nvSpPr>
          <p:cNvPr id="12" name="TextBox 11"/>
          <p:cNvSpPr txBox="1"/>
          <p:nvPr/>
        </p:nvSpPr>
        <p:spPr>
          <a:xfrm>
            <a:off x="910154" y="2046161"/>
            <a:ext cx="1048871" cy="307777"/>
          </a:xfrm>
          <a:prstGeom prst="rect">
            <a:avLst/>
          </a:prstGeom>
          <a:noFill/>
        </p:spPr>
        <p:txBody>
          <a:bodyPr wrap="square" rtlCol="0">
            <a:spAutoFit/>
          </a:bodyPr>
          <a:lstStyle/>
          <a:p>
            <a:r>
              <a:rPr lang="en-US" sz="1400" b="1" dirty="0"/>
              <a:t>CB obj1</a:t>
            </a:r>
            <a:endParaRPr lang="en-IN" sz="1400" b="1" dirty="0"/>
          </a:p>
        </p:txBody>
      </p:sp>
      <p:grpSp>
        <p:nvGrpSpPr>
          <p:cNvPr id="13" name="Group 12"/>
          <p:cNvGrpSpPr/>
          <p:nvPr/>
        </p:nvGrpSpPr>
        <p:grpSpPr>
          <a:xfrm>
            <a:off x="816025" y="2353938"/>
            <a:ext cx="806823" cy="690371"/>
            <a:chOff x="2178424" y="900953"/>
            <a:chExt cx="806823" cy="690371"/>
          </a:xfrm>
        </p:grpSpPr>
        <p:sp>
          <p:nvSpPr>
            <p:cNvPr id="43" name="Rectangle 42"/>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 p</a:t>
              </a:r>
              <a:endParaRPr lang="en-IN" dirty="0">
                <a:solidFill>
                  <a:schemeClr val="tx1"/>
                </a:solidFill>
              </a:endParaRPr>
            </a:p>
          </p:txBody>
        </p:sp>
        <p:sp>
          <p:nvSpPr>
            <p:cNvPr id="44" name="Rectangle 43"/>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t>
              </a:r>
              <a:endParaRPr lang="en-IN" sz="1600" dirty="0">
                <a:solidFill>
                  <a:schemeClr val="tx1"/>
                </a:solidFill>
              </a:endParaRPr>
            </a:p>
          </p:txBody>
        </p:sp>
      </p:grpSp>
      <p:grpSp>
        <p:nvGrpSpPr>
          <p:cNvPr id="14" name="Group 13"/>
          <p:cNvGrpSpPr/>
          <p:nvPr/>
        </p:nvGrpSpPr>
        <p:grpSpPr>
          <a:xfrm>
            <a:off x="816025" y="4874034"/>
            <a:ext cx="1048870" cy="845263"/>
            <a:chOff x="2178424" y="3421049"/>
            <a:chExt cx="1048870" cy="845263"/>
          </a:xfrm>
        </p:grpSpPr>
        <p:sp>
          <p:nvSpPr>
            <p:cNvPr id="39" name="Rectangle 38"/>
            <p:cNvSpPr/>
            <p:nvPr/>
          </p:nvSpPr>
          <p:spPr>
            <a:xfrm>
              <a:off x="2178424" y="3425406"/>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endParaRPr lang="en-IN" sz="1400" dirty="0">
                <a:solidFill>
                  <a:schemeClr val="tx1"/>
                </a:solidFill>
              </a:endParaRPr>
            </a:p>
          </p:txBody>
        </p:sp>
        <p:sp>
          <p:nvSpPr>
            <p:cNvPr id="40" name="Rectangle 39"/>
            <p:cNvSpPr/>
            <p:nvPr/>
          </p:nvSpPr>
          <p:spPr>
            <a:xfrm>
              <a:off x="2702859" y="3421049"/>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endParaRPr lang="en-IN" sz="1400" dirty="0">
                <a:solidFill>
                  <a:schemeClr val="tx1"/>
                </a:solidFill>
              </a:endParaRPr>
            </a:p>
          </p:txBody>
        </p:sp>
        <p:sp>
          <p:nvSpPr>
            <p:cNvPr id="41" name="Rectangle 40"/>
            <p:cNvSpPr/>
            <p:nvPr/>
          </p:nvSpPr>
          <p:spPr>
            <a:xfrm>
              <a:off x="2178424" y="3845859"/>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t>
              </a:r>
              <a:endParaRPr lang="en-IN" sz="1400" dirty="0">
                <a:solidFill>
                  <a:schemeClr val="tx1"/>
                </a:solidFill>
              </a:endParaRPr>
            </a:p>
          </p:txBody>
        </p:sp>
        <p:sp>
          <p:nvSpPr>
            <p:cNvPr id="42" name="Rectangle 41"/>
            <p:cNvSpPr/>
            <p:nvPr/>
          </p:nvSpPr>
          <p:spPr>
            <a:xfrm>
              <a:off x="2702859" y="3841502"/>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20</a:t>
              </a:r>
              <a:endParaRPr lang="en-IN" sz="1400" dirty="0">
                <a:solidFill>
                  <a:schemeClr val="tx1"/>
                </a:solidFill>
              </a:endParaRPr>
            </a:p>
          </p:txBody>
        </p:sp>
      </p:grpSp>
      <p:sp>
        <p:nvSpPr>
          <p:cNvPr id="15" name="TextBox 14"/>
          <p:cNvSpPr txBox="1"/>
          <p:nvPr/>
        </p:nvSpPr>
        <p:spPr>
          <a:xfrm>
            <a:off x="1004284" y="5815511"/>
            <a:ext cx="954741" cy="369332"/>
          </a:xfrm>
          <a:prstGeom prst="rect">
            <a:avLst/>
          </a:prstGeom>
          <a:noFill/>
        </p:spPr>
        <p:txBody>
          <a:bodyPr wrap="square" rtlCol="0">
            <a:spAutoFit/>
          </a:bodyPr>
          <a:lstStyle/>
          <a:p>
            <a:r>
              <a:rPr lang="en-US" dirty="0"/>
              <a:t>CA </a:t>
            </a:r>
            <a:endParaRPr lang="en-IN" dirty="0"/>
          </a:p>
        </p:txBody>
      </p:sp>
      <p:cxnSp>
        <p:nvCxnSpPr>
          <p:cNvPr id="16" name="Straight Arrow Connector 15"/>
          <p:cNvCxnSpPr>
            <a:stCxn id="44" idx="2"/>
          </p:cNvCxnSpPr>
          <p:nvPr/>
        </p:nvCxnSpPr>
        <p:spPr>
          <a:xfrm flipH="1">
            <a:off x="1219436" y="3044309"/>
            <a:ext cx="1" cy="18297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261101" y="1412203"/>
            <a:ext cx="1867819" cy="338554"/>
          </a:xfrm>
          <a:prstGeom prst="rect">
            <a:avLst/>
          </a:prstGeom>
          <a:solidFill>
            <a:schemeClr val="tx1"/>
          </a:solidFill>
          <a:ln>
            <a:solidFill>
              <a:schemeClr val="tx1"/>
            </a:solidFill>
          </a:ln>
        </p:spPr>
        <p:txBody>
          <a:bodyPr wrap="none">
            <a:spAutoFit/>
          </a:bodyPr>
          <a:lstStyle/>
          <a:p>
            <a:r>
              <a:rPr lang="en-IN" sz="1600">
                <a:solidFill>
                  <a:srgbClr val="4EC9B0"/>
                </a:solidFill>
                <a:latin typeface="Consolas" panose="020B0609020204030204" pitchFamily="49" charset="0"/>
              </a:rPr>
              <a:t>CB</a:t>
            </a:r>
            <a:r>
              <a:rPr lang="en-IN" sz="1600">
                <a:solidFill>
                  <a:srgbClr val="D4D4D4"/>
                </a:solidFill>
                <a:latin typeface="Consolas" panose="020B0609020204030204" pitchFamily="49" charset="0"/>
              </a:rPr>
              <a:t> </a:t>
            </a:r>
            <a:r>
              <a:rPr lang="en-IN" sz="1600">
                <a:solidFill>
                  <a:srgbClr val="9CDCFE"/>
                </a:solidFill>
                <a:latin typeface="Consolas" panose="020B0609020204030204" pitchFamily="49" charset="0"/>
              </a:rPr>
              <a:t>obj1</a:t>
            </a:r>
            <a:r>
              <a:rPr lang="en-IN" sz="1600">
                <a:solidFill>
                  <a:srgbClr val="D4D4D4"/>
                </a:solidFill>
                <a:latin typeface="Consolas" panose="020B0609020204030204" pitchFamily="49" charset="0"/>
              </a:rPr>
              <a:t>(</a:t>
            </a:r>
            <a:r>
              <a:rPr lang="en-IN" sz="1600">
                <a:solidFill>
                  <a:srgbClr val="B5CEA8"/>
                </a:solidFill>
                <a:latin typeface="Consolas" panose="020B0609020204030204" pitchFamily="49" charset="0"/>
              </a:rPr>
              <a:t>10</a:t>
            </a:r>
            <a:r>
              <a:rPr lang="en-IN" sz="1600">
                <a:solidFill>
                  <a:srgbClr val="D4D4D4"/>
                </a:solidFill>
                <a:latin typeface="Consolas" panose="020B0609020204030204" pitchFamily="49" charset="0"/>
              </a:rPr>
              <a:t>,</a:t>
            </a:r>
            <a:r>
              <a:rPr lang="en-IN" sz="1600">
                <a:solidFill>
                  <a:srgbClr val="B5CEA8"/>
                </a:solidFill>
                <a:latin typeface="Consolas" panose="020B0609020204030204" pitchFamily="49" charset="0"/>
              </a:rPr>
              <a:t>20</a:t>
            </a:r>
            <a:r>
              <a:rPr lang="en-IN" sz="1600">
                <a:solidFill>
                  <a:srgbClr val="D4D4D4"/>
                </a:solidFill>
                <a:latin typeface="Consolas" panose="020B0609020204030204" pitchFamily="49" charset="0"/>
              </a:rPr>
              <a:t>);</a:t>
            </a:r>
            <a:endParaRPr lang="en-IN" sz="1600" b="0" dirty="0">
              <a:solidFill>
                <a:srgbClr val="D4D4D4"/>
              </a:solidFill>
              <a:effectLst/>
              <a:latin typeface="Consolas" panose="020B0609020204030204" pitchFamily="49" charset="0"/>
            </a:endParaRPr>
          </a:p>
        </p:txBody>
      </p:sp>
      <p:cxnSp>
        <p:nvCxnSpPr>
          <p:cNvPr id="18" name="Straight Arrow Connector 17"/>
          <p:cNvCxnSpPr/>
          <p:nvPr/>
        </p:nvCxnSpPr>
        <p:spPr>
          <a:xfrm>
            <a:off x="6125331" y="2843977"/>
            <a:ext cx="1479176" cy="0"/>
          </a:xfrm>
          <a:prstGeom prst="straightConnector1">
            <a:avLst/>
          </a:prstGeom>
          <a:ln w="571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87271" y="2973157"/>
            <a:ext cx="1285876" cy="584775"/>
          </a:xfrm>
          <a:prstGeom prst="rect">
            <a:avLst/>
          </a:prstGeom>
          <a:noFill/>
        </p:spPr>
        <p:txBody>
          <a:bodyPr wrap="square" rtlCol="0">
            <a:spAutoFit/>
          </a:bodyPr>
          <a:lstStyle/>
          <a:p>
            <a:r>
              <a:rPr lang="en-US" sz="1600" b="1" dirty="0"/>
              <a:t>Shallow copy</a:t>
            </a:r>
            <a:endParaRPr lang="en-IN" sz="1600" b="1" dirty="0"/>
          </a:p>
        </p:txBody>
      </p:sp>
      <p:sp>
        <p:nvSpPr>
          <p:cNvPr id="20" name="Rectangle 19"/>
          <p:cNvSpPr/>
          <p:nvPr/>
        </p:nvSpPr>
        <p:spPr>
          <a:xfrm>
            <a:off x="5609900" y="1928271"/>
            <a:ext cx="2989921" cy="338554"/>
          </a:xfrm>
          <a:prstGeom prst="rect">
            <a:avLst/>
          </a:prstGeom>
          <a:solidFill>
            <a:schemeClr val="tx1"/>
          </a:solidFill>
        </p:spPr>
        <p:txBody>
          <a:bodyPr wrap="none">
            <a:spAutoFit/>
          </a:bodyPr>
          <a:lstStyle/>
          <a:p>
            <a:r>
              <a:rPr lang="en-IN" sz="1600" dirty="0">
                <a:solidFill>
                  <a:srgbClr val="4EC9B0"/>
                </a:solidFill>
                <a:latin typeface="Consolas" panose="020B0609020204030204" pitchFamily="49" charset="0"/>
              </a:rPr>
              <a:t>CB</a:t>
            </a:r>
            <a:r>
              <a:rPr lang="en-IN" sz="1600" dirty="0">
                <a:solidFill>
                  <a:srgbClr val="D4D4D4"/>
                </a:solidFill>
                <a:latin typeface="Consolas" panose="020B0609020204030204" pitchFamily="49" charset="0"/>
              </a:rPr>
              <a:t> </a:t>
            </a:r>
            <a:r>
              <a:rPr lang="en-IN" sz="1600" dirty="0">
                <a:solidFill>
                  <a:srgbClr val="9CDCFE"/>
                </a:solidFill>
                <a:latin typeface="Consolas" panose="020B0609020204030204" pitchFamily="49" charset="0"/>
              </a:rPr>
              <a:t>obj2</a:t>
            </a:r>
            <a:r>
              <a:rPr lang="en-IN" sz="1600" dirty="0">
                <a:solidFill>
                  <a:srgbClr val="D4D4D4"/>
                </a:solidFill>
                <a:latin typeface="Consolas" panose="020B0609020204030204" pitchFamily="49" charset="0"/>
              </a:rPr>
              <a:t>(</a:t>
            </a:r>
            <a:r>
              <a:rPr lang="en-IN" sz="1600" dirty="0" err="1">
                <a:solidFill>
                  <a:srgbClr val="4EC9B0"/>
                </a:solidFill>
                <a:latin typeface="Consolas" panose="020B0609020204030204" pitchFamily="49" charset="0"/>
              </a:rPr>
              <a:t>std</a:t>
            </a:r>
            <a:r>
              <a:rPr lang="en-IN" sz="1600" dirty="0">
                <a:solidFill>
                  <a:srgbClr val="D4D4D4"/>
                </a:solidFill>
                <a:latin typeface="Consolas" panose="020B0609020204030204" pitchFamily="49" charset="0"/>
              </a:rPr>
              <a:t>::</a:t>
            </a:r>
            <a:r>
              <a:rPr lang="en-IN" sz="1600" dirty="0">
                <a:solidFill>
                  <a:srgbClr val="DCDCAA"/>
                </a:solidFill>
                <a:latin typeface="Consolas" panose="020B0609020204030204" pitchFamily="49" charset="0"/>
              </a:rPr>
              <a:t>move</a:t>
            </a:r>
            <a:r>
              <a:rPr lang="en-IN" sz="1600" dirty="0">
                <a:solidFill>
                  <a:srgbClr val="D4D4D4"/>
                </a:solidFill>
                <a:latin typeface="Consolas" panose="020B0609020204030204" pitchFamily="49" charset="0"/>
              </a:rPr>
              <a:t>(</a:t>
            </a:r>
            <a:r>
              <a:rPr lang="en-IN" sz="1600" dirty="0">
                <a:solidFill>
                  <a:srgbClr val="9CDCFE"/>
                </a:solidFill>
                <a:latin typeface="Consolas" panose="020B0609020204030204" pitchFamily="49" charset="0"/>
              </a:rPr>
              <a:t>obj1</a:t>
            </a:r>
            <a:r>
              <a:rPr lang="en-IN" sz="1600" dirty="0">
                <a:solidFill>
                  <a:srgbClr val="D4D4D4"/>
                </a:solidFill>
                <a:latin typeface="Consolas" panose="020B0609020204030204" pitchFamily="49" charset="0"/>
              </a:rPr>
              <a:t>));</a:t>
            </a:r>
            <a:endParaRPr lang="en-IN" sz="1600" b="0" dirty="0">
              <a:solidFill>
                <a:srgbClr val="D4D4D4"/>
              </a:solidFill>
              <a:effectLst/>
              <a:latin typeface="Consolas" panose="020B0609020204030204" pitchFamily="49" charset="0"/>
            </a:endParaRPr>
          </a:p>
        </p:txBody>
      </p:sp>
      <p:cxnSp>
        <p:nvCxnSpPr>
          <p:cNvPr id="21" name="Straight Connector 20"/>
          <p:cNvCxnSpPr/>
          <p:nvPr/>
        </p:nvCxnSpPr>
        <p:spPr>
          <a:xfrm>
            <a:off x="3801273" y="1400823"/>
            <a:ext cx="107577" cy="589916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897207" y="2457166"/>
            <a:ext cx="1048871" cy="307777"/>
          </a:xfrm>
          <a:prstGeom prst="rect">
            <a:avLst/>
          </a:prstGeom>
          <a:noFill/>
        </p:spPr>
        <p:txBody>
          <a:bodyPr wrap="square" rtlCol="0">
            <a:spAutoFit/>
          </a:bodyPr>
          <a:lstStyle/>
          <a:p>
            <a:r>
              <a:rPr lang="en-US" sz="1400" b="1" dirty="0"/>
              <a:t>CB obj1</a:t>
            </a:r>
            <a:endParaRPr lang="en-IN" sz="1400" b="1" dirty="0"/>
          </a:p>
        </p:txBody>
      </p:sp>
      <p:grpSp>
        <p:nvGrpSpPr>
          <p:cNvPr id="23" name="Group 22"/>
          <p:cNvGrpSpPr/>
          <p:nvPr/>
        </p:nvGrpSpPr>
        <p:grpSpPr>
          <a:xfrm>
            <a:off x="4803078" y="2764943"/>
            <a:ext cx="806823" cy="690371"/>
            <a:chOff x="2178424" y="900953"/>
            <a:chExt cx="806823" cy="690371"/>
          </a:xfrm>
        </p:grpSpPr>
        <p:sp>
          <p:nvSpPr>
            <p:cNvPr id="37" name="Rectangle 36"/>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 p</a:t>
              </a:r>
              <a:endParaRPr lang="en-IN" dirty="0">
                <a:solidFill>
                  <a:schemeClr val="tx1"/>
                </a:solidFill>
              </a:endParaRPr>
            </a:p>
          </p:txBody>
        </p:sp>
        <p:sp>
          <p:nvSpPr>
            <p:cNvPr id="38" name="Rectangle 37"/>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rgbClr val="FF0000"/>
                  </a:solidFill>
                </a:rPr>
                <a:t>nullptr</a:t>
              </a:r>
              <a:endParaRPr lang="en-IN" sz="1600" dirty="0">
                <a:solidFill>
                  <a:srgbClr val="FF0000"/>
                </a:solidFill>
              </a:endParaRPr>
            </a:p>
          </p:txBody>
        </p:sp>
      </p:grpSp>
      <p:grpSp>
        <p:nvGrpSpPr>
          <p:cNvPr id="24" name="Group 23"/>
          <p:cNvGrpSpPr/>
          <p:nvPr/>
        </p:nvGrpSpPr>
        <p:grpSpPr>
          <a:xfrm>
            <a:off x="4803078" y="5285039"/>
            <a:ext cx="1048870" cy="845263"/>
            <a:chOff x="2178424" y="3421049"/>
            <a:chExt cx="1048870" cy="845263"/>
          </a:xfrm>
        </p:grpSpPr>
        <p:sp>
          <p:nvSpPr>
            <p:cNvPr id="33" name="Rectangle 32"/>
            <p:cNvSpPr/>
            <p:nvPr/>
          </p:nvSpPr>
          <p:spPr>
            <a:xfrm>
              <a:off x="2178424" y="3425406"/>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endParaRPr lang="en-IN" sz="1400" dirty="0">
                <a:solidFill>
                  <a:schemeClr val="tx1"/>
                </a:solidFill>
              </a:endParaRPr>
            </a:p>
          </p:txBody>
        </p:sp>
        <p:sp>
          <p:nvSpPr>
            <p:cNvPr id="34" name="Rectangle 33"/>
            <p:cNvSpPr/>
            <p:nvPr/>
          </p:nvSpPr>
          <p:spPr>
            <a:xfrm>
              <a:off x="2702859" y="3421049"/>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a:t>
              </a:r>
              <a:endParaRPr lang="en-IN" sz="1400" dirty="0">
                <a:solidFill>
                  <a:schemeClr val="tx1"/>
                </a:solidFill>
              </a:endParaRPr>
            </a:p>
          </p:txBody>
        </p:sp>
        <p:sp>
          <p:nvSpPr>
            <p:cNvPr id="35" name="Rectangle 34"/>
            <p:cNvSpPr/>
            <p:nvPr/>
          </p:nvSpPr>
          <p:spPr>
            <a:xfrm>
              <a:off x="2178424" y="3845859"/>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t>
              </a:r>
              <a:endParaRPr lang="en-IN" sz="1400" dirty="0">
                <a:solidFill>
                  <a:schemeClr val="tx1"/>
                </a:solidFill>
              </a:endParaRPr>
            </a:p>
          </p:txBody>
        </p:sp>
        <p:sp>
          <p:nvSpPr>
            <p:cNvPr id="36" name="Rectangle 35"/>
            <p:cNvSpPr/>
            <p:nvPr/>
          </p:nvSpPr>
          <p:spPr>
            <a:xfrm>
              <a:off x="2702859" y="3841502"/>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20</a:t>
              </a:r>
              <a:endParaRPr lang="en-IN" sz="1400" dirty="0">
                <a:solidFill>
                  <a:schemeClr val="tx1"/>
                </a:solidFill>
              </a:endParaRPr>
            </a:p>
          </p:txBody>
        </p:sp>
      </p:grpSp>
      <p:sp>
        <p:nvSpPr>
          <p:cNvPr id="25" name="TextBox 24"/>
          <p:cNvSpPr txBox="1"/>
          <p:nvPr/>
        </p:nvSpPr>
        <p:spPr>
          <a:xfrm>
            <a:off x="5132530" y="6172709"/>
            <a:ext cx="954741" cy="369332"/>
          </a:xfrm>
          <a:prstGeom prst="rect">
            <a:avLst/>
          </a:prstGeom>
          <a:noFill/>
        </p:spPr>
        <p:txBody>
          <a:bodyPr wrap="square" rtlCol="0">
            <a:spAutoFit/>
          </a:bodyPr>
          <a:lstStyle/>
          <a:p>
            <a:r>
              <a:rPr lang="en-US" dirty="0"/>
              <a:t>CA </a:t>
            </a:r>
            <a:endParaRPr lang="en-IN" dirty="0"/>
          </a:p>
        </p:txBody>
      </p:sp>
      <p:cxnSp>
        <p:nvCxnSpPr>
          <p:cNvPr id="26" name="Straight Arrow Connector 25"/>
          <p:cNvCxnSpPr>
            <a:stCxn id="38" idx="2"/>
          </p:cNvCxnSpPr>
          <p:nvPr/>
        </p:nvCxnSpPr>
        <p:spPr>
          <a:xfrm flipH="1">
            <a:off x="5175394" y="3455314"/>
            <a:ext cx="31096" cy="13766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Multiply 26"/>
          <p:cNvSpPr/>
          <p:nvPr/>
        </p:nvSpPr>
        <p:spPr>
          <a:xfrm>
            <a:off x="4960241" y="4314770"/>
            <a:ext cx="430306" cy="600762"/>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p:cNvSpPr txBox="1"/>
          <p:nvPr/>
        </p:nvSpPr>
        <p:spPr>
          <a:xfrm>
            <a:off x="7772707" y="2445671"/>
            <a:ext cx="1048871" cy="307777"/>
          </a:xfrm>
          <a:prstGeom prst="rect">
            <a:avLst/>
          </a:prstGeom>
          <a:noFill/>
        </p:spPr>
        <p:txBody>
          <a:bodyPr wrap="square" rtlCol="0">
            <a:spAutoFit/>
          </a:bodyPr>
          <a:lstStyle/>
          <a:p>
            <a:r>
              <a:rPr lang="en-US" sz="1400" b="1" dirty="0"/>
              <a:t>CB obj2</a:t>
            </a:r>
            <a:endParaRPr lang="en-IN" sz="1400" b="1" dirty="0"/>
          </a:p>
        </p:txBody>
      </p:sp>
      <p:grpSp>
        <p:nvGrpSpPr>
          <p:cNvPr id="29" name="Group 28"/>
          <p:cNvGrpSpPr/>
          <p:nvPr/>
        </p:nvGrpSpPr>
        <p:grpSpPr>
          <a:xfrm>
            <a:off x="7678578" y="2753448"/>
            <a:ext cx="806823" cy="690371"/>
            <a:chOff x="2178424" y="900953"/>
            <a:chExt cx="806823" cy="690371"/>
          </a:xfrm>
        </p:grpSpPr>
        <p:sp>
          <p:nvSpPr>
            <p:cNvPr id="31" name="Rectangle 30"/>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 p</a:t>
              </a:r>
              <a:endParaRPr lang="en-IN" dirty="0">
                <a:solidFill>
                  <a:schemeClr val="tx1"/>
                </a:solidFill>
              </a:endParaRPr>
            </a:p>
          </p:txBody>
        </p:sp>
        <p:sp>
          <p:nvSpPr>
            <p:cNvPr id="32" name="Rectangle 31"/>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t>
              </a:r>
              <a:endParaRPr lang="en-IN" sz="1600" dirty="0">
                <a:solidFill>
                  <a:schemeClr val="tx1"/>
                </a:solidFill>
              </a:endParaRPr>
            </a:p>
          </p:txBody>
        </p:sp>
      </p:grpSp>
      <p:cxnSp>
        <p:nvCxnSpPr>
          <p:cNvPr id="30" name="Straight Arrow Connector 29"/>
          <p:cNvCxnSpPr>
            <a:stCxn id="32" idx="2"/>
          </p:cNvCxnSpPr>
          <p:nvPr/>
        </p:nvCxnSpPr>
        <p:spPr>
          <a:xfrm flipH="1">
            <a:off x="5762864" y="3443819"/>
            <a:ext cx="2319126" cy="19482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Footer Placeholder 46"/>
          <p:cNvSpPr>
            <a:spLocks noGrp="1"/>
          </p:cNvSpPr>
          <p:nvPr>
            <p:ph type="ftr" sz="quarter" idx="11"/>
          </p:nvPr>
        </p:nvSpPr>
        <p:spPr/>
        <p:txBody>
          <a:bodyPr/>
          <a:lstStyle/>
          <a:p>
            <a:r>
              <a:rPr lang="en-IN"/>
              <a:t>Trainer: A.M.P.Ganesh Prabhu [ampganeshprabhu@gmail.com]</a:t>
            </a:r>
          </a:p>
        </p:txBody>
      </p:sp>
      <p:sp>
        <p:nvSpPr>
          <p:cNvPr id="48" name="Slide Number Placeholder 47"/>
          <p:cNvSpPr>
            <a:spLocks noGrp="1"/>
          </p:cNvSpPr>
          <p:nvPr>
            <p:ph type="sldNum" sz="quarter" idx="12"/>
          </p:nvPr>
        </p:nvSpPr>
        <p:spPr/>
        <p:txBody>
          <a:bodyPr/>
          <a:lstStyle/>
          <a:p>
            <a:fld id="{7509ABCF-EDCD-42B9-93A2-561EE76D5884}" type="slidenum">
              <a:rPr lang="en-IN" smtClean="0"/>
              <a:pPr/>
              <a:t>41</a:t>
            </a:fld>
            <a:endParaRPr lang="en-IN"/>
          </a:p>
        </p:txBody>
      </p:sp>
    </p:spTree>
    <p:extLst>
      <p:ext uri="{BB962C8B-B14F-4D97-AF65-F5344CB8AC3E}">
        <p14:creationId xmlns:p14="http://schemas.microsoft.com/office/powerpoint/2010/main" val="6933784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4"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b="1" dirty="0"/>
              <a:t>RVALUE ASSIGNMENT</a:t>
            </a:r>
            <a:endParaRPr lang="en-IN" b="1" dirty="0"/>
          </a:p>
        </p:txBody>
      </p:sp>
      <p:cxnSp>
        <p:nvCxnSpPr>
          <p:cNvPr id="9" name="Straight Connector 8"/>
          <p:cNvCxnSpPr/>
          <p:nvPr/>
        </p:nvCxnSpPr>
        <p:spPr>
          <a:xfrm>
            <a:off x="1250804" y="3658098"/>
            <a:ext cx="7794520" cy="397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51520" y="2437036"/>
            <a:ext cx="914400" cy="256106"/>
          </a:xfrm>
          <a:prstGeom prst="rect">
            <a:avLst/>
          </a:prstGeom>
          <a:noFill/>
        </p:spPr>
        <p:txBody>
          <a:bodyPr wrap="square" rtlCol="0">
            <a:spAutoFit/>
          </a:bodyPr>
          <a:lstStyle/>
          <a:p>
            <a:r>
              <a:rPr lang="en-US" sz="1400" dirty="0"/>
              <a:t>stack</a:t>
            </a:r>
            <a:endParaRPr lang="en-IN" sz="1400" dirty="0"/>
          </a:p>
        </p:txBody>
      </p:sp>
      <p:sp>
        <p:nvSpPr>
          <p:cNvPr id="11" name="TextBox 10"/>
          <p:cNvSpPr txBox="1"/>
          <p:nvPr/>
        </p:nvSpPr>
        <p:spPr>
          <a:xfrm>
            <a:off x="275893" y="4116866"/>
            <a:ext cx="766482" cy="256106"/>
          </a:xfrm>
          <a:prstGeom prst="rect">
            <a:avLst/>
          </a:prstGeom>
          <a:noFill/>
        </p:spPr>
        <p:txBody>
          <a:bodyPr wrap="square" rtlCol="0">
            <a:spAutoFit/>
          </a:bodyPr>
          <a:lstStyle/>
          <a:p>
            <a:r>
              <a:rPr lang="en-US" sz="1400" dirty="0"/>
              <a:t>heap</a:t>
            </a:r>
            <a:endParaRPr lang="en-IN" sz="1400" dirty="0"/>
          </a:p>
        </p:txBody>
      </p:sp>
      <p:sp>
        <p:nvSpPr>
          <p:cNvPr id="12" name="TextBox 11"/>
          <p:cNvSpPr txBox="1"/>
          <p:nvPr/>
        </p:nvSpPr>
        <p:spPr>
          <a:xfrm>
            <a:off x="2822707" y="1060843"/>
            <a:ext cx="2467462" cy="369332"/>
          </a:xfrm>
          <a:prstGeom prst="rect">
            <a:avLst/>
          </a:prstGeom>
          <a:noFill/>
        </p:spPr>
        <p:txBody>
          <a:bodyPr wrap="square" rtlCol="0">
            <a:spAutoFit/>
          </a:bodyPr>
          <a:lstStyle/>
          <a:p>
            <a:pPr algn="ctr"/>
            <a:r>
              <a:rPr lang="en-US" b="1" dirty="0"/>
              <a:t>RVALUE ASSIGNMENT</a:t>
            </a:r>
            <a:endParaRPr lang="en-IN" b="1" dirty="0"/>
          </a:p>
        </p:txBody>
      </p:sp>
      <p:sp>
        <p:nvSpPr>
          <p:cNvPr id="13" name="TextBox 12"/>
          <p:cNvSpPr txBox="1"/>
          <p:nvPr/>
        </p:nvSpPr>
        <p:spPr>
          <a:xfrm>
            <a:off x="1632643" y="1921990"/>
            <a:ext cx="1048871" cy="256106"/>
          </a:xfrm>
          <a:prstGeom prst="rect">
            <a:avLst/>
          </a:prstGeom>
          <a:noFill/>
        </p:spPr>
        <p:txBody>
          <a:bodyPr wrap="square" rtlCol="0">
            <a:spAutoFit/>
          </a:bodyPr>
          <a:lstStyle/>
          <a:p>
            <a:r>
              <a:rPr lang="en-US" sz="1400" b="1" dirty="0"/>
              <a:t>CB obj3</a:t>
            </a:r>
            <a:endParaRPr lang="en-IN" sz="1400" b="1" dirty="0"/>
          </a:p>
        </p:txBody>
      </p:sp>
      <p:grpSp>
        <p:nvGrpSpPr>
          <p:cNvPr id="14" name="Group 13"/>
          <p:cNvGrpSpPr/>
          <p:nvPr/>
        </p:nvGrpSpPr>
        <p:grpSpPr>
          <a:xfrm>
            <a:off x="1538514" y="2178096"/>
            <a:ext cx="806823" cy="574468"/>
            <a:chOff x="2178424" y="900953"/>
            <a:chExt cx="806823" cy="690371"/>
          </a:xfrm>
        </p:grpSpPr>
        <p:sp>
          <p:nvSpPr>
            <p:cNvPr id="61" name="Rectangle 60"/>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 p</a:t>
              </a:r>
              <a:endParaRPr lang="en-IN" sz="1400" dirty="0">
                <a:solidFill>
                  <a:schemeClr val="tx1"/>
                </a:solidFill>
              </a:endParaRPr>
            </a:p>
          </p:txBody>
        </p:sp>
        <p:sp>
          <p:nvSpPr>
            <p:cNvPr id="62" name="Rectangle 61"/>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endParaRPr lang="en-IN" sz="1400" dirty="0">
                <a:solidFill>
                  <a:schemeClr val="tx1"/>
                </a:solidFill>
              </a:endParaRPr>
            </a:p>
          </p:txBody>
        </p:sp>
      </p:grpSp>
      <p:grpSp>
        <p:nvGrpSpPr>
          <p:cNvPr id="15" name="Group 14"/>
          <p:cNvGrpSpPr/>
          <p:nvPr/>
        </p:nvGrpSpPr>
        <p:grpSpPr>
          <a:xfrm>
            <a:off x="1538514" y="4275105"/>
            <a:ext cx="1048870" cy="703356"/>
            <a:chOff x="2178424" y="3421049"/>
            <a:chExt cx="1048870" cy="845263"/>
          </a:xfrm>
        </p:grpSpPr>
        <p:sp>
          <p:nvSpPr>
            <p:cNvPr id="57" name="Rectangle 56"/>
            <p:cNvSpPr/>
            <p:nvPr/>
          </p:nvSpPr>
          <p:spPr>
            <a:xfrm>
              <a:off x="2178424" y="3425406"/>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endParaRPr lang="en-IN" sz="1400" dirty="0">
                <a:solidFill>
                  <a:schemeClr val="tx1"/>
                </a:solidFill>
              </a:endParaRPr>
            </a:p>
          </p:txBody>
        </p:sp>
        <p:sp>
          <p:nvSpPr>
            <p:cNvPr id="58" name="Rectangle 57"/>
            <p:cNvSpPr/>
            <p:nvPr/>
          </p:nvSpPr>
          <p:spPr>
            <a:xfrm>
              <a:off x="2702859" y="3421049"/>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40</a:t>
              </a:r>
              <a:endParaRPr lang="en-IN" sz="1400" dirty="0">
                <a:solidFill>
                  <a:schemeClr val="tx1"/>
                </a:solidFill>
              </a:endParaRPr>
            </a:p>
          </p:txBody>
        </p:sp>
        <p:sp>
          <p:nvSpPr>
            <p:cNvPr id="59" name="Rectangle 58"/>
            <p:cNvSpPr/>
            <p:nvPr/>
          </p:nvSpPr>
          <p:spPr>
            <a:xfrm>
              <a:off x="2178424" y="3845859"/>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t>
              </a:r>
              <a:endParaRPr lang="en-IN" sz="1400" dirty="0">
                <a:solidFill>
                  <a:schemeClr val="tx1"/>
                </a:solidFill>
              </a:endParaRPr>
            </a:p>
          </p:txBody>
        </p:sp>
        <p:sp>
          <p:nvSpPr>
            <p:cNvPr id="60" name="Rectangle 59"/>
            <p:cNvSpPr/>
            <p:nvPr/>
          </p:nvSpPr>
          <p:spPr>
            <a:xfrm>
              <a:off x="2702859" y="3841502"/>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50</a:t>
              </a:r>
              <a:endParaRPr lang="en-IN" sz="1400" dirty="0">
                <a:solidFill>
                  <a:schemeClr val="tx1"/>
                </a:solidFill>
              </a:endParaRPr>
            </a:p>
          </p:txBody>
        </p:sp>
      </p:grpSp>
      <p:sp>
        <p:nvSpPr>
          <p:cNvPr id="16" name="TextBox 15"/>
          <p:cNvSpPr txBox="1"/>
          <p:nvPr/>
        </p:nvSpPr>
        <p:spPr>
          <a:xfrm>
            <a:off x="1867966" y="5013748"/>
            <a:ext cx="954741" cy="256106"/>
          </a:xfrm>
          <a:prstGeom prst="rect">
            <a:avLst/>
          </a:prstGeom>
          <a:noFill/>
        </p:spPr>
        <p:txBody>
          <a:bodyPr wrap="square" rtlCol="0">
            <a:spAutoFit/>
          </a:bodyPr>
          <a:lstStyle/>
          <a:p>
            <a:r>
              <a:rPr lang="en-US" sz="1400" dirty="0"/>
              <a:t>CA </a:t>
            </a:r>
            <a:endParaRPr lang="en-IN" sz="1400" dirty="0"/>
          </a:p>
        </p:txBody>
      </p:sp>
      <p:cxnSp>
        <p:nvCxnSpPr>
          <p:cNvPr id="17" name="Straight Arrow Connector 16"/>
          <p:cNvCxnSpPr>
            <a:stCxn id="62" idx="2"/>
          </p:cNvCxnSpPr>
          <p:nvPr/>
        </p:nvCxnSpPr>
        <p:spPr>
          <a:xfrm flipH="1">
            <a:off x="1941925" y="2752564"/>
            <a:ext cx="1" cy="15225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3426570" y="2178096"/>
            <a:ext cx="806823" cy="574468"/>
            <a:chOff x="2178424" y="900953"/>
            <a:chExt cx="806823" cy="690371"/>
          </a:xfrm>
        </p:grpSpPr>
        <p:sp>
          <p:nvSpPr>
            <p:cNvPr id="55" name="Rectangle 54"/>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 p</a:t>
              </a:r>
              <a:endParaRPr lang="en-IN" sz="1400" dirty="0">
                <a:solidFill>
                  <a:schemeClr val="tx1"/>
                </a:solidFill>
              </a:endParaRPr>
            </a:p>
          </p:txBody>
        </p:sp>
        <p:sp>
          <p:nvSpPr>
            <p:cNvPr id="56" name="Rectangle 55"/>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endParaRPr lang="en-IN" sz="1400" dirty="0">
                <a:solidFill>
                  <a:schemeClr val="tx1"/>
                </a:solidFill>
              </a:endParaRPr>
            </a:p>
          </p:txBody>
        </p:sp>
      </p:grpSp>
      <p:grpSp>
        <p:nvGrpSpPr>
          <p:cNvPr id="19" name="Group 18"/>
          <p:cNvGrpSpPr/>
          <p:nvPr/>
        </p:nvGrpSpPr>
        <p:grpSpPr>
          <a:xfrm>
            <a:off x="3426570" y="4275105"/>
            <a:ext cx="1048870" cy="703356"/>
            <a:chOff x="2178424" y="3421049"/>
            <a:chExt cx="1048870" cy="845263"/>
          </a:xfrm>
        </p:grpSpPr>
        <p:sp>
          <p:nvSpPr>
            <p:cNvPr id="51" name="Rectangle 50"/>
            <p:cNvSpPr/>
            <p:nvPr/>
          </p:nvSpPr>
          <p:spPr>
            <a:xfrm>
              <a:off x="2178424" y="3425406"/>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endParaRPr lang="en-IN" sz="1400" dirty="0">
                <a:solidFill>
                  <a:schemeClr val="tx1"/>
                </a:solidFill>
              </a:endParaRPr>
            </a:p>
          </p:txBody>
        </p:sp>
        <p:sp>
          <p:nvSpPr>
            <p:cNvPr id="52" name="Rectangle 51"/>
            <p:cNvSpPr/>
            <p:nvPr/>
          </p:nvSpPr>
          <p:spPr>
            <a:xfrm>
              <a:off x="2702859" y="3421049"/>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0</a:t>
              </a:r>
              <a:endParaRPr lang="en-IN" sz="1400" dirty="0">
                <a:solidFill>
                  <a:schemeClr val="tx1"/>
                </a:solidFill>
              </a:endParaRPr>
            </a:p>
          </p:txBody>
        </p:sp>
        <p:sp>
          <p:nvSpPr>
            <p:cNvPr id="53" name="Rectangle 52"/>
            <p:cNvSpPr/>
            <p:nvPr/>
          </p:nvSpPr>
          <p:spPr>
            <a:xfrm>
              <a:off x="2178424" y="3845859"/>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t>
              </a:r>
              <a:endParaRPr lang="en-IN" sz="1400" dirty="0">
                <a:solidFill>
                  <a:schemeClr val="tx1"/>
                </a:solidFill>
              </a:endParaRPr>
            </a:p>
          </p:txBody>
        </p:sp>
        <p:sp>
          <p:nvSpPr>
            <p:cNvPr id="54" name="Rectangle 53"/>
            <p:cNvSpPr/>
            <p:nvPr/>
          </p:nvSpPr>
          <p:spPr>
            <a:xfrm>
              <a:off x="2702859" y="3841502"/>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0</a:t>
              </a:r>
              <a:endParaRPr lang="en-IN" sz="1400" dirty="0">
                <a:solidFill>
                  <a:schemeClr val="tx1"/>
                </a:solidFill>
              </a:endParaRPr>
            </a:p>
          </p:txBody>
        </p:sp>
      </p:grpSp>
      <p:sp>
        <p:nvSpPr>
          <p:cNvPr id="20" name="TextBox 19"/>
          <p:cNvSpPr txBox="1"/>
          <p:nvPr/>
        </p:nvSpPr>
        <p:spPr>
          <a:xfrm>
            <a:off x="3756022" y="5013748"/>
            <a:ext cx="954741" cy="256106"/>
          </a:xfrm>
          <a:prstGeom prst="rect">
            <a:avLst/>
          </a:prstGeom>
          <a:noFill/>
        </p:spPr>
        <p:txBody>
          <a:bodyPr wrap="square" rtlCol="0">
            <a:spAutoFit/>
          </a:bodyPr>
          <a:lstStyle/>
          <a:p>
            <a:r>
              <a:rPr lang="en-US" sz="1400" dirty="0"/>
              <a:t>CA </a:t>
            </a:r>
            <a:endParaRPr lang="en-IN" sz="1400" dirty="0"/>
          </a:p>
        </p:txBody>
      </p:sp>
      <p:cxnSp>
        <p:nvCxnSpPr>
          <p:cNvPr id="21" name="Straight Arrow Connector 20"/>
          <p:cNvCxnSpPr>
            <a:stCxn id="56" idx="2"/>
          </p:cNvCxnSpPr>
          <p:nvPr/>
        </p:nvCxnSpPr>
        <p:spPr>
          <a:xfrm flipH="1">
            <a:off x="3829981" y="2752564"/>
            <a:ext cx="1" cy="15225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26569" y="1898724"/>
            <a:ext cx="1048871" cy="256106"/>
          </a:xfrm>
          <a:prstGeom prst="rect">
            <a:avLst/>
          </a:prstGeom>
          <a:noFill/>
        </p:spPr>
        <p:txBody>
          <a:bodyPr wrap="square" rtlCol="0">
            <a:spAutoFit/>
          </a:bodyPr>
          <a:lstStyle/>
          <a:p>
            <a:r>
              <a:rPr lang="en-US" sz="1400" b="1" dirty="0"/>
              <a:t>CB obj4</a:t>
            </a:r>
            <a:endParaRPr lang="en-IN" sz="1400" b="1" dirty="0"/>
          </a:p>
        </p:txBody>
      </p:sp>
      <p:sp>
        <p:nvSpPr>
          <p:cNvPr id="23" name="Rectangle 22"/>
          <p:cNvSpPr/>
          <p:nvPr/>
        </p:nvSpPr>
        <p:spPr>
          <a:xfrm>
            <a:off x="1867966" y="5755107"/>
            <a:ext cx="2172390" cy="256106"/>
          </a:xfrm>
          <a:prstGeom prst="rect">
            <a:avLst/>
          </a:prstGeom>
          <a:solidFill>
            <a:schemeClr val="tx1"/>
          </a:solidFill>
        </p:spPr>
        <p:txBody>
          <a:bodyPr wrap="none">
            <a:spAutoFit/>
          </a:bodyPr>
          <a:lstStyle/>
          <a:p>
            <a:r>
              <a:rPr lang="en-IN" sz="1400" dirty="0">
                <a:solidFill>
                  <a:srgbClr val="4EC9B0"/>
                </a:solidFill>
                <a:latin typeface="Consolas" panose="020B0609020204030204" pitchFamily="49" charset="0"/>
              </a:rPr>
              <a:t>CB</a:t>
            </a:r>
            <a:r>
              <a:rPr lang="en-IN" sz="1400" dirty="0">
                <a:solidFill>
                  <a:srgbClr val="D4D4D4"/>
                </a:solidFill>
                <a:latin typeface="Consolas" panose="020B0609020204030204" pitchFamily="49" charset="0"/>
              </a:rPr>
              <a:t> </a:t>
            </a:r>
            <a:r>
              <a:rPr lang="en-IN" sz="1400" dirty="0">
                <a:solidFill>
                  <a:srgbClr val="9CDCFE"/>
                </a:solidFill>
                <a:latin typeface="Consolas" panose="020B0609020204030204" pitchFamily="49" charset="0"/>
              </a:rPr>
              <a:t>obj3</a:t>
            </a:r>
            <a:r>
              <a:rPr lang="en-IN" sz="1400" dirty="0">
                <a:solidFill>
                  <a:srgbClr val="D4D4D4"/>
                </a:solidFill>
                <a:latin typeface="Consolas" panose="020B0609020204030204" pitchFamily="49" charset="0"/>
              </a:rPr>
              <a:t>(</a:t>
            </a:r>
            <a:r>
              <a:rPr lang="en-IN" sz="1400" dirty="0">
                <a:solidFill>
                  <a:srgbClr val="B5CEA8"/>
                </a:solidFill>
                <a:latin typeface="Consolas" panose="020B0609020204030204" pitchFamily="49" charset="0"/>
              </a:rPr>
              <a:t>40</a:t>
            </a:r>
            <a:r>
              <a:rPr lang="en-IN" sz="1400" dirty="0">
                <a:solidFill>
                  <a:srgbClr val="D4D4D4"/>
                </a:solidFill>
                <a:latin typeface="Consolas" panose="020B0609020204030204" pitchFamily="49" charset="0"/>
              </a:rPr>
              <a:t>,</a:t>
            </a:r>
            <a:r>
              <a:rPr lang="en-IN" sz="1400" dirty="0">
                <a:solidFill>
                  <a:srgbClr val="B5CEA8"/>
                </a:solidFill>
                <a:latin typeface="Consolas" panose="020B0609020204030204" pitchFamily="49" charset="0"/>
              </a:rPr>
              <a:t>50</a:t>
            </a:r>
            <a:r>
              <a:rPr lang="en-IN" sz="1400" dirty="0">
                <a:solidFill>
                  <a:srgbClr val="D4D4D4"/>
                </a:solidFill>
                <a:latin typeface="Consolas" panose="020B0609020204030204" pitchFamily="49" charset="0"/>
              </a:rPr>
              <a:t>),</a:t>
            </a:r>
            <a:r>
              <a:rPr lang="en-IN" sz="1400" dirty="0">
                <a:solidFill>
                  <a:srgbClr val="9CDCFE"/>
                </a:solidFill>
                <a:latin typeface="Consolas" panose="020B0609020204030204" pitchFamily="49" charset="0"/>
              </a:rPr>
              <a:t>obj4</a:t>
            </a:r>
            <a:r>
              <a:rPr lang="en-IN" sz="1400" dirty="0">
                <a:solidFill>
                  <a:srgbClr val="D4D4D4"/>
                </a:solidFill>
                <a:latin typeface="Consolas" panose="020B0609020204030204" pitchFamily="49" charset="0"/>
              </a:rPr>
              <a:t>;</a:t>
            </a:r>
            <a:endParaRPr lang="en-IN" sz="1400" b="0" dirty="0">
              <a:solidFill>
                <a:srgbClr val="D4D4D4"/>
              </a:solidFill>
              <a:effectLst/>
              <a:latin typeface="Consolas" panose="020B0609020204030204" pitchFamily="49" charset="0"/>
            </a:endParaRPr>
          </a:p>
        </p:txBody>
      </p:sp>
      <p:cxnSp>
        <p:nvCxnSpPr>
          <p:cNvPr id="24" name="Straight Connector 23"/>
          <p:cNvCxnSpPr/>
          <p:nvPr/>
        </p:nvCxnSpPr>
        <p:spPr>
          <a:xfrm>
            <a:off x="4782749" y="2022544"/>
            <a:ext cx="13447" cy="520485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722985" y="1959631"/>
            <a:ext cx="1048871" cy="256106"/>
          </a:xfrm>
          <a:prstGeom prst="rect">
            <a:avLst/>
          </a:prstGeom>
          <a:noFill/>
        </p:spPr>
        <p:txBody>
          <a:bodyPr wrap="square" rtlCol="0">
            <a:spAutoFit/>
          </a:bodyPr>
          <a:lstStyle/>
          <a:p>
            <a:r>
              <a:rPr lang="en-US" sz="1400" b="1" dirty="0"/>
              <a:t>CB obj3</a:t>
            </a:r>
            <a:endParaRPr lang="en-IN" sz="1400" b="1" dirty="0"/>
          </a:p>
        </p:txBody>
      </p:sp>
      <p:grpSp>
        <p:nvGrpSpPr>
          <p:cNvPr id="26" name="Group 25"/>
          <p:cNvGrpSpPr/>
          <p:nvPr/>
        </p:nvGrpSpPr>
        <p:grpSpPr>
          <a:xfrm>
            <a:off x="5628856" y="2215737"/>
            <a:ext cx="806823" cy="574468"/>
            <a:chOff x="2178424" y="900953"/>
            <a:chExt cx="806823" cy="690371"/>
          </a:xfrm>
        </p:grpSpPr>
        <p:sp>
          <p:nvSpPr>
            <p:cNvPr id="49" name="Rectangle 48"/>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 p</a:t>
              </a:r>
              <a:endParaRPr lang="en-IN" sz="1400" dirty="0">
                <a:solidFill>
                  <a:schemeClr val="tx1"/>
                </a:solidFill>
              </a:endParaRPr>
            </a:p>
          </p:txBody>
        </p:sp>
        <p:sp>
          <p:nvSpPr>
            <p:cNvPr id="50" name="Rectangle 49"/>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endParaRPr lang="en-IN" sz="1400" dirty="0">
                <a:solidFill>
                  <a:schemeClr val="tx1"/>
                </a:solidFill>
              </a:endParaRPr>
            </a:p>
          </p:txBody>
        </p:sp>
      </p:grpSp>
      <p:grpSp>
        <p:nvGrpSpPr>
          <p:cNvPr id="27" name="Group 26"/>
          <p:cNvGrpSpPr/>
          <p:nvPr/>
        </p:nvGrpSpPr>
        <p:grpSpPr>
          <a:xfrm>
            <a:off x="5628856" y="4312746"/>
            <a:ext cx="1048870" cy="703356"/>
            <a:chOff x="2178424" y="3421049"/>
            <a:chExt cx="1048870" cy="845263"/>
          </a:xfrm>
        </p:grpSpPr>
        <p:sp>
          <p:nvSpPr>
            <p:cNvPr id="45" name="Rectangle 44"/>
            <p:cNvSpPr/>
            <p:nvPr/>
          </p:nvSpPr>
          <p:spPr>
            <a:xfrm>
              <a:off x="2178424" y="3425406"/>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endParaRPr lang="en-IN" sz="1400" dirty="0">
                <a:solidFill>
                  <a:schemeClr val="tx1"/>
                </a:solidFill>
              </a:endParaRPr>
            </a:p>
          </p:txBody>
        </p:sp>
        <p:sp>
          <p:nvSpPr>
            <p:cNvPr id="46" name="Rectangle 45"/>
            <p:cNvSpPr/>
            <p:nvPr/>
          </p:nvSpPr>
          <p:spPr>
            <a:xfrm>
              <a:off x="2702859" y="3421049"/>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40</a:t>
              </a:r>
              <a:endParaRPr lang="en-IN" sz="1400" dirty="0">
                <a:solidFill>
                  <a:schemeClr val="tx1"/>
                </a:solidFill>
              </a:endParaRPr>
            </a:p>
          </p:txBody>
        </p:sp>
        <p:sp>
          <p:nvSpPr>
            <p:cNvPr id="47" name="Rectangle 46"/>
            <p:cNvSpPr/>
            <p:nvPr/>
          </p:nvSpPr>
          <p:spPr>
            <a:xfrm>
              <a:off x="2178424" y="3845859"/>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t>
              </a:r>
              <a:endParaRPr lang="en-IN" sz="1400" dirty="0">
                <a:solidFill>
                  <a:schemeClr val="tx1"/>
                </a:solidFill>
              </a:endParaRPr>
            </a:p>
          </p:txBody>
        </p:sp>
        <p:sp>
          <p:nvSpPr>
            <p:cNvPr id="48" name="Rectangle 47"/>
            <p:cNvSpPr/>
            <p:nvPr/>
          </p:nvSpPr>
          <p:spPr>
            <a:xfrm>
              <a:off x="2702859" y="3841502"/>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50</a:t>
              </a:r>
              <a:endParaRPr lang="en-IN" sz="1400" dirty="0">
                <a:solidFill>
                  <a:schemeClr val="tx1"/>
                </a:solidFill>
              </a:endParaRPr>
            </a:p>
          </p:txBody>
        </p:sp>
      </p:grpSp>
      <p:sp>
        <p:nvSpPr>
          <p:cNvPr id="28" name="TextBox 27"/>
          <p:cNvSpPr txBox="1"/>
          <p:nvPr/>
        </p:nvSpPr>
        <p:spPr>
          <a:xfrm>
            <a:off x="5958308" y="5051389"/>
            <a:ext cx="954741" cy="256106"/>
          </a:xfrm>
          <a:prstGeom prst="rect">
            <a:avLst/>
          </a:prstGeom>
          <a:noFill/>
        </p:spPr>
        <p:txBody>
          <a:bodyPr wrap="square" rtlCol="0">
            <a:spAutoFit/>
          </a:bodyPr>
          <a:lstStyle/>
          <a:p>
            <a:r>
              <a:rPr lang="en-US" sz="1400" dirty="0"/>
              <a:t>CA </a:t>
            </a:r>
            <a:endParaRPr lang="en-IN" sz="1400" dirty="0"/>
          </a:p>
        </p:txBody>
      </p:sp>
      <p:cxnSp>
        <p:nvCxnSpPr>
          <p:cNvPr id="29" name="Straight Arrow Connector 28"/>
          <p:cNvCxnSpPr>
            <a:stCxn id="50" idx="2"/>
          </p:cNvCxnSpPr>
          <p:nvPr/>
        </p:nvCxnSpPr>
        <p:spPr>
          <a:xfrm flipH="1">
            <a:off x="6032267" y="2790205"/>
            <a:ext cx="1" cy="15225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7516912" y="2215737"/>
            <a:ext cx="806823" cy="574468"/>
            <a:chOff x="2178424" y="900953"/>
            <a:chExt cx="806823" cy="690371"/>
          </a:xfrm>
        </p:grpSpPr>
        <p:sp>
          <p:nvSpPr>
            <p:cNvPr id="43" name="Rectangle 42"/>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 p</a:t>
              </a:r>
              <a:endParaRPr lang="en-IN" sz="1400" dirty="0">
                <a:solidFill>
                  <a:schemeClr val="tx1"/>
                </a:solidFill>
              </a:endParaRPr>
            </a:p>
          </p:txBody>
        </p:sp>
        <p:sp>
          <p:nvSpPr>
            <p:cNvPr id="44" name="Rectangle 43"/>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nullptr</a:t>
              </a:r>
              <a:endParaRPr lang="en-IN" sz="1400" dirty="0">
                <a:solidFill>
                  <a:schemeClr val="tx1"/>
                </a:solidFill>
              </a:endParaRPr>
            </a:p>
          </p:txBody>
        </p:sp>
      </p:grpSp>
      <p:grpSp>
        <p:nvGrpSpPr>
          <p:cNvPr id="31" name="Group 30"/>
          <p:cNvGrpSpPr/>
          <p:nvPr/>
        </p:nvGrpSpPr>
        <p:grpSpPr>
          <a:xfrm>
            <a:off x="7516912" y="4312746"/>
            <a:ext cx="1048870" cy="703356"/>
            <a:chOff x="2178424" y="3421049"/>
            <a:chExt cx="1048870" cy="845263"/>
          </a:xfrm>
        </p:grpSpPr>
        <p:sp>
          <p:nvSpPr>
            <p:cNvPr id="39" name="Rectangle 38"/>
            <p:cNvSpPr/>
            <p:nvPr/>
          </p:nvSpPr>
          <p:spPr>
            <a:xfrm>
              <a:off x="2178424" y="3425406"/>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endParaRPr lang="en-IN" sz="1400" dirty="0">
                <a:solidFill>
                  <a:schemeClr val="tx1"/>
                </a:solidFill>
              </a:endParaRPr>
            </a:p>
          </p:txBody>
        </p:sp>
        <p:sp>
          <p:nvSpPr>
            <p:cNvPr id="40" name="Rectangle 39"/>
            <p:cNvSpPr/>
            <p:nvPr/>
          </p:nvSpPr>
          <p:spPr>
            <a:xfrm>
              <a:off x="2702859" y="3421049"/>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40</a:t>
              </a:r>
              <a:endParaRPr lang="en-IN" sz="1400" dirty="0">
                <a:solidFill>
                  <a:schemeClr val="tx1"/>
                </a:solidFill>
              </a:endParaRPr>
            </a:p>
          </p:txBody>
        </p:sp>
        <p:sp>
          <p:nvSpPr>
            <p:cNvPr id="41" name="Rectangle 40"/>
            <p:cNvSpPr/>
            <p:nvPr/>
          </p:nvSpPr>
          <p:spPr>
            <a:xfrm>
              <a:off x="2178424" y="3845859"/>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t>
              </a:r>
              <a:endParaRPr lang="en-IN" sz="1400" dirty="0">
                <a:solidFill>
                  <a:schemeClr val="tx1"/>
                </a:solidFill>
              </a:endParaRPr>
            </a:p>
          </p:txBody>
        </p:sp>
        <p:sp>
          <p:nvSpPr>
            <p:cNvPr id="42" name="Rectangle 41"/>
            <p:cNvSpPr/>
            <p:nvPr/>
          </p:nvSpPr>
          <p:spPr>
            <a:xfrm>
              <a:off x="2702859" y="3841502"/>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50</a:t>
              </a:r>
              <a:endParaRPr lang="en-IN" sz="1400" dirty="0">
                <a:solidFill>
                  <a:schemeClr val="tx1"/>
                </a:solidFill>
              </a:endParaRPr>
            </a:p>
          </p:txBody>
        </p:sp>
      </p:grpSp>
      <p:sp>
        <p:nvSpPr>
          <p:cNvPr id="32" name="TextBox 31"/>
          <p:cNvSpPr txBox="1"/>
          <p:nvPr/>
        </p:nvSpPr>
        <p:spPr>
          <a:xfrm>
            <a:off x="7846364" y="5051389"/>
            <a:ext cx="954741" cy="256106"/>
          </a:xfrm>
          <a:prstGeom prst="rect">
            <a:avLst/>
          </a:prstGeom>
          <a:noFill/>
        </p:spPr>
        <p:txBody>
          <a:bodyPr wrap="square" rtlCol="0">
            <a:spAutoFit/>
          </a:bodyPr>
          <a:lstStyle/>
          <a:p>
            <a:r>
              <a:rPr lang="en-US" sz="1400" dirty="0"/>
              <a:t>CA </a:t>
            </a:r>
            <a:endParaRPr lang="en-IN" sz="1400" dirty="0"/>
          </a:p>
        </p:txBody>
      </p:sp>
      <p:cxnSp>
        <p:nvCxnSpPr>
          <p:cNvPr id="33" name="Straight Arrow Connector 32"/>
          <p:cNvCxnSpPr>
            <a:stCxn id="44" idx="2"/>
          </p:cNvCxnSpPr>
          <p:nvPr/>
        </p:nvCxnSpPr>
        <p:spPr>
          <a:xfrm flipH="1">
            <a:off x="7920323" y="2790205"/>
            <a:ext cx="1" cy="7237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516911" y="1936365"/>
            <a:ext cx="1048871" cy="256106"/>
          </a:xfrm>
          <a:prstGeom prst="rect">
            <a:avLst/>
          </a:prstGeom>
          <a:noFill/>
        </p:spPr>
        <p:txBody>
          <a:bodyPr wrap="square" rtlCol="0">
            <a:spAutoFit/>
          </a:bodyPr>
          <a:lstStyle/>
          <a:p>
            <a:r>
              <a:rPr lang="en-US" sz="1400" b="1" dirty="0"/>
              <a:t>CB obj4</a:t>
            </a:r>
            <a:endParaRPr lang="en-IN" sz="1400" b="1" dirty="0"/>
          </a:p>
        </p:txBody>
      </p:sp>
      <p:sp>
        <p:nvSpPr>
          <p:cNvPr id="35" name="Rectangle 34"/>
          <p:cNvSpPr/>
          <p:nvPr/>
        </p:nvSpPr>
        <p:spPr>
          <a:xfrm>
            <a:off x="5891073" y="1511109"/>
            <a:ext cx="2470548" cy="256106"/>
          </a:xfrm>
          <a:prstGeom prst="rect">
            <a:avLst/>
          </a:prstGeom>
          <a:solidFill>
            <a:schemeClr val="tx1"/>
          </a:solidFill>
        </p:spPr>
        <p:txBody>
          <a:bodyPr wrap="none">
            <a:spAutoFit/>
          </a:bodyPr>
          <a:lstStyle/>
          <a:p>
            <a:r>
              <a:rPr lang="en-IN" sz="1400" dirty="0">
                <a:solidFill>
                  <a:srgbClr val="9CDCFE"/>
                </a:solidFill>
                <a:latin typeface="Consolas" panose="020B0609020204030204" pitchFamily="49" charset="0"/>
              </a:rPr>
              <a:t>obj4</a:t>
            </a:r>
            <a:r>
              <a:rPr lang="en-IN" sz="1400" dirty="0">
                <a:solidFill>
                  <a:srgbClr val="D4D4D4"/>
                </a:solidFill>
                <a:latin typeface="Consolas" panose="020B0609020204030204" pitchFamily="49" charset="0"/>
              </a:rPr>
              <a:t> </a:t>
            </a:r>
            <a:r>
              <a:rPr lang="en-IN" sz="1400" dirty="0">
                <a:solidFill>
                  <a:srgbClr val="DCDCAA"/>
                </a:solidFill>
                <a:latin typeface="Consolas" panose="020B0609020204030204" pitchFamily="49" charset="0"/>
              </a:rPr>
              <a:t>=</a:t>
            </a:r>
            <a:r>
              <a:rPr lang="en-IN" sz="1400" dirty="0">
                <a:solidFill>
                  <a:srgbClr val="D4D4D4"/>
                </a:solidFill>
                <a:latin typeface="Consolas" panose="020B0609020204030204" pitchFamily="49" charset="0"/>
              </a:rPr>
              <a:t> </a:t>
            </a:r>
            <a:r>
              <a:rPr lang="en-IN" sz="1400" dirty="0" err="1">
                <a:solidFill>
                  <a:srgbClr val="4EC9B0"/>
                </a:solidFill>
                <a:latin typeface="Consolas" panose="020B0609020204030204" pitchFamily="49" charset="0"/>
              </a:rPr>
              <a:t>std</a:t>
            </a:r>
            <a:r>
              <a:rPr lang="en-IN" sz="1400" dirty="0">
                <a:solidFill>
                  <a:srgbClr val="D4D4D4"/>
                </a:solidFill>
                <a:latin typeface="Consolas" panose="020B0609020204030204" pitchFamily="49" charset="0"/>
              </a:rPr>
              <a:t>::</a:t>
            </a:r>
            <a:r>
              <a:rPr lang="en-IN" sz="1400" dirty="0">
                <a:solidFill>
                  <a:srgbClr val="DCDCAA"/>
                </a:solidFill>
                <a:latin typeface="Consolas" panose="020B0609020204030204" pitchFamily="49" charset="0"/>
              </a:rPr>
              <a:t>move</a:t>
            </a:r>
            <a:r>
              <a:rPr lang="en-IN" sz="1400" dirty="0">
                <a:solidFill>
                  <a:srgbClr val="D4D4D4"/>
                </a:solidFill>
                <a:latin typeface="Consolas" panose="020B0609020204030204" pitchFamily="49" charset="0"/>
              </a:rPr>
              <a:t>(</a:t>
            </a:r>
            <a:r>
              <a:rPr lang="en-IN" sz="1400" dirty="0">
                <a:solidFill>
                  <a:srgbClr val="9CDCFE"/>
                </a:solidFill>
                <a:latin typeface="Consolas" panose="020B0609020204030204" pitchFamily="49" charset="0"/>
              </a:rPr>
              <a:t>obj3</a:t>
            </a:r>
            <a:r>
              <a:rPr lang="en-IN" sz="1400" dirty="0">
                <a:solidFill>
                  <a:srgbClr val="D4D4D4"/>
                </a:solidFill>
                <a:latin typeface="Consolas" panose="020B0609020204030204" pitchFamily="49" charset="0"/>
              </a:rPr>
              <a:t>);</a:t>
            </a:r>
            <a:endParaRPr lang="en-IN" sz="1400" b="0" dirty="0">
              <a:solidFill>
                <a:srgbClr val="D4D4D4"/>
              </a:solidFill>
              <a:effectLst/>
              <a:latin typeface="Consolas" panose="020B0609020204030204" pitchFamily="49" charset="0"/>
            </a:endParaRPr>
          </a:p>
        </p:txBody>
      </p:sp>
      <p:sp>
        <p:nvSpPr>
          <p:cNvPr id="36" name="Multiply 35"/>
          <p:cNvSpPr/>
          <p:nvPr/>
        </p:nvSpPr>
        <p:spPr>
          <a:xfrm>
            <a:off x="7682701" y="4165733"/>
            <a:ext cx="641033" cy="85874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37" name="Rectangle 36"/>
          <p:cNvSpPr/>
          <p:nvPr/>
        </p:nvSpPr>
        <p:spPr>
          <a:xfrm>
            <a:off x="6354920" y="5618393"/>
            <a:ext cx="1774845" cy="256106"/>
          </a:xfrm>
          <a:prstGeom prst="rect">
            <a:avLst/>
          </a:prstGeom>
          <a:solidFill>
            <a:schemeClr val="tx1"/>
          </a:solidFill>
        </p:spPr>
        <p:txBody>
          <a:bodyPr wrap="none">
            <a:spAutoFit/>
          </a:bodyPr>
          <a:lstStyle/>
          <a:p>
            <a:r>
              <a:rPr lang="en-IN" sz="1400" dirty="0">
                <a:solidFill>
                  <a:srgbClr val="D4D4D4"/>
                </a:solidFill>
                <a:latin typeface="Consolas" panose="020B0609020204030204" pitchFamily="49" charset="0"/>
              </a:rPr>
              <a:t> </a:t>
            </a:r>
            <a:r>
              <a:rPr lang="en-IN" sz="1400" dirty="0">
                <a:solidFill>
                  <a:srgbClr val="C586C0"/>
                </a:solidFill>
                <a:latin typeface="Consolas" panose="020B0609020204030204" pitchFamily="49" charset="0"/>
              </a:rPr>
              <a:t>delete</a:t>
            </a:r>
            <a:r>
              <a:rPr lang="en-IN" sz="1400" dirty="0">
                <a:solidFill>
                  <a:srgbClr val="D4D4D4"/>
                </a:solidFill>
                <a:latin typeface="Consolas" panose="020B0609020204030204" pitchFamily="49" charset="0"/>
              </a:rPr>
              <a:t> </a:t>
            </a:r>
            <a:r>
              <a:rPr lang="en-IN" sz="1400" dirty="0">
                <a:solidFill>
                  <a:srgbClr val="569CD6"/>
                </a:solidFill>
                <a:latin typeface="Consolas" panose="020B0609020204030204" pitchFamily="49" charset="0"/>
              </a:rPr>
              <a:t>this</a:t>
            </a:r>
            <a:r>
              <a:rPr lang="en-IN" sz="1400" dirty="0">
                <a:solidFill>
                  <a:srgbClr val="D4D4D4"/>
                </a:solidFill>
                <a:latin typeface="Consolas" panose="020B0609020204030204" pitchFamily="49" charset="0"/>
              </a:rPr>
              <a:t>-&gt;</a:t>
            </a:r>
            <a:r>
              <a:rPr lang="en-IN" sz="1400" dirty="0">
                <a:solidFill>
                  <a:srgbClr val="9CDCFE"/>
                </a:solidFill>
                <a:latin typeface="Consolas" panose="020B0609020204030204" pitchFamily="49" charset="0"/>
              </a:rPr>
              <a:t>p</a:t>
            </a:r>
            <a:r>
              <a:rPr lang="en-IN" sz="1400" dirty="0">
                <a:solidFill>
                  <a:srgbClr val="D4D4D4"/>
                </a:solidFill>
                <a:latin typeface="Consolas" panose="020B0609020204030204" pitchFamily="49" charset="0"/>
              </a:rPr>
              <a:t>;</a:t>
            </a:r>
            <a:endParaRPr lang="en-IN" sz="1400" b="0" dirty="0">
              <a:solidFill>
                <a:srgbClr val="D4D4D4"/>
              </a:solidFill>
              <a:effectLst/>
              <a:latin typeface="Consolas" panose="020B0609020204030204" pitchFamily="49" charset="0"/>
            </a:endParaRPr>
          </a:p>
        </p:txBody>
      </p:sp>
      <p:sp>
        <p:nvSpPr>
          <p:cNvPr id="38" name="Multiply 37"/>
          <p:cNvSpPr/>
          <p:nvPr/>
        </p:nvSpPr>
        <p:spPr>
          <a:xfrm>
            <a:off x="7752153" y="3184748"/>
            <a:ext cx="291639" cy="251047"/>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3" name="Footer Placeholder 2"/>
          <p:cNvSpPr>
            <a:spLocks noGrp="1"/>
          </p:cNvSpPr>
          <p:nvPr>
            <p:ph type="ftr" sz="quarter" idx="11"/>
          </p:nvPr>
        </p:nvSpPr>
        <p:spPr/>
        <p:txBody>
          <a:bodyPr/>
          <a:lstStyle/>
          <a:p>
            <a:r>
              <a:rPr lang="en-IN"/>
              <a:t>Trainer: A.M.P.Ganesh Prabhu [ampganeshprabhu@gmail.com]</a:t>
            </a:r>
          </a:p>
        </p:txBody>
      </p:sp>
      <p:sp>
        <p:nvSpPr>
          <p:cNvPr id="63" name="Slide Number Placeholder 62"/>
          <p:cNvSpPr>
            <a:spLocks noGrp="1"/>
          </p:cNvSpPr>
          <p:nvPr>
            <p:ph type="sldNum" sz="quarter" idx="12"/>
          </p:nvPr>
        </p:nvSpPr>
        <p:spPr/>
        <p:txBody>
          <a:bodyPr/>
          <a:lstStyle/>
          <a:p>
            <a:fld id="{7509ABCF-EDCD-42B9-93A2-561EE76D5884}" type="slidenum">
              <a:rPr lang="en-IN" smtClean="0"/>
              <a:pPr/>
              <a:t>42</a:t>
            </a:fld>
            <a:endParaRPr lang="en-IN"/>
          </a:p>
        </p:txBody>
      </p:sp>
    </p:spTree>
    <p:extLst>
      <p:ext uri="{BB962C8B-B14F-4D97-AF65-F5344CB8AC3E}">
        <p14:creationId xmlns:p14="http://schemas.microsoft.com/office/powerpoint/2010/main" val="42424685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4"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b="1" dirty="0"/>
              <a:t>RVALUE ASSIGNMENT</a:t>
            </a:r>
            <a:endParaRPr lang="en-IN" b="1" dirty="0"/>
          </a:p>
        </p:txBody>
      </p:sp>
      <p:cxnSp>
        <p:nvCxnSpPr>
          <p:cNvPr id="8" name="Straight Connector 7"/>
          <p:cNvCxnSpPr/>
          <p:nvPr/>
        </p:nvCxnSpPr>
        <p:spPr>
          <a:xfrm>
            <a:off x="1143000" y="3465032"/>
            <a:ext cx="730646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3716" y="2270645"/>
            <a:ext cx="914400" cy="250511"/>
          </a:xfrm>
          <a:prstGeom prst="rect">
            <a:avLst/>
          </a:prstGeom>
          <a:noFill/>
        </p:spPr>
        <p:txBody>
          <a:bodyPr wrap="square" rtlCol="0">
            <a:spAutoFit/>
          </a:bodyPr>
          <a:lstStyle/>
          <a:p>
            <a:r>
              <a:rPr lang="en-US" sz="1400" dirty="0"/>
              <a:t>stack</a:t>
            </a:r>
            <a:endParaRPr lang="en-IN" sz="1400" dirty="0"/>
          </a:p>
        </p:txBody>
      </p:sp>
      <p:sp>
        <p:nvSpPr>
          <p:cNvPr id="10" name="TextBox 9"/>
          <p:cNvSpPr txBox="1"/>
          <p:nvPr/>
        </p:nvSpPr>
        <p:spPr>
          <a:xfrm>
            <a:off x="168089" y="3913778"/>
            <a:ext cx="766482" cy="250511"/>
          </a:xfrm>
          <a:prstGeom prst="rect">
            <a:avLst/>
          </a:prstGeom>
          <a:noFill/>
        </p:spPr>
        <p:txBody>
          <a:bodyPr wrap="square" rtlCol="0">
            <a:spAutoFit/>
          </a:bodyPr>
          <a:lstStyle/>
          <a:p>
            <a:r>
              <a:rPr lang="en-US" sz="1400" dirty="0"/>
              <a:t>heap</a:t>
            </a:r>
            <a:endParaRPr lang="en-IN" sz="1400" dirty="0"/>
          </a:p>
        </p:txBody>
      </p:sp>
      <p:sp>
        <p:nvSpPr>
          <p:cNvPr id="11" name="TextBox 10"/>
          <p:cNvSpPr txBox="1"/>
          <p:nvPr/>
        </p:nvSpPr>
        <p:spPr>
          <a:xfrm>
            <a:off x="3133905" y="999034"/>
            <a:ext cx="2467462" cy="369332"/>
          </a:xfrm>
          <a:prstGeom prst="rect">
            <a:avLst/>
          </a:prstGeom>
          <a:noFill/>
        </p:spPr>
        <p:txBody>
          <a:bodyPr wrap="square" rtlCol="0">
            <a:spAutoFit/>
          </a:bodyPr>
          <a:lstStyle/>
          <a:p>
            <a:pPr algn="ctr"/>
            <a:r>
              <a:rPr lang="en-US" b="1" dirty="0"/>
              <a:t>RVALUE ASSIGNMENT</a:t>
            </a:r>
            <a:endParaRPr lang="en-IN" b="1" dirty="0"/>
          </a:p>
        </p:txBody>
      </p:sp>
      <p:sp>
        <p:nvSpPr>
          <p:cNvPr id="12" name="TextBox 11"/>
          <p:cNvSpPr txBox="1"/>
          <p:nvPr/>
        </p:nvSpPr>
        <p:spPr>
          <a:xfrm>
            <a:off x="1524839" y="1766850"/>
            <a:ext cx="1048871" cy="250511"/>
          </a:xfrm>
          <a:prstGeom prst="rect">
            <a:avLst/>
          </a:prstGeom>
          <a:noFill/>
        </p:spPr>
        <p:txBody>
          <a:bodyPr wrap="square" rtlCol="0">
            <a:spAutoFit/>
          </a:bodyPr>
          <a:lstStyle/>
          <a:p>
            <a:r>
              <a:rPr lang="en-US" sz="1400" b="1" dirty="0"/>
              <a:t>CB obj3</a:t>
            </a:r>
            <a:endParaRPr lang="en-IN" sz="1400" b="1" dirty="0"/>
          </a:p>
        </p:txBody>
      </p:sp>
      <p:grpSp>
        <p:nvGrpSpPr>
          <p:cNvPr id="13" name="Group 12"/>
          <p:cNvGrpSpPr/>
          <p:nvPr/>
        </p:nvGrpSpPr>
        <p:grpSpPr>
          <a:xfrm>
            <a:off x="1430710" y="2017361"/>
            <a:ext cx="806823" cy="561918"/>
            <a:chOff x="2178424" y="900953"/>
            <a:chExt cx="806823" cy="690371"/>
          </a:xfrm>
        </p:grpSpPr>
        <p:sp>
          <p:nvSpPr>
            <p:cNvPr id="60" name="Rectangle 59"/>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 p</a:t>
              </a:r>
              <a:endParaRPr lang="en-IN" sz="1400" dirty="0">
                <a:solidFill>
                  <a:schemeClr val="tx1"/>
                </a:solidFill>
              </a:endParaRPr>
            </a:p>
          </p:txBody>
        </p:sp>
        <p:sp>
          <p:nvSpPr>
            <p:cNvPr id="61" name="Rectangle 60"/>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endParaRPr lang="en-IN" sz="1400" dirty="0">
                <a:solidFill>
                  <a:schemeClr val="tx1"/>
                </a:solidFill>
              </a:endParaRPr>
            </a:p>
          </p:txBody>
        </p:sp>
      </p:grpSp>
      <p:grpSp>
        <p:nvGrpSpPr>
          <p:cNvPr id="14" name="Group 13"/>
          <p:cNvGrpSpPr/>
          <p:nvPr/>
        </p:nvGrpSpPr>
        <p:grpSpPr>
          <a:xfrm>
            <a:off x="1430710" y="4068561"/>
            <a:ext cx="1048870" cy="687991"/>
            <a:chOff x="2178424" y="3421049"/>
            <a:chExt cx="1048870" cy="845263"/>
          </a:xfrm>
        </p:grpSpPr>
        <p:sp>
          <p:nvSpPr>
            <p:cNvPr id="56" name="Rectangle 55"/>
            <p:cNvSpPr/>
            <p:nvPr/>
          </p:nvSpPr>
          <p:spPr>
            <a:xfrm>
              <a:off x="2178424" y="3425406"/>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endParaRPr lang="en-IN" sz="1400" dirty="0">
                <a:solidFill>
                  <a:schemeClr val="tx1"/>
                </a:solidFill>
              </a:endParaRPr>
            </a:p>
          </p:txBody>
        </p:sp>
        <p:sp>
          <p:nvSpPr>
            <p:cNvPr id="57" name="Rectangle 56"/>
            <p:cNvSpPr/>
            <p:nvPr/>
          </p:nvSpPr>
          <p:spPr>
            <a:xfrm>
              <a:off x="2702859" y="3421049"/>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40</a:t>
              </a:r>
              <a:endParaRPr lang="en-IN" sz="1400" dirty="0">
                <a:solidFill>
                  <a:schemeClr val="tx1"/>
                </a:solidFill>
              </a:endParaRPr>
            </a:p>
          </p:txBody>
        </p:sp>
        <p:sp>
          <p:nvSpPr>
            <p:cNvPr id="58" name="Rectangle 57"/>
            <p:cNvSpPr/>
            <p:nvPr/>
          </p:nvSpPr>
          <p:spPr>
            <a:xfrm>
              <a:off x="2178424" y="3845859"/>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t>
              </a:r>
              <a:endParaRPr lang="en-IN" sz="1400" dirty="0">
                <a:solidFill>
                  <a:schemeClr val="tx1"/>
                </a:solidFill>
              </a:endParaRPr>
            </a:p>
          </p:txBody>
        </p:sp>
        <p:sp>
          <p:nvSpPr>
            <p:cNvPr id="59" name="Rectangle 58"/>
            <p:cNvSpPr/>
            <p:nvPr/>
          </p:nvSpPr>
          <p:spPr>
            <a:xfrm>
              <a:off x="2702859" y="3841502"/>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50</a:t>
              </a:r>
              <a:endParaRPr lang="en-IN" sz="1400" dirty="0">
                <a:solidFill>
                  <a:schemeClr val="tx1"/>
                </a:solidFill>
              </a:endParaRPr>
            </a:p>
          </p:txBody>
        </p:sp>
      </p:grpSp>
      <p:sp>
        <p:nvSpPr>
          <p:cNvPr id="15" name="TextBox 14"/>
          <p:cNvSpPr txBox="1"/>
          <p:nvPr/>
        </p:nvSpPr>
        <p:spPr>
          <a:xfrm>
            <a:off x="1760162" y="4791068"/>
            <a:ext cx="954741" cy="250511"/>
          </a:xfrm>
          <a:prstGeom prst="rect">
            <a:avLst/>
          </a:prstGeom>
          <a:noFill/>
        </p:spPr>
        <p:txBody>
          <a:bodyPr wrap="square" rtlCol="0">
            <a:spAutoFit/>
          </a:bodyPr>
          <a:lstStyle/>
          <a:p>
            <a:r>
              <a:rPr lang="en-US" sz="1400" dirty="0"/>
              <a:t>CA </a:t>
            </a:r>
            <a:endParaRPr lang="en-IN" sz="1400" dirty="0"/>
          </a:p>
        </p:txBody>
      </p:sp>
      <p:cxnSp>
        <p:nvCxnSpPr>
          <p:cNvPr id="16" name="Straight Arrow Connector 15"/>
          <p:cNvCxnSpPr>
            <a:stCxn id="61" idx="2"/>
          </p:cNvCxnSpPr>
          <p:nvPr/>
        </p:nvCxnSpPr>
        <p:spPr>
          <a:xfrm flipH="1">
            <a:off x="1834121" y="2579280"/>
            <a:ext cx="1" cy="1489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3318766" y="2017361"/>
            <a:ext cx="806823" cy="561918"/>
            <a:chOff x="2178424" y="900953"/>
            <a:chExt cx="806823" cy="690371"/>
          </a:xfrm>
        </p:grpSpPr>
        <p:sp>
          <p:nvSpPr>
            <p:cNvPr id="54" name="Rectangle 53"/>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 p</a:t>
              </a:r>
              <a:endParaRPr lang="en-IN" sz="1400" dirty="0">
                <a:solidFill>
                  <a:schemeClr val="tx1"/>
                </a:solidFill>
              </a:endParaRPr>
            </a:p>
          </p:txBody>
        </p:sp>
        <p:sp>
          <p:nvSpPr>
            <p:cNvPr id="55" name="Rectangle 54"/>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endParaRPr lang="en-IN" sz="1400" dirty="0">
                <a:solidFill>
                  <a:schemeClr val="tx1"/>
                </a:solidFill>
              </a:endParaRPr>
            </a:p>
          </p:txBody>
        </p:sp>
      </p:grpSp>
      <p:grpSp>
        <p:nvGrpSpPr>
          <p:cNvPr id="18" name="Group 17"/>
          <p:cNvGrpSpPr/>
          <p:nvPr/>
        </p:nvGrpSpPr>
        <p:grpSpPr>
          <a:xfrm>
            <a:off x="3318766" y="4068561"/>
            <a:ext cx="1048870" cy="687991"/>
            <a:chOff x="2178424" y="3421049"/>
            <a:chExt cx="1048870" cy="845263"/>
          </a:xfrm>
        </p:grpSpPr>
        <p:sp>
          <p:nvSpPr>
            <p:cNvPr id="50" name="Rectangle 49"/>
            <p:cNvSpPr/>
            <p:nvPr/>
          </p:nvSpPr>
          <p:spPr>
            <a:xfrm>
              <a:off x="2178424" y="3425406"/>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endParaRPr lang="en-IN" sz="1400" dirty="0">
                <a:solidFill>
                  <a:schemeClr val="tx1"/>
                </a:solidFill>
              </a:endParaRPr>
            </a:p>
          </p:txBody>
        </p:sp>
        <p:sp>
          <p:nvSpPr>
            <p:cNvPr id="51" name="Rectangle 50"/>
            <p:cNvSpPr/>
            <p:nvPr/>
          </p:nvSpPr>
          <p:spPr>
            <a:xfrm>
              <a:off x="2702859" y="3421049"/>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0</a:t>
              </a:r>
              <a:endParaRPr lang="en-IN" sz="1400" dirty="0">
                <a:solidFill>
                  <a:schemeClr val="tx1"/>
                </a:solidFill>
              </a:endParaRPr>
            </a:p>
          </p:txBody>
        </p:sp>
        <p:sp>
          <p:nvSpPr>
            <p:cNvPr id="52" name="Rectangle 51"/>
            <p:cNvSpPr/>
            <p:nvPr/>
          </p:nvSpPr>
          <p:spPr>
            <a:xfrm>
              <a:off x="2178424" y="3845859"/>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t>
              </a:r>
              <a:endParaRPr lang="en-IN" sz="1400" dirty="0">
                <a:solidFill>
                  <a:schemeClr val="tx1"/>
                </a:solidFill>
              </a:endParaRPr>
            </a:p>
          </p:txBody>
        </p:sp>
        <p:sp>
          <p:nvSpPr>
            <p:cNvPr id="53" name="Rectangle 52"/>
            <p:cNvSpPr/>
            <p:nvPr/>
          </p:nvSpPr>
          <p:spPr>
            <a:xfrm>
              <a:off x="2702859" y="3841502"/>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0</a:t>
              </a:r>
              <a:endParaRPr lang="en-IN" sz="1400" dirty="0">
                <a:solidFill>
                  <a:schemeClr val="tx1"/>
                </a:solidFill>
              </a:endParaRPr>
            </a:p>
          </p:txBody>
        </p:sp>
      </p:grpSp>
      <p:sp>
        <p:nvSpPr>
          <p:cNvPr id="19" name="TextBox 18"/>
          <p:cNvSpPr txBox="1"/>
          <p:nvPr/>
        </p:nvSpPr>
        <p:spPr>
          <a:xfrm>
            <a:off x="3648218" y="4791068"/>
            <a:ext cx="954741" cy="250511"/>
          </a:xfrm>
          <a:prstGeom prst="rect">
            <a:avLst/>
          </a:prstGeom>
          <a:noFill/>
        </p:spPr>
        <p:txBody>
          <a:bodyPr wrap="square" rtlCol="0">
            <a:spAutoFit/>
          </a:bodyPr>
          <a:lstStyle/>
          <a:p>
            <a:r>
              <a:rPr lang="en-US" sz="1400" dirty="0"/>
              <a:t>CA </a:t>
            </a:r>
            <a:endParaRPr lang="en-IN" sz="1400" dirty="0"/>
          </a:p>
        </p:txBody>
      </p:sp>
      <p:cxnSp>
        <p:nvCxnSpPr>
          <p:cNvPr id="20" name="Straight Arrow Connector 19"/>
          <p:cNvCxnSpPr>
            <a:stCxn id="55" idx="2"/>
          </p:cNvCxnSpPr>
          <p:nvPr/>
        </p:nvCxnSpPr>
        <p:spPr>
          <a:xfrm flipH="1">
            <a:off x="3722177" y="2579280"/>
            <a:ext cx="1" cy="1489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318765" y="1744093"/>
            <a:ext cx="1048871" cy="250511"/>
          </a:xfrm>
          <a:prstGeom prst="rect">
            <a:avLst/>
          </a:prstGeom>
          <a:noFill/>
        </p:spPr>
        <p:txBody>
          <a:bodyPr wrap="square" rtlCol="0">
            <a:spAutoFit/>
          </a:bodyPr>
          <a:lstStyle/>
          <a:p>
            <a:r>
              <a:rPr lang="en-US" sz="1400" b="1" dirty="0"/>
              <a:t>CB obj4</a:t>
            </a:r>
            <a:endParaRPr lang="en-IN" sz="1400" b="1" dirty="0"/>
          </a:p>
        </p:txBody>
      </p:sp>
      <p:sp>
        <p:nvSpPr>
          <p:cNvPr id="22" name="Rectangle 21"/>
          <p:cNvSpPr/>
          <p:nvPr/>
        </p:nvSpPr>
        <p:spPr>
          <a:xfrm>
            <a:off x="1760162" y="5516231"/>
            <a:ext cx="2172390" cy="250511"/>
          </a:xfrm>
          <a:prstGeom prst="rect">
            <a:avLst/>
          </a:prstGeom>
          <a:solidFill>
            <a:schemeClr val="tx1"/>
          </a:solidFill>
        </p:spPr>
        <p:txBody>
          <a:bodyPr wrap="none">
            <a:spAutoFit/>
          </a:bodyPr>
          <a:lstStyle/>
          <a:p>
            <a:r>
              <a:rPr lang="en-IN" sz="1400" dirty="0">
                <a:solidFill>
                  <a:srgbClr val="4EC9B0"/>
                </a:solidFill>
                <a:latin typeface="Consolas" panose="020B0609020204030204" pitchFamily="49" charset="0"/>
              </a:rPr>
              <a:t>CB</a:t>
            </a:r>
            <a:r>
              <a:rPr lang="en-IN" sz="1400" dirty="0">
                <a:solidFill>
                  <a:srgbClr val="D4D4D4"/>
                </a:solidFill>
                <a:latin typeface="Consolas" panose="020B0609020204030204" pitchFamily="49" charset="0"/>
              </a:rPr>
              <a:t> </a:t>
            </a:r>
            <a:r>
              <a:rPr lang="en-IN" sz="1400" dirty="0">
                <a:solidFill>
                  <a:srgbClr val="9CDCFE"/>
                </a:solidFill>
                <a:latin typeface="Consolas" panose="020B0609020204030204" pitchFamily="49" charset="0"/>
              </a:rPr>
              <a:t>obj3</a:t>
            </a:r>
            <a:r>
              <a:rPr lang="en-IN" sz="1400" dirty="0">
                <a:solidFill>
                  <a:srgbClr val="D4D4D4"/>
                </a:solidFill>
                <a:latin typeface="Consolas" panose="020B0609020204030204" pitchFamily="49" charset="0"/>
              </a:rPr>
              <a:t>(</a:t>
            </a:r>
            <a:r>
              <a:rPr lang="en-IN" sz="1400" dirty="0">
                <a:solidFill>
                  <a:srgbClr val="B5CEA8"/>
                </a:solidFill>
                <a:latin typeface="Consolas" panose="020B0609020204030204" pitchFamily="49" charset="0"/>
              </a:rPr>
              <a:t>40</a:t>
            </a:r>
            <a:r>
              <a:rPr lang="en-IN" sz="1400" dirty="0">
                <a:solidFill>
                  <a:srgbClr val="D4D4D4"/>
                </a:solidFill>
                <a:latin typeface="Consolas" panose="020B0609020204030204" pitchFamily="49" charset="0"/>
              </a:rPr>
              <a:t>,</a:t>
            </a:r>
            <a:r>
              <a:rPr lang="en-IN" sz="1400" dirty="0">
                <a:solidFill>
                  <a:srgbClr val="B5CEA8"/>
                </a:solidFill>
                <a:latin typeface="Consolas" panose="020B0609020204030204" pitchFamily="49" charset="0"/>
              </a:rPr>
              <a:t>50</a:t>
            </a:r>
            <a:r>
              <a:rPr lang="en-IN" sz="1400" dirty="0">
                <a:solidFill>
                  <a:srgbClr val="D4D4D4"/>
                </a:solidFill>
                <a:latin typeface="Consolas" panose="020B0609020204030204" pitchFamily="49" charset="0"/>
              </a:rPr>
              <a:t>),</a:t>
            </a:r>
            <a:r>
              <a:rPr lang="en-IN" sz="1400" dirty="0">
                <a:solidFill>
                  <a:srgbClr val="9CDCFE"/>
                </a:solidFill>
                <a:latin typeface="Consolas" panose="020B0609020204030204" pitchFamily="49" charset="0"/>
              </a:rPr>
              <a:t>obj4</a:t>
            </a:r>
            <a:r>
              <a:rPr lang="en-IN" sz="1400" dirty="0">
                <a:solidFill>
                  <a:srgbClr val="D4D4D4"/>
                </a:solidFill>
                <a:latin typeface="Consolas" panose="020B0609020204030204" pitchFamily="49" charset="0"/>
              </a:rPr>
              <a:t>;</a:t>
            </a:r>
            <a:endParaRPr lang="en-IN" sz="1400" b="0" dirty="0">
              <a:solidFill>
                <a:srgbClr val="D4D4D4"/>
              </a:solidFill>
              <a:effectLst/>
              <a:latin typeface="Consolas" panose="020B0609020204030204" pitchFamily="49" charset="0"/>
            </a:endParaRPr>
          </a:p>
        </p:txBody>
      </p:sp>
      <p:cxnSp>
        <p:nvCxnSpPr>
          <p:cNvPr id="23" name="Straight Connector 22"/>
          <p:cNvCxnSpPr/>
          <p:nvPr/>
        </p:nvCxnSpPr>
        <p:spPr>
          <a:xfrm>
            <a:off x="4821796" y="1766850"/>
            <a:ext cx="13447" cy="50911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06671" y="1766850"/>
            <a:ext cx="1048871" cy="250511"/>
          </a:xfrm>
          <a:prstGeom prst="rect">
            <a:avLst/>
          </a:prstGeom>
          <a:noFill/>
        </p:spPr>
        <p:txBody>
          <a:bodyPr wrap="square" rtlCol="0">
            <a:spAutoFit/>
          </a:bodyPr>
          <a:lstStyle/>
          <a:p>
            <a:r>
              <a:rPr lang="en-US" sz="1400" b="1" dirty="0"/>
              <a:t>CB obj3</a:t>
            </a:r>
            <a:endParaRPr lang="en-IN" sz="1400" b="1" dirty="0"/>
          </a:p>
        </p:txBody>
      </p:sp>
      <p:grpSp>
        <p:nvGrpSpPr>
          <p:cNvPr id="25" name="Group 24"/>
          <p:cNvGrpSpPr/>
          <p:nvPr/>
        </p:nvGrpSpPr>
        <p:grpSpPr>
          <a:xfrm>
            <a:off x="5512542" y="2017361"/>
            <a:ext cx="806823" cy="561918"/>
            <a:chOff x="2178424" y="900953"/>
            <a:chExt cx="806823" cy="690371"/>
          </a:xfrm>
        </p:grpSpPr>
        <p:sp>
          <p:nvSpPr>
            <p:cNvPr id="48" name="Rectangle 47"/>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 p</a:t>
              </a:r>
              <a:endParaRPr lang="en-IN" sz="1400" dirty="0">
                <a:solidFill>
                  <a:schemeClr val="tx1"/>
                </a:solidFill>
              </a:endParaRPr>
            </a:p>
          </p:txBody>
        </p:sp>
        <p:sp>
          <p:nvSpPr>
            <p:cNvPr id="49" name="Rectangle 48"/>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endParaRPr lang="en-IN" sz="1400" dirty="0">
                <a:solidFill>
                  <a:schemeClr val="tx1"/>
                </a:solidFill>
              </a:endParaRPr>
            </a:p>
          </p:txBody>
        </p:sp>
      </p:grpSp>
      <p:grpSp>
        <p:nvGrpSpPr>
          <p:cNvPr id="26" name="Group 25"/>
          <p:cNvGrpSpPr/>
          <p:nvPr/>
        </p:nvGrpSpPr>
        <p:grpSpPr>
          <a:xfrm>
            <a:off x="5512542" y="4068561"/>
            <a:ext cx="1048870" cy="687991"/>
            <a:chOff x="2178424" y="3421049"/>
            <a:chExt cx="1048870" cy="845263"/>
          </a:xfrm>
        </p:grpSpPr>
        <p:sp>
          <p:nvSpPr>
            <p:cNvPr id="44" name="Rectangle 43"/>
            <p:cNvSpPr/>
            <p:nvPr/>
          </p:nvSpPr>
          <p:spPr>
            <a:xfrm>
              <a:off x="2178424" y="3425406"/>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endParaRPr lang="en-IN" sz="1400" dirty="0">
                <a:solidFill>
                  <a:schemeClr val="tx1"/>
                </a:solidFill>
              </a:endParaRPr>
            </a:p>
          </p:txBody>
        </p:sp>
        <p:sp>
          <p:nvSpPr>
            <p:cNvPr id="45" name="Rectangle 44"/>
            <p:cNvSpPr/>
            <p:nvPr/>
          </p:nvSpPr>
          <p:spPr>
            <a:xfrm>
              <a:off x="2702859" y="3421049"/>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40</a:t>
              </a:r>
              <a:endParaRPr lang="en-IN" sz="1400" dirty="0">
                <a:solidFill>
                  <a:schemeClr val="tx1"/>
                </a:solidFill>
              </a:endParaRPr>
            </a:p>
          </p:txBody>
        </p:sp>
        <p:sp>
          <p:nvSpPr>
            <p:cNvPr id="46" name="Rectangle 45"/>
            <p:cNvSpPr/>
            <p:nvPr/>
          </p:nvSpPr>
          <p:spPr>
            <a:xfrm>
              <a:off x="2178424" y="3845859"/>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t>
              </a:r>
              <a:endParaRPr lang="en-IN" sz="1400" dirty="0">
                <a:solidFill>
                  <a:schemeClr val="tx1"/>
                </a:solidFill>
              </a:endParaRPr>
            </a:p>
          </p:txBody>
        </p:sp>
        <p:sp>
          <p:nvSpPr>
            <p:cNvPr id="47" name="Rectangle 46"/>
            <p:cNvSpPr/>
            <p:nvPr/>
          </p:nvSpPr>
          <p:spPr>
            <a:xfrm>
              <a:off x="2702859" y="3841502"/>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50</a:t>
              </a:r>
              <a:endParaRPr lang="en-IN" sz="1400" dirty="0">
                <a:solidFill>
                  <a:schemeClr val="tx1"/>
                </a:solidFill>
              </a:endParaRPr>
            </a:p>
          </p:txBody>
        </p:sp>
      </p:grpSp>
      <p:sp>
        <p:nvSpPr>
          <p:cNvPr id="27" name="TextBox 26"/>
          <p:cNvSpPr txBox="1"/>
          <p:nvPr/>
        </p:nvSpPr>
        <p:spPr>
          <a:xfrm>
            <a:off x="5841994" y="4791068"/>
            <a:ext cx="954741" cy="250511"/>
          </a:xfrm>
          <a:prstGeom prst="rect">
            <a:avLst/>
          </a:prstGeom>
          <a:noFill/>
        </p:spPr>
        <p:txBody>
          <a:bodyPr wrap="square" rtlCol="0">
            <a:spAutoFit/>
          </a:bodyPr>
          <a:lstStyle/>
          <a:p>
            <a:r>
              <a:rPr lang="en-US" sz="1400" dirty="0"/>
              <a:t>CA </a:t>
            </a:r>
            <a:endParaRPr lang="en-IN" sz="1400" dirty="0"/>
          </a:p>
        </p:txBody>
      </p:sp>
      <p:cxnSp>
        <p:nvCxnSpPr>
          <p:cNvPr id="28" name="Straight Arrow Connector 27"/>
          <p:cNvCxnSpPr>
            <a:stCxn id="49" idx="2"/>
          </p:cNvCxnSpPr>
          <p:nvPr/>
        </p:nvCxnSpPr>
        <p:spPr>
          <a:xfrm flipH="1">
            <a:off x="5915953" y="2579280"/>
            <a:ext cx="1" cy="1489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7400598" y="2017361"/>
            <a:ext cx="806823" cy="561918"/>
            <a:chOff x="2178424" y="900953"/>
            <a:chExt cx="806823" cy="690371"/>
          </a:xfrm>
        </p:grpSpPr>
        <p:sp>
          <p:nvSpPr>
            <p:cNvPr id="42" name="Rectangle 41"/>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 p</a:t>
              </a:r>
              <a:endParaRPr lang="en-IN" sz="1400" dirty="0">
                <a:solidFill>
                  <a:schemeClr val="tx1"/>
                </a:solidFill>
              </a:endParaRPr>
            </a:p>
          </p:txBody>
        </p:sp>
        <p:sp>
          <p:nvSpPr>
            <p:cNvPr id="43" name="Rectangle 42"/>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endParaRPr lang="en-IN" sz="1400" dirty="0">
                <a:solidFill>
                  <a:schemeClr val="tx1"/>
                </a:solidFill>
              </a:endParaRPr>
            </a:p>
          </p:txBody>
        </p:sp>
      </p:grpSp>
      <p:grpSp>
        <p:nvGrpSpPr>
          <p:cNvPr id="30" name="Group 29"/>
          <p:cNvGrpSpPr/>
          <p:nvPr/>
        </p:nvGrpSpPr>
        <p:grpSpPr>
          <a:xfrm>
            <a:off x="7400598" y="4068561"/>
            <a:ext cx="1048870" cy="687991"/>
            <a:chOff x="2178424" y="3421049"/>
            <a:chExt cx="1048870" cy="845263"/>
          </a:xfrm>
        </p:grpSpPr>
        <p:sp>
          <p:nvSpPr>
            <p:cNvPr id="38" name="Rectangle 37"/>
            <p:cNvSpPr/>
            <p:nvPr/>
          </p:nvSpPr>
          <p:spPr>
            <a:xfrm>
              <a:off x="2178424" y="3425406"/>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endParaRPr lang="en-IN" sz="1400" dirty="0">
                <a:solidFill>
                  <a:schemeClr val="tx1"/>
                </a:solidFill>
              </a:endParaRPr>
            </a:p>
          </p:txBody>
        </p:sp>
        <p:sp>
          <p:nvSpPr>
            <p:cNvPr id="39" name="Rectangle 38"/>
            <p:cNvSpPr/>
            <p:nvPr/>
          </p:nvSpPr>
          <p:spPr>
            <a:xfrm>
              <a:off x="2702859" y="3421049"/>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40</a:t>
              </a:r>
              <a:endParaRPr lang="en-IN" sz="1400" dirty="0">
                <a:solidFill>
                  <a:schemeClr val="tx1"/>
                </a:solidFill>
              </a:endParaRPr>
            </a:p>
          </p:txBody>
        </p:sp>
        <p:sp>
          <p:nvSpPr>
            <p:cNvPr id="40" name="Rectangle 39"/>
            <p:cNvSpPr/>
            <p:nvPr/>
          </p:nvSpPr>
          <p:spPr>
            <a:xfrm>
              <a:off x="2178424" y="3845859"/>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t>
              </a:r>
              <a:endParaRPr lang="en-IN" sz="1400" dirty="0">
                <a:solidFill>
                  <a:schemeClr val="tx1"/>
                </a:solidFill>
              </a:endParaRPr>
            </a:p>
          </p:txBody>
        </p:sp>
        <p:sp>
          <p:nvSpPr>
            <p:cNvPr id="41" name="Rectangle 40"/>
            <p:cNvSpPr/>
            <p:nvPr/>
          </p:nvSpPr>
          <p:spPr>
            <a:xfrm>
              <a:off x="2702859" y="3841502"/>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50</a:t>
              </a:r>
              <a:endParaRPr lang="en-IN" sz="1400" dirty="0">
                <a:solidFill>
                  <a:schemeClr val="tx1"/>
                </a:solidFill>
              </a:endParaRPr>
            </a:p>
          </p:txBody>
        </p:sp>
      </p:grpSp>
      <p:sp>
        <p:nvSpPr>
          <p:cNvPr id="31" name="TextBox 30"/>
          <p:cNvSpPr txBox="1"/>
          <p:nvPr/>
        </p:nvSpPr>
        <p:spPr>
          <a:xfrm>
            <a:off x="7730050" y="4791068"/>
            <a:ext cx="954741" cy="250511"/>
          </a:xfrm>
          <a:prstGeom prst="rect">
            <a:avLst/>
          </a:prstGeom>
          <a:noFill/>
        </p:spPr>
        <p:txBody>
          <a:bodyPr wrap="square" rtlCol="0">
            <a:spAutoFit/>
          </a:bodyPr>
          <a:lstStyle/>
          <a:p>
            <a:r>
              <a:rPr lang="en-US" sz="1400" dirty="0"/>
              <a:t>CA </a:t>
            </a:r>
            <a:endParaRPr lang="en-IN" sz="1400" dirty="0"/>
          </a:p>
        </p:txBody>
      </p:sp>
      <p:cxnSp>
        <p:nvCxnSpPr>
          <p:cNvPr id="32" name="Straight Arrow Connector 31"/>
          <p:cNvCxnSpPr>
            <a:stCxn id="43" idx="2"/>
            <a:endCxn id="45" idx="0"/>
          </p:cNvCxnSpPr>
          <p:nvPr/>
        </p:nvCxnSpPr>
        <p:spPr>
          <a:xfrm flipH="1">
            <a:off x="6299195" y="2579280"/>
            <a:ext cx="1504815" cy="1489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400597" y="1744092"/>
            <a:ext cx="1048871" cy="250511"/>
          </a:xfrm>
          <a:prstGeom prst="rect">
            <a:avLst/>
          </a:prstGeom>
          <a:noFill/>
        </p:spPr>
        <p:txBody>
          <a:bodyPr wrap="square" rtlCol="0">
            <a:spAutoFit/>
          </a:bodyPr>
          <a:lstStyle/>
          <a:p>
            <a:r>
              <a:rPr lang="en-US" sz="1400" b="1" dirty="0"/>
              <a:t>CB obj4</a:t>
            </a:r>
            <a:endParaRPr lang="en-IN" sz="1400" b="1" dirty="0"/>
          </a:p>
        </p:txBody>
      </p:sp>
      <p:sp>
        <p:nvSpPr>
          <p:cNvPr id="34" name="Rectangle 33"/>
          <p:cNvSpPr/>
          <p:nvPr/>
        </p:nvSpPr>
        <p:spPr>
          <a:xfrm>
            <a:off x="5683868" y="1468292"/>
            <a:ext cx="2470548" cy="250511"/>
          </a:xfrm>
          <a:prstGeom prst="rect">
            <a:avLst/>
          </a:prstGeom>
          <a:solidFill>
            <a:schemeClr val="tx1"/>
          </a:solidFill>
        </p:spPr>
        <p:txBody>
          <a:bodyPr wrap="none">
            <a:spAutoFit/>
          </a:bodyPr>
          <a:lstStyle/>
          <a:p>
            <a:r>
              <a:rPr lang="en-IN" sz="1400" dirty="0">
                <a:solidFill>
                  <a:srgbClr val="9CDCFE"/>
                </a:solidFill>
                <a:latin typeface="Consolas" panose="020B0609020204030204" pitchFamily="49" charset="0"/>
              </a:rPr>
              <a:t>obj4</a:t>
            </a:r>
            <a:r>
              <a:rPr lang="en-IN" sz="1400" dirty="0">
                <a:solidFill>
                  <a:srgbClr val="D4D4D4"/>
                </a:solidFill>
                <a:latin typeface="Consolas" panose="020B0609020204030204" pitchFamily="49" charset="0"/>
              </a:rPr>
              <a:t> </a:t>
            </a:r>
            <a:r>
              <a:rPr lang="en-IN" sz="1400" dirty="0">
                <a:solidFill>
                  <a:srgbClr val="DCDCAA"/>
                </a:solidFill>
                <a:latin typeface="Consolas" panose="020B0609020204030204" pitchFamily="49" charset="0"/>
              </a:rPr>
              <a:t>=</a:t>
            </a:r>
            <a:r>
              <a:rPr lang="en-IN" sz="1400" dirty="0">
                <a:solidFill>
                  <a:srgbClr val="D4D4D4"/>
                </a:solidFill>
                <a:latin typeface="Consolas" panose="020B0609020204030204" pitchFamily="49" charset="0"/>
              </a:rPr>
              <a:t> </a:t>
            </a:r>
            <a:r>
              <a:rPr lang="en-IN" sz="1400" dirty="0" err="1">
                <a:solidFill>
                  <a:srgbClr val="4EC9B0"/>
                </a:solidFill>
                <a:latin typeface="Consolas" panose="020B0609020204030204" pitchFamily="49" charset="0"/>
              </a:rPr>
              <a:t>std</a:t>
            </a:r>
            <a:r>
              <a:rPr lang="en-IN" sz="1400" dirty="0">
                <a:solidFill>
                  <a:srgbClr val="D4D4D4"/>
                </a:solidFill>
                <a:latin typeface="Consolas" panose="020B0609020204030204" pitchFamily="49" charset="0"/>
              </a:rPr>
              <a:t>::</a:t>
            </a:r>
            <a:r>
              <a:rPr lang="en-IN" sz="1400" dirty="0">
                <a:solidFill>
                  <a:srgbClr val="DCDCAA"/>
                </a:solidFill>
                <a:latin typeface="Consolas" panose="020B0609020204030204" pitchFamily="49" charset="0"/>
              </a:rPr>
              <a:t>move</a:t>
            </a:r>
            <a:r>
              <a:rPr lang="en-IN" sz="1400" dirty="0">
                <a:solidFill>
                  <a:srgbClr val="D4D4D4"/>
                </a:solidFill>
                <a:latin typeface="Consolas" panose="020B0609020204030204" pitchFamily="49" charset="0"/>
              </a:rPr>
              <a:t>(</a:t>
            </a:r>
            <a:r>
              <a:rPr lang="en-IN" sz="1400" dirty="0">
                <a:solidFill>
                  <a:srgbClr val="9CDCFE"/>
                </a:solidFill>
                <a:latin typeface="Consolas" panose="020B0609020204030204" pitchFamily="49" charset="0"/>
              </a:rPr>
              <a:t>obj3</a:t>
            </a:r>
            <a:r>
              <a:rPr lang="en-IN" sz="1400" dirty="0">
                <a:solidFill>
                  <a:srgbClr val="D4D4D4"/>
                </a:solidFill>
                <a:latin typeface="Consolas" panose="020B0609020204030204" pitchFamily="49" charset="0"/>
              </a:rPr>
              <a:t>);</a:t>
            </a:r>
            <a:endParaRPr lang="en-IN" sz="1400" b="0" dirty="0">
              <a:solidFill>
                <a:srgbClr val="D4D4D4"/>
              </a:solidFill>
              <a:effectLst/>
              <a:latin typeface="Consolas" panose="020B0609020204030204" pitchFamily="49" charset="0"/>
            </a:endParaRPr>
          </a:p>
        </p:txBody>
      </p:sp>
      <p:sp>
        <p:nvSpPr>
          <p:cNvPr id="35" name="Multiply 34"/>
          <p:cNvSpPr/>
          <p:nvPr/>
        </p:nvSpPr>
        <p:spPr>
          <a:xfrm>
            <a:off x="7566387" y="3924760"/>
            <a:ext cx="641033" cy="83998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36" name="Rectangle 35"/>
          <p:cNvSpPr/>
          <p:nvPr/>
        </p:nvSpPr>
        <p:spPr>
          <a:xfrm>
            <a:off x="6131106" y="5250390"/>
            <a:ext cx="1576072" cy="250511"/>
          </a:xfrm>
          <a:prstGeom prst="rect">
            <a:avLst/>
          </a:prstGeom>
          <a:solidFill>
            <a:schemeClr val="tx1"/>
          </a:solidFill>
        </p:spPr>
        <p:txBody>
          <a:bodyPr wrap="none">
            <a:spAutoFit/>
          </a:bodyPr>
          <a:lstStyle/>
          <a:p>
            <a:r>
              <a:rPr lang="en-IN" sz="1400" dirty="0">
                <a:solidFill>
                  <a:srgbClr val="569CD6"/>
                </a:solidFill>
                <a:latin typeface="Consolas" panose="020B0609020204030204" pitchFamily="49" charset="0"/>
              </a:rPr>
              <a:t>this</a:t>
            </a:r>
            <a:r>
              <a:rPr lang="en-IN" sz="1400" dirty="0">
                <a:solidFill>
                  <a:srgbClr val="D4D4D4"/>
                </a:solidFill>
                <a:latin typeface="Consolas" panose="020B0609020204030204" pitchFamily="49" charset="0"/>
              </a:rPr>
              <a:t>-&gt;</a:t>
            </a:r>
            <a:r>
              <a:rPr lang="en-IN" sz="1400" dirty="0">
                <a:solidFill>
                  <a:srgbClr val="9CDCFE"/>
                </a:solidFill>
                <a:latin typeface="Consolas" panose="020B0609020204030204" pitchFamily="49" charset="0"/>
              </a:rPr>
              <a:t>p</a:t>
            </a:r>
            <a:r>
              <a:rPr lang="en-IN" sz="1400" dirty="0">
                <a:solidFill>
                  <a:srgbClr val="D4D4D4"/>
                </a:solidFill>
                <a:latin typeface="Consolas" panose="020B0609020204030204" pitchFamily="49" charset="0"/>
              </a:rPr>
              <a:t> = </a:t>
            </a:r>
            <a:r>
              <a:rPr lang="en-IN" sz="1400" dirty="0" err="1">
                <a:solidFill>
                  <a:srgbClr val="9CDCFE"/>
                </a:solidFill>
                <a:latin typeface="Consolas" panose="020B0609020204030204" pitchFamily="49" charset="0"/>
              </a:rPr>
              <a:t>x</a:t>
            </a:r>
            <a:r>
              <a:rPr lang="en-IN" sz="1400" dirty="0" err="1">
                <a:solidFill>
                  <a:srgbClr val="D4D4D4"/>
                </a:solidFill>
                <a:latin typeface="Consolas" panose="020B0609020204030204" pitchFamily="49" charset="0"/>
              </a:rPr>
              <a:t>.</a:t>
            </a:r>
            <a:r>
              <a:rPr lang="en-IN" sz="1400" dirty="0" err="1">
                <a:solidFill>
                  <a:srgbClr val="9CDCFE"/>
                </a:solidFill>
                <a:latin typeface="Consolas" panose="020B0609020204030204" pitchFamily="49" charset="0"/>
              </a:rPr>
              <a:t>p</a:t>
            </a:r>
            <a:r>
              <a:rPr lang="en-IN" sz="1400" dirty="0">
                <a:solidFill>
                  <a:srgbClr val="D4D4D4"/>
                </a:solidFill>
                <a:latin typeface="Consolas" panose="020B0609020204030204" pitchFamily="49" charset="0"/>
              </a:rPr>
              <a:t>;</a:t>
            </a:r>
            <a:endParaRPr lang="en-IN" sz="1400" b="0" dirty="0">
              <a:solidFill>
                <a:srgbClr val="D4D4D4"/>
              </a:solidFill>
              <a:effectLst/>
              <a:latin typeface="Consolas" panose="020B0609020204030204" pitchFamily="49" charset="0"/>
            </a:endParaRPr>
          </a:p>
        </p:txBody>
      </p:sp>
      <p:cxnSp>
        <p:nvCxnSpPr>
          <p:cNvPr id="37" name="Elbow Connector 36"/>
          <p:cNvCxnSpPr>
            <a:stCxn id="48" idx="3"/>
          </p:cNvCxnSpPr>
          <p:nvPr/>
        </p:nvCxnSpPr>
        <p:spPr>
          <a:xfrm flipV="1">
            <a:off x="6319365" y="2017361"/>
            <a:ext cx="985072" cy="130653"/>
          </a:xfrm>
          <a:prstGeom prst="bentConnector3">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r>
              <a:rPr lang="en-IN"/>
              <a:t>Trainer: A.M.P.Ganesh Prabhu [ampganeshprabhu@gmail.com]</a:t>
            </a:r>
          </a:p>
        </p:txBody>
      </p:sp>
      <p:sp>
        <p:nvSpPr>
          <p:cNvPr id="62" name="Slide Number Placeholder 61"/>
          <p:cNvSpPr>
            <a:spLocks noGrp="1"/>
          </p:cNvSpPr>
          <p:nvPr>
            <p:ph type="sldNum" sz="quarter" idx="12"/>
          </p:nvPr>
        </p:nvSpPr>
        <p:spPr/>
        <p:txBody>
          <a:bodyPr/>
          <a:lstStyle/>
          <a:p>
            <a:fld id="{7509ABCF-EDCD-42B9-93A2-561EE76D5884}" type="slidenum">
              <a:rPr lang="en-IN" smtClean="0"/>
              <a:pPr/>
              <a:t>43</a:t>
            </a:fld>
            <a:endParaRPr lang="en-IN"/>
          </a:p>
        </p:txBody>
      </p:sp>
    </p:spTree>
    <p:extLst>
      <p:ext uri="{BB962C8B-B14F-4D97-AF65-F5344CB8AC3E}">
        <p14:creationId xmlns:p14="http://schemas.microsoft.com/office/powerpoint/2010/main" val="22685329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4"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b="1" dirty="0"/>
              <a:t>RVALUE ASSIGNMENT</a:t>
            </a:r>
            <a:endParaRPr lang="en-IN" b="1" dirty="0"/>
          </a:p>
        </p:txBody>
      </p:sp>
      <p:cxnSp>
        <p:nvCxnSpPr>
          <p:cNvPr id="8" name="Straight Connector 7"/>
          <p:cNvCxnSpPr/>
          <p:nvPr/>
        </p:nvCxnSpPr>
        <p:spPr>
          <a:xfrm>
            <a:off x="1143000" y="3360854"/>
            <a:ext cx="7562932" cy="681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3716" y="2129795"/>
            <a:ext cx="914400" cy="309843"/>
          </a:xfrm>
          <a:prstGeom prst="rect">
            <a:avLst/>
          </a:prstGeom>
          <a:noFill/>
        </p:spPr>
        <p:txBody>
          <a:bodyPr wrap="square" rtlCol="0">
            <a:spAutoFit/>
          </a:bodyPr>
          <a:lstStyle/>
          <a:p>
            <a:r>
              <a:rPr lang="en-US" dirty="0"/>
              <a:t>stack</a:t>
            </a:r>
            <a:endParaRPr lang="en-IN" dirty="0"/>
          </a:p>
        </p:txBody>
      </p:sp>
      <p:sp>
        <p:nvSpPr>
          <p:cNvPr id="10" name="TextBox 9"/>
          <p:cNvSpPr txBox="1"/>
          <p:nvPr/>
        </p:nvSpPr>
        <p:spPr>
          <a:xfrm>
            <a:off x="168089" y="3823379"/>
            <a:ext cx="766482" cy="309843"/>
          </a:xfrm>
          <a:prstGeom prst="rect">
            <a:avLst/>
          </a:prstGeom>
          <a:noFill/>
        </p:spPr>
        <p:txBody>
          <a:bodyPr wrap="square" rtlCol="0">
            <a:spAutoFit/>
          </a:bodyPr>
          <a:lstStyle/>
          <a:p>
            <a:r>
              <a:rPr lang="en-US" dirty="0"/>
              <a:t>heap</a:t>
            </a:r>
            <a:endParaRPr lang="en-IN" dirty="0"/>
          </a:p>
        </p:txBody>
      </p:sp>
      <p:sp>
        <p:nvSpPr>
          <p:cNvPr id="11" name="TextBox 10"/>
          <p:cNvSpPr txBox="1"/>
          <p:nvPr/>
        </p:nvSpPr>
        <p:spPr>
          <a:xfrm>
            <a:off x="2974597" y="978161"/>
            <a:ext cx="2467462" cy="309843"/>
          </a:xfrm>
          <a:prstGeom prst="rect">
            <a:avLst/>
          </a:prstGeom>
          <a:noFill/>
        </p:spPr>
        <p:txBody>
          <a:bodyPr wrap="square" rtlCol="0">
            <a:spAutoFit/>
          </a:bodyPr>
          <a:lstStyle/>
          <a:p>
            <a:pPr algn="ctr"/>
            <a:r>
              <a:rPr lang="en-US" b="1" dirty="0"/>
              <a:t>RVALUE ASSIGNMENT</a:t>
            </a:r>
            <a:endParaRPr lang="en-IN" b="1" dirty="0"/>
          </a:p>
        </p:txBody>
      </p:sp>
      <p:sp>
        <p:nvSpPr>
          <p:cNvPr id="12" name="TextBox 11"/>
          <p:cNvSpPr txBox="1"/>
          <p:nvPr/>
        </p:nvSpPr>
        <p:spPr>
          <a:xfrm>
            <a:off x="1524839" y="1610532"/>
            <a:ext cx="1048871" cy="258203"/>
          </a:xfrm>
          <a:prstGeom prst="rect">
            <a:avLst/>
          </a:prstGeom>
          <a:noFill/>
        </p:spPr>
        <p:txBody>
          <a:bodyPr wrap="square" rtlCol="0">
            <a:spAutoFit/>
          </a:bodyPr>
          <a:lstStyle/>
          <a:p>
            <a:r>
              <a:rPr lang="en-US" sz="1400" b="1" dirty="0"/>
              <a:t>CB obj3</a:t>
            </a:r>
            <a:endParaRPr lang="en-IN" sz="1400" b="1" dirty="0"/>
          </a:p>
        </p:txBody>
      </p:sp>
      <p:grpSp>
        <p:nvGrpSpPr>
          <p:cNvPr id="13" name="Group 12"/>
          <p:cNvGrpSpPr/>
          <p:nvPr/>
        </p:nvGrpSpPr>
        <p:grpSpPr>
          <a:xfrm>
            <a:off x="1430710" y="1868735"/>
            <a:ext cx="806823" cy="579171"/>
            <a:chOff x="2178424" y="900953"/>
            <a:chExt cx="806823" cy="690371"/>
          </a:xfrm>
        </p:grpSpPr>
        <p:sp>
          <p:nvSpPr>
            <p:cNvPr id="60" name="Rectangle 59"/>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 p</a:t>
              </a:r>
              <a:endParaRPr lang="en-IN" dirty="0">
                <a:solidFill>
                  <a:schemeClr val="tx1"/>
                </a:solidFill>
              </a:endParaRPr>
            </a:p>
          </p:txBody>
        </p:sp>
        <p:sp>
          <p:nvSpPr>
            <p:cNvPr id="61" name="Rectangle 60"/>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t>
              </a:r>
              <a:endParaRPr lang="en-IN" sz="1600" dirty="0">
                <a:solidFill>
                  <a:schemeClr val="tx1"/>
                </a:solidFill>
              </a:endParaRPr>
            </a:p>
          </p:txBody>
        </p:sp>
      </p:grpSp>
      <p:grpSp>
        <p:nvGrpSpPr>
          <p:cNvPr id="14" name="Group 13"/>
          <p:cNvGrpSpPr/>
          <p:nvPr/>
        </p:nvGrpSpPr>
        <p:grpSpPr>
          <a:xfrm>
            <a:off x="1430710" y="3982914"/>
            <a:ext cx="1048870" cy="709115"/>
            <a:chOff x="2178424" y="3421049"/>
            <a:chExt cx="1048870" cy="845263"/>
          </a:xfrm>
        </p:grpSpPr>
        <p:sp>
          <p:nvSpPr>
            <p:cNvPr id="56" name="Rectangle 55"/>
            <p:cNvSpPr/>
            <p:nvPr/>
          </p:nvSpPr>
          <p:spPr>
            <a:xfrm>
              <a:off x="2178424" y="3425406"/>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endParaRPr lang="en-IN" sz="1400" dirty="0">
                <a:solidFill>
                  <a:schemeClr val="tx1"/>
                </a:solidFill>
              </a:endParaRPr>
            </a:p>
          </p:txBody>
        </p:sp>
        <p:sp>
          <p:nvSpPr>
            <p:cNvPr id="57" name="Rectangle 56"/>
            <p:cNvSpPr/>
            <p:nvPr/>
          </p:nvSpPr>
          <p:spPr>
            <a:xfrm>
              <a:off x="2702859" y="3421049"/>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40</a:t>
              </a:r>
              <a:endParaRPr lang="en-IN" sz="1400" dirty="0">
                <a:solidFill>
                  <a:schemeClr val="tx1"/>
                </a:solidFill>
              </a:endParaRPr>
            </a:p>
          </p:txBody>
        </p:sp>
        <p:sp>
          <p:nvSpPr>
            <p:cNvPr id="58" name="Rectangle 57"/>
            <p:cNvSpPr/>
            <p:nvPr/>
          </p:nvSpPr>
          <p:spPr>
            <a:xfrm>
              <a:off x="2178424" y="3845859"/>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t>
              </a:r>
              <a:endParaRPr lang="en-IN" sz="1400" dirty="0">
                <a:solidFill>
                  <a:schemeClr val="tx1"/>
                </a:solidFill>
              </a:endParaRPr>
            </a:p>
          </p:txBody>
        </p:sp>
        <p:sp>
          <p:nvSpPr>
            <p:cNvPr id="59" name="Rectangle 58"/>
            <p:cNvSpPr/>
            <p:nvPr/>
          </p:nvSpPr>
          <p:spPr>
            <a:xfrm>
              <a:off x="2702859" y="3841502"/>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50</a:t>
              </a:r>
              <a:endParaRPr lang="en-IN" sz="1400" dirty="0">
                <a:solidFill>
                  <a:schemeClr val="tx1"/>
                </a:solidFill>
              </a:endParaRPr>
            </a:p>
          </p:txBody>
        </p:sp>
      </p:grpSp>
      <p:sp>
        <p:nvSpPr>
          <p:cNvPr id="15" name="TextBox 14"/>
          <p:cNvSpPr txBox="1"/>
          <p:nvPr/>
        </p:nvSpPr>
        <p:spPr>
          <a:xfrm>
            <a:off x="1760162" y="4727605"/>
            <a:ext cx="954741" cy="309843"/>
          </a:xfrm>
          <a:prstGeom prst="rect">
            <a:avLst/>
          </a:prstGeom>
          <a:noFill/>
        </p:spPr>
        <p:txBody>
          <a:bodyPr wrap="square" rtlCol="0">
            <a:spAutoFit/>
          </a:bodyPr>
          <a:lstStyle/>
          <a:p>
            <a:r>
              <a:rPr lang="en-US" dirty="0"/>
              <a:t>CA </a:t>
            </a:r>
            <a:endParaRPr lang="en-IN" dirty="0"/>
          </a:p>
        </p:txBody>
      </p:sp>
      <p:cxnSp>
        <p:nvCxnSpPr>
          <p:cNvPr id="16" name="Straight Arrow Connector 15"/>
          <p:cNvCxnSpPr>
            <a:stCxn id="61" idx="2"/>
          </p:cNvCxnSpPr>
          <p:nvPr/>
        </p:nvCxnSpPr>
        <p:spPr>
          <a:xfrm flipH="1">
            <a:off x="1834121" y="2447906"/>
            <a:ext cx="1" cy="15350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3318766" y="1868735"/>
            <a:ext cx="806823" cy="579171"/>
            <a:chOff x="2178424" y="900953"/>
            <a:chExt cx="806823" cy="690371"/>
          </a:xfrm>
        </p:grpSpPr>
        <p:sp>
          <p:nvSpPr>
            <p:cNvPr id="54" name="Rectangle 53"/>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 p</a:t>
              </a:r>
              <a:endParaRPr lang="en-IN" dirty="0">
                <a:solidFill>
                  <a:schemeClr val="tx1"/>
                </a:solidFill>
              </a:endParaRPr>
            </a:p>
          </p:txBody>
        </p:sp>
        <p:sp>
          <p:nvSpPr>
            <p:cNvPr id="55" name="Rectangle 54"/>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t>
              </a:r>
              <a:endParaRPr lang="en-IN" sz="1600" dirty="0">
                <a:solidFill>
                  <a:schemeClr val="tx1"/>
                </a:solidFill>
              </a:endParaRPr>
            </a:p>
          </p:txBody>
        </p:sp>
      </p:grpSp>
      <p:grpSp>
        <p:nvGrpSpPr>
          <p:cNvPr id="18" name="Group 17"/>
          <p:cNvGrpSpPr/>
          <p:nvPr/>
        </p:nvGrpSpPr>
        <p:grpSpPr>
          <a:xfrm>
            <a:off x="3318766" y="3982914"/>
            <a:ext cx="1048870" cy="709115"/>
            <a:chOff x="2178424" y="3421049"/>
            <a:chExt cx="1048870" cy="845263"/>
          </a:xfrm>
        </p:grpSpPr>
        <p:sp>
          <p:nvSpPr>
            <p:cNvPr id="50" name="Rectangle 49"/>
            <p:cNvSpPr/>
            <p:nvPr/>
          </p:nvSpPr>
          <p:spPr>
            <a:xfrm>
              <a:off x="2178424" y="3425406"/>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endParaRPr lang="en-IN" sz="1400" dirty="0">
                <a:solidFill>
                  <a:schemeClr val="tx1"/>
                </a:solidFill>
              </a:endParaRPr>
            </a:p>
          </p:txBody>
        </p:sp>
        <p:sp>
          <p:nvSpPr>
            <p:cNvPr id="51" name="Rectangle 50"/>
            <p:cNvSpPr/>
            <p:nvPr/>
          </p:nvSpPr>
          <p:spPr>
            <a:xfrm>
              <a:off x="2702859" y="3421049"/>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0</a:t>
              </a:r>
              <a:endParaRPr lang="en-IN" sz="1400" dirty="0">
                <a:solidFill>
                  <a:schemeClr val="tx1"/>
                </a:solidFill>
              </a:endParaRPr>
            </a:p>
          </p:txBody>
        </p:sp>
        <p:sp>
          <p:nvSpPr>
            <p:cNvPr id="52" name="Rectangle 51"/>
            <p:cNvSpPr/>
            <p:nvPr/>
          </p:nvSpPr>
          <p:spPr>
            <a:xfrm>
              <a:off x="2178424" y="3845859"/>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t>
              </a:r>
              <a:endParaRPr lang="en-IN" sz="1400" dirty="0">
                <a:solidFill>
                  <a:schemeClr val="tx1"/>
                </a:solidFill>
              </a:endParaRPr>
            </a:p>
          </p:txBody>
        </p:sp>
        <p:sp>
          <p:nvSpPr>
            <p:cNvPr id="53" name="Rectangle 52"/>
            <p:cNvSpPr/>
            <p:nvPr/>
          </p:nvSpPr>
          <p:spPr>
            <a:xfrm>
              <a:off x="2702859" y="3841502"/>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0</a:t>
              </a:r>
              <a:endParaRPr lang="en-IN" sz="1400" dirty="0">
                <a:solidFill>
                  <a:schemeClr val="tx1"/>
                </a:solidFill>
              </a:endParaRPr>
            </a:p>
          </p:txBody>
        </p:sp>
      </p:grpSp>
      <p:sp>
        <p:nvSpPr>
          <p:cNvPr id="19" name="TextBox 18"/>
          <p:cNvSpPr txBox="1"/>
          <p:nvPr/>
        </p:nvSpPr>
        <p:spPr>
          <a:xfrm>
            <a:off x="3648218" y="4727605"/>
            <a:ext cx="954741" cy="309843"/>
          </a:xfrm>
          <a:prstGeom prst="rect">
            <a:avLst/>
          </a:prstGeom>
          <a:noFill/>
        </p:spPr>
        <p:txBody>
          <a:bodyPr wrap="square" rtlCol="0">
            <a:spAutoFit/>
          </a:bodyPr>
          <a:lstStyle/>
          <a:p>
            <a:r>
              <a:rPr lang="en-US" dirty="0"/>
              <a:t>CA </a:t>
            </a:r>
            <a:endParaRPr lang="en-IN" dirty="0"/>
          </a:p>
        </p:txBody>
      </p:sp>
      <p:cxnSp>
        <p:nvCxnSpPr>
          <p:cNvPr id="20" name="Straight Arrow Connector 19"/>
          <p:cNvCxnSpPr>
            <a:stCxn id="55" idx="2"/>
          </p:cNvCxnSpPr>
          <p:nvPr/>
        </p:nvCxnSpPr>
        <p:spPr>
          <a:xfrm flipH="1">
            <a:off x="3722177" y="2447906"/>
            <a:ext cx="1" cy="15350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318765" y="1587076"/>
            <a:ext cx="1048871" cy="258203"/>
          </a:xfrm>
          <a:prstGeom prst="rect">
            <a:avLst/>
          </a:prstGeom>
          <a:noFill/>
        </p:spPr>
        <p:txBody>
          <a:bodyPr wrap="square" rtlCol="0">
            <a:spAutoFit/>
          </a:bodyPr>
          <a:lstStyle/>
          <a:p>
            <a:r>
              <a:rPr lang="en-US" sz="1400" b="1" dirty="0"/>
              <a:t>CB obj4</a:t>
            </a:r>
            <a:endParaRPr lang="en-IN" sz="1400" b="1" dirty="0"/>
          </a:p>
        </p:txBody>
      </p:sp>
      <p:sp>
        <p:nvSpPr>
          <p:cNvPr id="22" name="Rectangle 21"/>
          <p:cNvSpPr/>
          <p:nvPr/>
        </p:nvSpPr>
        <p:spPr>
          <a:xfrm>
            <a:off x="1760162" y="5475033"/>
            <a:ext cx="2428870" cy="284022"/>
          </a:xfrm>
          <a:prstGeom prst="rect">
            <a:avLst/>
          </a:prstGeom>
          <a:solidFill>
            <a:schemeClr val="tx1"/>
          </a:solidFill>
        </p:spPr>
        <p:txBody>
          <a:bodyPr wrap="none">
            <a:spAutoFit/>
          </a:bodyPr>
          <a:lstStyle/>
          <a:p>
            <a:r>
              <a:rPr lang="en-IN" sz="1600" dirty="0">
                <a:solidFill>
                  <a:srgbClr val="4EC9B0"/>
                </a:solidFill>
                <a:latin typeface="Consolas" panose="020B0609020204030204" pitchFamily="49" charset="0"/>
              </a:rPr>
              <a:t>CB</a:t>
            </a:r>
            <a:r>
              <a:rPr lang="en-IN" sz="1600" dirty="0">
                <a:solidFill>
                  <a:srgbClr val="D4D4D4"/>
                </a:solidFill>
                <a:latin typeface="Consolas" panose="020B0609020204030204" pitchFamily="49" charset="0"/>
              </a:rPr>
              <a:t> </a:t>
            </a:r>
            <a:r>
              <a:rPr lang="en-IN" sz="1600" dirty="0">
                <a:solidFill>
                  <a:srgbClr val="9CDCFE"/>
                </a:solidFill>
                <a:latin typeface="Consolas" panose="020B0609020204030204" pitchFamily="49" charset="0"/>
              </a:rPr>
              <a:t>obj3</a:t>
            </a:r>
            <a:r>
              <a:rPr lang="en-IN" sz="1600" dirty="0">
                <a:solidFill>
                  <a:srgbClr val="D4D4D4"/>
                </a:solidFill>
                <a:latin typeface="Consolas" panose="020B0609020204030204" pitchFamily="49" charset="0"/>
              </a:rPr>
              <a:t>(</a:t>
            </a:r>
            <a:r>
              <a:rPr lang="en-IN" sz="1600" dirty="0">
                <a:solidFill>
                  <a:srgbClr val="B5CEA8"/>
                </a:solidFill>
                <a:latin typeface="Consolas" panose="020B0609020204030204" pitchFamily="49" charset="0"/>
              </a:rPr>
              <a:t>40</a:t>
            </a:r>
            <a:r>
              <a:rPr lang="en-IN" sz="1600" dirty="0">
                <a:solidFill>
                  <a:srgbClr val="D4D4D4"/>
                </a:solidFill>
                <a:latin typeface="Consolas" panose="020B0609020204030204" pitchFamily="49" charset="0"/>
              </a:rPr>
              <a:t>,</a:t>
            </a:r>
            <a:r>
              <a:rPr lang="en-IN" sz="1600" dirty="0">
                <a:solidFill>
                  <a:srgbClr val="B5CEA8"/>
                </a:solidFill>
                <a:latin typeface="Consolas" panose="020B0609020204030204" pitchFamily="49" charset="0"/>
              </a:rPr>
              <a:t>50</a:t>
            </a:r>
            <a:r>
              <a:rPr lang="en-IN" sz="1600" dirty="0">
                <a:solidFill>
                  <a:srgbClr val="D4D4D4"/>
                </a:solidFill>
                <a:latin typeface="Consolas" panose="020B0609020204030204" pitchFamily="49" charset="0"/>
              </a:rPr>
              <a:t>),</a:t>
            </a:r>
            <a:r>
              <a:rPr lang="en-IN" sz="1600" dirty="0">
                <a:solidFill>
                  <a:srgbClr val="9CDCFE"/>
                </a:solidFill>
                <a:latin typeface="Consolas" panose="020B0609020204030204" pitchFamily="49" charset="0"/>
              </a:rPr>
              <a:t>obj4</a:t>
            </a:r>
            <a:r>
              <a:rPr lang="en-IN" sz="1600" dirty="0">
                <a:solidFill>
                  <a:srgbClr val="D4D4D4"/>
                </a:solidFill>
                <a:latin typeface="Consolas" panose="020B0609020204030204" pitchFamily="49" charset="0"/>
              </a:rPr>
              <a:t>;</a:t>
            </a:r>
            <a:endParaRPr lang="en-IN" sz="1600" b="0" dirty="0">
              <a:solidFill>
                <a:srgbClr val="D4D4D4"/>
              </a:solidFill>
              <a:effectLst/>
              <a:latin typeface="Consolas" panose="020B0609020204030204" pitchFamily="49" charset="0"/>
            </a:endParaRPr>
          </a:p>
        </p:txBody>
      </p:sp>
      <p:cxnSp>
        <p:nvCxnSpPr>
          <p:cNvPr id="23" name="Straight Connector 22"/>
          <p:cNvCxnSpPr/>
          <p:nvPr/>
        </p:nvCxnSpPr>
        <p:spPr>
          <a:xfrm>
            <a:off x="4924434" y="1587076"/>
            <a:ext cx="13447" cy="524746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27812" y="1551188"/>
            <a:ext cx="1048871" cy="258203"/>
          </a:xfrm>
          <a:prstGeom prst="rect">
            <a:avLst/>
          </a:prstGeom>
          <a:noFill/>
        </p:spPr>
        <p:txBody>
          <a:bodyPr wrap="square" rtlCol="0">
            <a:spAutoFit/>
          </a:bodyPr>
          <a:lstStyle/>
          <a:p>
            <a:r>
              <a:rPr lang="en-US" sz="1400" b="1" dirty="0"/>
              <a:t>CB obj3</a:t>
            </a:r>
            <a:endParaRPr lang="en-IN" sz="1400" b="1" dirty="0"/>
          </a:p>
        </p:txBody>
      </p:sp>
      <p:grpSp>
        <p:nvGrpSpPr>
          <p:cNvPr id="25" name="Group 24"/>
          <p:cNvGrpSpPr/>
          <p:nvPr/>
        </p:nvGrpSpPr>
        <p:grpSpPr>
          <a:xfrm>
            <a:off x="5533683" y="1809391"/>
            <a:ext cx="806823" cy="579171"/>
            <a:chOff x="2178424" y="900953"/>
            <a:chExt cx="806823" cy="690371"/>
          </a:xfrm>
        </p:grpSpPr>
        <p:sp>
          <p:nvSpPr>
            <p:cNvPr id="48" name="Rectangle 47"/>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 p</a:t>
              </a:r>
              <a:endParaRPr lang="en-IN" dirty="0">
                <a:solidFill>
                  <a:schemeClr val="tx1"/>
                </a:solidFill>
              </a:endParaRPr>
            </a:p>
          </p:txBody>
        </p:sp>
        <p:sp>
          <p:nvSpPr>
            <p:cNvPr id="49" name="Rectangle 48"/>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nullptr</a:t>
              </a:r>
              <a:endParaRPr lang="en-IN" sz="1600" dirty="0">
                <a:solidFill>
                  <a:schemeClr val="tx1"/>
                </a:solidFill>
              </a:endParaRPr>
            </a:p>
          </p:txBody>
        </p:sp>
      </p:grpSp>
      <p:grpSp>
        <p:nvGrpSpPr>
          <p:cNvPr id="26" name="Group 25"/>
          <p:cNvGrpSpPr/>
          <p:nvPr/>
        </p:nvGrpSpPr>
        <p:grpSpPr>
          <a:xfrm>
            <a:off x="5533683" y="3923569"/>
            <a:ext cx="1048870" cy="709115"/>
            <a:chOff x="2178424" y="3421049"/>
            <a:chExt cx="1048870" cy="845263"/>
          </a:xfrm>
        </p:grpSpPr>
        <p:sp>
          <p:nvSpPr>
            <p:cNvPr id="44" name="Rectangle 43"/>
            <p:cNvSpPr/>
            <p:nvPr/>
          </p:nvSpPr>
          <p:spPr>
            <a:xfrm>
              <a:off x="2178424" y="3425406"/>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endParaRPr lang="en-IN" sz="1400" dirty="0">
                <a:solidFill>
                  <a:schemeClr val="tx1"/>
                </a:solidFill>
              </a:endParaRPr>
            </a:p>
          </p:txBody>
        </p:sp>
        <p:sp>
          <p:nvSpPr>
            <p:cNvPr id="45" name="Rectangle 44"/>
            <p:cNvSpPr/>
            <p:nvPr/>
          </p:nvSpPr>
          <p:spPr>
            <a:xfrm>
              <a:off x="2702859" y="3421049"/>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40</a:t>
              </a:r>
              <a:endParaRPr lang="en-IN" sz="1400" dirty="0">
                <a:solidFill>
                  <a:schemeClr val="tx1"/>
                </a:solidFill>
              </a:endParaRPr>
            </a:p>
          </p:txBody>
        </p:sp>
        <p:sp>
          <p:nvSpPr>
            <p:cNvPr id="46" name="Rectangle 45"/>
            <p:cNvSpPr/>
            <p:nvPr/>
          </p:nvSpPr>
          <p:spPr>
            <a:xfrm>
              <a:off x="2178424" y="3845859"/>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t>
              </a:r>
              <a:endParaRPr lang="en-IN" sz="1400" dirty="0">
                <a:solidFill>
                  <a:schemeClr val="tx1"/>
                </a:solidFill>
              </a:endParaRPr>
            </a:p>
          </p:txBody>
        </p:sp>
        <p:sp>
          <p:nvSpPr>
            <p:cNvPr id="47" name="Rectangle 46"/>
            <p:cNvSpPr/>
            <p:nvPr/>
          </p:nvSpPr>
          <p:spPr>
            <a:xfrm>
              <a:off x="2702859" y="3841502"/>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50</a:t>
              </a:r>
              <a:endParaRPr lang="en-IN" sz="1400" dirty="0">
                <a:solidFill>
                  <a:schemeClr val="tx1"/>
                </a:solidFill>
              </a:endParaRPr>
            </a:p>
          </p:txBody>
        </p:sp>
      </p:grpSp>
      <p:sp>
        <p:nvSpPr>
          <p:cNvPr id="27" name="TextBox 26"/>
          <p:cNvSpPr txBox="1"/>
          <p:nvPr/>
        </p:nvSpPr>
        <p:spPr>
          <a:xfrm>
            <a:off x="5863135" y="4668260"/>
            <a:ext cx="954741" cy="309843"/>
          </a:xfrm>
          <a:prstGeom prst="rect">
            <a:avLst/>
          </a:prstGeom>
          <a:noFill/>
        </p:spPr>
        <p:txBody>
          <a:bodyPr wrap="square" rtlCol="0">
            <a:spAutoFit/>
          </a:bodyPr>
          <a:lstStyle/>
          <a:p>
            <a:r>
              <a:rPr lang="en-US" dirty="0"/>
              <a:t>CA </a:t>
            </a:r>
            <a:endParaRPr lang="en-IN" dirty="0"/>
          </a:p>
        </p:txBody>
      </p:sp>
      <p:cxnSp>
        <p:nvCxnSpPr>
          <p:cNvPr id="28" name="Straight Arrow Connector 27"/>
          <p:cNvCxnSpPr>
            <a:stCxn id="49" idx="2"/>
          </p:cNvCxnSpPr>
          <p:nvPr/>
        </p:nvCxnSpPr>
        <p:spPr>
          <a:xfrm>
            <a:off x="5937095" y="2388562"/>
            <a:ext cx="0" cy="5703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7421739" y="1809391"/>
            <a:ext cx="806823" cy="579171"/>
            <a:chOff x="2178424" y="900953"/>
            <a:chExt cx="806823" cy="690371"/>
          </a:xfrm>
        </p:grpSpPr>
        <p:sp>
          <p:nvSpPr>
            <p:cNvPr id="42" name="Rectangle 41"/>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 p</a:t>
              </a:r>
              <a:endParaRPr lang="en-IN" dirty="0">
                <a:solidFill>
                  <a:schemeClr val="tx1"/>
                </a:solidFill>
              </a:endParaRPr>
            </a:p>
          </p:txBody>
        </p:sp>
        <p:sp>
          <p:nvSpPr>
            <p:cNvPr id="43" name="Rectangle 42"/>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t>
              </a:r>
              <a:endParaRPr lang="en-IN" sz="1600" dirty="0">
                <a:solidFill>
                  <a:schemeClr val="tx1"/>
                </a:solidFill>
              </a:endParaRPr>
            </a:p>
          </p:txBody>
        </p:sp>
      </p:grpSp>
      <p:grpSp>
        <p:nvGrpSpPr>
          <p:cNvPr id="30" name="Group 29"/>
          <p:cNvGrpSpPr/>
          <p:nvPr/>
        </p:nvGrpSpPr>
        <p:grpSpPr>
          <a:xfrm>
            <a:off x="7421739" y="3923569"/>
            <a:ext cx="1048870" cy="709115"/>
            <a:chOff x="2178424" y="3421049"/>
            <a:chExt cx="1048870" cy="845263"/>
          </a:xfrm>
        </p:grpSpPr>
        <p:sp>
          <p:nvSpPr>
            <p:cNvPr id="38" name="Rectangle 37"/>
            <p:cNvSpPr/>
            <p:nvPr/>
          </p:nvSpPr>
          <p:spPr>
            <a:xfrm>
              <a:off x="2178424" y="3425406"/>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endParaRPr lang="en-IN" sz="1400" dirty="0">
                <a:solidFill>
                  <a:schemeClr val="tx1"/>
                </a:solidFill>
              </a:endParaRPr>
            </a:p>
          </p:txBody>
        </p:sp>
        <p:sp>
          <p:nvSpPr>
            <p:cNvPr id="39" name="Rectangle 38"/>
            <p:cNvSpPr/>
            <p:nvPr/>
          </p:nvSpPr>
          <p:spPr>
            <a:xfrm>
              <a:off x="2702859" y="3421049"/>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40</a:t>
              </a:r>
              <a:endParaRPr lang="en-IN" sz="1400" dirty="0">
                <a:solidFill>
                  <a:schemeClr val="tx1"/>
                </a:solidFill>
              </a:endParaRPr>
            </a:p>
          </p:txBody>
        </p:sp>
        <p:sp>
          <p:nvSpPr>
            <p:cNvPr id="40" name="Rectangle 39"/>
            <p:cNvSpPr/>
            <p:nvPr/>
          </p:nvSpPr>
          <p:spPr>
            <a:xfrm>
              <a:off x="2178424" y="3845859"/>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t>
              </a:r>
              <a:endParaRPr lang="en-IN" sz="1400" dirty="0">
                <a:solidFill>
                  <a:schemeClr val="tx1"/>
                </a:solidFill>
              </a:endParaRPr>
            </a:p>
          </p:txBody>
        </p:sp>
        <p:sp>
          <p:nvSpPr>
            <p:cNvPr id="41" name="Rectangle 40"/>
            <p:cNvSpPr/>
            <p:nvPr/>
          </p:nvSpPr>
          <p:spPr>
            <a:xfrm>
              <a:off x="2702859" y="3841502"/>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50</a:t>
              </a:r>
              <a:endParaRPr lang="en-IN" sz="1400" dirty="0">
                <a:solidFill>
                  <a:schemeClr val="tx1"/>
                </a:solidFill>
              </a:endParaRPr>
            </a:p>
          </p:txBody>
        </p:sp>
      </p:grpSp>
      <p:sp>
        <p:nvSpPr>
          <p:cNvPr id="31" name="TextBox 30"/>
          <p:cNvSpPr txBox="1"/>
          <p:nvPr/>
        </p:nvSpPr>
        <p:spPr>
          <a:xfrm>
            <a:off x="7751191" y="4668260"/>
            <a:ext cx="954741" cy="309843"/>
          </a:xfrm>
          <a:prstGeom prst="rect">
            <a:avLst/>
          </a:prstGeom>
          <a:noFill/>
        </p:spPr>
        <p:txBody>
          <a:bodyPr wrap="square" rtlCol="0">
            <a:spAutoFit/>
          </a:bodyPr>
          <a:lstStyle/>
          <a:p>
            <a:r>
              <a:rPr lang="en-US" dirty="0"/>
              <a:t>CA </a:t>
            </a:r>
            <a:endParaRPr lang="en-IN" dirty="0"/>
          </a:p>
        </p:txBody>
      </p:sp>
      <p:sp>
        <p:nvSpPr>
          <p:cNvPr id="32" name="TextBox 31"/>
          <p:cNvSpPr txBox="1"/>
          <p:nvPr/>
        </p:nvSpPr>
        <p:spPr>
          <a:xfrm>
            <a:off x="7421738" y="1527731"/>
            <a:ext cx="1048871" cy="258203"/>
          </a:xfrm>
          <a:prstGeom prst="rect">
            <a:avLst/>
          </a:prstGeom>
          <a:noFill/>
        </p:spPr>
        <p:txBody>
          <a:bodyPr wrap="square" rtlCol="0">
            <a:spAutoFit/>
          </a:bodyPr>
          <a:lstStyle/>
          <a:p>
            <a:r>
              <a:rPr lang="en-US" sz="1400" b="1" dirty="0"/>
              <a:t>CB obj4</a:t>
            </a:r>
            <a:endParaRPr lang="en-IN" sz="1400" b="1" dirty="0"/>
          </a:p>
        </p:txBody>
      </p:sp>
      <p:sp>
        <p:nvSpPr>
          <p:cNvPr id="33" name="Multiply 32"/>
          <p:cNvSpPr/>
          <p:nvPr/>
        </p:nvSpPr>
        <p:spPr>
          <a:xfrm>
            <a:off x="7409224" y="3858054"/>
            <a:ext cx="940362" cy="88518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Multiply 33"/>
          <p:cNvSpPr/>
          <p:nvPr/>
        </p:nvSpPr>
        <p:spPr>
          <a:xfrm>
            <a:off x="5768751" y="2529098"/>
            <a:ext cx="346649" cy="32603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5" name="Straight Arrow Connector 34"/>
          <p:cNvCxnSpPr>
            <a:stCxn id="43" idx="2"/>
          </p:cNvCxnSpPr>
          <p:nvPr/>
        </p:nvCxnSpPr>
        <p:spPr>
          <a:xfrm flipH="1">
            <a:off x="6236423" y="2388562"/>
            <a:ext cx="1588728" cy="15350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687693" y="5377375"/>
            <a:ext cx="1957587" cy="309843"/>
          </a:xfrm>
          <a:prstGeom prst="rect">
            <a:avLst/>
          </a:prstGeom>
          <a:solidFill>
            <a:schemeClr val="tx1"/>
          </a:solidFill>
        </p:spPr>
        <p:txBody>
          <a:bodyPr wrap="none">
            <a:spAutoFit/>
          </a:bodyPr>
          <a:lstStyle/>
          <a:p>
            <a:r>
              <a:rPr lang="en-IN" dirty="0" err="1">
                <a:solidFill>
                  <a:srgbClr val="9CDCFE"/>
                </a:solidFill>
                <a:latin typeface="Consolas" panose="020B0609020204030204" pitchFamily="49" charset="0"/>
              </a:rPr>
              <a:t>x</a:t>
            </a:r>
            <a:r>
              <a:rPr lang="en-IN" dirty="0" err="1">
                <a:solidFill>
                  <a:srgbClr val="D4D4D4"/>
                </a:solidFill>
                <a:latin typeface="Consolas" panose="020B0609020204030204" pitchFamily="49" charset="0"/>
              </a:rPr>
              <a:t>.</a:t>
            </a:r>
            <a:r>
              <a:rPr lang="en-IN" dirty="0" err="1">
                <a:solidFill>
                  <a:srgbClr val="9CDCFE"/>
                </a:solidFill>
                <a:latin typeface="Consolas" panose="020B0609020204030204" pitchFamily="49" charset="0"/>
              </a:rPr>
              <a:t>p</a:t>
            </a:r>
            <a:r>
              <a:rPr lang="en-IN" dirty="0">
                <a:solidFill>
                  <a:srgbClr val="D4D4D4"/>
                </a:solidFill>
                <a:latin typeface="Consolas" panose="020B0609020204030204" pitchFamily="49" charset="0"/>
              </a:rPr>
              <a:t> = </a:t>
            </a:r>
            <a:r>
              <a:rPr lang="en-IN" dirty="0" err="1">
                <a:solidFill>
                  <a:srgbClr val="569CD6"/>
                </a:solidFill>
                <a:latin typeface="Consolas" panose="020B0609020204030204" pitchFamily="49" charset="0"/>
              </a:rPr>
              <a:t>nullptr</a:t>
            </a:r>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37" name="Rectangle 36"/>
          <p:cNvSpPr/>
          <p:nvPr/>
        </p:nvSpPr>
        <p:spPr>
          <a:xfrm>
            <a:off x="5455905" y="1262259"/>
            <a:ext cx="3097323" cy="309843"/>
          </a:xfrm>
          <a:prstGeom prst="rect">
            <a:avLst/>
          </a:prstGeom>
          <a:solidFill>
            <a:schemeClr val="tx1"/>
          </a:solidFill>
        </p:spPr>
        <p:txBody>
          <a:bodyPr wrap="none">
            <a:spAutoFit/>
          </a:bodyPr>
          <a:lstStyle/>
          <a:p>
            <a:r>
              <a:rPr lang="en-IN" dirty="0">
                <a:solidFill>
                  <a:srgbClr val="9CDCFE"/>
                </a:solidFill>
                <a:latin typeface="Consolas" panose="020B0609020204030204" pitchFamily="49" charset="0"/>
              </a:rPr>
              <a:t>obj4</a:t>
            </a:r>
            <a:r>
              <a:rPr lang="en-IN" dirty="0">
                <a:solidFill>
                  <a:srgbClr val="D4D4D4"/>
                </a:solidFill>
                <a:latin typeface="Consolas" panose="020B0609020204030204" pitchFamily="49" charset="0"/>
              </a:rPr>
              <a:t> </a:t>
            </a:r>
            <a:r>
              <a:rPr lang="en-IN" dirty="0">
                <a:solidFill>
                  <a:srgbClr val="DCDCAA"/>
                </a:solidFill>
                <a:latin typeface="Consolas" panose="020B0609020204030204" pitchFamily="49" charset="0"/>
              </a:rPr>
              <a:t>=</a:t>
            </a:r>
            <a:r>
              <a:rPr lang="en-IN" dirty="0">
                <a:solidFill>
                  <a:srgbClr val="D4D4D4"/>
                </a:solidFill>
                <a:latin typeface="Consolas" panose="020B0609020204030204" pitchFamily="49" charset="0"/>
              </a:rPr>
              <a:t> </a:t>
            </a:r>
            <a:r>
              <a:rPr lang="en-IN" dirty="0" err="1">
                <a:solidFill>
                  <a:srgbClr val="4EC9B0"/>
                </a:solidFill>
                <a:latin typeface="Consolas" panose="020B0609020204030204" pitchFamily="49" charset="0"/>
              </a:rPr>
              <a:t>std</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move</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obj3</a:t>
            </a:r>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3" name="Footer Placeholder 2"/>
          <p:cNvSpPr>
            <a:spLocks noGrp="1"/>
          </p:cNvSpPr>
          <p:nvPr>
            <p:ph type="ftr" sz="quarter" idx="11"/>
          </p:nvPr>
        </p:nvSpPr>
        <p:spPr/>
        <p:txBody>
          <a:bodyPr/>
          <a:lstStyle/>
          <a:p>
            <a:r>
              <a:rPr lang="en-IN"/>
              <a:t>Trainer: A.M.P.Ganesh Prabhu [ampganeshprabhu@gmail.com]</a:t>
            </a:r>
            <a:endParaRPr lang="en-IN" dirty="0"/>
          </a:p>
        </p:txBody>
      </p:sp>
      <p:sp>
        <p:nvSpPr>
          <p:cNvPr id="62" name="Slide Number Placeholder 61"/>
          <p:cNvSpPr>
            <a:spLocks noGrp="1"/>
          </p:cNvSpPr>
          <p:nvPr>
            <p:ph type="sldNum" sz="quarter" idx="12"/>
          </p:nvPr>
        </p:nvSpPr>
        <p:spPr/>
        <p:txBody>
          <a:bodyPr/>
          <a:lstStyle/>
          <a:p>
            <a:fld id="{7509ABCF-EDCD-42B9-93A2-561EE76D5884}" type="slidenum">
              <a:rPr lang="en-IN" smtClean="0"/>
              <a:pPr/>
              <a:t>44</a:t>
            </a:fld>
            <a:endParaRPr lang="en-IN"/>
          </a:p>
        </p:txBody>
      </p:sp>
    </p:spTree>
    <p:extLst>
      <p:ext uri="{BB962C8B-B14F-4D97-AF65-F5344CB8AC3E}">
        <p14:creationId xmlns:p14="http://schemas.microsoft.com/office/powerpoint/2010/main" val="34393244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34725"/>
            <a:ext cx="9144000" cy="6168332"/>
            <a:chOff x="0" y="34725"/>
            <a:chExt cx="9144000" cy="6168332"/>
          </a:xfrm>
        </p:grpSpPr>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6"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a:t>TEMPLATE FEATURES OVERVIEW</a:t>
              </a:r>
            </a:p>
          </p:txBody>
        </p:sp>
        <p:sp>
          <p:nvSpPr>
            <p:cNvPr id="7" name="TextBox 6"/>
            <p:cNvSpPr txBox="1"/>
            <p:nvPr/>
          </p:nvSpPr>
          <p:spPr>
            <a:xfrm>
              <a:off x="323528" y="1124744"/>
              <a:ext cx="8640960" cy="5078313"/>
            </a:xfrm>
            <a:prstGeom prst="rect">
              <a:avLst/>
            </a:prstGeom>
            <a:noFill/>
          </p:spPr>
          <p:txBody>
            <a:bodyPr wrap="square" rtlCol="0">
              <a:spAutoFit/>
            </a:bodyPr>
            <a:lstStyle/>
            <a:p>
              <a:r>
                <a:rPr lang="en-US" b="1" dirty="0"/>
                <a:t>VARIADIC TEMPLATES:</a:t>
              </a:r>
            </a:p>
            <a:p>
              <a:r>
                <a:rPr lang="en-US" dirty="0"/>
                <a:t>These are templates that allow a template to take arbitrary number of arguments.</a:t>
              </a:r>
            </a:p>
            <a:p>
              <a:r>
                <a:rPr lang="en-US" dirty="0"/>
                <a:t>	- Very useful as they perform type computation at compile-time</a:t>
              </a:r>
            </a:p>
            <a:p>
              <a:r>
                <a:rPr lang="en-US" dirty="0"/>
                <a:t>	- They help in implementing type safe functions with arbitrary no. of arguments.</a:t>
              </a:r>
            </a:p>
            <a:p>
              <a:r>
                <a:rPr lang="en-US" dirty="0"/>
                <a:t>	- Help perform argument forwarding.</a:t>
              </a:r>
            </a:p>
            <a:p>
              <a:r>
                <a:rPr lang="en-IN" b="1" dirty="0"/>
                <a:t>Syntax :-</a:t>
              </a:r>
            </a:p>
            <a:p>
              <a:pPr algn="just"/>
              <a:r>
                <a:rPr lang="en-IN" dirty="0"/>
                <a:t>An ellipsis is used in two ways by </a:t>
              </a:r>
              <a:r>
                <a:rPr lang="en-IN" dirty="0" err="1"/>
                <a:t>variadic</a:t>
              </a:r>
              <a:r>
                <a:rPr lang="en-IN" dirty="0"/>
                <a:t> templates. To the left of the parameter name, it signifies a parameter pack, and to the right of the parameter name, it expands the parameter packs into separate names. </a:t>
              </a:r>
            </a:p>
            <a:p>
              <a:endParaRPr lang="en-IN" dirty="0"/>
            </a:p>
            <a:p>
              <a:r>
                <a:rPr lang="en-IN" i="1" dirty="0"/>
                <a:t>Here's a basic example of </a:t>
              </a:r>
              <a:r>
                <a:rPr lang="en-IN" i="1" dirty="0" err="1"/>
                <a:t>variadic</a:t>
              </a:r>
              <a:r>
                <a:rPr lang="en-IN" i="1" dirty="0"/>
                <a:t> template class definition syntax:</a:t>
              </a:r>
            </a:p>
            <a:p>
              <a:endParaRPr lang="en-IN" i="1" dirty="0"/>
            </a:p>
            <a:p>
              <a:r>
                <a:rPr lang="en-IN" b="1" dirty="0">
                  <a:solidFill>
                    <a:srgbClr val="0000FF"/>
                  </a:solidFill>
                  <a:latin typeface="Courier New" pitchFamily="49" charset="0"/>
                  <a:cs typeface="Courier New" pitchFamily="49" charset="0"/>
                </a:rPr>
                <a:t>template</a:t>
              </a:r>
              <a:r>
                <a:rPr lang="en-IN" b="1" dirty="0">
                  <a:latin typeface="Courier New" pitchFamily="49" charset="0"/>
                  <a:cs typeface="Courier New" pitchFamily="49" charset="0"/>
                </a:rPr>
                <a:t>&lt;</a:t>
              </a:r>
              <a:r>
                <a:rPr lang="en-IN" b="1" dirty="0" err="1">
                  <a:solidFill>
                    <a:srgbClr val="0000FF"/>
                  </a:solidFill>
                  <a:latin typeface="Courier New" pitchFamily="49" charset="0"/>
                  <a:cs typeface="Courier New" pitchFamily="49" charset="0"/>
                </a:rPr>
                <a:t>typename</a:t>
              </a:r>
              <a:r>
                <a:rPr lang="en-IN" b="1" dirty="0">
                  <a:latin typeface="Courier New" pitchFamily="49" charset="0"/>
                  <a:cs typeface="Courier New" pitchFamily="49" charset="0"/>
                </a:rPr>
                <a:t>...  Arguments&gt; </a:t>
              </a:r>
              <a:r>
                <a:rPr lang="en-IN" b="1" dirty="0">
                  <a:solidFill>
                    <a:srgbClr val="0000FF"/>
                  </a:solidFill>
                  <a:latin typeface="Courier New" pitchFamily="49" charset="0"/>
                  <a:cs typeface="Courier New" pitchFamily="49" charset="0"/>
                </a:rPr>
                <a:t>class</a:t>
              </a:r>
              <a:r>
                <a:rPr lang="en-IN" b="1" dirty="0">
                  <a:latin typeface="Courier New" pitchFamily="49" charset="0"/>
                  <a:cs typeface="Courier New" pitchFamily="49" charset="0"/>
                </a:rPr>
                <a:t> </a:t>
              </a:r>
              <a:r>
                <a:rPr lang="en-IN" b="1" dirty="0" err="1">
                  <a:latin typeface="Courier New" pitchFamily="49" charset="0"/>
                  <a:cs typeface="Courier New" pitchFamily="49" charset="0"/>
                </a:rPr>
                <a:t>classname</a:t>
              </a:r>
              <a:r>
                <a:rPr lang="en-IN" b="1" dirty="0">
                  <a:latin typeface="Courier New" pitchFamily="49" charset="0"/>
                  <a:cs typeface="Courier New" pitchFamily="49" charset="0"/>
                </a:rPr>
                <a:t>;</a:t>
              </a:r>
            </a:p>
            <a:p>
              <a:r>
                <a:rPr lang="en-US" dirty="0">
                  <a:latin typeface="Courier New" pitchFamily="49" charset="0"/>
                  <a:cs typeface="Courier New" pitchFamily="49" charset="0"/>
                </a:rPr>
                <a:t>                    (OR)</a:t>
              </a:r>
            </a:p>
            <a:p>
              <a:r>
                <a:rPr lang="en-IN" b="1" dirty="0">
                  <a:solidFill>
                    <a:srgbClr val="0000FF"/>
                  </a:solidFill>
                  <a:latin typeface="Courier New" pitchFamily="49" charset="0"/>
                  <a:cs typeface="Courier New" pitchFamily="49" charset="0"/>
                </a:rPr>
                <a:t>template</a:t>
              </a:r>
              <a:r>
                <a:rPr lang="en-IN" b="1" dirty="0">
                  <a:latin typeface="Courier New" pitchFamily="49" charset="0"/>
                  <a:cs typeface="Courier New" pitchFamily="49" charset="0"/>
                </a:rPr>
                <a:t>&lt;</a:t>
              </a:r>
              <a:r>
                <a:rPr lang="en-IN" b="1" dirty="0" err="1">
                  <a:solidFill>
                    <a:srgbClr val="0000FF"/>
                  </a:solidFill>
                  <a:latin typeface="Courier New" pitchFamily="49" charset="0"/>
                  <a:cs typeface="Courier New" pitchFamily="49" charset="0"/>
                </a:rPr>
                <a:t>typename</a:t>
              </a:r>
              <a:r>
                <a:rPr lang="en-IN" b="1" dirty="0">
                  <a:solidFill>
                    <a:srgbClr val="0000FF"/>
                  </a:solidFill>
                  <a:latin typeface="Courier New" pitchFamily="49" charset="0"/>
                  <a:cs typeface="Courier New" pitchFamily="49" charset="0"/>
                </a:rPr>
                <a:t>  </a:t>
              </a:r>
              <a:r>
                <a:rPr lang="en-IN" b="1" dirty="0">
                  <a:latin typeface="Courier New" pitchFamily="49" charset="0"/>
                  <a:cs typeface="Courier New" pitchFamily="49" charset="0"/>
                </a:rPr>
                <a:t>...Arguments&gt; </a:t>
              </a:r>
              <a:r>
                <a:rPr lang="en-IN" b="1" dirty="0">
                  <a:solidFill>
                    <a:srgbClr val="0000FF"/>
                  </a:solidFill>
                  <a:latin typeface="Courier New" pitchFamily="49" charset="0"/>
                  <a:cs typeface="Courier New" pitchFamily="49" charset="0"/>
                </a:rPr>
                <a:t>class</a:t>
              </a:r>
              <a:r>
                <a:rPr lang="en-IN" b="1" dirty="0">
                  <a:latin typeface="Courier New" pitchFamily="49" charset="0"/>
                  <a:cs typeface="Courier New" pitchFamily="49" charset="0"/>
                </a:rPr>
                <a:t> </a:t>
              </a:r>
              <a:r>
                <a:rPr lang="en-IN" b="1" dirty="0" err="1">
                  <a:latin typeface="Courier New" pitchFamily="49" charset="0"/>
                  <a:cs typeface="Courier New" pitchFamily="49" charset="0"/>
                </a:rPr>
                <a:t>classname</a:t>
              </a:r>
              <a:r>
                <a:rPr lang="en-IN" b="1" dirty="0">
                  <a:latin typeface="Courier New" pitchFamily="49" charset="0"/>
                  <a:cs typeface="Courier New" pitchFamily="49" charset="0"/>
                </a:rPr>
                <a:t>;</a:t>
              </a:r>
            </a:p>
            <a:p>
              <a:r>
                <a:rPr lang="en-US" dirty="0">
                  <a:latin typeface="Courier New" pitchFamily="49" charset="0"/>
                  <a:cs typeface="Courier New" pitchFamily="49" charset="0"/>
                </a:rPr>
                <a:t>                    (OR)</a:t>
              </a:r>
            </a:p>
            <a:p>
              <a:r>
                <a:rPr lang="en-IN" b="1" dirty="0">
                  <a:solidFill>
                    <a:srgbClr val="0000FF"/>
                  </a:solidFill>
                  <a:latin typeface="Courier New" pitchFamily="49" charset="0"/>
                  <a:cs typeface="Courier New" pitchFamily="49" charset="0"/>
                </a:rPr>
                <a:t>template</a:t>
              </a:r>
              <a:r>
                <a:rPr lang="en-IN" b="1" dirty="0">
                  <a:latin typeface="Courier New" pitchFamily="49" charset="0"/>
                  <a:cs typeface="Courier New" pitchFamily="49" charset="0"/>
                </a:rPr>
                <a:t>&lt;</a:t>
              </a:r>
              <a:r>
                <a:rPr lang="en-IN" b="1" dirty="0" err="1">
                  <a:solidFill>
                    <a:srgbClr val="0000FF"/>
                  </a:solidFill>
                  <a:latin typeface="Courier New" pitchFamily="49" charset="0"/>
                  <a:cs typeface="Courier New" pitchFamily="49" charset="0"/>
                </a:rPr>
                <a:t>typename</a:t>
              </a:r>
              <a:r>
                <a:rPr lang="en-IN" b="1" dirty="0">
                  <a:solidFill>
                    <a:srgbClr val="0000FF"/>
                  </a:solidFill>
                  <a:latin typeface="Courier New" pitchFamily="49" charset="0"/>
                  <a:cs typeface="Courier New" pitchFamily="49" charset="0"/>
                </a:rPr>
                <a:t>  </a:t>
              </a:r>
              <a:r>
                <a:rPr lang="en-IN" b="1" dirty="0">
                  <a:latin typeface="Courier New" pitchFamily="49" charset="0"/>
                  <a:cs typeface="Courier New" pitchFamily="49" charset="0"/>
                </a:rPr>
                <a:t>...  Arguments&gt; </a:t>
              </a:r>
              <a:r>
                <a:rPr lang="en-IN" b="1" dirty="0">
                  <a:solidFill>
                    <a:srgbClr val="0000FF"/>
                  </a:solidFill>
                  <a:latin typeface="Courier New" pitchFamily="49" charset="0"/>
                  <a:cs typeface="Courier New" pitchFamily="49" charset="0"/>
                </a:rPr>
                <a:t>class</a:t>
              </a:r>
              <a:r>
                <a:rPr lang="en-IN" b="1" dirty="0">
                  <a:latin typeface="Courier New" pitchFamily="49" charset="0"/>
                  <a:cs typeface="Courier New" pitchFamily="49" charset="0"/>
                </a:rPr>
                <a:t> </a:t>
              </a:r>
              <a:r>
                <a:rPr lang="en-IN" b="1" dirty="0" err="1">
                  <a:latin typeface="Courier New" pitchFamily="49" charset="0"/>
                  <a:cs typeface="Courier New" pitchFamily="49" charset="0"/>
                </a:rPr>
                <a:t>classname</a:t>
              </a:r>
              <a:r>
                <a:rPr lang="en-IN" b="1" dirty="0">
                  <a:latin typeface="Courier New" pitchFamily="49" charset="0"/>
                  <a:cs typeface="Courier New" pitchFamily="49" charset="0"/>
                </a:rPr>
                <a:t>;</a:t>
              </a:r>
              <a:endParaRPr lang="en-US" b="1" dirty="0"/>
            </a:p>
            <a:p>
              <a:endParaRPr lang="en-IN" dirty="0"/>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45</a:t>
            </a:fld>
            <a:endParaRPr lang="en-I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24104"/>
            <a:ext cx="9144000" cy="6088356"/>
            <a:chOff x="0" y="24104"/>
            <a:chExt cx="9144000" cy="6088356"/>
          </a:xfrm>
        </p:grpSpPr>
        <p:sp>
          <p:nvSpPr>
            <p:cNvPr id="5" name="Rounded Rectangular Callout 4"/>
            <p:cNvSpPr/>
            <p:nvPr/>
          </p:nvSpPr>
          <p:spPr>
            <a:xfrm>
              <a:off x="3851920" y="1196752"/>
              <a:ext cx="2232248" cy="468632"/>
            </a:xfrm>
            <a:prstGeom prst="wedgeRoundRectCallout">
              <a:avLst>
                <a:gd name="adj1" fmla="val -63429"/>
                <a:gd name="adj2" fmla="val 95879"/>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Arguments is template parameter pack</a:t>
              </a:r>
            </a:p>
          </p:txBody>
        </p:sp>
        <p:sp>
          <p:nvSpPr>
            <p:cNvPr id="6" name="Rounded Rectangular Callout 5"/>
            <p:cNvSpPr/>
            <p:nvPr/>
          </p:nvSpPr>
          <p:spPr>
            <a:xfrm>
              <a:off x="5004048" y="4509120"/>
              <a:ext cx="2232248" cy="432048"/>
            </a:xfrm>
            <a:prstGeom prst="wedgeRoundRectCallout">
              <a:avLst>
                <a:gd name="adj1" fmla="val -99957"/>
                <a:gd name="adj2" fmla="val -10248"/>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err="1"/>
                <a:t>args</a:t>
              </a:r>
              <a:r>
                <a:rPr lang="en-US" sz="1400" dirty="0"/>
                <a:t> is function template parameter pack</a:t>
              </a:r>
            </a:p>
          </p:txBody>
        </p:sp>
        <p:sp>
          <p:nvSpPr>
            <p:cNvPr id="7" name="Snip and Round Single Corner Rectangle 6"/>
            <p:cNvSpPr/>
            <p:nvPr/>
          </p:nvSpPr>
          <p:spPr>
            <a:xfrm>
              <a:off x="28136" y="24104"/>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8"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a:t>TEMPLATE FEATURES OVERVIEW</a:t>
              </a:r>
            </a:p>
          </p:txBody>
        </p:sp>
        <p:sp>
          <p:nvSpPr>
            <p:cNvPr id="9" name="Rectangle 8"/>
            <p:cNvSpPr/>
            <p:nvPr/>
          </p:nvSpPr>
          <p:spPr>
            <a:xfrm>
              <a:off x="323528" y="1844824"/>
              <a:ext cx="7416824" cy="738664"/>
            </a:xfrm>
            <a:prstGeom prst="rect">
              <a:avLst/>
            </a:prstGeom>
          </p:spPr>
          <p:txBody>
            <a:bodyPr wrap="square">
              <a:spAutoFit/>
            </a:bodyPr>
            <a:lstStyle/>
            <a:p>
              <a:r>
                <a:rPr lang="en-IN" sz="1400" b="1" dirty="0">
                  <a:solidFill>
                    <a:srgbClr val="0000FF"/>
                  </a:solidFill>
                  <a:latin typeface="Courier New" pitchFamily="49" charset="0"/>
                  <a:cs typeface="Courier New" pitchFamily="49" charset="0"/>
                </a:rPr>
                <a:t>template</a:t>
              </a:r>
              <a:r>
                <a:rPr lang="en-IN" sz="1400" b="1" dirty="0">
                  <a:latin typeface="Courier New" pitchFamily="49" charset="0"/>
                  <a:cs typeface="Courier New" pitchFamily="49" charset="0"/>
                </a:rPr>
                <a:t>&lt;</a:t>
              </a:r>
              <a:r>
                <a:rPr lang="en-IN" sz="1400" b="1" dirty="0" err="1">
                  <a:solidFill>
                    <a:srgbClr val="0000FF"/>
                  </a:solidFill>
                  <a:latin typeface="Courier New" pitchFamily="49" charset="0"/>
                  <a:cs typeface="Courier New" pitchFamily="49" charset="0"/>
                </a:rPr>
                <a:t>typename</a:t>
              </a:r>
              <a:r>
                <a:rPr lang="en-IN" sz="1400" b="1" dirty="0">
                  <a:latin typeface="Courier New" pitchFamily="49" charset="0"/>
                  <a:cs typeface="Courier New" pitchFamily="49" charset="0"/>
                </a:rPr>
                <a:t>...  Arguments&gt; </a:t>
              </a:r>
              <a:r>
                <a:rPr lang="en-IN" sz="1400" b="1" dirty="0">
                  <a:solidFill>
                    <a:srgbClr val="0000FF"/>
                  </a:solidFill>
                  <a:latin typeface="Courier New" pitchFamily="49" charset="0"/>
                  <a:cs typeface="Courier New" pitchFamily="49" charset="0"/>
                </a:rPr>
                <a:t>class</a:t>
              </a:r>
              <a:r>
                <a:rPr lang="en-IN" sz="1400" b="1" dirty="0">
                  <a:latin typeface="Courier New" pitchFamily="49" charset="0"/>
                  <a:cs typeface="Courier New" pitchFamily="49" charset="0"/>
                </a:rPr>
                <a:t> </a:t>
              </a:r>
              <a:r>
                <a:rPr lang="en-IN" sz="1400" b="1" dirty="0" err="1">
                  <a:latin typeface="Courier New" pitchFamily="49" charset="0"/>
                  <a:cs typeface="Courier New" pitchFamily="49" charset="0"/>
                </a:rPr>
                <a:t>classname</a:t>
              </a:r>
              <a:endParaRPr lang="en-IN" sz="1400" b="1" dirty="0">
                <a:latin typeface="Courier New" pitchFamily="49" charset="0"/>
                <a:cs typeface="Courier New" pitchFamily="49" charset="0"/>
              </a:endParaRPr>
            </a:p>
            <a:p>
              <a:r>
                <a:rPr lang="en-US" sz="1400" b="1" dirty="0">
                  <a:latin typeface="Courier New" pitchFamily="49" charset="0"/>
                  <a:cs typeface="Courier New" pitchFamily="49" charset="0"/>
                </a:rPr>
                <a:t>{</a:t>
              </a:r>
            </a:p>
            <a:p>
              <a:r>
                <a:rPr lang="en-US" sz="1400" b="1" dirty="0">
                  <a:latin typeface="Courier New" pitchFamily="49" charset="0"/>
                  <a:cs typeface="Courier New" pitchFamily="49" charset="0"/>
                </a:rPr>
                <a:t>};</a:t>
              </a:r>
              <a:endParaRPr lang="en-IN" sz="1400" b="1" dirty="0">
                <a:latin typeface="Courier New" pitchFamily="49" charset="0"/>
                <a:cs typeface="Courier New" pitchFamily="49" charset="0"/>
              </a:endParaRPr>
            </a:p>
          </p:txBody>
        </p:sp>
        <p:sp>
          <p:nvSpPr>
            <p:cNvPr id="10" name="TextBox 9"/>
            <p:cNvSpPr txBox="1"/>
            <p:nvPr/>
          </p:nvSpPr>
          <p:spPr>
            <a:xfrm>
              <a:off x="611560" y="1124744"/>
              <a:ext cx="4392488" cy="369332"/>
            </a:xfrm>
            <a:prstGeom prst="rect">
              <a:avLst/>
            </a:prstGeom>
            <a:noFill/>
          </p:spPr>
          <p:txBody>
            <a:bodyPr wrap="square" rtlCol="0">
              <a:spAutoFit/>
            </a:bodyPr>
            <a:lstStyle/>
            <a:p>
              <a:r>
                <a:rPr lang="en-US" dirty="0"/>
                <a:t>A variadic class template:-</a:t>
              </a:r>
              <a:endParaRPr lang="en-IN" dirty="0"/>
            </a:p>
          </p:txBody>
        </p:sp>
        <p:sp>
          <p:nvSpPr>
            <p:cNvPr id="11" name="TextBox 10"/>
            <p:cNvSpPr txBox="1"/>
            <p:nvPr/>
          </p:nvSpPr>
          <p:spPr>
            <a:xfrm>
              <a:off x="395536" y="2780928"/>
              <a:ext cx="8144281" cy="369332"/>
            </a:xfrm>
            <a:prstGeom prst="rect">
              <a:avLst/>
            </a:prstGeom>
            <a:noFill/>
          </p:spPr>
          <p:txBody>
            <a:bodyPr wrap="none" rtlCol="0">
              <a:spAutoFit/>
            </a:bodyPr>
            <a:lstStyle/>
            <a:p>
              <a:r>
                <a:rPr lang="en-IN" dirty="0"/>
                <a:t>By using a </a:t>
              </a:r>
              <a:r>
                <a:rPr lang="en-IN" dirty="0" err="1"/>
                <a:t>variadic</a:t>
              </a:r>
              <a:r>
                <a:rPr lang="en-IN" dirty="0"/>
                <a:t> template class definition, you may require at least one parameter:</a:t>
              </a:r>
            </a:p>
          </p:txBody>
        </p:sp>
        <p:sp>
          <p:nvSpPr>
            <p:cNvPr id="12" name="Rectangle 11"/>
            <p:cNvSpPr/>
            <p:nvPr/>
          </p:nvSpPr>
          <p:spPr>
            <a:xfrm>
              <a:off x="467544" y="3212976"/>
              <a:ext cx="7416824" cy="738664"/>
            </a:xfrm>
            <a:prstGeom prst="rect">
              <a:avLst/>
            </a:prstGeom>
          </p:spPr>
          <p:txBody>
            <a:bodyPr wrap="square">
              <a:spAutoFit/>
            </a:bodyPr>
            <a:lstStyle/>
            <a:p>
              <a:r>
                <a:rPr lang="en-IN" sz="1400" b="1" dirty="0">
                  <a:solidFill>
                    <a:srgbClr val="0000FF"/>
                  </a:solidFill>
                  <a:latin typeface="Courier New" pitchFamily="49" charset="0"/>
                  <a:cs typeface="Courier New" pitchFamily="49" charset="0"/>
                </a:rPr>
                <a:t>template</a:t>
              </a:r>
              <a:r>
                <a:rPr lang="en-IN" sz="1400" b="1" dirty="0">
                  <a:latin typeface="Courier New" pitchFamily="49" charset="0"/>
                  <a:cs typeface="Courier New" pitchFamily="49" charset="0"/>
                </a:rPr>
                <a:t>&lt;</a:t>
              </a:r>
              <a:r>
                <a:rPr lang="en-IN" sz="1400" b="1" dirty="0" err="1">
                  <a:solidFill>
                    <a:srgbClr val="0000FF"/>
                  </a:solidFill>
                  <a:latin typeface="Courier New" pitchFamily="49" charset="0"/>
                  <a:cs typeface="Courier New" pitchFamily="49" charset="0"/>
                </a:rPr>
                <a:t>typename</a:t>
              </a:r>
              <a:r>
                <a:rPr lang="en-IN" sz="1400" b="1" dirty="0">
                  <a:latin typeface="Courier New" pitchFamily="49" charset="0"/>
                  <a:cs typeface="Courier New" pitchFamily="49" charset="0"/>
                </a:rPr>
                <a:t> T1, </a:t>
              </a:r>
              <a:r>
                <a:rPr lang="en-IN" sz="1400" b="1" dirty="0" err="1">
                  <a:solidFill>
                    <a:srgbClr val="0000FF"/>
                  </a:solidFill>
                  <a:latin typeface="Courier New" pitchFamily="49" charset="0"/>
                  <a:cs typeface="Courier New" pitchFamily="49" charset="0"/>
                </a:rPr>
                <a:t>typename</a:t>
              </a:r>
              <a:r>
                <a:rPr lang="en-IN" sz="1400" b="1" dirty="0">
                  <a:latin typeface="Courier New" pitchFamily="49" charset="0"/>
                  <a:cs typeface="Courier New" pitchFamily="49" charset="0"/>
                </a:rPr>
                <a:t>...  Arguments&gt; </a:t>
              </a:r>
              <a:r>
                <a:rPr lang="en-IN" sz="1400" b="1" dirty="0">
                  <a:solidFill>
                    <a:srgbClr val="0000FF"/>
                  </a:solidFill>
                  <a:latin typeface="Courier New" pitchFamily="49" charset="0"/>
                  <a:cs typeface="Courier New" pitchFamily="49" charset="0"/>
                </a:rPr>
                <a:t>class</a:t>
              </a:r>
              <a:r>
                <a:rPr lang="en-IN" sz="1400" b="1" dirty="0">
                  <a:latin typeface="Courier New" pitchFamily="49" charset="0"/>
                  <a:cs typeface="Courier New" pitchFamily="49" charset="0"/>
                </a:rPr>
                <a:t> </a:t>
              </a:r>
              <a:r>
                <a:rPr lang="en-IN" sz="1400" b="1" dirty="0" err="1">
                  <a:latin typeface="Courier New" pitchFamily="49" charset="0"/>
                  <a:cs typeface="Courier New" pitchFamily="49" charset="0"/>
                </a:rPr>
                <a:t>classname</a:t>
              </a:r>
              <a:endParaRPr lang="en-IN" sz="1400" b="1" dirty="0">
                <a:latin typeface="Courier New" pitchFamily="49" charset="0"/>
                <a:cs typeface="Courier New" pitchFamily="49" charset="0"/>
              </a:endParaRPr>
            </a:p>
            <a:p>
              <a:r>
                <a:rPr lang="en-US" sz="1400" b="1" dirty="0">
                  <a:latin typeface="Courier New" pitchFamily="49" charset="0"/>
                  <a:cs typeface="Courier New" pitchFamily="49" charset="0"/>
                </a:rPr>
                <a:t>{</a:t>
              </a:r>
            </a:p>
            <a:p>
              <a:r>
                <a:rPr lang="en-US" sz="1400" b="1" dirty="0">
                  <a:latin typeface="Courier New" pitchFamily="49" charset="0"/>
                  <a:cs typeface="Courier New" pitchFamily="49" charset="0"/>
                </a:rPr>
                <a:t>};</a:t>
              </a:r>
              <a:endParaRPr lang="en-IN" sz="1400" b="1" dirty="0">
                <a:latin typeface="Courier New" pitchFamily="49" charset="0"/>
                <a:cs typeface="Courier New" pitchFamily="49" charset="0"/>
              </a:endParaRPr>
            </a:p>
          </p:txBody>
        </p:sp>
        <p:sp>
          <p:nvSpPr>
            <p:cNvPr id="13" name="Rectangle 12"/>
            <p:cNvSpPr/>
            <p:nvPr/>
          </p:nvSpPr>
          <p:spPr>
            <a:xfrm>
              <a:off x="539552" y="3933056"/>
              <a:ext cx="8136904" cy="369332"/>
            </a:xfrm>
            <a:prstGeom prst="rect">
              <a:avLst/>
            </a:prstGeom>
          </p:spPr>
          <p:txBody>
            <a:bodyPr wrap="square">
              <a:spAutoFit/>
            </a:bodyPr>
            <a:lstStyle/>
            <a:p>
              <a:r>
                <a:rPr lang="en-IN" b="1" dirty="0"/>
                <a:t>Here's a basic example of </a:t>
              </a:r>
              <a:r>
                <a:rPr lang="en-IN" b="1" dirty="0" err="1"/>
                <a:t>variadic</a:t>
              </a:r>
              <a:r>
                <a:rPr lang="en-IN" b="1" dirty="0"/>
                <a:t> template function syntax</a:t>
              </a:r>
              <a:r>
                <a:rPr lang="en-IN" dirty="0"/>
                <a:t>:</a:t>
              </a:r>
            </a:p>
          </p:txBody>
        </p:sp>
        <p:sp>
          <p:nvSpPr>
            <p:cNvPr id="14" name="Rectangle 2"/>
            <p:cNvSpPr>
              <a:spLocks noChangeArrowheads="1"/>
            </p:cNvSpPr>
            <p:nvPr/>
          </p:nvSpPr>
          <p:spPr bwMode="auto">
            <a:xfrm>
              <a:off x="683568" y="4226605"/>
              <a:ext cx="7416824"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FF"/>
                  </a:solidFill>
                  <a:effectLst/>
                  <a:latin typeface="Courier New" pitchFamily="49" charset="0"/>
                  <a:cs typeface="Courier New" pitchFamily="49" charset="0"/>
                </a:rPr>
                <a:t>template</a:t>
              </a:r>
              <a:r>
                <a:rPr kumimoji="0" lang="en-US" sz="1400" b="1" i="0" u="none" strike="noStrike" cap="none" normalizeH="0" baseline="0" dirty="0">
                  <a:ln>
                    <a:noFill/>
                  </a:ln>
                  <a:solidFill>
                    <a:schemeClr val="tx1"/>
                  </a:solidFill>
                  <a:effectLst/>
                  <a:latin typeface="Courier New" pitchFamily="49" charset="0"/>
                  <a:cs typeface="Courier New" pitchFamily="49" charset="0"/>
                </a:rPr>
                <a:t> &lt;</a:t>
              </a:r>
              <a:r>
                <a:rPr kumimoji="0" lang="en-US" sz="1400" b="1" i="0" u="none" strike="noStrike" cap="none" normalizeH="0" baseline="0" dirty="0" err="1">
                  <a:ln>
                    <a:noFill/>
                  </a:ln>
                  <a:solidFill>
                    <a:srgbClr val="0000FF"/>
                  </a:solidFill>
                  <a:effectLst/>
                  <a:latin typeface="Courier New" pitchFamily="49" charset="0"/>
                  <a:cs typeface="Courier New" pitchFamily="49" charset="0"/>
                </a:rPr>
                <a:t>typename</a:t>
              </a:r>
              <a:r>
                <a:rPr kumimoji="0" lang="en-US" sz="1400" b="1" i="0" u="none" strike="noStrike" cap="none" normalizeH="0" baseline="0" dirty="0">
                  <a:ln>
                    <a:noFill/>
                  </a:ln>
                  <a:solidFill>
                    <a:schemeClr val="tx1"/>
                  </a:solidFill>
                  <a:effectLst/>
                  <a:latin typeface="Courier New" pitchFamily="49" charset="0"/>
                  <a:cs typeface="Courier New" pitchFamily="49" charset="0"/>
                </a:rPr>
                <a:t>... Arguments&gt; </a:t>
              </a:r>
              <a:r>
                <a:rPr kumimoji="0" lang="en-US" sz="1400" b="1" i="0" u="none" strike="noStrike" cap="none" normalizeH="0" baseline="0" dirty="0" err="1">
                  <a:ln>
                    <a:noFill/>
                  </a:ln>
                  <a:solidFill>
                    <a:schemeClr val="tx1"/>
                  </a:solidFill>
                  <a:effectLst/>
                  <a:latin typeface="Courier New" pitchFamily="49" charset="0"/>
                  <a:cs typeface="Courier New" pitchFamily="49" charset="0"/>
                </a:rPr>
                <a:t>returntype</a:t>
              </a:r>
              <a:r>
                <a:rPr kumimoji="0" lang="en-US" sz="1400" b="1" i="0" u="none" strike="noStrike" cap="none" normalizeH="0" baseline="0" dirty="0">
                  <a:ln>
                    <a:noFill/>
                  </a:ln>
                  <a:solidFill>
                    <a:schemeClr val="tx1"/>
                  </a:solidFill>
                  <a:effectLst/>
                  <a:latin typeface="Courier New" pitchFamily="49" charset="0"/>
                  <a:cs typeface="Courier New" pitchFamily="49" charset="0"/>
                </a:rPr>
                <a:t> </a:t>
              </a:r>
              <a:r>
                <a:rPr kumimoji="0" lang="en-US" sz="1400" b="1" i="0" u="none" strike="noStrike" cap="none" normalizeH="0" baseline="0" dirty="0" err="1">
                  <a:ln>
                    <a:noFill/>
                  </a:ln>
                  <a:solidFill>
                    <a:schemeClr val="tx1"/>
                  </a:solidFill>
                  <a:effectLst/>
                  <a:latin typeface="Courier New" pitchFamily="49" charset="0"/>
                  <a:cs typeface="Courier New" pitchFamily="49" charset="0"/>
                </a:rPr>
                <a:t>functionname</a:t>
              </a:r>
              <a:r>
                <a:rPr kumimoji="0" lang="en-US" sz="1400" b="1" i="0" u="none" strike="noStrike" cap="none" normalizeH="0" baseline="0" dirty="0">
                  <a:ln>
                    <a:noFill/>
                  </a:ln>
                  <a:solidFill>
                    <a:schemeClr val="tx1"/>
                  </a:solidFill>
                  <a:effectLst/>
                  <a:latin typeface="Courier New" pitchFamily="49" charset="0"/>
                  <a:cs typeface="Courier New" pitchFamily="49" charset="0"/>
                </a:rPr>
                <a:t>(Arguments... </a:t>
              </a:r>
              <a:r>
                <a:rPr kumimoji="0" lang="en-US" sz="1400" b="1" i="0" u="none" strike="noStrike" cap="none" normalizeH="0" baseline="0" dirty="0" err="1">
                  <a:ln>
                    <a:noFill/>
                  </a:ln>
                  <a:solidFill>
                    <a:schemeClr val="tx1"/>
                  </a:solidFill>
                  <a:effectLst/>
                  <a:latin typeface="Courier New" pitchFamily="49" charset="0"/>
                  <a:cs typeface="Courier New" pitchFamily="49" charset="0"/>
                </a:rPr>
                <a:t>args</a:t>
              </a:r>
              <a:r>
                <a:rPr kumimoji="0" lang="en-US" sz="1400" b="1" i="0" u="none" strike="noStrike" cap="none" normalizeH="0" baseline="0" dirty="0">
                  <a:ln>
                    <a:noFill/>
                  </a:ln>
                  <a:solidFill>
                    <a:schemeClr val="tx1"/>
                  </a:solidFill>
                  <a:effectLst/>
                  <a:latin typeface="Courier New" pitchFamily="49" charset="0"/>
                  <a:cs typeface="Courier New" pitchFamily="49" charset="0"/>
                </a:rPr>
                <a:t>){…}</a:t>
              </a:r>
            </a:p>
          </p:txBody>
        </p:sp>
        <p:sp>
          <p:nvSpPr>
            <p:cNvPr id="15" name="Rectangle 14"/>
            <p:cNvSpPr/>
            <p:nvPr/>
          </p:nvSpPr>
          <p:spPr>
            <a:xfrm>
              <a:off x="323528" y="4941168"/>
              <a:ext cx="8568952" cy="646331"/>
            </a:xfrm>
            <a:prstGeom prst="rect">
              <a:avLst/>
            </a:prstGeom>
          </p:spPr>
          <p:txBody>
            <a:bodyPr wrap="square">
              <a:spAutoFit/>
            </a:bodyPr>
            <a:lstStyle/>
            <a:p>
              <a:r>
                <a:rPr lang="en-IN" dirty="0"/>
                <a:t>As with </a:t>
              </a:r>
              <a:r>
                <a:rPr lang="en-IN" dirty="0" err="1"/>
                <a:t>variadic</a:t>
              </a:r>
              <a:r>
                <a:rPr lang="en-IN" dirty="0"/>
                <a:t> template class definitions, you can make functions that require at least one parameter:</a:t>
              </a:r>
            </a:p>
          </p:txBody>
        </p:sp>
        <p:sp>
          <p:nvSpPr>
            <p:cNvPr id="16" name="Rectangle 3"/>
            <p:cNvSpPr>
              <a:spLocks noChangeArrowheads="1"/>
            </p:cNvSpPr>
            <p:nvPr/>
          </p:nvSpPr>
          <p:spPr bwMode="auto">
            <a:xfrm>
              <a:off x="467544" y="5589240"/>
              <a:ext cx="8064896"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FF"/>
                  </a:solidFill>
                  <a:effectLst/>
                  <a:latin typeface="Courier New" pitchFamily="49" charset="0"/>
                  <a:cs typeface="Courier New" pitchFamily="49" charset="0"/>
                </a:rPr>
                <a:t>template</a:t>
              </a:r>
              <a:r>
                <a:rPr kumimoji="0" lang="en-US" sz="1400" b="1" i="0" u="none" strike="noStrike" cap="none" normalizeH="0" baseline="0" dirty="0">
                  <a:ln>
                    <a:noFill/>
                  </a:ln>
                  <a:solidFill>
                    <a:schemeClr val="tx1"/>
                  </a:solidFill>
                  <a:effectLst/>
                  <a:latin typeface="Courier New" pitchFamily="49" charset="0"/>
                  <a:cs typeface="Courier New" pitchFamily="49" charset="0"/>
                </a:rPr>
                <a:t> &lt;</a:t>
              </a:r>
              <a:r>
                <a:rPr kumimoji="0" lang="en-US" sz="1400" b="1" i="0" u="none" strike="noStrike" cap="none" normalizeH="0" baseline="0" dirty="0" err="1">
                  <a:ln>
                    <a:noFill/>
                  </a:ln>
                  <a:solidFill>
                    <a:srgbClr val="0000FF"/>
                  </a:solidFill>
                  <a:effectLst/>
                  <a:latin typeface="Courier New" pitchFamily="49" charset="0"/>
                  <a:cs typeface="Courier New" pitchFamily="49" charset="0"/>
                </a:rPr>
                <a:t>typename</a:t>
              </a:r>
              <a:r>
                <a:rPr kumimoji="0" lang="en-US" sz="1400" b="1" i="0" u="none" strike="noStrike" cap="none" normalizeH="0" baseline="0" dirty="0">
                  <a:ln>
                    <a:noFill/>
                  </a:ln>
                  <a:solidFill>
                    <a:schemeClr val="tx1"/>
                  </a:solidFill>
                  <a:effectLst/>
                  <a:latin typeface="Courier New" pitchFamily="49" charset="0"/>
                  <a:cs typeface="Courier New" pitchFamily="49" charset="0"/>
                </a:rPr>
                <a:t> First, </a:t>
              </a:r>
              <a:r>
                <a:rPr kumimoji="0" lang="en-US" sz="1400" b="1" i="0" u="none" strike="noStrike" cap="none" normalizeH="0" baseline="0" dirty="0" err="1">
                  <a:ln>
                    <a:noFill/>
                  </a:ln>
                  <a:solidFill>
                    <a:srgbClr val="0000FF"/>
                  </a:solidFill>
                  <a:effectLst/>
                  <a:latin typeface="Courier New" pitchFamily="49" charset="0"/>
                  <a:cs typeface="Courier New" pitchFamily="49" charset="0"/>
                </a:rPr>
                <a:t>typename</a:t>
              </a:r>
              <a:r>
                <a:rPr kumimoji="0" lang="en-US" sz="1400" b="1" i="0" u="none" strike="noStrike" cap="none" normalizeH="0" baseline="0" dirty="0">
                  <a:ln>
                    <a:noFill/>
                  </a:ln>
                  <a:solidFill>
                    <a:schemeClr val="tx1"/>
                  </a:solidFill>
                  <a:effectLst/>
                  <a:latin typeface="Courier New" pitchFamily="49" charset="0"/>
                  <a:cs typeface="Courier New" pitchFamily="49" charset="0"/>
                </a:rPr>
                <a:t>... Rest&gt;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a:ln>
                    <a:noFill/>
                  </a:ln>
                  <a:solidFill>
                    <a:schemeClr val="tx1"/>
                  </a:solidFill>
                  <a:effectLst/>
                  <a:latin typeface="Courier New" pitchFamily="49" charset="0"/>
                  <a:cs typeface="Courier New" pitchFamily="49" charset="0"/>
                </a:rPr>
                <a:t>returntype</a:t>
              </a:r>
              <a:r>
                <a:rPr kumimoji="0" lang="en-US" sz="1400" b="1" i="0" u="none" strike="noStrike" cap="none" normalizeH="0" baseline="0" dirty="0">
                  <a:ln>
                    <a:noFill/>
                  </a:ln>
                  <a:solidFill>
                    <a:schemeClr val="tx1"/>
                  </a:solidFill>
                  <a:effectLst/>
                  <a:latin typeface="Courier New" pitchFamily="49" charset="0"/>
                  <a:cs typeface="Courier New" pitchFamily="49" charset="0"/>
                </a:rPr>
                <a:t> </a:t>
              </a:r>
              <a:r>
                <a:rPr kumimoji="0" lang="en-US" sz="1400" b="1" i="0" u="none" strike="noStrike" cap="none" normalizeH="0" baseline="0" dirty="0" err="1">
                  <a:ln>
                    <a:noFill/>
                  </a:ln>
                  <a:solidFill>
                    <a:schemeClr val="tx1"/>
                  </a:solidFill>
                  <a:effectLst/>
                  <a:latin typeface="Courier New" pitchFamily="49" charset="0"/>
                  <a:cs typeface="Courier New" pitchFamily="49" charset="0"/>
                </a:rPr>
                <a:t>functionname</a:t>
              </a:r>
              <a:r>
                <a:rPr kumimoji="0" lang="en-US" sz="1400" b="1" i="0" u="none" strike="noStrike" cap="none" normalizeH="0" baseline="0" dirty="0">
                  <a:ln>
                    <a:noFill/>
                  </a:ln>
                  <a:solidFill>
                    <a:schemeClr val="tx1"/>
                  </a:solidFill>
                  <a:effectLst/>
                  <a:latin typeface="Courier New" pitchFamily="49" charset="0"/>
                  <a:cs typeface="Courier New" pitchFamily="49" charset="0"/>
                </a:rPr>
                <a:t>(</a:t>
              </a:r>
              <a:r>
                <a:rPr kumimoji="0" lang="en-US" sz="1400" b="1" i="0" u="none" strike="noStrike" cap="none" normalizeH="0" baseline="0" dirty="0">
                  <a:ln>
                    <a:noFill/>
                  </a:ln>
                  <a:solidFill>
                    <a:srgbClr val="0000FF"/>
                  </a:solidFill>
                  <a:effectLst/>
                  <a:latin typeface="Courier New" pitchFamily="49" charset="0"/>
                  <a:cs typeface="Courier New" pitchFamily="49" charset="0"/>
                </a:rPr>
                <a:t>const</a:t>
              </a:r>
              <a:r>
                <a:rPr kumimoji="0" lang="en-US" sz="1400" b="1" i="0" u="none" strike="noStrike" cap="none" normalizeH="0" baseline="0" dirty="0">
                  <a:ln>
                    <a:noFill/>
                  </a:ln>
                  <a:solidFill>
                    <a:schemeClr val="tx1"/>
                  </a:solidFill>
                  <a:effectLst/>
                  <a:latin typeface="Courier New" pitchFamily="49" charset="0"/>
                  <a:cs typeface="Courier New" pitchFamily="49" charset="0"/>
                </a:rPr>
                <a:t> First&amp; first, </a:t>
              </a:r>
              <a:r>
                <a:rPr kumimoji="0" lang="en-US" sz="1400" b="1" i="0" u="none" strike="noStrike" cap="none" normalizeH="0" baseline="0" dirty="0">
                  <a:ln>
                    <a:noFill/>
                  </a:ln>
                  <a:solidFill>
                    <a:srgbClr val="0000FF"/>
                  </a:solidFill>
                  <a:effectLst/>
                  <a:latin typeface="Courier New" pitchFamily="49" charset="0"/>
                  <a:cs typeface="Courier New" pitchFamily="49" charset="0"/>
                </a:rPr>
                <a:t>const</a:t>
              </a:r>
              <a:r>
                <a:rPr kumimoji="0" lang="en-US" sz="1400" b="1" i="0" u="none" strike="noStrike" cap="none" normalizeH="0" baseline="0" dirty="0">
                  <a:ln>
                    <a:noFill/>
                  </a:ln>
                  <a:solidFill>
                    <a:schemeClr val="tx1"/>
                  </a:solidFill>
                  <a:effectLst/>
                  <a:latin typeface="Courier New" pitchFamily="49" charset="0"/>
                  <a:cs typeface="Courier New" pitchFamily="49" charset="0"/>
                </a:rPr>
                <a:t> Rest&amp;... </a:t>
              </a:r>
              <a:r>
                <a:rPr kumimoji="0" lang="en-US" sz="1400" b="1" i="0" u="none" strike="noStrike" cap="none" normalizeH="0" baseline="0" dirty="0" err="1">
                  <a:ln>
                    <a:noFill/>
                  </a:ln>
                  <a:solidFill>
                    <a:schemeClr val="tx1"/>
                  </a:solidFill>
                  <a:effectLst/>
                  <a:latin typeface="Courier New" pitchFamily="49" charset="0"/>
                  <a:cs typeface="Courier New" pitchFamily="49" charset="0"/>
                </a:rPr>
                <a:t>args</a:t>
              </a:r>
              <a:r>
                <a:rPr kumimoji="0" lang="en-US" sz="1400" b="1" i="0" u="none" strike="noStrike" cap="none" normalizeH="0" baseline="0" dirty="0">
                  <a:ln>
                    <a:noFill/>
                  </a:ln>
                  <a:solidFill>
                    <a:schemeClr val="tx1"/>
                  </a:solidFill>
                  <a:effectLst/>
                  <a:latin typeface="Courier New" pitchFamily="49" charset="0"/>
                  <a:cs typeface="Courier New" pitchFamily="49" charset="0"/>
                </a:rPr>
                <a:t>); </a:t>
              </a:r>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46</a:t>
            </a:fld>
            <a:endParaRPr lang="en-I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6"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a:t>TEMPLATE FEATURES OVERVIEW</a:t>
            </a:r>
          </a:p>
        </p:txBody>
      </p:sp>
      <p:sp>
        <p:nvSpPr>
          <p:cNvPr id="7" name="TextBox 6"/>
          <p:cNvSpPr txBox="1"/>
          <p:nvPr/>
        </p:nvSpPr>
        <p:spPr>
          <a:xfrm>
            <a:off x="70340" y="1052736"/>
            <a:ext cx="8532440" cy="369332"/>
          </a:xfrm>
          <a:prstGeom prst="rect">
            <a:avLst/>
          </a:prstGeom>
          <a:noFill/>
        </p:spPr>
        <p:txBody>
          <a:bodyPr wrap="square" rtlCol="0">
            <a:spAutoFit/>
          </a:bodyPr>
          <a:lstStyle/>
          <a:p>
            <a:r>
              <a:rPr lang="en-US" dirty="0"/>
              <a:t>There are generally 2 operations on an parameter pack…</a:t>
            </a:r>
            <a:endParaRPr lang="en-IN" dirty="0"/>
          </a:p>
        </p:txBody>
      </p:sp>
      <p:grpSp>
        <p:nvGrpSpPr>
          <p:cNvPr id="8" name="Group 13"/>
          <p:cNvGrpSpPr/>
          <p:nvPr/>
        </p:nvGrpSpPr>
        <p:grpSpPr>
          <a:xfrm>
            <a:off x="2547436" y="1484784"/>
            <a:ext cx="3960440" cy="1944216"/>
            <a:chOff x="1043608" y="1556792"/>
            <a:chExt cx="4464496" cy="1800200"/>
          </a:xfrm>
        </p:grpSpPr>
        <p:sp>
          <p:nvSpPr>
            <p:cNvPr id="11" name="Rounded Rectangle 10"/>
            <p:cNvSpPr/>
            <p:nvPr/>
          </p:nvSpPr>
          <p:spPr>
            <a:xfrm>
              <a:off x="2486917" y="1556792"/>
              <a:ext cx="1656184" cy="72008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PARAMETER PACK</a:t>
              </a:r>
              <a:endParaRPr lang="en-IN" dirty="0"/>
            </a:p>
          </p:txBody>
        </p:sp>
        <p:sp>
          <p:nvSpPr>
            <p:cNvPr id="12" name="Rounded Rectangle 11"/>
            <p:cNvSpPr/>
            <p:nvPr/>
          </p:nvSpPr>
          <p:spPr>
            <a:xfrm>
              <a:off x="3851920" y="2636912"/>
              <a:ext cx="1656184" cy="72008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COUNT</a:t>
              </a:r>
              <a:endParaRPr lang="en-IN" dirty="0"/>
            </a:p>
          </p:txBody>
        </p:sp>
        <p:sp>
          <p:nvSpPr>
            <p:cNvPr id="13" name="Rounded Rectangle 12"/>
            <p:cNvSpPr/>
            <p:nvPr/>
          </p:nvSpPr>
          <p:spPr>
            <a:xfrm>
              <a:off x="1043608" y="2636912"/>
              <a:ext cx="1656184" cy="72008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EXPANSION</a:t>
              </a:r>
              <a:endParaRPr lang="en-IN" dirty="0"/>
            </a:p>
          </p:txBody>
        </p:sp>
        <p:sp>
          <p:nvSpPr>
            <p:cNvPr id="14" name="Down Arrow 13"/>
            <p:cNvSpPr/>
            <p:nvPr/>
          </p:nvSpPr>
          <p:spPr>
            <a:xfrm rot="18251541">
              <a:off x="4218382" y="2147890"/>
              <a:ext cx="432048" cy="418433"/>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15" name="Down Arrow 14"/>
            <p:cNvSpPr/>
            <p:nvPr/>
          </p:nvSpPr>
          <p:spPr>
            <a:xfrm rot="2818359">
              <a:off x="1979626" y="2136572"/>
              <a:ext cx="432048" cy="418433"/>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grpSp>
      <p:sp>
        <p:nvSpPr>
          <p:cNvPr id="16" name="TextBox 15"/>
          <p:cNvSpPr txBox="1"/>
          <p:nvPr/>
        </p:nvSpPr>
        <p:spPr>
          <a:xfrm>
            <a:off x="323528" y="3645024"/>
            <a:ext cx="8496944" cy="2800767"/>
          </a:xfrm>
          <a:prstGeom prst="rect">
            <a:avLst/>
          </a:prstGeom>
          <a:noFill/>
        </p:spPr>
        <p:txBody>
          <a:bodyPr wrap="square" rtlCol="0">
            <a:spAutoFit/>
          </a:bodyPr>
          <a:lstStyle/>
          <a:p>
            <a:r>
              <a:rPr lang="en-US" b="1" dirty="0"/>
              <a:t>A variadic function template expansion:-</a:t>
            </a:r>
          </a:p>
          <a:p>
            <a:endParaRPr lang="en-US" b="1" dirty="0"/>
          </a:p>
          <a:p>
            <a:r>
              <a:rPr lang="en-IN" sz="1400" dirty="0">
                <a:solidFill>
                  <a:srgbClr val="0000FF"/>
                </a:solidFill>
                <a:latin typeface="Courier New" pitchFamily="49" charset="0"/>
                <a:cs typeface="Courier New" pitchFamily="49" charset="0"/>
              </a:rPr>
              <a:t>template</a:t>
            </a:r>
            <a:r>
              <a:rPr lang="en-IN" sz="1400" dirty="0">
                <a:latin typeface="Courier New" pitchFamily="49" charset="0"/>
                <a:cs typeface="Courier New" pitchFamily="49" charset="0"/>
              </a:rPr>
              <a:t>&lt;</a:t>
            </a:r>
            <a:r>
              <a:rPr lang="en-IN" sz="1400" dirty="0" err="1">
                <a:solidFill>
                  <a:srgbClr val="0000FF"/>
                </a:solidFill>
                <a:latin typeface="Courier New" pitchFamily="49" charset="0"/>
                <a:cs typeface="Courier New" pitchFamily="49" charset="0"/>
              </a:rPr>
              <a:t>typename</a:t>
            </a:r>
            <a:r>
              <a:rPr lang="en-IN" sz="1400" dirty="0">
                <a:solidFill>
                  <a:srgbClr val="0000FF"/>
                </a:solidFill>
                <a:latin typeface="Courier New" pitchFamily="49" charset="0"/>
                <a:cs typeface="Courier New" pitchFamily="49" charset="0"/>
              </a:rPr>
              <a:t> </a:t>
            </a:r>
            <a:r>
              <a:rPr lang="en-IN" sz="1400" dirty="0">
                <a:latin typeface="Courier New" pitchFamily="49" charset="0"/>
                <a:cs typeface="Courier New" pitchFamily="49" charset="0"/>
              </a:rPr>
              <a:t>T1, </a:t>
            </a:r>
            <a:r>
              <a:rPr lang="en-IN" sz="1400" dirty="0" err="1">
                <a:solidFill>
                  <a:srgbClr val="0000FF"/>
                </a:solidFill>
                <a:latin typeface="Courier New" pitchFamily="49" charset="0"/>
                <a:cs typeface="Courier New" pitchFamily="49" charset="0"/>
              </a:rPr>
              <a:t>typename</a:t>
            </a:r>
            <a:r>
              <a:rPr lang="en-IN" sz="1400" dirty="0">
                <a:latin typeface="Courier New" pitchFamily="49" charset="0"/>
                <a:cs typeface="Courier New" pitchFamily="49" charset="0"/>
              </a:rPr>
              <a:t>... T2&gt; </a:t>
            </a:r>
            <a:r>
              <a:rPr lang="en-IN" sz="1400" dirty="0">
                <a:solidFill>
                  <a:srgbClr val="0000FF"/>
                </a:solidFill>
                <a:latin typeface="Courier New" pitchFamily="49" charset="0"/>
                <a:cs typeface="Courier New" pitchFamily="49" charset="0"/>
              </a:rPr>
              <a:t>void</a:t>
            </a:r>
            <a:r>
              <a:rPr lang="en-IN" sz="1400" dirty="0">
                <a:latin typeface="Courier New" pitchFamily="49" charset="0"/>
                <a:cs typeface="Courier New" pitchFamily="49" charset="0"/>
              </a:rPr>
              <a:t> fun(T1 value, T2...</a:t>
            </a:r>
            <a:r>
              <a:rPr lang="en-IN" sz="1400" dirty="0" err="1">
                <a:latin typeface="Courier New" pitchFamily="49" charset="0"/>
                <a:cs typeface="Courier New" pitchFamily="49" charset="0"/>
              </a:rPr>
              <a:t>args</a:t>
            </a:r>
            <a:r>
              <a:rPr lang="en-IN" sz="1400" dirty="0">
                <a:latin typeface="Courier New" pitchFamily="49" charset="0"/>
                <a:cs typeface="Courier New" pitchFamily="49" charset="0"/>
              </a:rPr>
              <a:t>)</a:t>
            </a:r>
          </a:p>
          <a:p>
            <a:r>
              <a:rPr lang="en-IN" sz="1400" dirty="0">
                <a:latin typeface="Courier New" pitchFamily="49" charset="0"/>
                <a:cs typeface="Courier New" pitchFamily="49" charset="0"/>
              </a:rPr>
              <a:t>{</a:t>
            </a:r>
          </a:p>
          <a:p>
            <a:r>
              <a:rPr lang="en-IN" sz="1400" dirty="0">
                <a:latin typeface="Courier New" pitchFamily="49" charset="0"/>
                <a:cs typeface="Courier New" pitchFamily="49" charset="0"/>
              </a:rPr>
              <a:t>	</a:t>
            </a:r>
            <a:r>
              <a:rPr lang="en-IN" sz="1400" dirty="0" err="1">
                <a:latin typeface="Courier New" pitchFamily="49" charset="0"/>
                <a:cs typeface="Courier New" pitchFamily="49" charset="0"/>
              </a:rPr>
              <a:t>cout</a:t>
            </a:r>
            <a:r>
              <a:rPr lang="en-IN" sz="1400" dirty="0">
                <a:latin typeface="Courier New" pitchFamily="49" charset="0"/>
                <a:cs typeface="Courier New" pitchFamily="49" charset="0"/>
              </a:rPr>
              <a:t> &lt;&lt; value &lt;&lt; ",";</a:t>
            </a:r>
          </a:p>
          <a:p>
            <a:r>
              <a:rPr lang="en-IN" sz="1400" dirty="0">
                <a:latin typeface="Courier New" pitchFamily="49" charset="0"/>
                <a:cs typeface="Courier New" pitchFamily="49" charset="0"/>
              </a:rPr>
              <a:t>	fun(</a:t>
            </a:r>
            <a:r>
              <a:rPr lang="en-IN" sz="1400" dirty="0" err="1">
                <a:latin typeface="Courier New" pitchFamily="49" charset="0"/>
                <a:cs typeface="Courier New" pitchFamily="49" charset="0"/>
              </a:rPr>
              <a:t>args</a:t>
            </a:r>
            <a:r>
              <a:rPr lang="en-IN" sz="1400" dirty="0">
                <a:latin typeface="Courier New" pitchFamily="49" charset="0"/>
                <a:cs typeface="Courier New" pitchFamily="49" charset="0"/>
              </a:rPr>
              <a:t>...);</a:t>
            </a:r>
          </a:p>
          <a:p>
            <a:r>
              <a:rPr lang="en-IN" sz="1400" dirty="0">
                <a:latin typeface="Courier New" pitchFamily="49" charset="0"/>
                <a:cs typeface="Courier New" pitchFamily="49" charset="0"/>
              </a:rPr>
              <a:t>}</a:t>
            </a:r>
          </a:p>
          <a:p>
            <a:endParaRPr lang="en-IN" sz="1400" dirty="0">
              <a:latin typeface="Courier New" pitchFamily="49" charset="0"/>
              <a:cs typeface="Courier New" pitchFamily="49" charset="0"/>
            </a:endParaRPr>
          </a:p>
          <a:p>
            <a:r>
              <a:rPr lang="en-IN" sz="1400" dirty="0">
                <a:solidFill>
                  <a:srgbClr val="0000FF"/>
                </a:solidFill>
                <a:latin typeface="Courier New" pitchFamily="49" charset="0"/>
                <a:cs typeface="Courier New" pitchFamily="49" charset="0"/>
              </a:rPr>
              <a:t>template</a:t>
            </a:r>
            <a:r>
              <a:rPr lang="en-IN" sz="1400" dirty="0">
                <a:latin typeface="Courier New" pitchFamily="49" charset="0"/>
                <a:cs typeface="Courier New" pitchFamily="49" charset="0"/>
              </a:rPr>
              <a:t>&lt;</a:t>
            </a:r>
            <a:r>
              <a:rPr lang="en-IN" sz="1400" dirty="0" err="1">
                <a:solidFill>
                  <a:srgbClr val="0000FF"/>
                </a:solidFill>
                <a:latin typeface="Courier New" pitchFamily="49" charset="0"/>
                <a:cs typeface="Courier New" pitchFamily="49" charset="0"/>
              </a:rPr>
              <a:t>typename</a:t>
            </a:r>
            <a:r>
              <a:rPr lang="en-IN" sz="1400" dirty="0">
                <a:latin typeface="Courier New" pitchFamily="49" charset="0"/>
                <a:cs typeface="Courier New" pitchFamily="49" charset="0"/>
              </a:rPr>
              <a:t> T1&gt; </a:t>
            </a:r>
            <a:r>
              <a:rPr lang="en-IN" sz="1400" dirty="0">
                <a:solidFill>
                  <a:srgbClr val="0000FF"/>
                </a:solidFill>
                <a:latin typeface="Courier New" pitchFamily="49" charset="0"/>
                <a:cs typeface="Courier New" pitchFamily="49" charset="0"/>
              </a:rPr>
              <a:t>void</a:t>
            </a:r>
            <a:r>
              <a:rPr lang="en-IN" sz="1400" dirty="0">
                <a:latin typeface="Courier New" pitchFamily="49" charset="0"/>
                <a:cs typeface="Courier New" pitchFamily="49" charset="0"/>
              </a:rPr>
              <a:t> fun(T1 x)</a:t>
            </a:r>
          </a:p>
          <a:p>
            <a:r>
              <a:rPr lang="en-IN" sz="1400" dirty="0">
                <a:latin typeface="Courier New" pitchFamily="49" charset="0"/>
                <a:cs typeface="Courier New" pitchFamily="49" charset="0"/>
              </a:rPr>
              <a:t>{</a:t>
            </a:r>
          </a:p>
          <a:p>
            <a:r>
              <a:rPr lang="en-IN" sz="1400" dirty="0">
                <a:latin typeface="Courier New" pitchFamily="49" charset="0"/>
                <a:cs typeface="Courier New" pitchFamily="49" charset="0"/>
              </a:rPr>
              <a:t>	</a:t>
            </a:r>
            <a:r>
              <a:rPr lang="en-IN" sz="1400" dirty="0" err="1">
                <a:latin typeface="Courier New" pitchFamily="49" charset="0"/>
                <a:cs typeface="Courier New" pitchFamily="49" charset="0"/>
              </a:rPr>
              <a:t>cout</a:t>
            </a:r>
            <a:r>
              <a:rPr lang="en-IN" sz="1400" dirty="0">
                <a:latin typeface="Courier New" pitchFamily="49" charset="0"/>
                <a:cs typeface="Courier New" pitchFamily="49" charset="0"/>
              </a:rPr>
              <a:t> &lt;&lt; x &lt;&lt; </a:t>
            </a:r>
            <a:r>
              <a:rPr lang="en-IN" sz="1400" dirty="0" err="1">
                <a:latin typeface="Courier New" pitchFamily="49" charset="0"/>
                <a:cs typeface="Courier New" pitchFamily="49" charset="0"/>
              </a:rPr>
              <a:t>endl</a:t>
            </a:r>
            <a:r>
              <a:rPr lang="en-IN" sz="1400" dirty="0">
                <a:latin typeface="Courier New" pitchFamily="49" charset="0"/>
                <a:cs typeface="Courier New" pitchFamily="49" charset="0"/>
              </a:rPr>
              <a:t>;</a:t>
            </a:r>
          </a:p>
          <a:p>
            <a:r>
              <a:rPr lang="en-IN" sz="1400" dirty="0">
                <a:latin typeface="Courier New" pitchFamily="49" charset="0"/>
                <a:cs typeface="Courier New" pitchFamily="49" charset="0"/>
              </a:rPr>
              <a:t>}</a:t>
            </a:r>
          </a:p>
        </p:txBody>
      </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47</a:t>
            </a:fld>
            <a:endParaRPr lang="en-I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6"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a:t>TEMPLATE FEATURES OVERVIEW [</a:t>
            </a:r>
            <a:r>
              <a:rPr lang="en-US" b="1" dirty="0"/>
              <a:t>A </a:t>
            </a:r>
            <a:r>
              <a:rPr lang="en-US" b="1" dirty="0" err="1"/>
              <a:t>variadic</a:t>
            </a:r>
            <a:r>
              <a:rPr lang="en-US" b="1" dirty="0"/>
              <a:t> function template expansion</a:t>
            </a:r>
            <a:r>
              <a:rPr lang="en-IN" b="1" dirty="0"/>
              <a:t>]</a:t>
            </a:r>
          </a:p>
        </p:txBody>
      </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48</a:t>
            </a:fld>
            <a:endParaRPr lang="en-IN"/>
          </a:p>
        </p:txBody>
      </p:sp>
      <p:sp>
        <p:nvSpPr>
          <p:cNvPr id="4" name="Rectangle 3"/>
          <p:cNvSpPr/>
          <p:nvPr/>
        </p:nvSpPr>
        <p:spPr>
          <a:xfrm>
            <a:off x="207335" y="1187506"/>
            <a:ext cx="4572000" cy="1169551"/>
          </a:xfrm>
          <a:prstGeom prst="rect">
            <a:avLst/>
          </a:prstGeom>
          <a:solidFill>
            <a:schemeClr val="tx1"/>
          </a:solidFill>
        </p:spPr>
        <p:txBody>
          <a:bodyPr>
            <a:spAutoFit/>
          </a:bodyPr>
          <a:lstStyle/>
          <a:p>
            <a:r>
              <a:rPr lang="en-IN" sz="1400" dirty="0" err="1">
                <a:solidFill>
                  <a:srgbClr val="569CD6"/>
                </a:solidFill>
                <a:latin typeface="Consolas" panose="020B0609020204030204" pitchFamily="49" charset="0"/>
              </a:rPr>
              <a:t>int</a:t>
            </a:r>
            <a:r>
              <a:rPr lang="en-IN" sz="1400" dirty="0">
                <a:solidFill>
                  <a:srgbClr val="D4D4D4"/>
                </a:solidFill>
                <a:latin typeface="Consolas" panose="020B0609020204030204" pitchFamily="49" charset="0"/>
              </a:rPr>
              <a:t> </a:t>
            </a:r>
            <a:r>
              <a:rPr lang="en-IN" sz="1400" dirty="0">
                <a:solidFill>
                  <a:srgbClr val="DCDCAA"/>
                </a:solidFill>
                <a:latin typeface="Consolas" panose="020B0609020204030204" pitchFamily="49" charset="0"/>
              </a:rPr>
              <a:t>main</a:t>
            </a:r>
            <a:r>
              <a:rPr lang="en-IN" sz="1400" dirty="0">
                <a:solidFill>
                  <a:srgbClr val="D4D4D4"/>
                </a:solidFill>
                <a:latin typeface="Consolas" panose="020B0609020204030204" pitchFamily="49" charset="0"/>
              </a:rPr>
              <a:t>()</a:t>
            </a:r>
          </a:p>
          <a:p>
            <a:r>
              <a:rPr lang="en-IN" sz="1400" dirty="0">
                <a:solidFill>
                  <a:srgbClr val="D4D4D4"/>
                </a:solidFill>
                <a:latin typeface="Consolas" panose="020B0609020204030204" pitchFamily="49" charset="0"/>
              </a:rPr>
              <a:t>{</a:t>
            </a:r>
          </a:p>
          <a:p>
            <a:r>
              <a:rPr lang="en-IN" sz="1400" dirty="0">
                <a:solidFill>
                  <a:srgbClr val="D4D4D4"/>
                </a:solidFill>
                <a:latin typeface="Consolas" panose="020B0609020204030204" pitchFamily="49" charset="0"/>
              </a:rPr>
              <a:t>    </a:t>
            </a:r>
            <a:r>
              <a:rPr lang="en-IN" sz="1400" dirty="0">
                <a:solidFill>
                  <a:srgbClr val="DCDCAA"/>
                </a:solidFill>
                <a:latin typeface="Consolas" panose="020B0609020204030204" pitchFamily="49" charset="0"/>
              </a:rPr>
              <a:t>fun</a:t>
            </a:r>
            <a:r>
              <a:rPr lang="en-IN" sz="1400" dirty="0">
                <a:solidFill>
                  <a:srgbClr val="D4D4D4"/>
                </a:solidFill>
                <a:latin typeface="Consolas" panose="020B0609020204030204" pitchFamily="49" charset="0"/>
              </a:rPr>
              <a:t>(</a:t>
            </a:r>
            <a:r>
              <a:rPr lang="en-IN" sz="1400" dirty="0">
                <a:solidFill>
                  <a:srgbClr val="B5CEA8"/>
                </a:solidFill>
                <a:latin typeface="Consolas" panose="020B0609020204030204" pitchFamily="49" charset="0"/>
              </a:rPr>
              <a:t>10</a:t>
            </a:r>
            <a:r>
              <a:rPr lang="en-IN" sz="1400" dirty="0">
                <a:solidFill>
                  <a:srgbClr val="D4D4D4"/>
                </a:solidFill>
                <a:latin typeface="Consolas" panose="020B0609020204030204" pitchFamily="49" charset="0"/>
              </a:rPr>
              <a:t>, </a:t>
            </a:r>
            <a:r>
              <a:rPr lang="en-IN" sz="1400" dirty="0">
                <a:solidFill>
                  <a:srgbClr val="B5CEA8"/>
                </a:solidFill>
                <a:latin typeface="Consolas" panose="020B0609020204030204" pitchFamily="49" charset="0"/>
              </a:rPr>
              <a:t>23</a:t>
            </a:r>
            <a:r>
              <a:rPr lang="en-IN" sz="1400" dirty="0">
                <a:solidFill>
                  <a:srgbClr val="D4D4D4"/>
                </a:solidFill>
                <a:latin typeface="Consolas" panose="020B0609020204030204" pitchFamily="49" charset="0"/>
              </a:rPr>
              <a:t>, </a:t>
            </a:r>
            <a:r>
              <a:rPr lang="en-IN" sz="1400" dirty="0">
                <a:solidFill>
                  <a:srgbClr val="B5CEA8"/>
                </a:solidFill>
                <a:latin typeface="Consolas" panose="020B0609020204030204" pitchFamily="49" charset="0"/>
              </a:rPr>
              <a:t>45.12f</a:t>
            </a:r>
            <a:r>
              <a:rPr lang="en-IN" sz="1400" dirty="0">
                <a:solidFill>
                  <a:srgbClr val="D4D4D4"/>
                </a:solidFill>
                <a:latin typeface="Consolas" panose="020B0609020204030204" pitchFamily="49" charset="0"/>
              </a:rPr>
              <a:t>, </a:t>
            </a:r>
            <a:r>
              <a:rPr lang="en-IN" sz="1400" dirty="0">
                <a:solidFill>
                  <a:srgbClr val="B5CEA8"/>
                </a:solidFill>
                <a:latin typeface="Consolas" panose="020B0609020204030204" pitchFamily="49" charset="0"/>
              </a:rPr>
              <a:t>56.78</a:t>
            </a:r>
            <a:r>
              <a:rPr lang="en-IN" sz="1400" dirty="0">
                <a:solidFill>
                  <a:srgbClr val="D4D4D4"/>
                </a:solidFill>
                <a:latin typeface="Consolas" panose="020B0609020204030204" pitchFamily="49" charset="0"/>
              </a:rPr>
              <a:t>, </a:t>
            </a:r>
            <a:r>
              <a:rPr lang="en-IN" sz="1400" dirty="0">
                <a:solidFill>
                  <a:srgbClr val="B5CEA8"/>
                </a:solidFill>
                <a:latin typeface="Consolas" panose="020B0609020204030204" pitchFamily="49" charset="0"/>
              </a:rPr>
              <a:t>200</a:t>
            </a:r>
            <a:r>
              <a:rPr lang="en-IN" sz="1400" dirty="0">
                <a:solidFill>
                  <a:srgbClr val="D4D4D4"/>
                </a:solidFill>
                <a:latin typeface="Consolas" panose="020B0609020204030204" pitchFamily="49" charset="0"/>
              </a:rPr>
              <a:t>, </a:t>
            </a:r>
            <a:r>
              <a:rPr lang="en-IN" sz="1400" dirty="0">
                <a:solidFill>
                  <a:srgbClr val="CE9178"/>
                </a:solidFill>
                <a:latin typeface="Consolas" panose="020B0609020204030204" pitchFamily="49" charset="0"/>
              </a:rPr>
              <a:t>'a'</a:t>
            </a:r>
            <a:r>
              <a:rPr lang="en-IN" sz="1400" dirty="0">
                <a:solidFill>
                  <a:srgbClr val="D4D4D4"/>
                </a:solidFill>
                <a:latin typeface="Consolas" panose="020B0609020204030204" pitchFamily="49" charset="0"/>
              </a:rPr>
              <a:t>);</a:t>
            </a:r>
          </a:p>
          <a:p>
            <a:r>
              <a:rPr lang="en-IN" sz="1400" dirty="0">
                <a:solidFill>
                  <a:srgbClr val="D4D4D4"/>
                </a:solidFill>
                <a:latin typeface="Consolas" panose="020B0609020204030204" pitchFamily="49" charset="0"/>
              </a:rPr>
              <a:t>    </a:t>
            </a:r>
            <a:r>
              <a:rPr lang="en-IN" sz="1400" dirty="0">
                <a:solidFill>
                  <a:srgbClr val="C586C0"/>
                </a:solidFill>
                <a:latin typeface="Consolas" panose="020B0609020204030204" pitchFamily="49" charset="0"/>
              </a:rPr>
              <a:t>return</a:t>
            </a:r>
            <a:r>
              <a:rPr lang="en-IN" sz="1400" dirty="0">
                <a:solidFill>
                  <a:srgbClr val="D4D4D4"/>
                </a:solidFill>
                <a:latin typeface="Consolas" panose="020B0609020204030204" pitchFamily="49" charset="0"/>
              </a:rPr>
              <a:t> </a:t>
            </a:r>
            <a:r>
              <a:rPr lang="en-IN" sz="1400" dirty="0">
                <a:solidFill>
                  <a:srgbClr val="B5CEA8"/>
                </a:solidFill>
                <a:latin typeface="Consolas" panose="020B0609020204030204" pitchFamily="49" charset="0"/>
              </a:rPr>
              <a:t>0</a:t>
            </a:r>
            <a:r>
              <a:rPr lang="en-IN" sz="1400" dirty="0">
                <a:solidFill>
                  <a:srgbClr val="D4D4D4"/>
                </a:solidFill>
                <a:latin typeface="Consolas" panose="020B0609020204030204" pitchFamily="49" charset="0"/>
              </a:rPr>
              <a:t>;</a:t>
            </a:r>
          </a:p>
          <a:p>
            <a:r>
              <a:rPr lang="en-IN" sz="1400" dirty="0">
                <a:solidFill>
                  <a:srgbClr val="D4D4D4"/>
                </a:solidFill>
                <a:latin typeface="Consolas" panose="020B0609020204030204" pitchFamily="49" charset="0"/>
              </a:rPr>
              <a:t>}</a:t>
            </a:r>
            <a:endParaRPr lang="en-IN" sz="1400" b="0" dirty="0">
              <a:solidFill>
                <a:srgbClr val="D4D4D4"/>
              </a:solidFill>
              <a:effectLst/>
              <a:latin typeface="Consolas" panose="020B0609020204030204" pitchFamily="49" charset="0"/>
            </a:endParaRPr>
          </a:p>
        </p:txBody>
      </p:sp>
      <p:sp>
        <p:nvSpPr>
          <p:cNvPr id="10" name="TextBox 9"/>
          <p:cNvSpPr txBox="1"/>
          <p:nvPr/>
        </p:nvSpPr>
        <p:spPr>
          <a:xfrm>
            <a:off x="4839591" y="1602346"/>
            <a:ext cx="878046" cy="4667000"/>
          </a:xfrm>
          <a:prstGeom prst="rect">
            <a:avLst/>
          </a:prstGeom>
          <a:noFill/>
          <a:ln>
            <a:solidFill>
              <a:schemeClr val="tx1"/>
            </a:solidFill>
          </a:ln>
        </p:spPr>
        <p:txBody>
          <a:bodyPr wrap="square" rtlCol="0">
            <a:spAutoFit/>
          </a:bodyPr>
          <a:lstStyle/>
          <a:p>
            <a:endParaRPr lang="en-IN" dirty="0"/>
          </a:p>
        </p:txBody>
      </p:sp>
      <p:sp>
        <p:nvSpPr>
          <p:cNvPr id="17" name="TextBox 16"/>
          <p:cNvSpPr txBox="1"/>
          <p:nvPr/>
        </p:nvSpPr>
        <p:spPr>
          <a:xfrm>
            <a:off x="5822351" y="1602346"/>
            <a:ext cx="3118958" cy="4667000"/>
          </a:xfrm>
          <a:prstGeom prst="rect">
            <a:avLst/>
          </a:prstGeom>
          <a:noFill/>
          <a:ln>
            <a:solidFill>
              <a:schemeClr val="tx1"/>
            </a:solidFill>
          </a:ln>
        </p:spPr>
        <p:txBody>
          <a:bodyPr wrap="square" rtlCol="0">
            <a:spAutoFit/>
          </a:bodyPr>
          <a:lstStyle/>
          <a:p>
            <a:endParaRPr lang="en-IN" dirty="0"/>
          </a:p>
        </p:txBody>
      </p:sp>
      <p:sp>
        <p:nvSpPr>
          <p:cNvPr id="18" name="TextBox 17"/>
          <p:cNvSpPr txBox="1"/>
          <p:nvPr/>
        </p:nvSpPr>
        <p:spPr>
          <a:xfrm>
            <a:off x="4973263" y="1176093"/>
            <a:ext cx="757064" cy="369332"/>
          </a:xfrm>
          <a:prstGeom prst="rect">
            <a:avLst/>
          </a:prstGeom>
          <a:noFill/>
        </p:spPr>
        <p:txBody>
          <a:bodyPr wrap="square" rtlCol="0">
            <a:spAutoFit/>
          </a:bodyPr>
          <a:lstStyle/>
          <a:p>
            <a:r>
              <a:rPr lang="en-US" b="1" dirty="0"/>
              <a:t>value</a:t>
            </a:r>
            <a:endParaRPr lang="en-IN" b="1" dirty="0"/>
          </a:p>
        </p:txBody>
      </p:sp>
      <p:sp>
        <p:nvSpPr>
          <p:cNvPr id="19" name="TextBox 18"/>
          <p:cNvSpPr txBox="1"/>
          <p:nvPr/>
        </p:nvSpPr>
        <p:spPr>
          <a:xfrm>
            <a:off x="7049034" y="1176093"/>
            <a:ext cx="907342" cy="369332"/>
          </a:xfrm>
          <a:prstGeom prst="rect">
            <a:avLst/>
          </a:prstGeom>
          <a:noFill/>
        </p:spPr>
        <p:txBody>
          <a:bodyPr wrap="square" rtlCol="0">
            <a:spAutoFit/>
          </a:bodyPr>
          <a:lstStyle/>
          <a:p>
            <a:r>
              <a:rPr lang="en-US" b="1" dirty="0" err="1"/>
              <a:t>args</a:t>
            </a:r>
            <a:r>
              <a:rPr lang="en-US" b="1" dirty="0"/>
              <a:t>…</a:t>
            </a:r>
            <a:endParaRPr lang="en-IN" b="1" dirty="0"/>
          </a:p>
        </p:txBody>
      </p:sp>
      <p:sp>
        <p:nvSpPr>
          <p:cNvPr id="20" name="Rectangle 19"/>
          <p:cNvSpPr/>
          <p:nvPr/>
        </p:nvSpPr>
        <p:spPr>
          <a:xfrm>
            <a:off x="5105098" y="1774264"/>
            <a:ext cx="383438" cy="307777"/>
          </a:xfrm>
          <a:prstGeom prst="rect">
            <a:avLst/>
          </a:prstGeom>
          <a:solidFill>
            <a:schemeClr val="tx1"/>
          </a:solidFill>
        </p:spPr>
        <p:txBody>
          <a:bodyPr wrap="none">
            <a:spAutoFit/>
          </a:bodyPr>
          <a:lstStyle/>
          <a:p>
            <a:r>
              <a:rPr lang="en-IN" sz="1400" dirty="0">
                <a:solidFill>
                  <a:srgbClr val="B5CEA8"/>
                </a:solidFill>
                <a:latin typeface="Consolas" panose="020B0609020204030204" pitchFamily="49" charset="0"/>
              </a:rPr>
              <a:t>10</a:t>
            </a:r>
            <a:endParaRPr lang="en-IN" sz="1400" dirty="0"/>
          </a:p>
        </p:txBody>
      </p:sp>
      <p:sp>
        <p:nvSpPr>
          <p:cNvPr id="21" name="Rectangle 20"/>
          <p:cNvSpPr/>
          <p:nvPr/>
        </p:nvSpPr>
        <p:spPr>
          <a:xfrm>
            <a:off x="5993520" y="1746744"/>
            <a:ext cx="2868093" cy="307777"/>
          </a:xfrm>
          <a:prstGeom prst="rect">
            <a:avLst/>
          </a:prstGeom>
          <a:solidFill>
            <a:schemeClr val="tx1"/>
          </a:solidFill>
        </p:spPr>
        <p:txBody>
          <a:bodyPr wrap="none">
            <a:spAutoFit/>
          </a:bodyPr>
          <a:lstStyle/>
          <a:p>
            <a:r>
              <a:rPr lang="en-IN" sz="1400" dirty="0">
                <a:solidFill>
                  <a:srgbClr val="B5CEA8"/>
                </a:solidFill>
                <a:latin typeface="Consolas" panose="020B0609020204030204" pitchFamily="49" charset="0"/>
              </a:rPr>
              <a:t>23</a:t>
            </a:r>
            <a:r>
              <a:rPr lang="en-IN" sz="1400" dirty="0">
                <a:solidFill>
                  <a:srgbClr val="D4D4D4"/>
                </a:solidFill>
                <a:latin typeface="Consolas" panose="020B0609020204030204" pitchFamily="49" charset="0"/>
              </a:rPr>
              <a:t>, </a:t>
            </a:r>
            <a:r>
              <a:rPr lang="en-IN" sz="1400" dirty="0">
                <a:solidFill>
                  <a:srgbClr val="B5CEA8"/>
                </a:solidFill>
                <a:latin typeface="Consolas" panose="020B0609020204030204" pitchFamily="49" charset="0"/>
              </a:rPr>
              <a:t>45.12f</a:t>
            </a:r>
            <a:r>
              <a:rPr lang="en-IN" sz="1400" dirty="0">
                <a:solidFill>
                  <a:srgbClr val="D4D4D4"/>
                </a:solidFill>
                <a:latin typeface="Consolas" panose="020B0609020204030204" pitchFamily="49" charset="0"/>
              </a:rPr>
              <a:t>, </a:t>
            </a:r>
            <a:r>
              <a:rPr lang="en-IN" sz="1400" dirty="0">
                <a:solidFill>
                  <a:srgbClr val="B5CEA8"/>
                </a:solidFill>
                <a:latin typeface="Consolas" panose="020B0609020204030204" pitchFamily="49" charset="0"/>
              </a:rPr>
              <a:t>56.78</a:t>
            </a:r>
            <a:r>
              <a:rPr lang="en-IN" sz="1400" dirty="0">
                <a:solidFill>
                  <a:srgbClr val="D4D4D4"/>
                </a:solidFill>
                <a:latin typeface="Consolas" panose="020B0609020204030204" pitchFamily="49" charset="0"/>
              </a:rPr>
              <a:t>, </a:t>
            </a:r>
            <a:r>
              <a:rPr lang="en-IN" sz="1400" dirty="0">
                <a:solidFill>
                  <a:srgbClr val="B5CEA8"/>
                </a:solidFill>
                <a:latin typeface="Consolas" panose="020B0609020204030204" pitchFamily="49" charset="0"/>
              </a:rPr>
              <a:t>200</a:t>
            </a:r>
            <a:r>
              <a:rPr lang="en-IN" sz="1400" dirty="0">
                <a:solidFill>
                  <a:srgbClr val="D4D4D4"/>
                </a:solidFill>
                <a:latin typeface="Consolas" panose="020B0609020204030204" pitchFamily="49" charset="0"/>
              </a:rPr>
              <a:t>, </a:t>
            </a:r>
            <a:r>
              <a:rPr lang="en-IN" sz="1400" dirty="0">
                <a:solidFill>
                  <a:srgbClr val="CE9178"/>
                </a:solidFill>
                <a:latin typeface="Consolas" panose="020B0609020204030204" pitchFamily="49" charset="0"/>
              </a:rPr>
              <a:t>'a'</a:t>
            </a:r>
            <a:endParaRPr lang="en-IN" sz="1400" dirty="0"/>
          </a:p>
        </p:txBody>
      </p:sp>
      <p:sp>
        <p:nvSpPr>
          <p:cNvPr id="22" name="Rectangle 21"/>
          <p:cNvSpPr/>
          <p:nvPr/>
        </p:nvSpPr>
        <p:spPr>
          <a:xfrm>
            <a:off x="6102339" y="2154460"/>
            <a:ext cx="2470548" cy="307777"/>
          </a:xfrm>
          <a:prstGeom prst="rect">
            <a:avLst/>
          </a:prstGeom>
          <a:solidFill>
            <a:schemeClr val="tx1"/>
          </a:solidFill>
        </p:spPr>
        <p:txBody>
          <a:bodyPr wrap="none">
            <a:spAutoFit/>
          </a:bodyPr>
          <a:lstStyle/>
          <a:p>
            <a:r>
              <a:rPr lang="en-IN" sz="1400" dirty="0">
                <a:solidFill>
                  <a:srgbClr val="B5CEA8"/>
                </a:solidFill>
                <a:latin typeface="Consolas" panose="020B0609020204030204" pitchFamily="49" charset="0"/>
              </a:rPr>
              <a:t>45.12f</a:t>
            </a:r>
            <a:r>
              <a:rPr lang="en-IN" sz="1400" dirty="0">
                <a:solidFill>
                  <a:srgbClr val="D4D4D4"/>
                </a:solidFill>
                <a:latin typeface="Consolas" panose="020B0609020204030204" pitchFamily="49" charset="0"/>
              </a:rPr>
              <a:t>, </a:t>
            </a:r>
            <a:r>
              <a:rPr lang="en-IN" sz="1400" dirty="0">
                <a:solidFill>
                  <a:srgbClr val="B5CEA8"/>
                </a:solidFill>
                <a:latin typeface="Consolas" panose="020B0609020204030204" pitchFamily="49" charset="0"/>
              </a:rPr>
              <a:t>56.78</a:t>
            </a:r>
            <a:r>
              <a:rPr lang="en-IN" sz="1400" dirty="0">
                <a:solidFill>
                  <a:srgbClr val="D4D4D4"/>
                </a:solidFill>
                <a:latin typeface="Consolas" panose="020B0609020204030204" pitchFamily="49" charset="0"/>
              </a:rPr>
              <a:t>, </a:t>
            </a:r>
            <a:r>
              <a:rPr lang="en-IN" sz="1400" dirty="0">
                <a:solidFill>
                  <a:srgbClr val="B5CEA8"/>
                </a:solidFill>
                <a:latin typeface="Consolas" panose="020B0609020204030204" pitchFamily="49" charset="0"/>
              </a:rPr>
              <a:t>200</a:t>
            </a:r>
            <a:r>
              <a:rPr lang="en-IN" sz="1400" dirty="0">
                <a:solidFill>
                  <a:srgbClr val="D4D4D4"/>
                </a:solidFill>
                <a:latin typeface="Consolas" panose="020B0609020204030204" pitchFamily="49" charset="0"/>
              </a:rPr>
              <a:t>, </a:t>
            </a:r>
            <a:r>
              <a:rPr lang="en-IN" sz="1400" dirty="0">
                <a:solidFill>
                  <a:srgbClr val="CE9178"/>
                </a:solidFill>
                <a:latin typeface="Consolas" panose="020B0609020204030204" pitchFamily="49" charset="0"/>
              </a:rPr>
              <a:t>'a'</a:t>
            </a:r>
            <a:endParaRPr lang="en-IN" sz="1400" dirty="0"/>
          </a:p>
        </p:txBody>
      </p:sp>
      <p:sp>
        <p:nvSpPr>
          <p:cNvPr id="23" name="Rectangle 22"/>
          <p:cNvSpPr/>
          <p:nvPr/>
        </p:nvSpPr>
        <p:spPr>
          <a:xfrm>
            <a:off x="5105098" y="2191363"/>
            <a:ext cx="383438" cy="307777"/>
          </a:xfrm>
          <a:prstGeom prst="rect">
            <a:avLst/>
          </a:prstGeom>
          <a:solidFill>
            <a:schemeClr val="tx1"/>
          </a:solidFill>
        </p:spPr>
        <p:txBody>
          <a:bodyPr wrap="none">
            <a:spAutoFit/>
          </a:bodyPr>
          <a:lstStyle/>
          <a:p>
            <a:r>
              <a:rPr lang="en-IN" sz="1400" dirty="0">
                <a:solidFill>
                  <a:srgbClr val="B5CEA8"/>
                </a:solidFill>
                <a:latin typeface="Consolas" panose="020B0609020204030204" pitchFamily="49" charset="0"/>
              </a:rPr>
              <a:t>23</a:t>
            </a:r>
            <a:endParaRPr lang="en-IN" sz="1400" dirty="0"/>
          </a:p>
        </p:txBody>
      </p:sp>
      <p:sp>
        <p:nvSpPr>
          <p:cNvPr id="24" name="Rectangle 23"/>
          <p:cNvSpPr/>
          <p:nvPr/>
        </p:nvSpPr>
        <p:spPr>
          <a:xfrm>
            <a:off x="6111921" y="2572891"/>
            <a:ext cx="1675459" cy="307777"/>
          </a:xfrm>
          <a:prstGeom prst="rect">
            <a:avLst/>
          </a:prstGeom>
          <a:solidFill>
            <a:schemeClr val="tx1"/>
          </a:solidFill>
        </p:spPr>
        <p:txBody>
          <a:bodyPr wrap="none">
            <a:spAutoFit/>
          </a:bodyPr>
          <a:lstStyle/>
          <a:p>
            <a:r>
              <a:rPr lang="en-IN" sz="1400" dirty="0">
                <a:solidFill>
                  <a:srgbClr val="B5CEA8"/>
                </a:solidFill>
                <a:latin typeface="Consolas" panose="020B0609020204030204" pitchFamily="49" charset="0"/>
              </a:rPr>
              <a:t>56.78</a:t>
            </a:r>
            <a:r>
              <a:rPr lang="en-IN" sz="1400" dirty="0">
                <a:solidFill>
                  <a:srgbClr val="D4D4D4"/>
                </a:solidFill>
                <a:latin typeface="Consolas" panose="020B0609020204030204" pitchFamily="49" charset="0"/>
              </a:rPr>
              <a:t>, </a:t>
            </a:r>
            <a:r>
              <a:rPr lang="en-IN" sz="1400" dirty="0">
                <a:solidFill>
                  <a:srgbClr val="B5CEA8"/>
                </a:solidFill>
                <a:latin typeface="Consolas" panose="020B0609020204030204" pitchFamily="49" charset="0"/>
              </a:rPr>
              <a:t>200</a:t>
            </a:r>
            <a:r>
              <a:rPr lang="en-IN" sz="1400" dirty="0">
                <a:solidFill>
                  <a:srgbClr val="D4D4D4"/>
                </a:solidFill>
                <a:latin typeface="Consolas" panose="020B0609020204030204" pitchFamily="49" charset="0"/>
              </a:rPr>
              <a:t>, </a:t>
            </a:r>
            <a:r>
              <a:rPr lang="en-IN" sz="1400" dirty="0">
                <a:solidFill>
                  <a:srgbClr val="CE9178"/>
                </a:solidFill>
                <a:latin typeface="Consolas" panose="020B0609020204030204" pitchFamily="49" charset="0"/>
              </a:rPr>
              <a:t>'a'</a:t>
            </a:r>
            <a:endParaRPr lang="en-IN" sz="1400" dirty="0"/>
          </a:p>
        </p:txBody>
      </p:sp>
      <p:sp>
        <p:nvSpPr>
          <p:cNvPr id="25" name="Rectangle 24"/>
          <p:cNvSpPr/>
          <p:nvPr/>
        </p:nvSpPr>
        <p:spPr>
          <a:xfrm>
            <a:off x="4907356" y="2577607"/>
            <a:ext cx="784020" cy="307777"/>
          </a:xfrm>
          <a:prstGeom prst="rect">
            <a:avLst/>
          </a:prstGeom>
          <a:solidFill>
            <a:schemeClr val="tx1"/>
          </a:solidFill>
        </p:spPr>
        <p:txBody>
          <a:bodyPr wrap="square">
            <a:spAutoFit/>
          </a:bodyPr>
          <a:lstStyle/>
          <a:p>
            <a:r>
              <a:rPr lang="en-IN" sz="1400" dirty="0">
                <a:solidFill>
                  <a:srgbClr val="B5CEA8"/>
                </a:solidFill>
                <a:latin typeface="Consolas" panose="020B0609020204030204" pitchFamily="49" charset="0"/>
              </a:rPr>
              <a:t>45.12f</a:t>
            </a:r>
            <a:endParaRPr lang="en-IN" sz="1400" dirty="0"/>
          </a:p>
        </p:txBody>
      </p:sp>
      <p:sp>
        <p:nvSpPr>
          <p:cNvPr id="26" name="Rectangle 25"/>
          <p:cNvSpPr/>
          <p:nvPr/>
        </p:nvSpPr>
        <p:spPr>
          <a:xfrm>
            <a:off x="6111921" y="3032905"/>
            <a:ext cx="979755" cy="307777"/>
          </a:xfrm>
          <a:prstGeom prst="rect">
            <a:avLst/>
          </a:prstGeom>
          <a:solidFill>
            <a:schemeClr val="tx1"/>
          </a:solidFill>
        </p:spPr>
        <p:txBody>
          <a:bodyPr wrap="none">
            <a:spAutoFit/>
          </a:bodyPr>
          <a:lstStyle/>
          <a:p>
            <a:r>
              <a:rPr lang="en-IN" sz="1400" dirty="0">
                <a:solidFill>
                  <a:srgbClr val="B5CEA8"/>
                </a:solidFill>
                <a:latin typeface="Consolas" panose="020B0609020204030204" pitchFamily="49" charset="0"/>
              </a:rPr>
              <a:t>200</a:t>
            </a:r>
            <a:r>
              <a:rPr lang="en-IN" sz="1400" dirty="0">
                <a:solidFill>
                  <a:srgbClr val="D4D4D4"/>
                </a:solidFill>
                <a:latin typeface="Consolas" panose="020B0609020204030204" pitchFamily="49" charset="0"/>
              </a:rPr>
              <a:t>, </a:t>
            </a:r>
            <a:r>
              <a:rPr lang="en-IN" sz="1400" dirty="0">
                <a:solidFill>
                  <a:srgbClr val="CE9178"/>
                </a:solidFill>
                <a:latin typeface="Consolas" panose="020B0609020204030204" pitchFamily="49" charset="0"/>
              </a:rPr>
              <a:t>'a'</a:t>
            </a:r>
            <a:endParaRPr lang="en-IN" sz="1400" dirty="0"/>
          </a:p>
        </p:txBody>
      </p:sp>
      <p:sp>
        <p:nvSpPr>
          <p:cNvPr id="27" name="Rectangle 26"/>
          <p:cNvSpPr/>
          <p:nvPr/>
        </p:nvSpPr>
        <p:spPr>
          <a:xfrm>
            <a:off x="5012070" y="3085161"/>
            <a:ext cx="681597" cy="307777"/>
          </a:xfrm>
          <a:prstGeom prst="rect">
            <a:avLst/>
          </a:prstGeom>
          <a:solidFill>
            <a:schemeClr val="tx1"/>
          </a:solidFill>
        </p:spPr>
        <p:txBody>
          <a:bodyPr wrap="none">
            <a:spAutoFit/>
          </a:bodyPr>
          <a:lstStyle/>
          <a:p>
            <a:r>
              <a:rPr lang="en-IN" sz="1400" dirty="0">
                <a:solidFill>
                  <a:srgbClr val="B5CEA8"/>
                </a:solidFill>
                <a:latin typeface="Consolas" panose="020B0609020204030204" pitchFamily="49" charset="0"/>
              </a:rPr>
              <a:t>56.78</a:t>
            </a:r>
            <a:endParaRPr lang="en-IN" sz="1400" dirty="0"/>
          </a:p>
        </p:txBody>
      </p:sp>
      <p:sp>
        <p:nvSpPr>
          <p:cNvPr id="28" name="Rectangle 27"/>
          <p:cNvSpPr/>
          <p:nvPr/>
        </p:nvSpPr>
        <p:spPr>
          <a:xfrm>
            <a:off x="6111921" y="3451754"/>
            <a:ext cx="482824" cy="307777"/>
          </a:xfrm>
          <a:prstGeom prst="rect">
            <a:avLst/>
          </a:prstGeom>
          <a:solidFill>
            <a:schemeClr val="tx1"/>
          </a:solidFill>
        </p:spPr>
        <p:txBody>
          <a:bodyPr wrap="none">
            <a:spAutoFit/>
          </a:bodyPr>
          <a:lstStyle/>
          <a:p>
            <a:r>
              <a:rPr lang="en-IN" sz="1400" dirty="0">
                <a:solidFill>
                  <a:srgbClr val="CE9178"/>
                </a:solidFill>
                <a:latin typeface="Consolas" panose="020B0609020204030204" pitchFamily="49" charset="0"/>
              </a:rPr>
              <a:t>'a'</a:t>
            </a:r>
            <a:endParaRPr lang="en-IN" sz="1400" dirty="0"/>
          </a:p>
        </p:txBody>
      </p:sp>
      <p:sp>
        <p:nvSpPr>
          <p:cNvPr id="29" name="Rectangle 28"/>
          <p:cNvSpPr/>
          <p:nvPr/>
        </p:nvSpPr>
        <p:spPr>
          <a:xfrm>
            <a:off x="5083320" y="3486591"/>
            <a:ext cx="482824" cy="307777"/>
          </a:xfrm>
          <a:prstGeom prst="rect">
            <a:avLst/>
          </a:prstGeom>
          <a:solidFill>
            <a:schemeClr val="tx1"/>
          </a:solidFill>
          <a:ln>
            <a:solidFill>
              <a:schemeClr val="tx1"/>
            </a:solidFill>
          </a:ln>
        </p:spPr>
        <p:txBody>
          <a:bodyPr wrap="none">
            <a:spAutoFit/>
          </a:bodyPr>
          <a:lstStyle/>
          <a:p>
            <a:r>
              <a:rPr lang="en-IN" sz="1400" dirty="0">
                <a:solidFill>
                  <a:srgbClr val="B5CEA8"/>
                </a:solidFill>
                <a:latin typeface="Consolas" panose="020B0609020204030204" pitchFamily="49" charset="0"/>
              </a:rPr>
              <a:t>200</a:t>
            </a:r>
            <a:endParaRPr lang="en-IN" sz="1400" dirty="0"/>
          </a:p>
        </p:txBody>
      </p:sp>
      <p:sp>
        <p:nvSpPr>
          <p:cNvPr id="30" name="Rectangle 29"/>
          <p:cNvSpPr/>
          <p:nvPr/>
        </p:nvSpPr>
        <p:spPr>
          <a:xfrm>
            <a:off x="5105125" y="4048145"/>
            <a:ext cx="482824" cy="307777"/>
          </a:xfrm>
          <a:prstGeom prst="rect">
            <a:avLst/>
          </a:prstGeom>
          <a:solidFill>
            <a:schemeClr val="tx1"/>
          </a:solidFill>
        </p:spPr>
        <p:txBody>
          <a:bodyPr wrap="none">
            <a:spAutoFit/>
          </a:bodyPr>
          <a:lstStyle/>
          <a:p>
            <a:r>
              <a:rPr lang="en-IN" sz="1400" dirty="0">
                <a:solidFill>
                  <a:srgbClr val="CE9178"/>
                </a:solidFill>
                <a:latin typeface="Consolas" panose="020B0609020204030204" pitchFamily="49" charset="0"/>
              </a:rPr>
              <a:t>'a'</a:t>
            </a:r>
            <a:endParaRPr lang="en-IN" sz="1400" dirty="0"/>
          </a:p>
        </p:txBody>
      </p:sp>
      <p:sp>
        <p:nvSpPr>
          <p:cNvPr id="31" name="Rectangle 30"/>
          <p:cNvSpPr/>
          <p:nvPr/>
        </p:nvSpPr>
        <p:spPr>
          <a:xfrm>
            <a:off x="6102339" y="4042032"/>
            <a:ext cx="184731" cy="307777"/>
          </a:xfrm>
          <a:prstGeom prst="rect">
            <a:avLst/>
          </a:prstGeom>
          <a:solidFill>
            <a:schemeClr val="tx1"/>
          </a:solidFill>
        </p:spPr>
        <p:txBody>
          <a:bodyPr wrap="none">
            <a:spAutoFit/>
          </a:bodyPr>
          <a:lstStyle/>
          <a:p>
            <a:endParaRPr lang="en-IN" sz="1400" dirty="0"/>
          </a:p>
        </p:txBody>
      </p:sp>
      <p:sp>
        <p:nvSpPr>
          <p:cNvPr id="32" name="Rectangle 31"/>
          <p:cNvSpPr/>
          <p:nvPr/>
        </p:nvSpPr>
        <p:spPr>
          <a:xfrm>
            <a:off x="186757" y="3032905"/>
            <a:ext cx="4572000" cy="2462213"/>
          </a:xfrm>
          <a:prstGeom prst="rect">
            <a:avLst/>
          </a:prstGeom>
          <a:solidFill>
            <a:schemeClr val="tx1"/>
          </a:solidFill>
        </p:spPr>
        <p:txBody>
          <a:bodyPr>
            <a:spAutoFit/>
          </a:bodyPr>
          <a:lstStyle/>
          <a:p>
            <a:r>
              <a:rPr lang="en-IN" sz="1400" dirty="0">
                <a:solidFill>
                  <a:srgbClr val="569CD6"/>
                </a:solidFill>
                <a:latin typeface="Consolas" panose="020B0609020204030204" pitchFamily="49" charset="0"/>
              </a:rPr>
              <a:t>template</a:t>
            </a:r>
            <a:r>
              <a:rPr lang="en-IN" sz="1400" dirty="0">
                <a:solidFill>
                  <a:srgbClr val="D4D4D4"/>
                </a:solidFill>
                <a:latin typeface="Consolas" panose="020B0609020204030204" pitchFamily="49" charset="0"/>
              </a:rPr>
              <a:t>&lt;</a:t>
            </a:r>
            <a:r>
              <a:rPr lang="en-IN" sz="1400" dirty="0" err="1">
                <a:solidFill>
                  <a:srgbClr val="569CD6"/>
                </a:solidFill>
                <a:latin typeface="Consolas" panose="020B0609020204030204" pitchFamily="49" charset="0"/>
              </a:rPr>
              <a:t>typename</a:t>
            </a:r>
            <a:r>
              <a:rPr lang="en-IN" sz="1400" dirty="0">
                <a:solidFill>
                  <a:srgbClr val="D4D4D4"/>
                </a:solidFill>
                <a:latin typeface="Consolas" panose="020B0609020204030204" pitchFamily="49" charset="0"/>
              </a:rPr>
              <a:t> </a:t>
            </a:r>
            <a:r>
              <a:rPr lang="en-IN" sz="1400" dirty="0">
                <a:solidFill>
                  <a:srgbClr val="4EC9B0"/>
                </a:solidFill>
                <a:latin typeface="Consolas" panose="020B0609020204030204" pitchFamily="49" charset="0"/>
              </a:rPr>
              <a:t>T1</a:t>
            </a:r>
            <a:r>
              <a:rPr lang="en-IN" sz="1400" dirty="0">
                <a:solidFill>
                  <a:srgbClr val="D4D4D4"/>
                </a:solidFill>
                <a:latin typeface="Consolas" panose="020B0609020204030204" pitchFamily="49" charset="0"/>
              </a:rPr>
              <a:t>&gt; </a:t>
            </a:r>
            <a:r>
              <a:rPr lang="en-IN" sz="1400" dirty="0">
                <a:solidFill>
                  <a:srgbClr val="569CD6"/>
                </a:solidFill>
                <a:latin typeface="Consolas" panose="020B0609020204030204" pitchFamily="49" charset="0"/>
              </a:rPr>
              <a:t>void</a:t>
            </a:r>
            <a:r>
              <a:rPr lang="en-IN" sz="1400" dirty="0">
                <a:solidFill>
                  <a:srgbClr val="D4D4D4"/>
                </a:solidFill>
                <a:latin typeface="Consolas" panose="020B0609020204030204" pitchFamily="49" charset="0"/>
              </a:rPr>
              <a:t> </a:t>
            </a:r>
            <a:r>
              <a:rPr lang="en-IN" sz="1400" dirty="0">
                <a:solidFill>
                  <a:srgbClr val="DCDCAA"/>
                </a:solidFill>
                <a:latin typeface="Consolas" panose="020B0609020204030204" pitchFamily="49" charset="0"/>
              </a:rPr>
              <a:t>fun</a:t>
            </a:r>
            <a:r>
              <a:rPr lang="en-IN" sz="1400" dirty="0">
                <a:solidFill>
                  <a:srgbClr val="D4D4D4"/>
                </a:solidFill>
                <a:latin typeface="Consolas" panose="020B0609020204030204" pitchFamily="49" charset="0"/>
              </a:rPr>
              <a:t>(</a:t>
            </a:r>
            <a:r>
              <a:rPr lang="en-IN" sz="1400" dirty="0">
                <a:solidFill>
                  <a:srgbClr val="4EC9B0"/>
                </a:solidFill>
                <a:latin typeface="Consolas" panose="020B0609020204030204" pitchFamily="49" charset="0"/>
              </a:rPr>
              <a:t>T1</a:t>
            </a:r>
            <a:r>
              <a:rPr lang="en-IN" sz="1400" dirty="0">
                <a:solidFill>
                  <a:srgbClr val="D4D4D4"/>
                </a:solidFill>
                <a:latin typeface="Consolas" panose="020B0609020204030204" pitchFamily="49" charset="0"/>
              </a:rPr>
              <a:t> </a:t>
            </a:r>
            <a:r>
              <a:rPr lang="en-IN" sz="1400" dirty="0">
                <a:solidFill>
                  <a:srgbClr val="9CDCFE"/>
                </a:solidFill>
                <a:latin typeface="Consolas" panose="020B0609020204030204" pitchFamily="49" charset="0"/>
              </a:rPr>
              <a:t>x</a:t>
            </a:r>
            <a:r>
              <a:rPr lang="en-IN" sz="1400" dirty="0">
                <a:solidFill>
                  <a:srgbClr val="D4D4D4"/>
                </a:solidFill>
                <a:latin typeface="Consolas" panose="020B0609020204030204" pitchFamily="49" charset="0"/>
              </a:rPr>
              <a:t>)</a:t>
            </a:r>
          </a:p>
          <a:p>
            <a:r>
              <a:rPr lang="en-IN" sz="1400" dirty="0">
                <a:solidFill>
                  <a:srgbClr val="D4D4D4"/>
                </a:solidFill>
                <a:latin typeface="Consolas" panose="020B0609020204030204" pitchFamily="49" charset="0"/>
              </a:rPr>
              <a:t>{</a:t>
            </a:r>
          </a:p>
          <a:p>
            <a:r>
              <a:rPr lang="en-IN" sz="1400" dirty="0">
                <a:solidFill>
                  <a:srgbClr val="D4D4D4"/>
                </a:solidFill>
                <a:latin typeface="Consolas" panose="020B0609020204030204" pitchFamily="49" charset="0"/>
              </a:rPr>
              <a:t>    </a:t>
            </a:r>
            <a:r>
              <a:rPr lang="en-IN" sz="1400" dirty="0" err="1">
                <a:solidFill>
                  <a:srgbClr val="D4D4D4"/>
                </a:solidFill>
                <a:latin typeface="Consolas" panose="020B0609020204030204" pitchFamily="49" charset="0"/>
              </a:rPr>
              <a:t>cout</a:t>
            </a:r>
            <a:r>
              <a:rPr lang="en-IN" sz="1400" dirty="0">
                <a:solidFill>
                  <a:srgbClr val="D4D4D4"/>
                </a:solidFill>
                <a:latin typeface="Consolas" panose="020B0609020204030204" pitchFamily="49" charset="0"/>
              </a:rPr>
              <a:t> &lt;&lt; x &lt;&lt; </a:t>
            </a:r>
            <a:r>
              <a:rPr lang="en-IN" sz="1400" dirty="0" err="1">
                <a:solidFill>
                  <a:srgbClr val="D4D4D4"/>
                </a:solidFill>
                <a:latin typeface="Consolas" panose="020B0609020204030204" pitchFamily="49" charset="0"/>
              </a:rPr>
              <a:t>endl</a:t>
            </a:r>
            <a:r>
              <a:rPr lang="en-IN" sz="1400" dirty="0">
                <a:solidFill>
                  <a:srgbClr val="D4D4D4"/>
                </a:solidFill>
                <a:latin typeface="Consolas" panose="020B0609020204030204" pitchFamily="49" charset="0"/>
              </a:rPr>
              <a:t>;</a:t>
            </a:r>
          </a:p>
          <a:p>
            <a:r>
              <a:rPr lang="en-IN" sz="1400" dirty="0">
                <a:solidFill>
                  <a:srgbClr val="D4D4D4"/>
                </a:solidFill>
                <a:latin typeface="Consolas" panose="020B0609020204030204" pitchFamily="49" charset="0"/>
              </a:rPr>
              <a:t>}</a:t>
            </a:r>
          </a:p>
          <a:p>
            <a:br>
              <a:rPr lang="en-IN" sz="1400" dirty="0">
                <a:solidFill>
                  <a:srgbClr val="D4D4D4"/>
                </a:solidFill>
                <a:latin typeface="Consolas" panose="020B0609020204030204" pitchFamily="49" charset="0"/>
              </a:rPr>
            </a:br>
            <a:r>
              <a:rPr lang="en-IN" sz="1400" dirty="0">
                <a:solidFill>
                  <a:srgbClr val="569CD6"/>
                </a:solidFill>
                <a:latin typeface="Consolas" panose="020B0609020204030204" pitchFamily="49" charset="0"/>
              </a:rPr>
              <a:t>template</a:t>
            </a:r>
            <a:r>
              <a:rPr lang="en-IN" sz="1400" dirty="0">
                <a:solidFill>
                  <a:srgbClr val="D4D4D4"/>
                </a:solidFill>
                <a:latin typeface="Consolas" panose="020B0609020204030204" pitchFamily="49" charset="0"/>
              </a:rPr>
              <a:t>&lt;</a:t>
            </a:r>
            <a:r>
              <a:rPr lang="en-IN" sz="1400" dirty="0" err="1">
                <a:solidFill>
                  <a:srgbClr val="569CD6"/>
                </a:solidFill>
                <a:latin typeface="Consolas" panose="020B0609020204030204" pitchFamily="49" charset="0"/>
              </a:rPr>
              <a:t>typename</a:t>
            </a:r>
            <a:r>
              <a:rPr lang="en-IN" sz="1400" dirty="0">
                <a:solidFill>
                  <a:srgbClr val="D4D4D4"/>
                </a:solidFill>
                <a:latin typeface="Consolas" panose="020B0609020204030204" pitchFamily="49" charset="0"/>
              </a:rPr>
              <a:t> </a:t>
            </a:r>
            <a:r>
              <a:rPr lang="en-IN" sz="1400" dirty="0">
                <a:solidFill>
                  <a:srgbClr val="4EC9B0"/>
                </a:solidFill>
                <a:latin typeface="Consolas" panose="020B0609020204030204" pitchFamily="49" charset="0"/>
              </a:rPr>
              <a:t>T1</a:t>
            </a:r>
            <a:r>
              <a:rPr lang="en-IN" sz="1400" dirty="0">
                <a:solidFill>
                  <a:srgbClr val="D4D4D4"/>
                </a:solidFill>
                <a:latin typeface="Consolas" panose="020B0609020204030204" pitchFamily="49" charset="0"/>
              </a:rPr>
              <a:t>, </a:t>
            </a:r>
            <a:r>
              <a:rPr lang="en-IN" sz="1400" dirty="0" err="1">
                <a:solidFill>
                  <a:srgbClr val="569CD6"/>
                </a:solidFill>
                <a:latin typeface="Consolas" panose="020B0609020204030204" pitchFamily="49" charset="0"/>
              </a:rPr>
              <a:t>typename</a:t>
            </a:r>
            <a:r>
              <a:rPr lang="en-IN" sz="1400" dirty="0">
                <a:solidFill>
                  <a:srgbClr val="D4D4D4"/>
                </a:solidFill>
                <a:latin typeface="Consolas" panose="020B0609020204030204" pitchFamily="49" charset="0"/>
              </a:rPr>
              <a:t>... </a:t>
            </a:r>
            <a:r>
              <a:rPr lang="en-IN" sz="1400" dirty="0">
                <a:solidFill>
                  <a:srgbClr val="4EC9B0"/>
                </a:solidFill>
                <a:latin typeface="Consolas" panose="020B0609020204030204" pitchFamily="49" charset="0"/>
              </a:rPr>
              <a:t>T2</a:t>
            </a:r>
            <a:r>
              <a:rPr lang="en-IN" sz="1400" dirty="0">
                <a:solidFill>
                  <a:srgbClr val="D4D4D4"/>
                </a:solidFill>
                <a:latin typeface="Consolas" panose="020B0609020204030204" pitchFamily="49" charset="0"/>
              </a:rPr>
              <a:t>&gt; </a:t>
            </a:r>
          </a:p>
          <a:p>
            <a:r>
              <a:rPr lang="en-IN" sz="1400" dirty="0">
                <a:solidFill>
                  <a:srgbClr val="569CD6"/>
                </a:solidFill>
                <a:latin typeface="Consolas" panose="020B0609020204030204" pitchFamily="49" charset="0"/>
              </a:rPr>
              <a:t>void</a:t>
            </a:r>
            <a:r>
              <a:rPr lang="en-IN" sz="1400" dirty="0">
                <a:solidFill>
                  <a:srgbClr val="D4D4D4"/>
                </a:solidFill>
                <a:latin typeface="Consolas" panose="020B0609020204030204" pitchFamily="49" charset="0"/>
              </a:rPr>
              <a:t> </a:t>
            </a:r>
            <a:r>
              <a:rPr lang="en-IN" sz="1400" dirty="0">
                <a:solidFill>
                  <a:srgbClr val="DCDCAA"/>
                </a:solidFill>
                <a:latin typeface="Consolas" panose="020B0609020204030204" pitchFamily="49" charset="0"/>
              </a:rPr>
              <a:t>fun</a:t>
            </a:r>
            <a:r>
              <a:rPr lang="en-IN" sz="1400" dirty="0">
                <a:solidFill>
                  <a:srgbClr val="D4D4D4"/>
                </a:solidFill>
                <a:latin typeface="Consolas" panose="020B0609020204030204" pitchFamily="49" charset="0"/>
              </a:rPr>
              <a:t>(</a:t>
            </a:r>
            <a:r>
              <a:rPr lang="en-IN" sz="1400" dirty="0">
                <a:solidFill>
                  <a:srgbClr val="4EC9B0"/>
                </a:solidFill>
                <a:latin typeface="Consolas" panose="020B0609020204030204" pitchFamily="49" charset="0"/>
              </a:rPr>
              <a:t>T1</a:t>
            </a:r>
            <a:r>
              <a:rPr lang="en-IN" sz="1400" dirty="0">
                <a:solidFill>
                  <a:srgbClr val="D4D4D4"/>
                </a:solidFill>
                <a:latin typeface="Consolas" panose="020B0609020204030204" pitchFamily="49" charset="0"/>
              </a:rPr>
              <a:t> </a:t>
            </a:r>
            <a:r>
              <a:rPr lang="en-IN" sz="1400" dirty="0">
                <a:solidFill>
                  <a:srgbClr val="9CDCFE"/>
                </a:solidFill>
                <a:latin typeface="Consolas" panose="020B0609020204030204" pitchFamily="49" charset="0"/>
              </a:rPr>
              <a:t>value</a:t>
            </a:r>
            <a:r>
              <a:rPr lang="en-IN" sz="1400" dirty="0">
                <a:solidFill>
                  <a:srgbClr val="D4D4D4"/>
                </a:solidFill>
                <a:latin typeface="Consolas" panose="020B0609020204030204" pitchFamily="49" charset="0"/>
              </a:rPr>
              <a:t>, </a:t>
            </a:r>
            <a:r>
              <a:rPr lang="en-IN" sz="1400" dirty="0">
                <a:solidFill>
                  <a:srgbClr val="4EC9B0"/>
                </a:solidFill>
                <a:latin typeface="Consolas" panose="020B0609020204030204" pitchFamily="49" charset="0"/>
              </a:rPr>
              <a:t>T2</a:t>
            </a:r>
            <a:r>
              <a:rPr lang="en-IN" sz="1400" dirty="0">
                <a:solidFill>
                  <a:srgbClr val="D4D4D4"/>
                </a:solidFill>
                <a:latin typeface="Consolas" panose="020B0609020204030204" pitchFamily="49" charset="0"/>
              </a:rPr>
              <a:t> ...</a:t>
            </a:r>
            <a:r>
              <a:rPr lang="en-IN" sz="1400" dirty="0" err="1">
                <a:solidFill>
                  <a:srgbClr val="9CDCFE"/>
                </a:solidFill>
                <a:latin typeface="Consolas" panose="020B0609020204030204" pitchFamily="49" charset="0"/>
              </a:rPr>
              <a:t>args</a:t>
            </a:r>
            <a:r>
              <a:rPr lang="en-IN" sz="1400" dirty="0">
                <a:solidFill>
                  <a:srgbClr val="D4D4D4"/>
                </a:solidFill>
                <a:latin typeface="Consolas" panose="020B0609020204030204" pitchFamily="49" charset="0"/>
              </a:rPr>
              <a:t>)</a:t>
            </a:r>
          </a:p>
          <a:p>
            <a:r>
              <a:rPr lang="en-IN" sz="1400" dirty="0">
                <a:solidFill>
                  <a:srgbClr val="D4D4D4"/>
                </a:solidFill>
                <a:latin typeface="Consolas" panose="020B0609020204030204" pitchFamily="49" charset="0"/>
              </a:rPr>
              <a:t>{</a:t>
            </a:r>
          </a:p>
          <a:p>
            <a:r>
              <a:rPr lang="en-IN" sz="1400" dirty="0">
                <a:solidFill>
                  <a:srgbClr val="D4D4D4"/>
                </a:solidFill>
                <a:latin typeface="Consolas" panose="020B0609020204030204" pitchFamily="49" charset="0"/>
              </a:rPr>
              <a:t>    </a:t>
            </a:r>
            <a:r>
              <a:rPr lang="en-IN" sz="1400" dirty="0" err="1">
                <a:solidFill>
                  <a:srgbClr val="D4D4D4"/>
                </a:solidFill>
                <a:latin typeface="Consolas" panose="020B0609020204030204" pitchFamily="49" charset="0"/>
              </a:rPr>
              <a:t>cout</a:t>
            </a:r>
            <a:r>
              <a:rPr lang="en-IN" sz="1400" dirty="0">
                <a:solidFill>
                  <a:srgbClr val="D4D4D4"/>
                </a:solidFill>
                <a:latin typeface="Consolas" panose="020B0609020204030204" pitchFamily="49" charset="0"/>
              </a:rPr>
              <a:t> &lt;&lt; value &lt;&lt; </a:t>
            </a:r>
            <a:r>
              <a:rPr lang="en-IN" sz="1400" dirty="0">
                <a:solidFill>
                  <a:srgbClr val="CE9178"/>
                </a:solidFill>
                <a:latin typeface="Consolas" panose="020B0609020204030204" pitchFamily="49" charset="0"/>
              </a:rPr>
              <a:t>","</a:t>
            </a:r>
            <a:r>
              <a:rPr lang="en-IN" sz="1400" dirty="0">
                <a:solidFill>
                  <a:srgbClr val="D4D4D4"/>
                </a:solidFill>
                <a:latin typeface="Consolas" panose="020B0609020204030204" pitchFamily="49" charset="0"/>
              </a:rPr>
              <a:t>;</a:t>
            </a:r>
          </a:p>
          <a:p>
            <a:r>
              <a:rPr lang="en-IN" sz="1400" dirty="0">
                <a:solidFill>
                  <a:srgbClr val="D4D4D4"/>
                </a:solidFill>
                <a:latin typeface="Consolas" panose="020B0609020204030204" pitchFamily="49" charset="0"/>
              </a:rPr>
              <a:t>    </a:t>
            </a:r>
            <a:r>
              <a:rPr lang="en-IN" sz="1400" dirty="0">
                <a:solidFill>
                  <a:srgbClr val="DCDCAA"/>
                </a:solidFill>
                <a:latin typeface="Consolas" panose="020B0609020204030204" pitchFamily="49" charset="0"/>
              </a:rPr>
              <a:t>fun</a:t>
            </a:r>
            <a:r>
              <a:rPr lang="en-IN" sz="1400" dirty="0">
                <a:solidFill>
                  <a:srgbClr val="D4D4D4"/>
                </a:solidFill>
                <a:latin typeface="Consolas" panose="020B0609020204030204" pitchFamily="49" charset="0"/>
              </a:rPr>
              <a:t>(</a:t>
            </a:r>
            <a:r>
              <a:rPr lang="en-IN" sz="1400" dirty="0" err="1">
                <a:solidFill>
                  <a:srgbClr val="D4D4D4"/>
                </a:solidFill>
                <a:latin typeface="Consolas" panose="020B0609020204030204" pitchFamily="49" charset="0"/>
              </a:rPr>
              <a:t>args</a:t>
            </a:r>
            <a:r>
              <a:rPr lang="en-IN" sz="1400" dirty="0">
                <a:solidFill>
                  <a:srgbClr val="D4D4D4"/>
                </a:solidFill>
                <a:latin typeface="Consolas" panose="020B0609020204030204" pitchFamily="49" charset="0"/>
              </a:rPr>
              <a:t>...);</a:t>
            </a:r>
          </a:p>
          <a:p>
            <a:r>
              <a:rPr lang="en-IN" sz="1400" dirty="0">
                <a:solidFill>
                  <a:srgbClr val="D4D4D4"/>
                </a:solidFill>
                <a:latin typeface="Consolas" panose="020B0609020204030204" pitchFamily="49" charset="0"/>
              </a:rPr>
              <a:t>}</a:t>
            </a:r>
            <a:endParaRPr lang="en-IN"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358861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34725"/>
            <a:ext cx="9144000" cy="6242082"/>
            <a:chOff x="0" y="34725"/>
            <a:chExt cx="9144000" cy="6242082"/>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a:t>TEMPLATE FEATURES OVERVIEW</a:t>
              </a:r>
            </a:p>
          </p:txBody>
        </p:sp>
        <p:sp>
          <p:nvSpPr>
            <p:cNvPr id="6" name="TextBox 5"/>
            <p:cNvSpPr txBox="1"/>
            <p:nvPr/>
          </p:nvSpPr>
          <p:spPr>
            <a:xfrm>
              <a:off x="323528" y="1196752"/>
              <a:ext cx="8424936" cy="646331"/>
            </a:xfrm>
            <a:prstGeom prst="rect">
              <a:avLst/>
            </a:prstGeom>
            <a:noFill/>
          </p:spPr>
          <p:txBody>
            <a:bodyPr wrap="square" rtlCol="0">
              <a:spAutoFit/>
            </a:bodyPr>
            <a:lstStyle/>
            <a:p>
              <a:pPr algn="just"/>
              <a:r>
                <a:rPr lang="en-US" dirty="0"/>
                <a:t>Template instantiation  &amp; un-packing of the function template parameter pack of the variadic template function in the previous slide can be seen like this…</a:t>
              </a:r>
              <a:endParaRPr lang="en-IN" dirty="0"/>
            </a:p>
          </p:txBody>
        </p:sp>
        <p:sp>
          <p:nvSpPr>
            <p:cNvPr id="7" name="Rectangle 6"/>
            <p:cNvSpPr/>
            <p:nvPr/>
          </p:nvSpPr>
          <p:spPr>
            <a:xfrm>
              <a:off x="395536" y="1844824"/>
              <a:ext cx="8496944" cy="4431983"/>
            </a:xfrm>
            <a:prstGeom prst="rect">
              <a:avLst/>
            </a:prstGeom>
          </p:spPr>
          <p:txBody>
            <a:bodyPr wrap="square">
              <a:spAutoFit/>
            </a:bodyPr>
            <a:lstStyle/>
            <a:p>
              <a:endParaRPr lang="en-IN" dirty="0">
                <a:latin typeface="Courier New" pitchFamily="49" charset="0"/>
                <a:cs typeface="Courier New" pitchFamily="49" charset="0"/>
              </a:endParaRPr>
            </a:p>
            <a:p>
              <a:r>
                <a:rPr lang="en-IN" dirty="0">
                  <a:latin typeface="Courier New" pitchFamily="49" charset="0"/>
                  <a:cs typeface="Courier New" pitchFamily="49" charset="0"/>
                </a:rPr>
                <a:t>fun(10,20,45.12f,'c');</a:t>
              </a:r>
            </a:p>
            <a:p>
              <a:endParaRPr lang="en-IN" dirty="0"/>
            </a:p>
            <a:p>
              <a:pPr>
                <a:lnSpc>
                  <a:spcPct val="150000"/>
                </a:lnSpc>
              </a:pPr>
              <a:r>
                <a:rPr lang="en-IN" b="1" dirty="0"/>
                <a:t>STEP 1</a:t>
              </a:r>
            </a:p>
            <a:p>
              <a:pPr>
                <a:lnSpc>
                  <a:spcPct val="150000"/>
                </a:lnSpc>
              </a:pPr>
              <a:r>
                <a:rPr lang="en-IN" sz="1600" dirty="0">
                  <a:solidFill>
                    <a:srgbClr val="0000FF"/>
                  </a:solidFill>
                  <a:latin typeface="Courier New" pitchFamily="49" charset="0"/>
                  <a:cs typeface="Courier New" pitchFamily="49" charset="0"/>
                </a:rPr>
                <a:t>template</a:t>
              </a:r>
              <a:r>
                <a:rPr lang="en-IN" sz="1600" dirty="0">
                  <a:latin typeface="Courier New" pitchFamily="49" charset="0"/>
                  <a:cs typeface="Courier New" pitchFamily="49" charset="0"/>
                </a:rPr>
                <a:t>&lt;</a:t>
              </a:r>
              <a:r>
                <a:rPr lang="en-IN" sz="1600" dirty="0" err="1">
                  <a:solidFill>
                    <a:srgbClr val="0000FF"/>
                  </a:solidFill>
                  <a:latin typeface="Courier New" pitchFamily="49" charset="0"/>
                  <a:cs typeface="Courier New" pitchFamily="49" charset="0"/>
                </a:rPr>
                <a:t>int</a:t>
              </a:r>
              <a:r>
                <a:rPr lang="en-IN" sz="1600" dirty="0">
                  <a:latin typeface="Courier New" pitchFamily="49" charset="0"/>
                  <a:cs typeface="Courier New" pitchFamily="49" charset="0"/>
                </a:rPr>
                <a:t>, </a:t>
              </a:r>
              <a:r>
                <a:rPr lang="en-IN" sz="1600" b="1" dirty="0">
                  <a:solidFill>
                    <a:schemeClr val="accent6">
                      <a:lumMod val="50000"/>
                    </a:schemeClr>
                  </a:solidFill>
                  <a:latin typeface="Courier New" pitchFamily="49" charset="0"/>
                  <a:cs typeface="Courier New" pitchFamily="49" charset="0"/>
                </a:rPr>
                <a:t>&lt;</a:t>
              </a:r>
              <a:r>
                <a:rPr lang="en-IN" sz="1600" b="1" dirty="0">
                  <a:solidFill>
                    <a:srgbClr val="FF0000"/>
                  </a:solidFill>
                  <a:latin typeface="Courier New" pitchFamily="49" charset="0"/>
                  <a:cs typeface="Courier New" pitchFamily="49" charset="0"/>
                </a:rPr>
                <a:t>...</a:t>
              </a:r>
              <a:r>
                <a:rPr lang="en-IN" sz="1600" b="1" dirty="0">
                  <a:solidFill>
                    <a:schemeClr val="accent6">
                      <a:lumMod val="50000"/>
                    </a:schemeClr>
                  </a:solidFill>
                  <a:latin typeface="Courier New" pitchFamily="49" charset="0"/>
                  <a:cs typeface="Courier New" pitchFamily="49" charset="0"/>
                </a:rPr>
                <a:t>&gt;</a:t>
              </a:r>
              <a:r>
                <a:rPr lang="en-IN" sz="1600" dirty="0">
                  <a:latin typeface="Courier New" pitchFamily="49" charset="0"/>
                  <a:cs typeface="Courier New" pitchFamily="49" charset="0"/>
                </a:rPr>
                <a:t>&gt; </a:t>
              </a:r>
              <a:r>
                <a:rPr lang="en-IN" sz="1600" dirty="0">
                  <a:solidFill>
                    <a:srgbClr val="0000FF"/>
                  </a:solidFill>
                  <a:latin typeface="Courier New" pitchFamily="49" charset="0"/>
                  <a:cs typeface="Courier New" pitchFamily="49" charset="0"/>
                </a:rPr>
                <a:t>void</a:t>
              </a:r>
              <a:r>
                <a:rPr lang="en-IN" sz="1600" dirty="0">
                  <a:latin typeface="Courier New" pitchFamily="49" charset="0"/>
                  <a:cs typeface="Courier New" pitchFamily="49" charset="0"/>
                </a:rPr>
                <a:t> fun(</a:t>
              </a:r>
              <a:r>
                <a:rPr lang="en-IN" sz="1600" dirty="0" err="1">
                  <a:solidFill>
                    <a:srgbClr val="0000FF"/>
                  </a:solidFill>
                  <a:latin typeface="Courier New" pitchFamily="49" charset="0"/>
                  <a:cs typeface="Courier New" pitchFamily="49" charset="0"/>
                </a:rPr>
                <a:t>int</a:t>
              </a:r>
              <a:r>
                <a:rPr lang="en-IN" sz="1600" dirty="0">
                  <a:latin typeface="Courier New" pitchFamily="49" charset="0"/>
                  <a:cs typeface="Courier New" pitchFamily="49" charset="0"/>
                </a:rPr>
                <a:t> value, </a:t>
              </a:r>
              <a:r>
                <a:rPr lang="en-IN" sz="1600" b="1" dirty="0">
                  <a:solidFill>
                    <a:schemeClr val="accent6">
                      <a:lumMod val="50000"/>
                    </a:schemeClr>
                  </a:solidFill>
                  <a:latin typeface="Courier New" pitchFamily="49" charset="0"/>
                  <a:cs typeface="Courier New" pitchFamily="49" charset="0"/>
                </a:rPr>
                <a:t>&lt;</a:t>
              </a:r>
              <a:r>
                <a:rPr lang="en-IN" sz="1600" b="1" dirty="0">
                  <a:solidFill>
                    <a:srgbClr val="FF0000"/>
                  </a:solidFill>
                  <a:latin typeface="Courier New" pitchFamily="49" charset="0"/>
                  <a:cs typeface="Courier New" pitchFamily="49" charset="0"/>
                </a:rPr>
                <a:t>...</a:t>
              </a:r>
              <a:r>
                <a:rPr lang="en-IN" sz="1600" b="1" dirty="0">
                  <a:solidFill>
                    <a:schemeClr val="accent6">
                      <a:lumMod val="50000"/>
                    </a:schemeClr>
                  </a:solidFill>
                  <a:latin typeface="Courier New" pitchFamily="49" charset="0"/>
                  <a:cs typeface="Courier New" pitchFamily="49" charset="0"/>
                </a:rPr>
                <a:t>&gt;</a:t>
              </a:r>
              <a:r>
                <a:rPr lang="en-IN" sz="1600" dirty="0" err="1">
                  <a:latin typeface="Courier New" pitchFamily="49" charset="0"/>
                  <a:cs typeface="Courier New" pitchFamily="49" charset="0"/>
                </a:rPr>
                <a:t>args</a:t>
              </a:r>
              <a:r>
                <a:rPr lang="en-IN" sz="1600" dirty="0">
                  <a:latin typeface="Courier New" pitchFamily="49" charset="0"/>
                  <a:cs typeface="Courier New" pitchFamily="49" charset="0"/>
                </a:rPr>
                <a:t>){ }</a:t>
              </a:r>
            </a:p>
            <a:p>
              <a:pPr>
                <a:lnSpc>
                  <a:spcPct val="150000"/>
                </a:lnSpc>
              </a:pPr>
              <a:r>
                <a:rPr lang="en-IN" b="1" dirty="0"/>
                <a:t>STEP 2</a:t>
              </a:r>
            </a:p>
            <a:p>
              <a:pPr>
                <a:lnSpc>
                  <a:spcPct val="150000"/>
                </a:lnSpc>
              </a:pPr>
              <a:r>
                <a:rPr lang="en-IN" sz="1600" dirty="0">
                  <a:solidFill>
                    <a:srgbClr val="0000FF"/>
                  </a:solidFill>
                  <a:latin typeface="Courier New" pitchFamily="49" charset="0"/>
                  <a:cs typeface="Courier New" pitchFamily="49" charset="0"/>
                </a:rPr>
                <a:t>template</a:t>
              </a:r>
              <a:r>
                <a:rPr lang="en-IN" sz="1600" dirty="0">
                  <a:latin typeface="Courier New" pitchFamily="49" charset="0"/>
                  <a:cs typeface="Courier New" pitchFamily="49" charset="0"/>
                </a:rPr>
                <a:t>&lt;</a:t>
              </a:r>
              <a:r>
                <a:rPr lang="en-IN" sz="1600" dirty="0" err="1">
                  <a:solidFill>
                    <a:srgbClr val="0000FF"/>
                  </a:solidFill>
                  <a:latin typeface="Courier New" pitchFamily="49" charset="0"/>
                  <a:cs typeface="Courier New" pitchFamily="49" charset="0"/>
                </a:rPr>
                <a:t>int</a:t>
              </a:r>
              <a:r>
                <a:rPr lang="en-IN" sz="1600" dirty="0">
                  <a:latin typeface="Courier New" pitchFamily="49" charset="0"/>
                  <a:cs typeface="Courier New" pitchFamily="49" charset="0"/>
                </a:rPr>
                <a:t>, </a:t>
              </a:r>
              <a:r>
                <a:rPr lang="en-IN" sz="1600" b="1" dirty="0">
                  <a:solidFill>
                    <a:schemeClr val="accent6">
                      <a:lumMod val="50000"/>
                    </a:schemeClr>
                  </a:solidFill>
                  <a:latin typeface="Courier New" pitchFamily="49" charset="0"/>
                  <a:cs typeface="Courier New" pitchFamily="49" charset="0"/>
                </a:rPr>
                <a:t>&lt;</a:t>
              </a:r>
              <a:r>
                <a:rPr lang="en-IN" sz="1600" b="1" dirty="0">
                  <a:solidFill>
                    <a:srgbClr val="FF0000"/>
                  </a:solidFill>
                  <a:latin typeface="Courier New" pitchFamily="49" charset="0"/>
                  <a:cs typeface="Courier New" pitchFamily="49" charset="0"/>
                </a:rPr>
                <a:t>...</a:t>
              </a:r>
              <a:r>
                <a:rPr lang="en-IN" sz="1600" b="1" dirty="0">
                  <a:solidFill>
                    <a:schemeClr val="accent6">
                      <a:lumMod val="50000"/>
                    </a:schemeClr>
                  </a:solidFill>
                  <a:latin typeface="Courier New" pitchFamily="49" charset="0"/>
                  <a:cs typeface="Courier New" pitchFamily="49" charset="0"/>
                </a:rPr>
                <a:t>&gt;</a:t>
              </a:r>
              <a:r>
                <a:rPr lang="en-IN" sz="1600" dirty="0">
                  <a:latin typeface="Courier New" pitchFamily="49" charset="0"/>
                  <a:cs typeface="Courier New" pitchFamily="49" charset="0"/>
                </a:rPr>
                <a:t>&gt; </a:t>
              </a:r>
              <a:r>
                <a:rPr lang="en-IN" sz="1600" dirty="0">
                  <a:solidFill>
                    <a:srgbClr val="0000FF"/>
                  </a:solidFill>
                  <a:latin typeface="Courier New" pitchFamily="49" charset="0"/>
                  <a:cs typeface="Courier New" pitchFamily="49" charset="0"/>
                </a:rPr>
                <a:t>void</a:t>
              </a:r>
              <a:r>
                <a:rPr lang="en-IN" sz="1600" dirty="0">
                  <a:latin typeface="Courier New" pitchFamily="49" charset="0"/>
                  <a:cs typeface="Courier New" pitchFamily="49" charset="0"/>
                </a:rPr>
                <a:t> fun(</a:t>
              </a:r>
              <a:r>
                <a:rPr lang="en-IN" sz="1600" dirty="0" err="1">
                  <a:solidFill>
                    <a:srgbClr val="0000FF"/>
                  </a:solidFill>
                  <a:latin typeface="Courier New" pitchFamily="49" charset="0"/>
                  <a:cs typeface="Courier New" pitchFamily="49" charset="0"/>
                </a:rPr>
                <a:t>int</a:t>
              </a:r>
              <a:r>
                <a:rPr lang="en-IN" sz="1600" dirty="0">
                  <a:latin typeface="Courier New" pitchFamily="49" charset="0"/>
                  <a:cs typeface="Courier New" pitchFamily="49" charset="0"/>
                </a:rPr>
                <a:t> value, </a:t>
              </a:r>
              <a:r>
                <a:rPr lang="en-IN" sz="1600" b="1" dirty="0">
                  <a:solidFill>
                    <a:schemeClr val="accent6">
                      <a:lumMod val="50000"/>
                    </a:schemeClr>
                  </a:solidFill>
                  <a:latin typeface="Courier New" pitchFamily="49" charset="0"/>
                  <a:cs typeface="Courier New" pitchFamily="49" charset="0"/>
                </a:rPr>
                <a:t>&lt;</a:t>
              </a:r>
              <a:r>
                <a:rPr lang="en-IN" sz="1600" b="1" dirty="0">
                  <a:solidFill>
                    <a:srgbClr val="FF0000"/>
                  </a:solidFill>
                  <a:latin typeface="Courier New" pitchFamily="49" charset="0"/>
                  <a:cs typeface="Courier New" pitchFamily="49" charset="0"/>
                </a:rPr>
                <a:t>...</a:t>
              </a:r>
              <a:r>
                <a:rPr lang="en-IN" sz="1600" b="1" dirty="0">
                  <a:solidFill>
                    <a:schemeClr val="accent6">
                      <a:lumMod val="50000"/>
                    </a:schemeClr>
                  </a:solidFill>
                  <a:latin typeface="Courier New" pitchFamily="49" charset="0"/>
                  <a:cs typeface="Courier New" pitchFamily="49" charset="0"/>
                </a:rPr>
                <a:t>&gt;</a:t>
              </a:r>
              <a:r>
                <a:rPr lang="en-IN" sz="1600" dirty="0" err="1">
                  <a:latin typeface="Courier New" pitchFamily="49" charset="0"/>
                  <a:cs typeface="Courier New" pitchFamily="49" charset="0"/>
                </a:rPr>
                <a:t>args</a:t>
              </a:r>
              <a:r>
                <a:rPr lang="en-IN" sz="1600" dirty="0">
                  <a:latin typeface="Courier New" pitchFamily="49" charset="0"/>
                  <a:cs typeface="Courier New" pitchFamily="49" charset="0"/>
                </a:rPr>
                <a:t>){ }</a:t>
              </a:r>
            </a:p>
            <a:p>
              <a:pPr>
                <a:lnSpc>
                  <a:spcPct val="150000"/>
                </a:lnSpc>
              </a:pPr>
              <a:r>
                <a:rPr lang="en-IN" b="1" dirty="0"/>
                <a:t>STEP 3</a:t>
              </a:r>
            </a:p>
            <a:p>
              <a:pPr>
                <a:lnSpc>
                  <a:spcPct val="150000"/>
                </a:lnSpc>
              </a:pPr>
              <a:r>
                <a:rPr lang="en-IN" sz="1600" dirty="0">
                  <a:solidFill>
                    <a:srgbClr val="0000FF"/>
                  </a:solidFill>
                  <a:latin typeface="Courier New" pitchFamily="49" charset="0"/>
                  <a:cs typeface="Courier New" pitchFamily="49" charset="0"/>
                </a:rPr>
                <a:t>template</a:t>
              </a:r>
              <a:r>
                <a:rPr lang="en-IN" sz="1600" dirty="0">
                  <a:latin typeface="Courier New" pitchFamily="49" charset="0"/>
                  <a:cs typeface="Courier New" pitchFamily="49" charset="0"/>
                </a:rPr>
                <a:t>&lt;</a:t>
              </a:r>
              <a:r>
                <a:rPr lang="en-IN" sz="1600" dirty="0">
                  <a:solidFill>
                    <a:srgbClr val="0000FF"/>
                  </a:solidFill>
                  <a:latin typeface="Courier New" pitchFamily="49" charset="0"/>
                  <a:cs typeface="Courier New" pitchFamily="49" charset="0"/>
                </a:rPr>
                <a:t>float</a:t>
              </a:r>
              <a:r>
                <a:rPr lang="en-IN" sz="1600" dirty="0">
                  <a:latin typeface="Courier New" pitchFamily="49" charset="0"/>
                  <a:cs typeface="Courier New" pitchFamily="49" charset="0"/>
                </a:rPr>
                <a:t>, </a:t>
              </a:r>
              <a:r>
                <a:rPr lang="en-IN" sz="1600" b="1" dirty="0">
                  <a:solidFill>
                    <a:schemeClr val="accent6">
                      <a:lumMod val="50000"/>
                    </a:schemeClr>
                  </a:solidFill>
                  <a:latin typeface="Courier New" pitchFamily="49" charset="0"/>
                  <a:cs typeface="Courier New" pitchFamily="49" charset="0"/>
                </a:rPr>
                <a:t>&lt;</a:t>
              </a:r>
              <a:r>
                <a:rPr lang="en-IN" sz="1600" b="1" dirty="0">
                  <a:solidFill>
                    <a:srgbClr val="FF0000"/>
                  </a:solidFill>
                  <a:latin typeface="Courier New" pitchFamily="49" charset="0"/>
                  <a:cs typeface="Courier New" pitchFamily="49" charset="0"/>
                </a:rPr>
                <a:t>...</a:t>
              </a:r>
              <a:r>
                <a:rPr lang="en-IN" sz="1600" b="1" dirty="0">
                  <a:solidFill>
                    <a:schemeClr val="accent6">
                      <a:lumMod val="50000"/>
                    </a:schemeClr>
                  </a:solidFill>
                  <a:latin typeface="Courier New" pitchFamily="49" charset="0"/>
                  <a:cs typeface="Courier New" pitchFamily="49" charset="0"/>
                </a:rPr>
                <a:t>&gt;</a:t>
              </a:r>
              <a:r>
                <a:rPr lang="en-IN" sz="1600" dirty="0">
                  <a:latin typeface="Courier New" pitchFamily="49" charset="0"/>
                  <a:cs typeface="Courier New" pitchFamily="49" charset="0"/>
                </a:rPr>
                <a:t>&gt; </a:t>
              </a:r>
              <a:r>
                <a:rPr lang="en-IN" sz="1600" dirty="0">
                  <a:solidFill>
                    <a:srgbClr val="0000FF"/>
                  </a:solidFill>
                  <a:latin typeface="Courier New" pitchFamily="49" charset="0"/>
                  <a:cs typeface="Courier New" pitchFamily="49" charset="0"/>
                </a:rPr>
                <a:t>void</a:t>
              </a:r>
              <a:r>
                <a:rPr lang="en-IN" sz="1600" dirty="0">
                  <a:latin typeface="Courier New" pitchFamily="49" charset="0"/>
                  <a:cs typeface="Courier New" pitchFamily="49" charset="0"/>
                </a:rPr>
                <a:t> fun(</a:t>
              </a:r>
              <a:r>
                <a:rPr lang="en-IN" sz="1600" dirty="0">
                  <a:solidFill>
                    <a:srgbClr val="0000FF"/>
                  </a:solidFill>
                  <a:latin typeface="Courier New" pitchFamily="49" charset="0"/>
                  <a:cs typeface="Courier New" pitchFamily="49" charset="0"/>
                </a:rPr>
                <a:t>float</a:t>
              </a:r>
              <a:r>
                <a:rPr lang="en-IN" sz="1600" dirty="0">
                  <a:latin typeface="Courier New" pitchFamily="49" charset="0"/>
                  <a:cs typeface="Courier New" pitchFamily="49" charset="0"/>
                </a:rPr>
                <a:t> value, </a:t>
              </a:r>
              <a:r>
                <a:rPr lang="en-IN" sz="1600" b="1" dirty="0">
                  <a:solidFill>
                    <a:schemeClr val="accent6">
                      <a:lumMod val="50000"/>
                    </a:schemeClr>
                  </a:solidFill>
                  <a:latin typeface="Courier New" pitchFamily="49" charset="0"/>
                  <a:cs typeface="Courier New" pitchFamily="49" charset="0"/>
                </a:rPr>
                <a:t>&lt;</a:t>
              </a:r>
              <a:r>
                <a:rPr lang="en-IN" sz="1600" b="1" dirty="0">
                  <a:solidFill>
                    <a:srgbClr val="FF0000"/>
                  </a:solidFill>
                  <a:latin typeface="Courier New" pitchFamily="49" charset="0"/>
                  <a:cs typeface="Courier New" pitchFamily="49" charset="0"/>
                </a:rPr>
                <a:t>...</a:t>
              </a:r>
              <a:r>
                <a:rPr lang="en-IN" sz="1600" b="1" dirty="0">
                  <a:solidFill>
                    <a:schemeClr val="accent6">
                      <a:lumMod val="50000"/>
                    </a:schemeClr>
                  </a:solidFill>
                  <a:latin typeface="Courier New" pitchFamily="49" charset="0"/>
                  <a:cs typeface="Courier New" pitchFamily="49" charset="0"/>
                </a:rPr>
                <a:t>&gt;</a:t>
              </a:r>
              <a:r>
                <a:rPr lang="en-IN" sz="1600" dirty="0" err="1">
                  <a:latin typeface="Courier New" pitchFamily="49" charset="0"/>
                  <a:cs typeface="Courier New" pitchFamily="49" charset="0"/>
                </a:rPr>
                <a:t>args</a:t>
              </a:r>
              <a:r>
                <a:rPr lang="en-IN" sz="1600" dirty="0">
                  <a:latin typeface="Courier New" pitchFamily="49" charset="0"/>
                  <a:cs typeface="Courier New" pitchFamily="49" charset="0"/>
                </a:rPr>
                <a:t>){ }</a:t>
              </a:r>
            </a:p>
            <a:p>
              <a:pPr>
                <a:lnSpc>
                  <a:spcPct val="150000"/>
                </a:lnSpc>
              </a:pPr>
              <a:r>
                <a:rPr lang="en-IN" b="1" dirty="0"/>
                <a:t>STEP 4 - finally</a:t>
              </a:r>
            </a:p>
            <a:p>
              <a:pPr>
                <a:lnSpc>
                  <a:spcPct val="150000"/>
                </a:lnSpc>
              </a:pPr>
              <a:r>
                <a:rPr lang="en-IN" sz="1600" dirty="0">
                  <a:solidFill>
                    <a:srgbClr val="0000FF"/>
                  </a:solidFill>
                  <a:latin typeface="Courier New" pitchFamily="49" charset="0"/>
                  <a:cs typeface="Courier New" pitchFamily="49" charset="0"/>
                </a:rPr>
                <a:t>template</a:t>
              </a:r>
              <a:r>
                <a:rPr lang="en-IN" sz="1600" dirty="0">
                  <a:latin typeface="Courier New" pitchFamily="49" charset="0"/>
                  <a:cs typeface="Courier New" pitchFamily="49" charset="0"/>
                </a:rPr>
                <a:t>&lt;</a:t>
              </a:r>
              <a:r>
                <a:rPr lang="en-IN" sz="1600" dirty="0">
                  <a:solidFill>
                    <a:srgbClr val="0000FF"/>
                  </a:solidFill>
                  <a:latin typeface="Courier New" pitchFamily="49" charset="0"/>
                  <a:cs typeface="Courier New" pitchFamily="49" charset="0"/>
                </a:rPr>
                <a:t>char</a:t>
              </a:r>
              <a:r>
                <a:rPr lang="en-IN" sz="1600" dirty="0">
                  <a:latin typeface="Courier New" pitchFamily="49" charset="0"/>
                  <a:cs typeface="Courier New" pitchFamily="49" charset="0"/>
                </a:rPr>
                <a:t>,</a:t>
              </a:r>
              <a:r>
                <a:rPr lang="en-IN" sz="1600" b="1" dirty="0">
                  <a:solidFill>
                    <a:srgbClr val="C00000"/>
                  </a:solidFill>
                  <a:latin typeface="Courier New" pitchFamily="49" charset="0"/>
                  <a:cs typeface="Courier New" pitchFamily="49" charset="0"/>
                </a:rPr>
                <a:t>&lt;&gt;</a:t>
              </a:r>
              <a:r>
                <a:rPr lang="en-IN" sz="1600" dirty="0">
                  <a:latin typeface="Courier New" pitchFamily="49" charset="0"/>
                  <a:cs typeface="Courier New" pitchFamily="49" charset="0"/>
                </a:rPr>
                <a:t>&gt; </a:t>
              </a:r>
              <a:r>
                <a:rPr lang="en-IN" sz="1600" dirty="0">
                  <a:solidFill>
                    <a:srgbClr val="0000FF"/>
                  </a:solidFill>
                  <a:latin typeface="Courier New" pitchFamily="49" charset="0"/>
                  <a:cs typeface="Courier New" pitchFamily="49" charset="0"/>
                </a:rPr>
                <a:t>void</a:t>
              </a:r>
              <a:r>
                <a:rPr lang="en-IN" sz="1600" dirty="0">
                  <a:latin typeface="Courier New" pitchFamily="49" charset="0"/>
                  <a:cs typeface="Courier New" pitchFamily="49" charset="0"/>
                </a:rPr>
                <a:t> fun(</a:t>
              </a:r>
              <a:r>
                <a:rPr lang="en-IN" sz="1600" dirty="0">
                  <a:solidFill>
                    <a:srgbClr val="0000FF"/>
                  </a:solidFill>
                  <a:latin typeface="Courier New" pitchFamily="49" charset="0"/>
                  <a:cs typeface="Courier New" pitchFamily="49" charset="0"/>
                </a:rPr>
                <a:t>char</a:t>
              </a:r>
              <a:r>
                <a:rPr lang="en-IN" sz="1600" dirty="0">
                  <a:latin typeface="Courier New" pitchFamily="49" charset="0"/>
                  <a:cs typeface="Courier New" pitchFamily="49" charset="0"/>
                </a:rPr>
                <a:t> value, </a:t>
              </a:r>
              <a:r>
                <a:rPr lang="en-IN" sz="1600" b="1" dirty="0">
                  <a:solidFill>
                    <a:srgbClr val="C00000"/>
                  </a:solidFill>
                  <a:latin typeface="Courier New" pitchFamily="49" charset="0"/>
                  <a:cs typeface="Courier New" pitchFamily="49" charset="0"/>
                </a:rPr>
                <a:t>&lt;&gt;</a:t>
              </a:r>
              <a:r>
                <a:rPr lang="en-IN" sz="1600" dirty="0">
                  <a:latin typeface="Courier New" pitchFamily="49" charset="0"/>
                  <a:cs typeface="Courier New" pitchFamily="49" charset="0"/>
                </a:rPr>
                <a:t> </a:t>
              </a:r>
              <a:r>
                <a:rPr lang="en-IN" sz="1600" dirty="0" err="1">
                  <a:latin typeface="Courier New" pitchFamily="49" charset="0"/>
                  <a:cs typeface="Courier New" pitchFamily="49" charset="0"/>
                </a:rPr>
                <a:t>args</a:t>
              </a:r>
              <a:r>
                <a:rPr lang="en-IN" sz="1600" dirty="0">
                  <a:latin typeface="Courier New" pitchFamily="49" charset="0"/>
                  <a:cs typeface="Courier New" pitchFamily="49" charset="0"/>
                </a:rPr>
                <a:t>){ }</a:t>
              </a:r>
            </a:p>
            <a:p>
              <a:pPr>
                <a:lnSpc>
                  <a:spcPct val="150000"/>
                </a:lnSpc>
              </a:pPr>
              <a:r>
                <a:rPr lang="en-IN" sz="1600" dirty="0">
                  <a:solidFill>
                    <a:srgbClr val="0000FF"/>
                  </a:solidFill>
                  <a:latin typeface="Courier New" pitchFamily="49" charset="0"/>
                  <a:cs typeface="Courier New" pitchFamily="49" charset="0"/>
                </a:rPr>
                <a:t>template</a:t>
              </a:r>
              <a:r>
                <a:rPr lang="en-IN" sz="1600" dirty="0">
                  <a:latin typeface="Courier New" pitchFamily="49" charset="0"/>
                  <a:cs typeface="Courier New" pitchFamily="49" charset="0"/>
                </a:rPr>
                <a:t>&lt;</a:t>
              </a:r>
              <a:r>
                <a:rPr lang="en-IN" sz="1600" dirty="0">
                  <a:solidFill>
                    <a:srgbClr val="0000FF"/>
                  </a:solidFill>
                  <a:latin typeface="Courier New" pitchFamily="49" charset="0"/>
                  <a:cs typeface="Courier New" pitchFamily="49" charset="0"/>
                </a:rPr>
                <a:t>char</a:t>
              </a:r>
              <a:r>
                <a:rPr lang="en-IN" sz="1600" dirty="0">
                  <a:latin typeface="Courier New" pitchFamily="49" charset="0"/>
                  <a:cs typeface="Courier New" pitchFamily="49" charset="0"/>
                </a:rPr>
                <a:t>&gt; </a:t>
              </a:r>
              <a:r>
                <a:rPr lang="en-IN" sz="1600" dirty="0">
                  <a:solidFill>
                    <a:srgbClr val="0000FF"/>
                  </a:solidFill>
                  <a:latin typeface="Courier New" pitchFamily="49" charset="0"/>
                  <a:cs typeface="Courier New" pitchFamily="49" charset="0"/>
                </a:rPr>
                <a:t>void</a:t>
              </a:r>
              <a:r>
                <a:rPr lang="en-IN" sz="1600" dirty="0">
                  <a:latin typeface="Courier New" pitchFamily="49" charset="0"/>
                  <a:cs typeface="Courier New" pitchFamily="49" charset="0"/>
                </a:rPr>
                <a:t> fun(</a:t>
              </a:r>
              <a:r>
                <a:rPr lang="en-IN" sz="1600" dirty="0">
                  <a:solidFill>
                    <a:srgbClr val="0000FF"/>
                  </a:solidFill>
                  <a:latin typeface="Courier New" pitchFamily="49" charset="0"/>
                  <a:cs typeface="Courier New" pitchFamily="49" charset="0"/>
                </a:rPr>
                <a:t>char</a:t>
              </a:r>
              <a:r>
                <a:rPr lang="en-IN" sz="1600" dirty="0">
                  <a:latin typeface="Courier New" pitchFamily="49" charset="0"/>
                  <a:cs typeface="Courier New" pitchFamily="49" charset="0"/>
                </a:rPr>
                <a:t> value){ }</a:t>
              </a:r>
            </a:p>
          </p:txBody>
        </p:sp>
        <p:sp>
          <p:nvSpPr>
            <p:cNvPr id="8" name="Bent Arrow 7"/>
            <p:cNvSpPr/>
            <p:nvPr/>
          </p:nvSpPr>
          <p:spPr>
            <a:xfrm>
              <a:off x="5724128" y="2717984"/>
              <a:ext cx="504056" cy="504056"/>
            </a:xfrm>
            <a:prstGeom prst="ben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Rounded Rectangle 9"/>
            <p:cNvSpPr/>
            <p:nvPr/>
          </p:nvSpPr>
          <p:spPr>
            <a:xfrm>
              <a:off x="6300192" y="2645976"/>
              <a:ext cx="1368152" cy="432048"/>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Pack has values to process</a:t>
              </a:r>
              <a:endParaRPr lang="en-IN" sz="1400" dirty="0">
                <a:solidFill>
                  <a:schemeClr val="tx1"/>
                </a:solidFill>
              </a:endParaRPr>
            </a:p>
          </p:txBody>
        </p:sp>
        <p:sp>
          <p:nvSpPr>
            <p:cNvPr id="11" name="Bent Arrow 10"/>
            <p:cNvSpPr/>
            <p:nvPr/>
          </p:nvSpPr>
          <p:spPr>
            <a:xfrm>
              <a:off x="5292080" y="5148852"/>
              <a:ext cx="504056" cy="432048"/>
            </a:xfrm>
            <a:prstGeom prst="ben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Rounded Rectangle 11"/>
            <p:cNvSpPr/>
            <p:nvPr/>
          </p:nvSpPr>
          <p:spPr>
            <a:xfrm>
              <a:off x="5825940" y="5048708"/>
              <a:ext cx="1368152" cy="432048"/>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Pack is now emptied</a:t>
              </a:r>
              <a:endParaRPr lang="en-IN" sz="1400" dirty="0">
                <a:solidFill>
                  <a:schemeClr val="tx1"/>
                </a:solidFill>
              </a:endParaRPr>
            </a:p>
          </p:txBody>
        </p:sp>
      </p:grpSp>
      <p:sp>
        <p:nvSpPr>
          <p:cNvPr id="2" name="Footer Placeholder 1"/>
          <p:cNvSpPr>
            <a:spLocks noGrp="1"/>
          </p:cNvSpPr>
          <p:nvPr>
            <p:ph type="ftr" sz="quarter" idx="11"/>
          </p:nvPr>
        </p:nvSpPr>
        <p:spPr/>
        <p:txBody>
          <a:bodyPr/>
          <a:lstStyle/>
          <a:p>
            <a:r>
              <a:rPr lang="en-IN" dirty="0"/>
              <a:t>Trainer: </a:t>
            </a:r>
            <a:r>
              <a:rPr lang="en-IN" dirty="0" err="1"/>
              <a:t>A.M.P.Ganesh</a:t>
            </a:r>
            <a:r>
              <a:rPr lang="en-IN" dirty="0"/>
              <a:t> </a:t>
            </a:r>
            <a:r>
              <a:rPr lang="en-IN" dirty="0" err="1"/>
              <a:t>Prabhu</a:t>
            </a:r>
            <a:r>
              <a:rPr lang="en-IN" dirty="0"/>
              <a:t>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49</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34725"/>
            <a:ext cx="9144000" cy="6240340"/>
            <a:chOff x="0" y="34725"/>
            <a:chExt cx="9144000" cy="6240340"/>
          </a:xfrm>
        </p:grpSpPr>
        <p:sp>
          <p:nvSpPr>
            <p:cNvPr id="4" name="TextBox 3"/>
            <p:cNvSpPr txBox="1"/>
            <p:nvPr/>
          </p:nvSpPr>
          <p:spPr>
            <a:xfrm>
              <a:off x="0" y="617352"/>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rtlCol="0">
              <a:spAutoFit/>
            </a:bodyPr>
            <a:lstStyle/>
            <a:p>
              <a:r>
                <a:rPr lang="en-US" b="1" dirty="0"/>
                <a:t>The 3 important language features of C++ 11</a:t>
              </a:r>
              <a:endParaRPr lang="en-IN" b="1" dirty="0"/>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6" name="TextBox 5"/>
            <p:cNvSpPr txBox="1"/>
            <p:nvPr/>
          </p:nvSpPr>
          <p:spPr>
            <a:xfrm>
              <a:off x="323528" y="1196752"/>
              <a:ext cx="8424936" cy="5078313"/>
            </a:xfrm>
            <a:prstGeom prst="rect">
              <a:avLst/>
            </a:prstGeom>
            <a:noFill/>
          </p:spPr>
          <p:txBody>
            <a:bodyPr wrap="square" rtlCol="0">
              <a:spAutoFit/>
            </a:bodyPr>
            <a:lstStyle/>
            <a:p>
              <a:r>
                <a:rPr lang="en-US" sz="2400" b="1" dirty="0"/>
                <a:t>auto</a:t>
              </a:r>
              <a:r>
                <a:rPr lang="en-US" dirty="0"/>
                <a:t> continued…</a:t>
              </a:r>
            </a:p>
            <a:p>
              <a:endParaRPr lang="en-US" sz="1400" dirty="0"/>
            </a:p>
            <a:p>
              <a:r>
                <a:rPr lang="en-US" sz="1600" dirty="0">
                  <a:solidFill>
                    <a:srgbClr val="0000FF"/>
                  </a:solidFill>
                  <a:latin typeface="Courier New" pitchFamily="49" charset="0"/>
                  <a:cs typeface="Courier New" pitchFamily="49" charset="0"/>
                </a:rPr>
                <a:t>auto</a:t>
              </a:r>
              <a:r>
                <a:rPr lang="en-US" sz="1600" dirty="0">
                  <a:latin typeface="Courier New" pitchFamily="49" charset="0"/>
                  <a:cs typeface="Courier New" pitchFamily="49" charset="0"/>
                </a:rPr>
                <a:t> a= 3.0, b=4.0;  </a:t>
              </a:r>
              <a:r>
                <a:rPr lang="en-US" sz="1600" dirty="0">
                  <a:solidFill>
                    <a:srgbClr val="00B050"/>
                  </a:solidFill>
                  <a:latin typeface="Courier New" pitchFamily="49" charset="0"/>
                  <a:cs typeface="Courier New" pitchFamily="49" charset="0"/>
                </a:rPr>
                <a:t>//OK   ‘a’ &amp; ‘b’ is ‘double’ type</a:t>
              </a:r>
            </a:p>
            <a:p>
              <a:endParaRPr lang="en-US" sz="1400" dirty="0"/>
            </a:p>
            <a:p>
              <a:r>
                <a:rPr lang="en-US" sz="1600" dirty="0">
                  <a:solidFill>
                    <a:srgbClr val="0000FF"/>
                  </a:solidFill>
                  <a:latin typeface="Courier New" pitchFamily="49" charset="0"/>
                  <a:cs typeface="Courier New" pitchFamily="49" charset="0"/>
                </a:rPr>
                <a:t>auto</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=1.0, *</a:t>
              </a:r>
              <a:r>
                <a:rPr lang="en-US" sz="1600" dirty="0" err="1">
                  <a:latin typeface="Courier New" pitchFamily="49" charset="0"/>
                  <a:cs typeface="Courier New" pitchFamily="49" charset="0"/>
                </a:rPr>
                <a:t>ptr</a:t>
              </a:r>
              <a:r>
                <a:rPr lang="en-US" sz="1600" dirty="0">
                  <a:latin typeface="Courier New" pitchFamily="49" charset="0"/>
                  <a:cs typeface="Courier New" pitchFamily="49" charset="0"/>
                </a:rPr>
                <a:t> = &amp;a, &amp;ref=b; </a:t>
              </a:r>
              <a:r>
                <a:rPr lang="en-US" sz="1600" dirty="0">
                  <a:solidFill>
                    <a:srgbClr val="00B050"/>
                  </a:solidFill>
                  <a:latin typeface="Courier New" pitchFamily="49" charset="0"/>
                  <a:cs typeface="Courier New" pitchFamily="49" charset="0"/>
                </a:rPr>
                <a:t>//OK</a:t>
              </a:r>
              <a:r>
                <a:rPr lang="en-US" sz="1600" dirty="0">
                  <a:latin typeface="Courier New" pitchFamily="49" charset="0"/>
                  <a:cs typeface="Courier New" pitchFamily="49" charset="0"/>
                </a:rPr>
                <a:t>                                                               </a:t>
              </a:r>
            </a:p>
            <a:p>
              <a:pPr lvl="8"/>
              <a:r>
                <a:rPr lang="en-US" sz="1600" dirty="0">
                  <a:solidFill>
                    <a:srgbClr val="00B050"/>
                  </a:solidFill>
                  <a:latin typeface="Courier New" pitchFamily="49" charset="0"/>
                  <a:cs typeface="Courier New" pitchFamily="49" charset="0"/>
                </a:rPr>
                <a:t>‘</a:t>
              </a:r>
              <a:r>
                <a:rPr lang="en-US" sz="1600" dirty="0" err="1">
                  <a:solidFill>
                    <a:srgbClr val="00B050"/>
                  </a:solidFill>
                  <a:latin typeface="Courier New" pitchFamily="49" charset="0"/>
                  <a:cs typeface="Courier New" pitchFamily="49" charset="0"/>
                </a:rPr>
                <a:t>i</a:t>
              </a:r>
              <a:r>
                <a:rPr lang="en-US" sz="1600" dirty="0">
                  <a:solidFill>
                    <a:srgbClr val="00B050"/>
                  </a:solidFill>
                  <a:latin typeface="Courier New" pitchFamily="49" charset="0"/>
                  <a:cs typeface="Courier New" pitchFamily="49" charset="0"/>
                </a:rPr>
                <a:t>’ is ‘double’ type</a:t>
              </a:r>
              <a:r>
                <a:rPr lang="en-US" sz="1600" dirty="0">
                  <a:latin typeface="Courier New" pitchFamily="49" charset="0"/>
                  <a:cs typeface="Courier New" pitchFamily="49" charset="0"/>
                </a:rPr>
                <a:t> </a:t>
              </a:r>
            </a:p>
            <a:p>
              <a:pPr lvl="8"/>
              <a:r>
                <a:rPr lang="en-US" sz="1600" dirty="0">
                  <a:solidFill>
                    <a:srgbClr val="00B050"/>
                  </a:solidFill>
                  <a:latin typeface="Courier New" pitchFamily="49" charset="0"/>
                  <a:cs typeface="Courier New" pitchFamily="49" charset="0"/>
                </a:rPr>
                <a:t>‘</a:t>
              </a:r>
              <a:r>
                <a:rPr lang="en-US" sz="1600" dirty="0" err="1">
                  <a:solidFill>
                    <a:srgbClr val="00B050"/>
                  </a:solidFill>
                  <a:latin typeface="Courier New" pitchFamily="49" charset="0"/>
                  <a:cs typeface="Courier New" pitchFamily="49" charset="0"/>
                </a:rPr>
                <a:t>ptr</a:t>
              </a:r>
              <a:r>
                <a:rPr lang="en-US" sz="1600" dirty="0">
                  <a:solidFill>
                    <a:srgbClr val="00B050"/>
                  </a:solidFill>
                  <a:latin typeface="Courier New" pitchFamily="49" charset="0"/>
                  <a:cs typeface="Courier New" pitchFamily="49" charset="0"/>
                </a:rPr>
                <a:t>’ is ‘double *’ type</a:t>
              </a:r>
              <a:r>
                <a:rPr lang="en-US" sz="1600" dirty="0">
                  <a:latin typeface="Courier New" pitchFamily="49" charset="0"/>
                  <a:cs typeface="Courier New" pitchFamily="49" charset="0"/>
                </a:rPr>
                <a:t> </a:t>
              </a:r>
            </a:p>
            <a:p>
              <a:pPr lvl="8"/>
              <a:r>
                <a:rPr lang="en-US" sz="1600" dirty="0">
                  <a:solidFill>
                    <a:srgbClr val="00B050"/>
                  </a:solidFill>
                  <a:latin typeface="Courier New" pitchFamily="49" charset="0"/>
                  <a:cs typeface="Courier New" pitchFamily="49" charset="0"/>
                </a:rPr>
                <a:t>‘ref’ is ‘double &amp;’ type</a:t>
              </a:r>
            </a:p>
            <a:p>
              <a:endParaRPr lang="en-US" sz="1400" dirty="0"/>
            </a:p>
            <a:p>
              <a:r>
                <a:rPr lang="en-US" sz="1600" dirty="0">
                  <a:solidFill>
                    <a:srgbClr val="0000FF"/>
                  </a:solidFill>
                  <a:latin typeface="Courier New" pitchFamily="49" charset="0"/>
                  <a:cs typeface="Courier New" pitchFamily="49" charset="0"/>
                </a:rPr>
                <a:t>auto</a:t>
              </a:r>
              <a:r>
                <a:rPr lang="en-US" sz="1600" dirty="0">
                  <a:latin typeface="Courier New" pitchFamily="49" charset="0"/>
                  <a:cs typeface="Courier New" pitchFamily="49" charset="0"/>
                </a:rPr>
                <a:t> j = 50, </a:t>
              </a:r>
              <a:r>
                <a:rPr lang="en-US" sz="1600" dirty="0" err="1">
                  <a:latin typeface="Courier New" pitchFamily="49" charset="0"/>
                  <a:cs typeface="Courier New" pitchFamily="49" charset="0"/>
                </a:rPr>
                <a:t>str</a:t>
              </a:r>
              <a:r>
                <a:rPr lang="en-US" sz="1600" dirty="0">
                  <a:latin typeface="Courier New" pitchFamily="49" charset="0"/>
                  <a:cs typeface="Courier New" pitchFamily="49" charset="0"/>
                </a:rPr>
                <a:t> =“</a:t>
              </a:r>
              <a:r>
                <a:rPr lang="en-US" sz="1600" dirty="0">
                  <a:solidFill>
                    <a:srgbClr val="C00000"/>
                  </a:solidFill>
                  <a:latin typeface="Courier New" pitchFamily="49" charset="0"/>
                  <a:cs typeface="Courier New" pitchFamily="49" charset="0"/>
                </a:rPr>
                <a:t>HELLO</a:t>
              </a:r>
              <a:r>
                <a:rPr lang="en-US" sz="1600" dirty="0">
                  <a:latin typeface="Courier New" pitchFamily="49" charset="0"/>
                  <a:cs typeface="Courier New" pitchFamily="49" charset="0"/>
                </a:rPr>
                <a:t>”;  </a:t>
              </a:r>
              <a:r>
                <a:rPr lang="en-US" sz="1600" dirty="0">
                  <a:solidFill>
                    <a:srgbClr val="00B050"/>
                  </a:solidFill>
                  <a:latin typeface="Courier New" pitchFamily="49" charset="0"/>
                  <a:cs typeface="Courier New" pitchFamily="49" charset="0"/>
                </a:rPr>
                <a:t>//ERROR</a:t>
              </a:r>
            </a:p>
            <a:p>
              <a:r>
                <a:rPr lang="en-US" sz="1600" dirty="0">
                  <a:solidFill>
                    <a:srgbClr val="00B050"/>
                  </a:solidFill>
                  <a:latin typeface="Courier New" pitchFamily="49" charset="0"/>
                  <a:cs typeface="Courier New" pitchFamily="49" charset="0"/>
                </a:rPr>
                <a:t>         </a:t>
              </a:r>
              <a:r>
                <a:rPr lang="en-US" sz="1400" dirty="0">
                  <a:solidFill>
                    <a:srgbClr val="00B050"/>
                  </a:solidFill>
                  <a:latin typeface="Courier New" pitchFamily="49" charset="0"/>
                  <a:cs typeface="Courier New" pitchFamily="49" charset="0"/>
                </a:rPr>
                <a:t>//all types in the declaration must be homogenous types…</a:t>
              </a:r>
            </a:p>
            <a:p>
              <a:endParaRPr lang="en-US" sz="1400" dirty="0"/>
            </a:p>
            <a:p>
              <a:r>
                <a:rPr lang="en-US" dirty="0"/>
                <a:t>‘const’ qualifier can also be used along with ‘auto’ if we really need them.</a:t>
              </a:r>
            </a:p>
            <a:p>
              <a:endParaRPr lang="en-US" sz="1400" dirty="0"/>
            </a:p>
            <a:p>
              <a:r>
                <a:rPr lang="en-US" sz="1600" dirty="0">
                  <a:solidFill>
                    <a:srgbClr val="0000FF"/>
                  </a:solidFill>
                  <a:latin typeface="Courier New" pitchFamily="49" charset="0"/>
                  <a:cs typeface="Courier New" pitchFamily="49" charset="0"/>
                </a:rPr>
                <a:t>const auto </a:t>
              </a:r>
              <a:r>
                <a:rPr lang="en-US" sz="1600" dirty="0">
                  <a:latin typeface="Courier New" pitchFamily="49" charset="0"/>
                  <a:cs typeface="Courier New" pitchFamily="49" charset="0"/>
                </a:rPr>
                <a:t>x =  100;</a:t>
              </a:r>
            </a:p>
            <a:p>
              <a:r>
                <a:rPr lang="en-US" sz="1600" dirty="0">
                  <a:solidFill>
                    <a:srgbClr val="0000FF"/>
                  </a:solidFill>
                  <a:latin typeface="Courier New" pitchFamily="49" charset="0"/>
                  <a:cs typeface="Courier New" pitchFamily="49" charset="0"/>
                </a:rPr>
                <a:t>const auto </a:t>
              </a:r>
              <a:r>
                <a:rPr lang="en-US" sz="1600" dirty="0">
                  <a:latin typeface="Courier New" pitchFamily="49" charset="0"/>
                  <a:cs typeface="Courier New" pitchFamily="49" charset="0"/>
                </a:rPr>
                <a:t>&amp;ref = x;</a:t>
              </a:r>
            </a:p>
            <a:p>
              <a:endParaRPr lang="en-US" sz="1400" dirty="0"/>
            </a:p>
            <a:p>
              <a:pPr>
                <a:buFontTx/>
                <a:buChar char="-"/>
              </a:pPr>
              <a:r>
                <a:rPr lang="en-US" dirty="0"/>
                <a:t>const and volatile </a:t>
              </a:r>
              <a:r>
                <a:rPr lang="en-US" dirty="0" err="1"/>
                <a:t>specifier’s</a:t>
              </a:r>
              <a:r>
                <a:rPr lang="en-US" dirty="0"/>
                <a:t> are removed</a:t>
              </a:r>
            </a:p>
            <a:p>
              <a:pPr>
                <a:buFontTx/>
                <a:buChar char="-"/>
              </a:pPr>
              <a:endParaRPr lang="en-US" dirty="0"/>
            </a:p>
            <a:p>
              <a:r>
                <a:rPr lang="en-US" dirty="0"/>
                <a:t>- Arrays and functions are turned into pointers.</a:t>
              </a:r>
              <a:endParaRPr lang="en-IN" dirty="0"/>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5</a:t>
            </a:fld>
            <a:endParaRPr lang="en-I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42001" y="188640"/>
            <a:ext cx="8850479" cy="5572447"/>
            <a:chOff x="42001" y="188640"/>
            <a:chExt cx="8850479" cy="5572447"/>
          </a:xfrm>
        </p:grpSpPr>
        <p:sp>
          <p:nvSpPr>
            <p:cNvPr id="4" name="Rectangle 3"/>
            <p:cNvSpPr/>
            <p:nvPr/>
          </p:nvSpPr>
          <p:spPr>
            <a:xfrm>
              <a:off x="42001" y="188640"/>
              <a:ext cx="7410319" cy="369332"/>
            </a:xfrm>
            <a:prstGeom prst="rect">
              <a:avLst/>
            </a:prstGeom>
            <a:gradFill flip="none" rotWithShape="1">
              <a:gsLst>
                <a:gs pos="0">
                  <a:schemeClr val="accent5">
                    <a:shade val="51000"/>
                    <a:satMod val="130000"/>
                    <a:alpha val="23000"/>
                  </a:schemeClr>
                </a:gs>
                <a:gs pos="80000">
                  <a:schemeClr val="accent5">
                    <a:shade val="93000"/>
                    <a:satMod val="130000"/>
                  </a:schemeClr>
                </a:gs>
                <a:gs pos="100000">
                  <a:schemeClr val="accent5">
                    <a:shade val="94000"/>
                    <a:satMod val="135000"/>
                  </a:schemeClr>
                </a:gs>
              </a:gsLst>
              <a:lin ang="10800000" scaled="1"/>
              <a:tileRect/>
            </a:gradFill>
            <a:effectLst>
              <a:outerShdw blurRad="50800" dist="38100" dir="13500000" algn="br"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wrap="square">
              <a:spAutoFit/>
            </a:bodyPr>
            <a:lstStyle/>
            <a:p>
              <a:r>
                <a:rPr lang="en-US" b="1" dirty="0"/>
                <a:t>Fold Expression :</a:t>
              </a:r>
              <a:endParaRPr lang="en-IN" b="1" dirty="0"/>
            </a:p>
          </p:txBody>
        </p:sp>
        <p:grpSp>
          <p:nvGrpSpPr>
            <p:cNvPr id="2" name="Group 19"/>
            <p:cNvGrpSpPr/>
            <p:nvPr/>
          </p:nvGrpSpPr>
          <p:grpSpPr>
            <a:xfrm>
              <a:off x="7308304" y="188640"/>
              <a:ext cx="1584176" cy="1019544"/>
              <a:chOff x="7308304" y="188640"/>
              <a:chExt cx="1584176" cy="1019544"/>
            </a:xfrm>
          </p:grpSpPr>
          <p:sp>
            <p:nvSpPr>
              <p:cNvPr id="9" name="TextBox 8"/>
              <p:cNvSpPr txBox="1"/>
              <p:nvPr/>
            </p:nvSpPr>
            <p:spPr>
              <a:xfrm>
                <a:off x="8172400" y="188640"/>
                <a:ext cx="720080" cy="307777"/>
              </a:xfrm>
              <a:prstGeom prst="rect">
                <a:avLst/>
              </a:prstGeom>
              <a:solidFill>
                <a:schemeClr val="tx1">
                  <a:lumMod val="65000"/>
                  <a:lumOff val="35000"/>
                </a:schemeClr>
              </a:solidFill>
              <a:ln>
                <a:noFill/>
              </a:ln>
              <a:effectLst>
                <a:glow rad="228600">
                  <a:schemeClr val="tx1">
                    <a:lumMod val="65000"/>
                    <a:lumOff val="35000"/>
                    <a:alpha val="40000"/>
                  </a:schemeClr>
                </a:glow>
              </a:effectLst>
              <a:scene3d>
                <a:camera prst="perspectiveContrastingRightFacing"/>
                <a:lightRig rig="threePt" dir="t"/>
              </a:scene3d>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b="1" dirty="0">
                    <a:solidFill>
                      <a:schemeClr val="bg1"/>
                    </a:solidFill>
                    <a:latin typeface="Wide Latin" pitchFamily="18" charset="0"/>
                  </a:rPr>
                  <a:t>17</a:t>
                </a:r>
                <a:endParaRPr lang="en-IN" sz="1400" b="1" dirty="0">
                  <a:solidFill>
                    <a:schemeClr val="bg1"/>
                  </a:solidFill>
                  <a:latin typeface="Wide Latin" pitchFamily="18" charset="0"/>
                </a:endParaRPr>
              </a:p>
            </p:txBody>
          </p:sp>
          <p:pic>
            <p:nvPicPr>
              <p:cNvPr id="10" name="Picture 16" descr="C++ PNG Clipart"/>
              <p:cNvPicPr>
                <a:picLocks noChangeAspect="1" noChangeArrowheads="1"/>
              </p:cNvPicPr>
              <p:nvPr/>
            </p:nvPicPr>
            <p:blipFill>
              <a:blip r:embed="rId3" cstate="print"/>
              <a:srcRect/>
              <a:stretch>
                <a:fillRect/>
              </a:stretch>
            </p:blipFill>
            <p:spPr bwMode="auto">
              <a:xfrm>
                <a:off x="7308304" y="188640"/>
                <a:ext cx="1475656" cy="1019544"/>
              </a:xfrm>
              <a:prstGeom prst="rect">
                <a:avLst/>
              </a:prstGeom>
              <a:noFill/>
            </p:spPr>
          </p:pic>
        </p:grpSp>
        <p:sp>
          <p:nvSpPr>
            <p:cNvPr id="11" name="Rectangle 10"/>
            <p:cNvSpPr/>
            <p:nvPr/>
          </p:nvSpPr>
          <p:spPr>
            <a:xfrm>
              <a:off x="215008" y="1333291"/>
              <a:ext cx="8568952" cy="523220"/>
            </a:xfrm>
            <a:prstGeom prst="rect">
              <a:avLst/>
            </a:prstGeom>
          </p:spPr>
          <p:txBody>
            <a:bodyPr wrap="square">
              <a:spAutoFit/>
            </a:bodyPr>
            <a:lstStyle/>
            <a:p>
              <a:pPr algn="just"/>
              <a:r>
                <a:rPr lang="en-IN" sz="1400" b="1" dirty="0"/>
                <a:t>A very convenient feature in C++17 now,  where-in we can do away with explicit unpacking of the parameter pack and an overloaded function to terminate recursion.</a:t>
              </a:r>
            </a:p>
          </p:txBody>
        </p:sp>
        <p:pic>
          <p:nvPicPr>
            <p:cNvPr id="1026" name="Picture 2"/>
            <p:cNvPicPr>
              <a:picLocks noChangeAspect="1" noChangeArrowheads="1"/>
            </p:cNvPicPr>
            <p:nvPr/>
          </p:nvPicPr>
          <p:blipFill>
            <a:blip r:embed="rId4" cstate="print"/>
            <a:srcRect/>
            <a:stretch>
              <a:fillRect/>
            </a:stretch>
          </p:blipFill>
          <p:spPr bwMode="auto">
            <a:xfrm>
              <a:off x="395536" y="2420888"/>
              <a:ext cx="7248525" cy="1952625"/>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467544" y="4437112"/>
              <a:ext cx="4581525" cy="1323975"/>
            </a:xfrm>
            <a:prstGeom prst="rect">
              <a:avLst/>
            </a:prstGeom>
            <a:noFill/>
            <a:ln w="9525">
              <a:noFill/>
              <a:miter lim="800000"/>
              <a:headEnd/>
              <a:tailEnd/>
            </a:ln>
          </p:spPr>
        </p:pic>
        <p:cxnSp>
          <p:nvCxnSpPr>
            <p:cNvPr id="15" name="Straight Connector 14"/>
            <p:cNvCxnSpPr/>
            <p:nvPr/>
          </p:nvCxnSpPr>
          <p:spPr>
            <a:xfrm>
              <a:off x="509962" y="3025418"/>
              <a:ext cx="5112568" cy="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18" name="Oval Callout 17"/>
            <p:cNvSpPr/>
            <p:nvPr/>
          </p:nvSpPr>
          <p:spPr>
            <a:xfrm>
              <a:off x="4932040" y="1945298"/>
              <a:ext cx="1296144" cy="792088"/>
            </a:xfrm>
            <a:prstGeom prst="wedgeEllipseCallout">
              <a:avLst>
                <a:gd name="adj1" fmla="val -160619"/>
                <a:gd name="adj2" fmla="val 44961"/>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Needed to break recursion</a:t>
              </a:r>
              <a:endParaRPr lang="en-IN" sz="1100" b="1" dirty="0">
                <a:solidFill>
                  <a:schemeClr val="tx1"/>
                </a:solidFill>
              </a:endParaRPr>
            </a:p>
          </p:txBody>
        </p:sp>
        <p:sp>
          <p:nvSpPr>
            <p:cNvPr id="19" name="Oval Callout 18"/>
            <p:cNvSpPr/>
            <p:nvPr/>
          </p:nvSpPr>
          <p:spPr>
            <a:xfrm>
              <a:off x="6732240" y="3645024"/>
              <a:ext cx="1296144" cy="1152128"/>
            </a:xfrm>
            <a:prstGeom prst="wedgeEllipseCallout">
              <a:avLst>
                <a:gd name="adj1" fmla="val -124785"/>
                <a:gd name="adj2" fmla="val -66587"/>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Needed to for manual unwinding of parameter pack</a:t>
              </a:r>
              <a:endParaRPr lang="en-IN" sz="1100" b="1" dirty="0">
                <a:solidFill>
                  <a:schemeClr val="tx1"/>
                </a:solidFill>
              </a:endParaRPr>
            </a:p>
          </p:txBody>
        </p:sp>
      </p:grpSp>
      <p:sp>
        <p:nvSpPr>
          <p:cNvPr id="5" name="Footer Placeholder 4"/>
          <p:cNvSpPr>
            <a:spLocks noGrp="1"/>
          </p:cNvSpPr>
          <p:nvPr>
            <p:ph type="ftr" sz="quarter" idx="11"/>
          </p:nvPr>
        </p:nvSpPr>
        <p:spPr/>
        <p:txBody>
          <a:bodyPr/>
          <a:lstStyle/>
          <a:p>
            <a:r>
              <a:rPr lang="en-IN"/>
              <a:t>Trainer: A.M.P.Ganesh Prabhu [ampganeshprabhu@gmail.com]</a:t>
            </a:r>
          </a:p>
        </p:txBody>
      </p:sp>
      <p:sp>
        <p:nvSpPr>
          <p:cNvPr id="6" name="Slide Number Placeholder 5"/>
          <p:cNvSpPr>
            <a:spLocks noGrp="1"/>
          </p:cNvSpPr>
          <p:nvPr>
            <p:ph type="sldNum" sz="quarter" idx="12"/>
          </p:nvPr>
        </p:nvSpPr>
        <p:spPr/>
        <p:txBody>
          <a:bodyPr/>
          <a:lstStyle/>
          <a:p>
            <a:fld id="{7509ABCF-EDCD-42B9-93A2-561EE76D5884}" type="slidenum">
              <a:rPr lang="en-IN" smtClean="0"/>
              <a:pPr/>
              <a:t>50</a:t>
            </a:fld>
            <a:endParaRPr lang="en-IN"/>
          </a:p>
        </p:txBody>
      </p:sp>
    </p:spTree>
    <p:extLst>
      <p:ext uri="{BB962C8B-B14F-4D97-AF65-F5344CB8AC3E}">
        <p14:creationId xmlns:p14="http://schemas.microsoft.com/office/powerpoint/2010/main" val="4982829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107504" y="188640"/>
            <a:ext cx="8784976" cy="5635788"/>
            <a:chOff x="107504" y="188640"/>
            <a:chExt cx="8784976" cy="5635788"/>
          </a:xfrm>
        </p:grpSpPr>
        <p:grpSp>
          <p:nvGrpSpPr>
            <p:cNvPr id="20" name="Group 19"/>
            <p:cNvGrpSpPr/>
            <p:nvPr/>
          </p:nvGrpSpPr>
          <p:grpSpPr>
            <a:xfrm>
              <a:off x="107504" y="188640"/>
              <a:ext cx="8784976" cy="5635788"/>
              <a:chOff x="107504" y="188640"/>
              <a:chExt cx="8784976" cy="5635788"/>
            </a:xfrm>
          </p:grpSpPr>
          <p:sp>
            <p:nvSpPr>
              <p:cNvPr id="4" name="Rectangle 3"/>
              <p:cNvSpPr/>
              <p:nvPr/>
            </p:nvSpPr>
            <p:spPr>
              <a:xfrm>
                <a:off x="107504" y="232391"/>
                <a:ext cx="7200800" cy="369332"/>
              </a:xfrm>
              <a:prstGeom prst="rect">
                <a:avLst/>
              </a:prstGeom>
              <a:gradFill flip="none" rotWithShape="1">
                <a:gsLst>
                  <a:gs pos="0">
                    <a:schemeClr val="accent5">
                      <a:shade val="51000"/>
                      <a:satMod val="130000"/>
                      <a:alpha val="23000"/>
                    </a:schemeClr>
                  </a:gs>
                  <a:gs pos="80000">
                    <a:schemeClr val="accent5">
                      <a:shade val="93000"/>
                      <a:satMod val="130000"/>
                    </a:schemeClr>
                  </a:gs>
                  <a:gs pos="100000">
                    <a:schemeClr val="accent5">
                      <a:shade val="94000"/>
                      <a:satMod val="135000"/>
                    </a:schemeClr>
                  </a:gs>
                </a:gsLst>
                <a:lin ang="10800000" scaled="1"/>
                <a:tileRect/>
              </a:gradFill>
              <a:effectLst>
                <a:outerShdw blurRad="50800" dist="38100" dir="13500000" algn="br"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wrap="square">
                <a:spAutoFit/>
              </a:bodyPr>
              <a:lstStyle/>
              <a:p>
                <a:r>
                  <a:rPr lang="en-IN" b="1" dirty="0"/>
                  <a:t>Unary fold expressions and empty parameter packs</a:t>
                </a:r>
              </a:p>
            </p:txBody>
          </p:sp>
          <p:grpSp>
            <p:nvGrpSpPr>
              <p:cNvPr id="2" name="Group 19"/>
              <p:cNvGrpSpPr/>
              <p:nvPr/>
            </p:nvGrpSpPr>
            <p:grpSpPr>
              <a:xfrm>
                <a:off x="7308304" y="188640"/>
                <a:ext cx="1584176" cy="1019544"/>
                <a:chOff x="7308304" y="188640"/>
                <a:chExt cx="1584176" cy="1019544"/>
              </a:xfrm>
            </p:grpSpPr>
            <p:sp>
              <p:nvSpPr>
                <p:cNvPr id="9" name="TextBox 8"/>
                <p:cNvSpPr txBox="1"/>
                <p:nvPr/>
              </p:nvSpPr>
              <p:spPr>
                <a:xfrm>
                  <a:off x="8172400" y="188640"/>
                  <a:ext cx="720080" cy="307777"/>
                </a:xfrm>
                <a:prstGeom prst="rect">
                  <a:avLst/>
                </a:prstGeom>
                <a:solidFill>
                  <a:schemeClr val="tx1">
                    <a:lumMod val="65000"/>
                    <a:lumOff val="35000"/>
                  </a:schemeClr>
                </a:solidFill>
                <a:ln>
                  <a:noFill/>
                </a:ln>
                <a:effectLst>
                  <a:glow rad="228600">
                    <a:schemeClr val="tx1">
                      <a:lumMod val="65000"/>
                      <a:lumOff val="35000"/>
                      <a:alpha val="40000"/>
                    </a:schemeClr>
                  </a:glow>
                </a:effectLst>
                <a:scene3d>
                  <a:camera prst="perspectiveContrastingRightFacing"/>
                  <a:lightRig rig="threePt" dir="t"/>
                </a:scene3d>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b="1" dirty="0">
                      <a:solidFill>
                        <a:schemeClr val="bg1"/>
                      </a:solidFill>
                      <a:latin typeface="Wide Latin" pitchFamily="18" charset="0"/>
                    </a:rPr>
                    <a:t>17</a:t>
                  </a:r>
                  <a:endParaRPr lang="en-IN" sz="1400" b="1" dirty="0">
                    <a:solidFill>
                      <a:schemeClr val="bg1"/>
                    </a:solidFill>
                    <a:latin typeface="Wide Latin" pitchFamily="18" charset="0"/>
                  </a:endParaRPr>
                </a:p>
              </p:txBody>
            </p:sp>
            <p:pic>
              <p:nvPicPr>
                <p:cNvPr id="10" name="Picture 16" descr="C++ PNG Clipart"/>
                <p:cNvPicPr>
                  <a:picLocks noChangeAspect="1" noChangeArrowheads="1"/>
                </p:cNvPicPr>
                <p:nvPr/>
              </p:nvPicPr>
              <p:blipFill>
                <a:blip r:embed="rId3" cstate="print"/>
                <a:srcRect/>
                <a:stretch>
                  <a:fillRect/>
                </a:stretch>
              </p:blipFill>
              <p:spPr bwMode="auto">
                <a:xfrm>
                  <a:off x="7308304" y="188640"/>
                  <a:ext cx="1475656" cy="1019544"/>
                </a:xfrm>
                <a:prstGeom prst="rect">
                  <a:avLst/>
                </a:prstGeom>
                <a:noFill/>
              </p:spPr>
            </p:pic>
          </p:grpSp>
          <p:sp>
            <p:nvSpPr>
              <p:cNvPr id="11" name="Rectangle 10"/>
              <p:cNvSpPr/>
              <p:nvPr/>
            </p:nvSpPr>
            <p:spPr>
              <a:xfrm>
                <a:off x="231068" y="1209890"/>
                <a:ext cx="8568952" cy="1169551"/>
              </a:xfrm>
              <a:prstGeom prst="rect">
                <a:avLst/>
              </a:prstGeom>
            </p:spPr>
            <p:txBody>
              <a:bodyPr wrap="square">
                <a:spAutoFit/>
              </a:bodyPr>
              <a:lstStyle/>
              <a:p>
                <a:pPr algn="just"/>
                <a:r>
                  <a:rPr lang="en-IN" sz="1400" b="1" dirty="0"/>
                  <a:t>Also we can make use of this new feature to concatenate an expanded pattern not by a comma separated list but by using an operator for a parameter pack. </a:t>
                </a:r>
              </a:p>
              <a:p>
                <a:pPr algn="just"/>
                <a:endParaRPr lang="en-IN" sz="1400" b="1" dirty="0"/>
              </a:p>
              <a:p>
                <a:pPr algn="just"/>
                <a:r>
                  <a:rPr lang="en-IN" sz="1400" b="1" dirty="0"/>
                  <a:t>For </a:t>
                </a:r>
                <a:r>
                  <a:rPr lang="en-IN" sz="1400" b="1" dirty="0" err="1"/>
                  <a:t>eg</a:t>
                </a:r>
                <a:r>
                  <a:rPr lang="en-IN" sz="1400" b="1" dirty="0"/>
                  <a:t>: fold expressions allow you to apply the same unary or binary operator to all elements of a parameter pack without going to the trouble of manually expanding the pack.</a:t>
                </a:r>
              </a:p>
            </p:txBody>
          </p:sp>
          <p:pic>
            <p:nvPicPr>
              <p:cNvPr id="2051" name="Picture 3"/>
              <p:cNvPicPr>
                <a:picLocks noChangeAspect="1" noChangeArrowheads="1"/>
              </p:cNvPicPr>
              <p:nvPr/>
            </p:nvPicPr>
            <p:blipFill>
              <a:blip r:embed="rId4" cstate="print"/>
              <a:srcRect/>
              <a:stretch>
                <a:fillRect/>
              </a:stretch>
            </p:blipFill>
            <p:spPr bwMode="auto">
              <a:xfrm>
                <a:off x="606927" y="2656076"/>
                <a:ext cx="7439205" cy="3168352"/>
              </a:xfrm>
              <a:prstGeom prst="rect">
                <a:avLst/>
              </a:prstGeom>
              <a:noFill/>
              <a:ln w="9525">
                <a:noFill/>
                <a:miter lim="800000"/>
                <a:headEnd/>
                <a:tailEnd/>
              </a:ln>
            </p:spPr>
          </p:pic>
        </p:grpSp>
        <p:sp>
          <p:nvSpPr>
            <p:cNvPr id="21" name="Rectangle 20"/>
            <p:cNvSpPr/>
            <p:nvPr/>
          </p:nvSpPr>
          <p:spPr>
            <a:xfrm>
              <a:off x="4283968" y="3717032"/>
              <a:ext cx="3627981" cy="523220"/>
            </a:xfrm>
            <a:prstGeom prst="rect">
              <a:avLst/>
            </a:prstGeom>
          </p:spPr>
          <p:txBody>
            <a:bodyPr wrap="none">
              <a:spAutoFit/>
            </a:bodyPr>
            <a:lstStyle/>
            <a:p>
              <a:r>
                <a:rPr lang="en-IN" sz="1400" b="1" dirty="0">
                  <a:solidFill>
                    <a:schemeClr val="accent2">
                      <a:lumMod val="50000"/>
                    </a:schemeClr>
                  </a:solidFill>
                </a:rPr>
                <a:t> Where it would be expanded as</a:t>
              </a:r>
            </a:p>
            <a:p>
              <a:r>
                <a:rPr lang="en-IN" sz="1400" b="1" dirty="0">
                  <a:solidFill>
                    <a:schemeClr val="accent2">
                      <a:lumMod val="50000"/>
                    </a:schemeClr>
                  </a:solidFill>
                </a:rPr>
                <a:t>((arg1 == 0) || (arg2 == 0) || ... || (argN == 0)) </a:t>
              </a:r>
            </a:p>
          </p:txBody>
        </p:sp>
      </p:grpSp>
      <p:sp>
        <p:nvSpPr>
          <p:cNvPr id="5" name="Footer Placeholder 4"/>
          <p:cNvSpPr>
            <a:spLocks noGrp="1"/>
          </p:cNvSpPr>
          <p:nvPr>
            <p:ph type="ftr" sz="quarter" idx="11"/>
          </p:nvPr>
        </p:nvSpPr>
        <p:spPr/>
        <p:txBody>
          <a:bodyPr/>
          <a:lstStyle/>
          <a:p>
            <a:r>
              <a:rPr lang="en-IN"/>
              <a:t>Trainer: A.M.P.Ganesh Prabhu [ampganeshprabhu@gmail.com]</a:t>
            </a:r>
          </a:p>
        </p:txBody>
      </p:sp>
      <p:sp>
        <p:nvSpPr>
          <p:cNvPr id="6" name="Slide Number Placeholder 5"/>
          <p:cNvSpPr>
            <a:spLocks noGrp="1"/>
          </p:cNvSpPr>
          <p:nvPr>
            <p:ph type="sldNum" sz="quarter" idx="12"/>
          </p:nvPr>
        </p:nvSpPr>
        <p:spPr/>
        <p:txBody>
          <a:bodyPr/>
          <a:lstStyle/>
          <a:p>
            <a:fld id="{7509ABCF-EDCD-42B9-93A2-561EE76D5884}" type="slidenum">
              <a:rPr lang="en-IN" smtClean="0"/>
              <a:pPr/>
              <a:t>51</a:t>
            </a:fld>
            <a:endParaRPr lang="en-IN"/>
          </a:p>
        </p:txBody>
      </p:sp>
    </p:spTree>
    <p:extLst>
      <p:ext uri="{BB962C8B-B14F-4D97-AF65-F5344CB8AC3E}">
        <p14:creationId xmlns:p14="http://schemas.microsoft.com/office/powerpoint/2010/main" val="15456793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79512" y="188640"/>
            <a:ext cx="8784976" cy="5585264"/>
            <a:chOff x="179512" y="188640"/>
            <a:chExt cx="8784976" cy="5585264"/>
          </a:xfrm>
        </p:grpSpPr>
        <p:sp>
          <p:nvSpPr>
            <p:cNvPr id="4" name="Rectangle 3"/>
            <p:cNvSpPr/>
            <p:nvPr/>
          </p:nvSpPr>
          <p:spPr>
            <a:xfrm>
              <a:off x="179512" y="188640"/>
              <a:ext cx="7272808" cy="369332"/>
            </a:xfrm>
            <a:prstGeom prst="rect">
              <a:avLst/>
            </a:prstGeom>
            <a:gradFill flip="none" rotWithShape="1">
              <a:gsLst>
                <a:gs pos="0">
                  <a:schemeClr val="accent5">
                    <a:shade val="51000"/>
                    <a:satMod val="130000"/>
                    <a:alpha val="23000"/>
                  </a:schemeClr>
                </a:gs>
                <a:gs pos="80000">
                  <a:schemeClr val="accent5">
                    <a:shade val="93000"/>
                    <a:satMod val="130000"/>
                  </a:schemeClr>
                </a:gs>
                <a:gs pos="100000">
                  <a:schemeClr val="accent5">
                    <a:shade val="94000"/>
                    <a:satMod val="135000"/>
                  </a:schemeClr>
                </a:gs>
              </a:gsLst>
              <a:lin ang="10800000" scaled="1"/>
              <a:tileRect/>
            </a:gradFill>
            <a:effectLst>
              <a:outerShdw blurRad="50800" dist="38100" dir="13500000" algn="br"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wrap="square">
              <a:spAutoFit/>
            </a:bodyPr>
            <a:lstStyle/>
            <a:p>
              <a:r>
                <a:rPr lang="en-IN" b="1" dirty="0"/>
                <a:t>Unary fold expressions and empty parameter packs </a:t>
              </a:r>
              <a:r>
                <a:rPr lang="en-US" b="1" dirty="0"/>
                <a:t>: (contd…)</a:t>
              </a:r>
              <a:endParaRPr lang="en-IN" b="1" dirty="0"/>
            </a:p>
          </p:txBody>
        </p:sp>
        <p:grpSp>
          <p:nvGrpSpPr>
            <p:cNvPr id="2" name="Group 19"/>
            <p:cNvGrpSpPr/>
            <p:nvPr/>
          </p:nvGrpSpPr>
          <p:grpSpPr>
            <a:xfrm>
              <a:off x="7380312" y="219418"/>
              <a:ext cx="1584176" cy="1019544"/>
              <a:chOff x="7308304" y="188640"/>
              <a:chExt cx="1584176" cy="1019544"/>
            </a:xfrm>
          </p:grpSpPr>
          <p:sp>
            <p:nvSpPr>
              <p:cNvPr id="9" name="TextBox 8"/>
              <p:cNvSpPr txBox="1"/>
              <p:nvPr/>
            </p:nvSpPr>
            <p:spPr>
              <a:xfrm>
                <a:off x="8172400" y="188640"/>
                <a:ext cx="720080" cy="307777"/>
              </a:xfrm>
              <a:prstGeom prst="rect">
                <a:avLst/>
              </a:prstGeom>
              <a:solidFill>
                <a:schemeClr val="tx1">
                  <a:lumMod val="65000"/>
                  <a:lumOff val="35000"/>
                </a:schemeClr>
              </a:solidFill>
              <a:ln>
                <a:noFill/>
              </a:ln>
              <a:effectLst>
                <a:glow rad="228600">
                  <a:schemeClr val="tx1">
                    <a:lumMod val="65000"/>
                    <a:lumOff val="35000"/>
                    <a:alpha val="40000"/>
                  </a:schemeClr>
                </a:glow>
              </a:effectLst>
              <a:scene3d>
                <a:camera prst="perspectiveContrastingRightFacing"/>
                <a:lightRig rig="threePt" dir="t"/>
              </a:scene3d>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b="1" dirty="0">
                    <a:solidFill>
                      <a:schemeClr val="bg1"/>
                    </a:solidFill>
                    <a:latin typeface="Wide Latin" pitchFamily="18" charset="0"/>
                  </a:rPr>
                  <a:t>17</a:t>
                </a:r>
                <a:endParaRPr lang="en-IN" sz="1400" b="1" dirty="0">
                  <a:solidFill>
                    <a:schemeClr val="bg1"/>
                  </a:solidFill>
                  <a:latin typeface="Wide Latin" pitchFamily="18" charset="0"/>
                </a:endParaRPr>
              </a:p>
            </p:txBody>
          </p:sp>
          <p:pic>
            <p:nvPicPr>
              <p:cNvPr id="10" name="Picture 16" descr="C++ PNG Clipart"/>
              <p:cNvPicPr>
                <a:picLocks noChangeAspect="1" noChangeArrowheads="1"/>
              </p:cNvPicPr>
              <p:nvPr/>
            </p:nvPicPr>
            <p:blipFill>
              <a:blip r:embed="rId3" cstate="print"/>
              <a:srcRect/>
              <a:stretch>
                <a:fillRect/>
              </a:stretch>
            </p:blipFill>
            <p:spPr bwMode="auto">
              <a:xfrm>
                <a:off x="7308304" y="188640"/>
                <a:ext cx="1475656" cy="1019544"/>
              </a:xfrm>
              <a:prstGeom prst="rect">
                <a:avLst/>
              </a:prstGeom>
              <a:noFill/>
            </p:spPr>
          </p:pic>
        </p:grpSp>
        <p:grpSp>
          <p:nvGrpSpPr>
            <p:cNvPr id="35" name="Group 34"/>
            <p:cNvGrpSpPr/>
            <p:nvPr/>
          </p:nvGrpSpPr>
          <p:grpSpPr>
            <a:xfrm>
              <a:off x="501806" y="1267634"/>
              <a:ext cx="7632848" cy="936104"/>
              <a:chOff x="323528" y="1700808"/>
              <a:chExt cx="7632848" cy="936104"/>
            </a:xfrm>
          </p:grpSpPr>
          <p:sp>
            <p:nvSpPr>
              <p:cNvPr id="21" name="Rectangle 20"/>
              <p:cNvSpPr/>
              <p:nvPr/>
            </p:nvSpPr>
            <p:spPr>
              <a:xfrm>
                <a:off x="323528" y="1700808"/>
                <a:ext cx="7632848"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a:ln w="18000">
                    <a:solidFill>
                      <a:schemeClr val="accent2">
                        <a:satMod val="140000"/>
                      </a:schemeClr>
                    </a:solidFill>
                    <a:prstDash val="solid"/>
                    <a:miter lim="800000"/>
                  </a:ln>
                  <a:noFill/>
                  <a:effectLst>
                    <a:glow rad="228600">
                      <a:schemeClr val="accent6">
                        <a:satMod val="175000"/>
                        <a:alpha val="40000"/>
                      </a:schemeClr>
                    </a:glow>
                    <a:outerShdw blurRad="25500" dist="23000" dir="7020000" algn="tl">
                      <a:srgbClr val="000000">
                        <a:alpha val="50000"/>
                      </a:srgbClr>
                    </a:outerShdw>
                  </a:effectLst>
                </a:endParaRPr>
              </a:p>
            </p:txBody>
          </p:sp>
          <p:sp>
            <p:nvSpPr>
              <p:cNvPr id="20" name="Rectangle 19"/>
              <p:cNvSpPr/>
              <p:nvPr/>
            </p:nvSpPr>
            <p:spPr>
              <a:xfrm>
                <a:off x="3837406" y="2247282"/>
                <a:ext cx="3456384" cy="369332"/>
              </a:xfrm>
              <a:prstGeom prst="rect">
                <a:avLst/>
              </a:prstGeom>
            </p:spPr>
            <p:txBody>
              <a:bodyPr wrap="square">
                <a:spAutoFit/>
              </a:bodyPr>
              <a:lstStyle/>
              <a:p>
                <a:r>
                  <a:rPr lang="en-IN" dirty="0"/>
                  <a:t>(arg1 + (arg2 + ( ... + argN)))</a:t>
                </a:r>
              </a:p>
            </p:txBody>
          </p:sp>
          <p:sp>
            <p:nvSpPr>
              <p:cNvPr id="15" name="Rectangle 14"/>
              <p:cNvSpPr/>
              <p:nvPr/>
            </p:nvSpPr>
            <p:spPr>
              <a:xfrm>
                <a:off x="467544" y="1772816"/>
                <a:ext cx="7416824" cy="584775"/>
              </a:xfrm>
              <a:prstGeom prst="rect">
                <a:avLst/>
              </a:prstGeom>
            </p:spPr>
            <p:txBody>
              <a:bodyPr wrap="square">
                <a:spAutoFit/>
              </a:bodyPr>
              <a:lstStyle/>
              <a:p>
                <a:pPr algn="just"/>
                <a:r>
                  <a:rPr lang="en-IN" b="1" dirty="0">
                    <a:solidFill>
                      <a:schemeClr val="bg2">
                        <a:lumMod val="25000"/>
                      </a:schemeClr>
                    </a:solidFill>
                  </a:rPr>
                  <a:t>Unary right fold</a:t>
                </a:r>
                <a:r>
                  <a:rPr lang="en-IN" sz="1400" b="1" dirty="0"/>
                  <a:t>: If args is an empty pack, this is ill-formed for any operators but ||, &amp;&amp; and , which will yield false, true and void(), respectively.</a:t>
                </a:r>
              </a:p>
            </p:txBody>
          </p:sp>
          <p:pic>
            <p:nvPicPr>
              <p:cNvPr id="19" name="Picture 4"/>
              <p:cNvPicPr>
                <a:picLocks noChangeAspect="1" noChangeArrowheads="1"/>
              </p:cNvPicPr>
              <p:nvPr/>
            </p:nvPicPr>
            <p:blipFill>
              <a:blip r:embed="rId4" cstate="print"/>
              <a:srcRect/>
              <a:stretch>
                <a:fillRect/>
              </a:stretch>
            </p:blipFill>
            <p:spPr bwMode="auto">
              <a:xfrm>
                <a:off x="827584" y="2362270"/>
                <a:ext cx="1933575" cy="247650"/>
              </a:xfrm>
              <a:prstGeom prst="rect">
                <a:avLst/>
              </a:prstGeom>
              <a:noFill/>
              <a:ln w="9525">
                <a:noFill/>
                <a:miter lim="800000"/>
                <a:headEnd/>
                <a:tailEnd/>
              </a:ln>
            </p:spPr>
          </p:pic>
        </p:grpSp>
        <p:grpSp>
          <p:nvGrpSpPr>
            <p:cNvPr id="39" name="Group 38"/>
            <p:cNvGrpSpPr/>
            <p:nvPr/>
          </p:nvGrpSpPr>
          <p:grpSpPr>
            <a:xfrm>
              <a:off x="501806" y="2426750"/>
              <a:ext cx="7632848" cy="936104"/>
              <a:chOff x="323528" y="2779242"/>
              <a:chExt cx="7632848" cy="936104"/>
            </a:xfrm>
          </p:grpSpPr>
          <p:sp>
            <p:nvSpPr>
              <p:cNvPr id="24" name="Rectangle 23"/>
              <p:cNvSpPr/>
              <p:nvPr/>
            </p:nvSpPr>
            <p:spPr>
              <a:xfrm>
                <a:off x="323528" y="2779242"/>
                <a:ext cx="7632848"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a:ln w="18000">
                    <a:solidFill>
                      <a:schemeClr val="accent2">
                        <a:satMod val="140000"/>
                      </a:schemeClr>
                    </a:solidFill>
                    <a:prstDash val="solid"/>
                    <a:miter lim="800000"/>
                  </a:ln>
                  <a:noFill/>
                  <a:effectLst>
                    <a:glow rad="228600">
                      <a:schemeClr val="accent6">
                        <a:satMod val="175000"/>
                        <a:alpha val="40000"/>
                      </a:schemeClr>
                    </a:glow>
                    <a:outerShdw blurRad="25500" dist="23000" dir="7020000" algn="tl">
                      <a:srgbClr val="000000">
                        <a:alpha val="50000"/>
                      </a:srgbClr>
                    </a:outerShdw>
                  </a:effectLst>
                </a:endParaRPr>
              </a:p>
            </p:txBody>
          </p:sp>
          <p:sp>
            <p:nvSpPr>
              <p:cNvPr id="25" name="Rectangle 24"/>
              <p:cNvSpPr/>
              <p:nvPr/>
            </p:nvSpPr>
            <p:spPr>
              <a:xfrm>
                <a:off x="3851920" y="3296688"/>
                <a:ext cx="3456384" cy="369332"/>
              </a:xfrm>
              <a:prstGeom prst="rect">
                <a:avLst/>
              </a:prstGeom>
            </p:spPr>
            <p:txBody>
              <a:bodyPr wrap="square">
                <a:spAutoFit/>
              </a:bodyPr>
              <a:lstStyle/>
              <a:p>
                <a:r>
                  <a:rPr lang="en-IN" dirty="0"/>
                  <a:t>(arg1 * ( ... * (argN * X))</a:t>
                </a:r>
              </a:p>
            </p:txBody>
          </p:sp>
          <p:sp>
            <p:nvSpPr>
              <p:cNvPr id="26" name="Rectangle 25"/>
              <p:cNvSpPr/>
              <p:nvPr/>
            </p:nvSpPr>
            <p:spPr>
              <a:xfrm>
                <a:off x="467544" y="2851250"/>
                <a:ext cx="7416824" cy="584775"/>
              </a:xfrm>
              <a:prstGeom prst="rect">
                <a:avLst/>
              </a:prstGeom>
            </p:spPr>
            <p:txBody>
              <a:bodyPr wrap="square">
                <a:spAutoFit/>
              </a:bodyPr>
              <a:lstStyle/>
              <a:p>
                <a:pPr algn="just"/>
                <a:r>
                  <a:rPr lang="en-IN" b="1" dirty="0">
                    <a:solidFill>
                      <a:schemeClr val="bg2">
                        <a:lumMod val="25000"/>
                      </a:schemeClr>
                    </a:solidFill>
                  </a:rPr>
                  <a:t>Binary right fold</a:t>
                </a:r>
                <a:r>
                  <a:rPr lang="en-IN" sz="1400" b="1" dirty="0"/>
                  <a:t>: Where X is some expression that is not a parameter pack. If arg is empty, this evaluates to X</a:t>
                </a:r>
              </a:p>
            </p:txBody>
          </p:sp>
          <p:pic>
            <p:nvPicPr>
              <p:cNvPr id="3077" name="Picture 5"/>
              <p:cNvPicPr>
                <a:picLocks noChangeAspect="1" noChangeArrowheads="1"/>
              </p:cNvPicPr>
              <p:nvPr/>
            </p:nvPicPr>
            <p:blipFill>
              <a:blip r:embed="rId5" cstate="print"/>
              <a:srcRect/>
              <a:stretch>
                <a:fillRect/>
              </a:stretch>
            </p:blipFill>
            <p:spPr bwMode="auto">
              <a:xfrm>
                <a:off x="539552" y="3368696"/>
                <a:ext cx="2333625" cy="314325"/>
              </a:xfrm>
              <a:prstGeom prst="rect">
                <a:avLst/>
              </a:prstGeom>
              <a:noFill/>
              <a:ln w="9525">
                <a:noFill/>
                <a:miter lim="800000"/>
                <a:headEnd/>
                <a:tailEnd/>
              </a:ln>
            </p:spPr>
          </p:pic>
        </p:grpSp>
        <p:grpSp>
          <p:nvGrpSpPr>
            <p:cNvPr id="38" name="Group 37"/>
            <p:cNvGrpSpPr/>
            <p:nvPr/>
          </p:nvGrpSpPr>
          <p:grpSpPr>
            <a:xfrm>
              <a:off x="501806" y="3571409"/>
              <a:ext cx="7632848" cy="996970"/>
              <a:chOff x="322966" y="3872190"/>
              <a:chExt cx="7632848" cy="996970"/>
            </a:xfrm>
          </p:grpSpPr>
          <p:sp>
            <p:nvSpPr>
              <p:cNvPr id="30" name="Rectangle 29"/>
              <p:cNvSpPr/>
              <p:nvPr/>
            </p:nvSpPr>
            <p:spPr>
              <a:xfrm>
                <a:off x="322966" y="3872190"/>
                <a:ext cx="7632848" cy="9969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a:ln w="18000">
                    <a:solidFill>
                      <a:schemeClr val="accent2">
                        <a:satMod val="140000"/>
                      </a:schemeClr>
                    </a:solidFill>
                    <a:prstDash val="solid"/>
                    <a:miter lim="800000"/>
                  </a:ln>
                  <a:noFill/>
                  <a:effectLst>
                    <a:glow rad="228600">
                      <a:schemeClr val="accent6">
                        <a:satMod val="175000"/>
                        <a:alpha val="40000"/>
                      </a:schemeClr>
                    </a:glow>
                    <a:outerShdw blurRad="25500" dist="23000" dir="7020000" algn="tl">
                      <a:srgbClr val="000000">
                        <a:alpha val="50000"/>
                      </a:srgbClr>
                    </a:outerShdw>
                  </a:effectLst>
                </a:endParaRPr>
              </a:p>
            </p:txBody>
          </p:sp>
          <p:sp>
            <p:nvSpPr>
              <p:cNvPr id="31" name="Rectangle 30"/>
              <p:cNvSpPr/>
              <p:nvPr/>
            </p:nvSpPr>
            <p:spPr>
              <a:xfrm>
                <a:off x="3851920" y="4360608"/>
                <a:ext cx="3456384" cy="369332"/>
              </a:xfrm>
              <a:prstGeom prst="rect">
                <a:avLst/>
              </a:prstGeom>
            </p:spPr>
            <p:txBody>
              <a:bodyPr wrap="square">
                <a:spAutoFit/>
              </a:bodyPr>
              <a:lstStyle/>
              <a:p>
                <a:r>
                  <a:rPr lang="en-IN" dirty="0"/>
                  <a:t>(((arg1 | arg 2) | ... ) | argN)</a:t>
                </a:r>
              </a:p>
            </p:txBody>
          </p:sp>
          <p:sp>
            <p:nvSpPr>
              <p:cNvPr id="32" name="Rectangle 31"/>
              <p:cNvSpPr/>
              <p:nvPr/>
            </p:nvSpPr>
            <p:spPr>
              <a:xfrm>
                <a:off x="466982" y="3944198"/>
                <a:ext cx="7416824" cy="584775"/>
              </a:xfrm>
              <a:prstGeom prst="rect">
                <a:avLst/>
              </a:prstGeom>
            </p:spPr>
            <p:txBody>
              <a:bodyPr wrap="square">
                <a:spAutoFit/>
              </a:bodyPr>
              <a:lstStyle/>
              <a:p>
                <a:pPr algn="just"/>
                <a:r>
                  <a:rPr lang="en-IN" b="1" dirty="0">
                    <a:solidFill>
                      <a:schemeClr val="bg2">
                        <a:lumMod val="25000"/>
                      </a:schemeClr>
                    </a:solidFill>
                  </a:rPr>
                  <a:t>Unary left fold</a:t>
                </a:r>
                <a:r>
                  <a:rPr lang="en-IN" sz="1400" b="1" dirty="0"/>
                  <a:t>: Like unary right fold, but with left association. The restrictions of unary right fold apply.</a:t>
                </a:r>
              </a:p>
            </p:txBody>
          </p:sp>
          <p:pic>
            <p:nvPicPr>
              <p:cNvPr id="3078" name="Picture 6"/>
              <p:cNvPicPr>
                <a:picLocks noChangeAspect="1" noChangeArrowheads="1"/>
              </p:cNvPicPr>
              <p:nvPr/>
            </p:nvPicPr>
            <p:blipFill>
              <a:blip r:embed="rId6" cstate="print"/>
              <a:srcRect/>
              <a:stretch>
                <a:fillRect/>
              </a:stretch>
            </p:blipFill>
            <p:spPr bwMode="auto">
              <a:xfrm>
                <a:off x="539552" y="4490672"/>
                <a:ext cx="2000250" cy="314325"/>
              </a:xfrm>
              <a:prstGeom prst="rect">
                <a:avLst/>
              </a:prstGeom>
              <a:noFill/>
              <a:ln w="9525">
                <a:noFill/>
                <a:miter lim="800000"/>
                <a:headEnd/>
                <a:tailEnd/>
              </a:ln>
            </p:spPr>
          </p:pic>
        </p:grpSp>
        <p:grpSp>
          <p:nvGrpSpPr>
            <p:cNvPr id="46" name="Group 45"/>
            <p:cNvGrpSpPr/>
            <p:nvPr/>
          </p:nvGrpSpPr>
          <p:grpSpPr>
            <a:xfrm>
              <a:off x="501806" y="4776934"/>
              <a:ext cx="7632848" cy="996970"/>
              <a:chOff x="323528" y="4941168"/>
              <a:chExt cx="7632848" cy="996970"/>
            </a:xfrm>
          </p:grpSpPr>
          <p:sp>
            <p:nvSpPr>
              <p:cNvPr id="41" name="Rectangle 40"/>
              <p:cNvSpPr/>
              <p:nvPr/>
            </p:nvSpPr>
            <p:spPr>
              <a:xfrm>
                <a:off x="323528" y="4941168"/>
                <a:ext cx="7632848" cy="9969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a:ln w="18000">
                    <a:solidFill>
                      <a:schemeClr val="accent2">
                        <a:satMod val="140000"/>
                      </a:schemeClr>
                    </a:solidFill>
                    <a:prstDash val="solid"/>
                    <a:miter lim="800000"/>
                  </a:ln>
                  <a:noFill/>
                  <a:effectLst>
                    <a:glow rad="228600">
                      <a:schemeClr val="accent6">
                        <a:satMod val="175000"/>
                        <a:alpha val="40000"/>
                      </a:schemeClr>
                    </a:glow>
                    <a:outerShdw blurRad="25500" dist="23000" dir="7020000" algn="tl">
                      <a:srgbClr val="000000">
                        <a:alpha val="50000"/>
                      </a:srgbClr>
                    </a:outerShdw>
                  </a:effectLst>
                </a:endParaRPr>
              </a:p>
            </p:txBody>
          </p:sp>
          <p:sp>
            <p:nvSpPr>
              <p:cNvPr id="42" name="Rectangle 41"/>
              <p:cNvSpPr/>
              <p:nvPr/>
            </p:nvSpPr>
            <p:spPr>
              <a:xfrm>
                <a:off x="3852482" y="5429586"/>
                <a:ext cx="3456384" cy="369332"/>
              </a:xfrm>
              <a:prstGeom prst="rect">
                <a:avLst/>
              </a:prstGeom>
            </p:spPr>
            <p:txBody>
              <a:bodyPr wrap="square">
                <a:spAutoFit/>
              </a:bodyPr>
              <a:lstStyle/>
              <a:p>
                <a:r>
                  <a:rPr lang="en-IN" dirty="0"/>
                  <a:t>(((X &gt; arg1) &gt; ... ) &gt; argN))</a:t>
                </a:r>
              </a:p>
            </p:txBody>
          </p:sp>
          <p:sp>
            <p:nvSpPr>
              <p:cNvPr id="43" name="Rectangle 42"/>
              <p:cNvSpPr/>
              <p:nvPr/>
            </p:nvSpPr>
            <p:spPr>
              <a:xfrm>
                <a:off x="467544" y="5013176"/>
                <a:ext cx="7416824" cy="369332"/>
              </a:xfrm>
              <a:prstGeom prst="rect">
                <a:avLst/>
              </a:prstGeom>
            </p:spPr>
            <p:txBody>
              <a:bodyPr wrap="square">
                <a:spAutoFit/>
              </a:bodyPr>
              <a:lstStyle/>
              <a:p>
                <a:pPr algn="just"/>
                <a:r>
                  <a:rPr lang="en-IN" b="1" dirty="0">
                    <a:solidFill>
                      <a:schemeClr val="bg2">
                        <a:lumMod val="25000"/>
                      </a:schemeClr>
                    </a:solidFill>
                  </a:rPr>
                  <a:t>Binary left fold</a:t>
                </a:r>
                <a:r>
                  <a:rPr lang="en-IN" sz="1400" b="1" dirty="0"/>
                  <a:t>:</a:t>
                </a:r>
              </a:p>
            </p:txBody>
          </p:sp>
          <p:pic>
            <p:nvPicPr>
              <p:cNvPr id="3079" name="Picture 7"/>
              <p:cNvPicPr>
                <a:picLocks noChangeAspect="1" noChangeArrowheads="1"/>
              </p:cNvPicPr>
              <p:nvPr/>
            </p:nvPicPr>
            <p:blipFill>
              <a:blip r:embed="rId7" cstate="print"/>
              <a:srcRect/>
              <a:stretch>
                <a:fillRect/>
              </a:stretch>
            </p:blipFill>
            <p:spPr bwMode="auto">
              <a:xfrm>
                <a:off x="539552" y="5517232"/>
                <a:ext cx="2381250" cy="285750"/>
              </a:xfrm>
              <a:prstGeom prst="rect">
                <a:avLst/>
              </a:prstGeom>
              <a:noFill/>
              <a:ln w="9525">
                <a:noFill/>
                <a:miter lim="800000"/>
                <a:headEnd/>
                <a:tailEnd/>
              </a:ln>
            </p:spPr>
          </p:pic>
        </p:grpSp>
      </p:grpSp>
      <p:sp>
        <p:nvSpPr>
          <p:cNvPr id="5" name="Footer Placeholder 4"/>
          <p:cNvSpPr>
            <a:spLocks noGrp="1"/>
          </p:cNvSpPr>
          <p:nvPr>
            <p:ph type="ftr" sz="quarter" idx="11"/>
          </p:nvPr>
        </p:nvSpPr>
        <p:spPr/>
        <p:txBody>
          <a:bodyPr/>
          <a:lstStyle/>
          <a:p>
            <a:r>
              <a:rPr lang="en-IN"/>
              <a:t>Trainer: A.M.P.Ganesh Prabhu [ampganeshprabhu@gmail.com]</a:t>
            </a:r>
          </a:p>
        </p:txBody>
      </p:sp>
      <p:sp>
        <p:nvSpPr>
          <p:cNvPr id="6" name="Slide Number Placeholder 5"/>
          <p:cNvSpPr>
            <a:spLocks noGrp="1"/>
          </p:cNvSpPr>
          <p:nvPr>
            <p:ph type="sldNum" sz="quarter" idx="12"/>
          </p:nvPr>
        </p:nvSpPr>
        <p:spPr/>
        <p:txBody>
          <a:bodyPr/>
          <a:lstStyle/>
          <a:p>
            <a:fld id="{7509ABCF-EDCD-42B9-93A2-561EE76D5884}" type="slidenum">
              <a:rPr lang="en-IN" smtClean="0"/>
              <a:pPr/>
              <a:t>52</a:t>
            </a:fld>
            <a:endParaRPr lang="en-IN"/>
          </a:p>
        </p:txBody>
      </p:sp>
    </p:spTree>
    <p:extLst>
      <p:ext uri="{BB962C8B-B14F-4D97-AF65-F5344CB8AC3E}">
        <p14:creationId xmlns:p14="http://schemas.microsoft.com/office/powerpoint/2010/main" val="11942109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34725"/>
            <a:ext cx="9144000" cy="6178785"/>
            <a:chOff x="0" y="34725"/>
            <a:chExt cx="9144000" cy="6178785"/>
          </a:xfrm>
        </p:grpSpPr>
        <p:sp>
          <p:nvSpPr>
            <p:cNvPr id="7" name="Snip and Round Single Corner Rectangle 6"/>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8"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a:t>TEMPLATE FEATURES OVERVIEW</a:t>
              </a:r>
            </a:p>
          </p:txBody>
        </p:sp>
        <p:sp>
          <p:nvSpPr>
            <p:cNvPr id="9" name="Rectangle 8"/>
            <p:cNvSpPr/>
            <p:nvPr/>
          </p:nvSpPr>
          <p:spPr>
            <a:xfrm>
              <a:off x="179512" y="1196752"/>
              <a:ext cx="8712968" cy="5016758"/>
            </a:xfrm>
            <a:prstGeom prst="rect">
              <a:avLst/>
            </a:prstGeom>
          </p:spPr>
          <p:txBody>
            <a:bodyPr wrap="square">
              <a:spAutoFit/>
            </a:bodyPr>
            <a:lstStyle/>
            <a:p>
              <a:pPr algn="just"/>
              <a:r>
                <a:rPr lang="en-IN" sz="1600" b="1" dirty="0"/>
                <a:t>VARIADIC CLASS </a:t>
              </a:r>
              <a:r>
                <a:rPr lang="en-IN" sz="1600" dirty="0"/>
                <a:t>: A type that is capable of holding zero or more values, the types of which are specified as template arguments.</a:t>
              </a:r>
            </a:p>
            <a:p>
              <a:pPr algn="just"/>
              <a:endParaRPr lang="en-IN" sz="1600" dirty="0"/>
            </a:p>
            <a:p>
              <a:pPr algn="just"/>
              <a:r>
                <a:rPr lang="en-IN" sz="1600" dirty="0">
                  <a:solidFill>
                    <a:srgbClr val="0000FF"/>
                  </a:solidFill>
                  <a:latin typeface="Courier New" pitchFamily="49" charset="0"/>
                  <a:cs typeface="Courier New" pitchFamily="49" charset="0"/>
                </a:rPr>
                <a:t>template</a:t>
              </a:r>
              <a:r>
                <a:rPr lang="en-IN" sz="1600" dirty="0">
                  <a:latin typeface="Courier New" pitchFamily="49" charset="0"/>
                  <a:cs typeface="Courier New" pitchFamily="49" charset="0"/>
                </a:rPr>
                <a:t>&lt;</a:t>
              </a:r>
              <a:r>
                <a:rPr lang="en-IN" sz="1600" dirty="0" err="1">
                  <a:solidFill>
                    <a:srgbClr val="0000FF"/>
                  </a:solidFill>
                  <a:latin typeface="Courier New" pitchFamily="49" charset="0"/>
                  <a:cs typeface="Courier New" pitchFamily="49" charset="0"/>
                </a:rPr>
                <a:t>typename</a:t>
              </a:r>
              <a:r>
                <a:rPr lang="en-IN" sz="1600" dirty="0">
                  <a:latin typeface="Courier New" pitchFamily="49" charset="0"/>
                  <a:cs typeface="Courier New" pitchFamily="49" charset="0"/>
                </a:rPr>
                <a:t>... Values&gt; </a:t>
              </a:r>
              <a:r>
                <a:rPr lang="en-IN" sz="1600" dirty="0">
                  <a:solidFill>
                    <a:srgbClr val="0000FF"/>
                  </a:solidFill>
                  <a:latin typeface="Courier New" pitchFamily="49" charset="0"/>
                  <a:cs typeface="Courier New" pitchFamily="49" charset="0"/>
                </a:rPr>
                <a:t>class</a:t>
              </a:r>
              <a:r>
                <a:rPr lang="en-IN" sz="1600" dirty="0">
                  <a:latin typeface="Courier New" pitchFamily="49" charset="0"/>
                  <a:cs typeface="Courier New" pitchFamily="49" charset="0"/>
                </a:rPr>
                <a:t> Variadic;</a:t>
              </a:r>
            </a:p>
            <a:p>
              <a:pPr algn="just"/>
              <a:endParaRPr lang="en-IN" sz="1600" dirty="0"/>
            </a:p>
            <a:p>
              <a:pPr algn="just"/>
              <a:r>
                <a:rPr lang="en-IN" sz="1600" dirty="0"/>
                <a:t>A Variadic with zero arguments are easy to handle, because an empty specialization suffices:</a:t>
              </a:r>
            </a:p>
            <a:p>
              <a:pPr algn="just"/>
              <a:endParaRPr lang="en-IN" sz="1600" dirty="0"/>
            </a:p>
            <a:p>
              <a:pPr algn="just"/>
              <a:r>
                <a:rPr lang="en-IN" sz="1600" dirty="0">
                  <a:solidFill>
                    <a:srgbClr val="0000FF"/>
                  </a:solidFill>
                  <a:latin typeface="Courier New" pitchFamily="49" charset="0"/>
                  <a:cs typeface="Courier New" pitchFamily="49" charset="0"/>
                </a:rPr>
                <a:t>template</a:t>
              </a:r>
              <a:r>
                <a:rPr lang="en-IN" sz="1600" dirty="0">
                  <a:latin typeface="Courier New" pitchFamily="49" charset="0"/>
                  <a:cs typeface="Courier New" pitchFamily="49" charset="0"/>
                </a:rPr>
                <a:t>&lt;&gt; </a:t>
              </a:r>
              <a:r>
                <a:rPr lang="en-IN" sz="1600" dirty="0">
                  <a:solidFill>
                    <a:srgbClr val="0000FF"/>
                  </a:solidFill>
                  <a:latin typeface="Courier New" pitchFamily="49" charset="0"/>
                  <a:cs typeface="Courier New" pitchFamily="49" charset="0"/>
                </a:rPr>
                <a:t>class</a:t>
              </a:r>
              <a:r>
                <a:rPr lang="en-IN" sz="1600" dirty="0">
                  <a:latin typeface="Courier New" pitchFamily="49" charset="0"/>
                  <a:cs typeface="Courier New" pitchFamily="49" charset="0"/>
                </a:rPr>
                <a:t> Variadic &lt;&gt;{ };</a:t>
              </a:r>
            </a:p>
            <a:p>
              <a:pPr algn="just"/>
              <a:endParaRPr lang="en-IN" sz="1600" dirty="0"/>
            </a:p>
            <a:p>
              <a:pPr algn="just"/>
              <a:r>
                <a:rPr lang="en-IN" sz="1600" dirty="0"/>
                <a:t>The most important part of the Variadic class implementation is the recursive case, where we peel off the first argument (the Head) to be stored in the head data member, then derive from a Variadic class containing the remaining arguments (the Tail).</a:t>
              </a:r>
            </a:p>
            <a:p>
              <a:pPr algn="just"/>
              <a:endParaRPr lang="en-IN" sz="1600" dirty="0"/>
            </a:p>
            <a:p>
              <a:pPr algn="just"/>
              <a:r>
                <a:rPr lang="en-IN" sz="1600" dirty="0">
                  <a:solidFill>
                    <a:srgbClr val="0000FF"/>
                  </a:solidFill>
                  <a:latin typeface="Courier New" pitchFamily="49" charset="0"/>
                  <a:cs typeface="Courier New" pitchFamily="49" charset="0"/>
                </a:rPr>
                <a:t>template</a:t>
              </a:r>
              <a:r>
                <a:rPr lang="en-IN" sz="1600" dirty="0">
                  <a:latin typeface="Courier New" pitchFamily="49" charset="0"/>
                  <a:cs typeface="Courier New" pitchFamily="49" charset="0"/>
                </a:rPr>
                <a:t>&lt;</a:t>
              </a:r>
              <a:r>
                <a:rPr lang="en-IN" sz="1600" dirty="0" err="1">
                  <a:solidFill>
                    <a:srgbClr val="0000FF"/>
                  </a:solidFill>
                  <a:latin typeface="Courier New" pitchFamily="49" charset="0"/>
                  <a:cs typeface="Courier New" pitchFamily="49" charset="0"/>
                </a:rPr>
                <a:t>typename</a:t>
              </a:r>
              <a:r>
                <a:rPr lang="en-IN" sz="1600" dirty="0">
                  <a:solidFill>
                    <a:srgbClr val="0000FF"/>
                  </a:solidFill>
                  <a:latin typeface="Courier New" pitchFamily="49" charset="0"/>
                  <a:cs typeface="Courier New" pitchFamily="49" charset="0"/>
                </a:rPr>
                <a:t> </a:t>
              </a:r>
              <a:r>
                <a:rPr lang="en-IN" sz="1600" dirty="0">
                  <a:latin typeface="Courier New" pitchFamily="49" charset="0"/>
                  <a:cs typeface="Courier New" pitchFamily="49" charset="0"/>
                </a:rPr>
                <a:t>Head, </a:t>
              </a:r>
              <a:r>
                <a:rPr lang="en-IN" sz="1600" dirty="0" err="1">
                  <a:solidFill>
                    <a:srgbClr val="0000FF"/>
                  </a:solidFill>
                  <a:latin typeface="Courier New" pitchFamily="49" charset="0"/>
                  <a:cs typeface="Courier New" pitchFamily="49" charset="0"/>
                </a:rPr>
                <a:t>typename</a:t>
              </a:r>
              <a:r>
                <a:rPr lang="en-IN" sz="1600" dirty="0">
                  <a:latin typeface="Courier New" pitchFamily="49" charset="0"/>
                  <a:cs typeface="Courier New" pitchFamily="49" charset="0"/>
                </a:rPr>
                <a:t>... Tail</a:t>
              </a:r>
              <a:r>
                <a:rPr lang="en-IN" sz="1600" dirty="0">
                  <a:solidFill>
                    <a:srgbClr val="0000FF"/>
                  </a:solidFill>
                  <a:latin typeface="Courier New" pitchFamily="49" charset="0"/>
                  <a:cs typeface="Courier New" pitchFamily="49" charset="0"/>
                </a:rPr>
                <a:t>&gt;</a:t>
              </a:r>
            </a:p>
            <a:p>
              <a:pPr algn="just"/>
              <a:r>
                <a:rPr lang="en-IN" sz="1600" dirty="0">
                  <a:solidFill>
                    <a:srgbClr val="0000FF"/>
                  </a:solidFill>
                  <a:latin typeface="Courier New" pitchFamily="49" charset="0"/>
                  <a:cs typeface="Courier New" pitchFamily="49" charset="0"/>
                </a:rPr>
                <a:t>class </a:t>
              </a:r>
              <a:r>
                <a:rPr lang="en-IN" sz="1600" dirty="0">
                  <a:latin typeface="Courier New" pitchFamily="49" charset="0"/>
                  <a:cs typeface="Courier New" pitchFamily="49" charset="0"/>
                </a:rPr>
                <a:t>Variadic&lt;Head, Tail...&gt; : </a:t>
              </a:r>
              <a:r>
                <a:rPr lang="en-IN" sz="1600" dirty="0">
                  <a:solidFill>
                    <a:srgbClr val="0000FF"/>
                  </a:solidFill>
                  <a:latin typeface="Courier New" pitchFamily="49" charset="0"/>
                  <a:cs typeface="Courier New" pitchFamily="49" charset="0"/>
                </a:rPr>
                <a:t>private</a:t>
              </a:r>
              <a:r>
                <a:rPr lang="en-IN" sz="1600" dirty="0">
                  <a:latin typeface="Courier New" pitchFamily="49" charset="0"/>
                  <a:cs typeface="Courier New" pitchFamily="49" charset="0"/>
                </a:rPr>
                <a:t> Variadic&lt;Tail...&gt;</a:t>
              </a:r>
            </a:p>
            <a:p>
              <a:pPr algn="just"/>
              <a:r>
                <a:rPr lang="en-IN" sz="1600" dirty="0">
                  <a:latin typeface="Courier New" pitchFamily="49" charset="0"/>
                  <a:cs typeface="Courier New" pitchFamily="49" charset="0"/>
                </a:rPr>
                <a:t>{</a:t>
              </a:r>
            </a:p>
            <a:p>
              <a:pPr algn="just"/>
              <a:r>
                <a:rPr lang="en-IN" sz="1600" dirty="0">
                  <a:solidFill>
                    <a:srgbClr val="0000FF"/>
                  </a:solidFill>
                  <a:latin typeface="Courier New" pitchFamily="49" charset="0"/>
                  <a:cs typeface="Courier New" pitchFamily="49" charset="0"/>
                </a:rPr>
                <a:t>private:</a:t>
              </a:r>
            </a:p>
            <a:p>
              <a:pPr algn="just"/>
              <a:r>
                <a:rPr lang="en-IN" sz="1600" dirty="0">
                  <a:latin typeface="Courier New" pitchFamily="49" charset="0"/>
                  <a:cs typeface="Courier New" pitchFamily="49" charset="0"/>
                </a:rPr>
                <a:t>    Head </a:t>
              </a:r>
              <a:r>
                <a:rPr lang="en-IN" sz="1600" dirty="0" err="1">
                  <a:latin typeface="Courier New" pitchFamily="49" charset="0"/>
                  <a:cs typeface="Courier New" pitchFamily="49" charset="0"/>
                </a:rPr>
                <a:t>head</a:t>
              </a:r>
              <a:r>
                <a:rPr lang="en-IN" sz="1600" dirty="0">
                  <a:latin typeface="Courier New" pitchFamily="49" charset="0"/>
                  <a:cs typeface="Courier New" pitchFamily="49" charset="0"/>
                </a:rPr>
                <a:t>;</a:t>
              </a:r>
            </a:p>
            <a:p>
              <a:pPr algn="just"/>
              <a:r>
                <a:rPr lang="en-IN" sz="1600" dirty="0">
                  <a:latin typeface="Courier New" pitchFamily="49" charset="0"/>
                  <a:cs typeface="Courier New" pitchFamily="49" charset="0"/>
                </a:rPr>
                <a:t>  //...</a:t>
              </a:r>
            </a:p>
            <a:p>
              <a:pPr algn="just"/>
              <a:r>
                <a:rPr lang="en-IN" sz="1600" dirty="0">
                  <a:latin typeface="Courier New" pitchFamily="49" charset="0"/>
                  <a:cs typeface="Courier New" pitchFamily="49" charset="0"/>
                </a:rPr>
                <a:t>};</a:t>
              </a:r>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53</a:t>
            </a:fld>
            <a:endParaRPr lang="en-I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0" y="34725"/>
            <a:ext cx="9144000" cy="6719135"/>
            <a:chOff x="0" y="34725"/>
            <a:chExt cx="9144000" cy="6719135"/>
          </a:xfrm>
        </p:grpSpPr>
        <p:sp>
          <p:nvSpPr>
            <p:cNvPr id="4" name="TextBox 3"/>
            <p:cNvSpPr txBox="1"/>
            <p:nvPr/>
          </p:nvSpPr>
          <p:spPr>
            <a:xfrm>
              <a:off x="179512" y="1042004"/>
              <a:ext cx="8712968" cy="646331"/>
            </a:xfrm>
            <a:prstGeom prst="rect">
              <a:avLst/>
            </a:prstGeom>
            <a:noFill/>
          </p:spPr>
          <p:txBody>
            <a:bodyPr wrap="square" rtlCol="0">
              <a:spAutoFit/>
            </a:bodyPr>
            <a:lstStyle/>
            <a:p>
              <a:pPr algn="just"/>
              <a:r>
                <a:rPr lang="en-US" dirty="0"/>
                <a:t>Template instantiation  &amp; un-packing of the template parameter pack of the variadic class template can be seen like this…</a:t>
              </a:r>
              <a:endParaRPr lang="en-IN" dirty="0"/>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6"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a:t>TEMPLATE FEATURES OVERVIEW</a:t>
              </a:r>
            </a:p>
          </p:txBody>
        </p:sp>
        <p:sp>
          <p:nvSpPr>
            <p:cNvPr id="7" name="Rectangle 6"/>
            <p:cNvSpPr/>
            <p:nvPr/>
          </p:nvSpPr>
          <p:spPr>
            <a:xfrm>
              <a:off x="179512" y="1844824"/>
              <a:ext cx="8784976" cy="4909036"/>
            </a:xfrm>
            <a:prstGeom prst="rect">
              <a:avLst/>
            </a:prstGeom>
          </p:spPr>
          <p:txBody>
            <a:bodyPr wrap="square">
              <a:spAutoFit/>
            </a:bodyPr>
            <a:lstStyle/>
            <a:p>
              <a:r>
                <a:rPr lang="en-IN" sz="1400" dirty="0">
                  <a:latin typeface="Courier New" pitchFamily="49" charset="0"/>
                  <a:cs typeface="Courier New" pitchFamily="49" charset="0"/>
                </a:rPr>
                <a:t>Variadic&lt;</a:t>
              </a:r>
              <a:r>
                <a:rPr lang="en-IN" sz="1400" dirty="0" err="1">
                  <a:solidFill>
                    <a:srgbClr val="0000FF"/>
                  </a:solidFill>
                  <a:latin typeface="Courier New" pitchFamily="49" charset="0"/>
                  <a:cs typeface="Courier New" pitchFamily="49" charset="0"/>
                </a:rPr>
                <a:t>int</a:t>
              </a:r>
              <a:r>
                <a:rPr lang="en-IN" sz="1400" dirty="0">
                  <a:latin typeface="Courier New" pitchFamily="49" charset="0"/>
                  <a:cs typeface="Courier New" pitchFamily="49" charset="0"/>
                </a:rPr>
                <a:t>&gt; obj1</a:t>
              </a:r>
            </a:p>
            <a:p>
              <a:endParaRPr lang="en-IN" sz="1100" dirty="0">
                <a:latin typeface="Courier New" pitchFamily="49" charset="0"/>
                <a:cs typeface="Courier New" pitchFamily="49" charset="0"/>
              </a:endParaRPr>
            </a:p>
            <a:p>
              <a:r>
                <a:rPr lang="en-IN" sz="1400" dirty="0">
                  <a:solidFill>
                    <a:srgbClr val="0000FF"/>
                  </a:solidFill>
                  <a:latin typeface="Courier New" pitchFamily="49" charset="0"/>
                  <a:cs typeface="Courier New" pitchFamily="49" charset="0"/>
                </a:rPr>
                <a:t>class</a:t>
              </a:r>
              <a:r>
                <a:rPr lang="en-IN" sz="1400" dirty="0">
                  <a:latin typeface="Courier New" pitchFamily="49" charset="0"/>
                  <a:cs typeface="Courier New" pitchFamily="49" charset="0"/>
                </a:rPr>
                <a:t> Variadic&lt;</a:t>
              </a:r>
              <a:r>
                <a:rPr lang="en-IN" sz="1400" dirty="0" err="1">
                  <a:solidFill>
                    <a:srgbClr val="0000FF"/>
                  </a:solidFill>
                  <a:latin typeface="Courier New" pitchFamily="49" charset="0"/>
                  <a:cs typeface="Courier New" pitchFamily="49" charset="0"/>
                </a:rPr>
                <a:t>int</a:t>
              </a:r>
              <a:r>
                <a:rPr lang="en-IN" sz="1400" dirty="0">
                  <a:latin typeface="Courier New" pitchFamily="49" charset="0"/>
                  <a:cs typeface="Courier New" pitchFamily="49" charset="0"/>
                </a:rPr>
                <a:t>,</a:t>
              </a:r>
              <a:r>
                <a:rPr lang="en-IN" sz="1400" b="1" dirty="0">
                  <a:solidFill>
                    <a:schemeClr val="accent2">
                      <a:lumMod val="75000"/>
                    </a:schemeClr>
                  </a:solidFill>
                  <a:latin typeface="Courier New" pitchFamily="49" charset="0"/>
                  <a:cs typeface="Courier New" pitchFamily="49" charset="0"/>
                </a:rPr>
                <a:t>&lt; &gt;</a:t>
              </a:r>
              <a:r>
                <a:rPr lang="en-IN" sz="1400" dirty="0">
                  <a:latin typeface="Courier New" pitchFamily="49" charset="0"/>
                  <a:cs typeface="Courier New" pitchFamily="49" charset="0"/>
                </a:rPr>
                <a:t>&gt;:</a:t>
              </a:r>
              <a:r>
                <a:rPr lang="en-IN" sz="1400" dirty="0">
                  <a:solidFill>
                    <a:srgbClr val="0000FF"/>
                  </a:solidFill>
                  <a:latin typeface="Courier New" pitchFamily="49" charset="0"/>
                  <a:cs typeface="Courier New" pitchFamily="49" charset="0"/>
                </a:rPr>
                <a:t>private</a:t>
              </a:r>
              <a:r>
                <a:rPr lang="en-IN" sz="1400" dirty="0">
                  <a:latin typeface="Courier New" pitchFamily="49" charset="0"/>
                  <a:cs typeface="Courier New" pitchFamily="49" charset="0"/>
                </a:rPr>
                <a:t> Variadic &lt;Variadic</a:t>
              </a:r>
              <a:r>
                <a:rPr lang="en-IN" sz="1400" b="1" dirty="0">
                  <a:solidFill>
                    <a:schemeClr val="accent2">
                      <a:lumMod val="75000"/>
                    </a:schemeClr>
                  </a:solidFill>
                  <a:latin typeface="Courier New" pitchFamily="49" charset="0"/>
                  <a:cs typeface="Courier New" pitchFamily="49" charset="0"/>
                </a:rPr>
                <a:t>&lt; &gt;</a:t>
              </a:r>
              <a:r>
                <a:rPr lang="en-IN" sz="1400" dirty="0">
                  <a:latin typeface="Courier New" pitchFamily="49" charset="0"/>
                  <a:cs typeface="Courier New" pitchFamily="49" charset="0"/>
                </a:rPr>
                <a:t>&gt;</a:t>
              </a:r>
            </a:p>
            <a:p>
              <a:r>
                <a:rPr lang="en-IN" sz="1400" dirty="0">
                  <a:latin typeface="Courier New" pitchFamily="49" charset="0"/>
                  <a:cs typeface="Courier New" pitchFamily="49" charset="0"/>
                </a:rPr>
                <a:t>{   };</a:t>
              </a:r>
            </a:p>
            <a:p>
              <a:endParaRPr lang="en-IN" sz="1100" dirty="0">
                <a:latin typeface="Courier New" pitchFamily="49" charset="0"/>
                <a:cs typeface="Courier New" pitchFamily="49" charset="0"/>
              </a:endParaRPr>
            </a:p>
            <a:p>
              <a:r>
                <a:rPr lang="en-IN" sz="1400" dirty="0">
                  <a:latin typeface="Courier New" pitchFamily="49" charset="0"/>
                  <a:cs typeface="Courier New" pitchFamily="49" charset="0"/>
                </a:rPr>
                <a:t>Variadic&lt;</a:t>
              </a:r>
              <a:r>
                <a:rPr lang="en-IN" sz="1400" dirty="0" err="1">
                  <a:solidFill>
                    <a:srgbClr val="0000FF"/>
                  </a:solidFill>
                  <a:latin typeface="Courier New" pitchFamily="49" charset="0"/>
                  <a:cs typeface="Courier New" pitchFamily="49" charset="0"/>
                </a:rPr>
                <a:t>int</a:t>
              </a:r>
              <a:r>
                <a:rPr lang="en-IN" sz="1400" dirty="0">
                  <a:latin typeface="Courier New" pitchFamily="49" charset="0"/>
                  <a:cs typeface="Courier New" pitchFamily="49" charset="0"/>
                </a:rPr>
                <a:t>, </a:t>
              </a:r>
              <a:r>
                <a:rPr lang="en-IN" sz="1400" dirty="0">
                  <a:solidFill>
                    <a:srgbClr val="0000FF"/>
                  </a:solidFill>
                  <a:latin typeface="Courier New" pitchFamily="49" charset="0"/>
                  <a:cs typeface="Courier New" pitchFamily="49" charset="0"/>
                </a:rPr>
                <a:t>float</a:t>
              </a:r>
              <a:r>
                <a:rPr lang="en-IN" sz="1400" dirty="0">
                  <a:latin typeface="Courier New" pitchFamily="49" charset="0"/>
                  <a:cs typeface="Courier New" pitchFamily="49" charset="0"/>
                </a:rPr>
                <a:t>&gt; obj1;</a:t>
              </a:r>
            </a:p>
            <a:p>
              <a:endParaRPr lang="en-IN" sz="1400" dirty="0">
                <a:latin typeface="Courier New" pitchFamily="49" charset="0"/>
                <a:cs typeface="Courier New" pitchFamily="49" charset="0"/>
              </a:endParaRPr>
            </a:p>
            <a:p>
              <a:r>
                <a:rPr lang="en-IN" sz="1400" dirty="0">
                  <a:solidFill>
                    <a:srgbClr val="0000FF"/>
                  </a:solidFill>
                  <a:latin typeface="Courier New" pitchFamily="49" charset="0"/>
                  <a:cs typeface="Courier New" pitchFamily="49" charset="0"/>
                </a:rPr>
                <a:t>class</a:t>
              </a:r>
              <a:r>
                <a:rPr lang="en-IN" sz="1400" dirty="0">
                  <a:latin typeface="Courier New" pitchFamily="49" charset="0"/>
                  <a:cs typeface="Courier New" pitchFamily="49" charset="0"/>
                </a:rPr>
                <a:t> Variadic&lt;</a:t>
              </a:r>
              <a:r>
                <a:rPr lang="en-IN" sz="1400" dirty="0" err="1">
                  <a:solidFill>
                    <a:srgbClr val="0000FF"/>
                  </a:solidFill>
                  <a:latin typeface="Courier New" pitchFamily="49" charset="0"/>
                  <a:cs typeface="Courier New" pitchFamily="49" charset="0"/>
                </a:rPr>
                <a:t>int</a:t>
              </a:r>
              <a:r>
                <a:rPr lang="en-IN" sz="1400" dirty="0">
                  <a:latin typeface="Courier New" pitchFamily="49" charset="0"/>
                  <a:cs typeface="Courier New" pitchFamily="49" charset="0"/>
                </a:rPr>
                <a:t>,</a:t>
              </a:r>
              <a:r>
                <a:rPr lang="en-IN" sz="1400" b="1" dirty="0">
                  <a:solidFill>
                    <a:schemeClr val="accent2">
                      <a:lumMod val="75000"/>
                    </a:schemeClr>
                  </a:solidFill>
                  <a:latin typeface="Courier New" pitchFamily="49" charset="0"/>
                  <a:cs typeface="Courier New" pitchFamily="49" charset="0"/>
                </a:rPr>
                <a:t>&lt;</a:t>
              </a:r>
              <a:r>
                <a:rPr lang="en-IN" sz="1400" b="1" dirty="0">
                  <a:solidFill>
                    <a:srgbClr val="FF0000"/>
                  </a:solidFill>
                  <a:latin typeface="Courier New" pitchFamily="49" charset="0"/>
                  <a:cs typeface="Courier New" pitchFamily="49" charset="0"/>
                </a:rPr>
                <a:t>...</a:t>
              </a:r>
              <a:r>
                <a:rPr lang="en-IN" sz="1400" b="1" dirty="0">
                  <a:solidFill>
                    <a:schemeClr val="accent2">
                      <a:lumMod val="75000"/>
                    </a:schemeClr>
                  </a:solidFill>
                  <a:latin typeface="Courier New" pitchFamily="49" charset="0"/>
                  <a:cs typeface="Courier New" pitchFamily="49" charset="0"/>
                </a:rPr>
                <a:t>&gt;</a:t>
              </a:r>
              <a:r>
                <a:rPr lang="en-IN" sz="1400" dirty="0">
                  <a:latin typeface="Courier New" pitchFamily="49" charset="0"/>
                  <a:cs typeface="Courier New" pitchFamily="49" charset="0"/>
                </a:rPr>
                <a:t>&gt;:</a:t>
              </a:r>
              <a:r>
                <a:rPr lang="en-IN" sz="1400" dirty="0">
                  <a:solidFill>
                    <a:srgbClr val="0000FF"/>
                  </a:solidFill>
                  <a:latin typeface="Courier New" pitchFamily="49" charset="0"/>
                  <a:cs typeface="Courier New" pitchFamily="49" charset="0"/>
                </a:rPr>
                <a:t>private</a:t>
              </a:r>
              <a:r>
                <a:rPr lang="en-IN" sz="1400" dirty="0">
                  <a:latin typeface="Courier New" pitchFamily="49" charset="0"/>
                  <a:cs typeface="Courier New" pitchFamily="49" charset="0"/>
                </a:rPr>
                <a:t> Variadic&lt;</a:t>
              </a:r>
              <a:r>
                <a:rPr lang="en-IN" sz="1400" b="1" dirty="0">
                  <a:solidFill>
                    <a:schemeClr val="accent2">
                      <a:lumMod val="75000"/>
                    </a:schemeClr>
                  </a:solidFill>
                  <a:latin typeface="Courier New" pitchFamily="49" charset="0"/>
                  <a:cs typeface="Courier New" pitchFamily="49" charset="0"/>
                </a:rPr>
                <a:t>&lt;</a:t>
              </a:r>
              <a:r>
                <a:rPr lang="en-IN" sz="1400" b="1" dirty="0">
                  <a:solidFill>
                    <a:srgbClr val="FF0000"/>
                  </a:solidFill>
                  <a:latin typeface="Courier New" pitchFamily="49" charset="0"/>
                  <a:cs typeface="Courier New" pitchFamily="49" charset="0"/>
                </a:rPr>
                <a:t>...</a:t>
              </a:r>
              <a:r>
                <a:rPr lang="en-IN" sz="1400" b="1" dirty="0">
                  <a:solidFill>
                    <a:schemeClr val="accent2">
                      <a:lumMod val="75000"/>
                    </a:schemeClr>
                  </a:solidFill>
                  <a:latin typeface="Courier New" pitchFamily="49" charset="0"/>
                  <a:cs typeface="Courier New" pitchFamily="49" charset="0"/>
                </a:rPr>
                <a:t>&gt;</a:t>
              </a:r>
              <a:r>
                <a:rPr lang="en-IN" sz="1400" dirty="0">
                  <a:latin typeface="Courier New" pitchFamily="49" charset="0"/>
                  <a:cs typeface="Courier New" pitchFamily="49" charset="0"/>
                </a:rPr>
                <a:t>&gt;  </a:t>
              </a:r>
              <a:r>
                <a:rPr lang="en-IN" sz="1400" dirty="0">
                  <a:solidFill>
                    <a:srgbClr val="00B050"/>
                  </a:solidFill>
                  <a:latin typeface="Courier New" pitchFamily="49" charset="0"/>
                  <a:cs typeface="Courier New" pitchFamily="49" charset="0"/>
                </a:rPr>
                <a:t>//step 1</a:t>
              </a:r>
            </a:p>
            <a:p>
              <a:r>
                <a:rPr lang="en-IN" sz="1400" dirty="0">
                  <a:latin typeface="Courier New" pitchFamily="49" charset="0"/>
                  <a:cs typeface="Courier New" pitchFamily="49" charset="0"/>
                </a:rPr>
                <a:t>{  };</a:t>
              </a:r>
            </a:p>
            <a:p>
              <a:endParaRPr lang="en-IN" sz="1100" dirty="0">
                <a:latin typeface="Courier New" pitchFamily="49" charset="0"/>
                <a:cs typeface="Courier New" pitchFamily="49" charset="0"/>
              </a:endParaRPr>
            </a:p>
            <a:p>
              <a:r>
                <a:rPr lang="en-IN" sz="1400" dirty="0">
                  <a:solidFill>
                    <a:srgbClr val="0000FF"/>
                  </a:solidFill>
                  <a:latin typeface="Courier New" pitchFamily="49" charset="0"/>
                  <a:cs typeface="Courier New" pitchFamily="49" charset="0"/>
                </a:rPr>
                <a:t>class</a:t>
              </a:r>
              <a:r>
                <a:rPr lang="en-IN" sz="1400" dirty="0">
                  <a:latin typeface="Courier New" pitchFamily="49" charset="0"/>
                  <a:cs typeface="Courier New" pitchFamily="49" charset="0"/>
                </a:rPr>
                <a:t> Variadic&lt;</a:t>
              </a:r>
              <a:r>
                <a:rPr lang="en-IN" sz="1400" dirty="0" err="1">
                  <a:solidFill>
                    <a:srgbClr val="0000FF"/>
                  </a:solidFill>
                  <a:latin typeface="Courier New" pitchFamily="49" charset="0"/>
                  <a:cs typeface="Courier New" pitchFamily="49" charset="0"/>
                </a:rPr>
                <a:t>int</a:t>
              </a:r>
              <a:r>
                <a:rPr lang="en-IN" sz="1400" dirty="0" err="1">
                  <a:latin typeface="Courier New" pitchFamily="49" charset="0"/>
                  <a:cs typeface="Courier New" pitchFamily="49" charset="0"/>
                </a:rPr>
                <a:t>,</a:t>
              </a:r>
              <a:r>
                <a:rPr lang="en-IN" sz="1400" dirty="0" err="1">
                  <a:solidFill>
                    <a:srgbClr val="0000FF"/>
                  </a:solidFill>
                  <a:latin typeface="Courier New" pitchFamily="49" charset="0"/>
                  <a:cs typeface="Courier New" pitchFamily="49" charset="0"/>
                </a:rPr>
                <a:t>float</a:t>
              </a:r>
              <a:r>
                <a:rPr lang="en-IN" sz="1400" dirty="0">
                  <a:latin typeface="Courier New" pitchFamily="49" charset="0"/>
                  <a:cs typeface="Courier New" pitchFamily="49" charset="0"/>
                </a:rPr>
                <a:t>,</a:t>
              </a:r>
              <a:r>
                <a:rPr lang="en-IN" sz="1400" b="1" dirty="0">
                  <a:solidFill>
                    <a:srgbClr val="C00000"/>
                  </a:solidFill>
                  <a:latin typeface="Courier New" pitchFamily="49" charset="0"/>
                  <a:cs typeface="Courier New" pitchFamily="49" charset="0"/>
                </a:rPr>
                <a:t>&lt;&gt;</a:t>
              </a:r>
              <a:r>
                <a:rPr lang="en-IN" sz="1400" dirty="0">
                  <a:latin typeface="Courier New" pitchFamily="49" charset="0"/>
                  <a:cs typeface="Courier New" pitchFamily="49" charset="0"/>
                </a:rPr>
                <a:t>&gt;:</a:t>
              </a:r>
              <a:r>
                <a:rPr lang="en-IN" sz="1400" dirty="0">
                  <a:solidFill>
                    <a:srgbClr val="0000FF"/>
                  </a:solidFill>
                  <a:latin typeface="Courier New" pitchFamily="49" charset="0"/>
                  <a:cs typeface="Courier New" pitchFamily="49" charset="0"/>
                </a:rPr>
                <a:t>private</a:t>
              </a:r>
              <a:r>
                <a:rPr lang="en-IN" sz="1400" dirty="0">
                  <a:latin typeface="Courier New" pitchFamily="49" charset="0"/>
                  <a:cs typeface="Courier New" pitchFamily="49" charset="0"/>
                </a:rPr>
                <a:t> Variadic&lt;</a:t>
              </a:r>
              <a:r>
                <a:rPr lang="en-IN" sz="1400" b="1" dirty="0">
                  <a:solidFill>
                    <a:srgbClr val="C00000"/>
                  </a:solidFill>
                  <a:latin typeface="Courier New" pitchFamily="49" charset="0"/>
                  <a:cs typeface="Courier New" pitchFamily="49" charset="0"/>
                </a:rPr>
                <a:t>&lt; &gt;</a:t>
              </a:r>
              <a:r>
                <a:rPr lang="en-IN" sz="1400" dirty="0">
                  <a:latin typeface="Courier New" pitchFamily="49" charset="0"/>
                  <a:cs typeface="Courier New" pitchFamily="49" charset="0"/>
                </a:rPr>
                <a:t>&gt;  </a:t>
              </a:r>
              <a:r>
                <a:rPr lang="en-IN" sz="1400" dirty="0">
                  <a:solidFill>
                    <a:srgbClr val="00B050"/>
                  </a:solidFill>
                  <a:latin typeface="Courier New" pitchFamily="49" charset="0"/>
                  <a:cs typeface="Courier New" pitchFamily="49" charset="0"/>
                </a:rPr>
                <a:t>//step 2</a:t>
              </a:r>
            </a:p>
            <a:p>
              <a:r>
                <a:rPr lang="en-IN" sz="1400" dirty="0">
                  <a:latin typeface="Courier New" pitchFamily="49" charset="0"/>
                  <a:cs typeface="Courier New" pitchFamily="49" charset="0"/>
                </a:rPr>
                <a:t>{  };</a:t>
              </a:r>
            </a:p>
            <a:p>
              <a:endParaRPr lang="en-US" sz="1400" dirty="0">
                <a:latin typeface="Courier New" pitchFamily="49" charset="0"/>
                <a:cs typeface="Courier New" pitchFamily="49" charset="0"/>
              </a:endParaRPr>
            </a:p>
            <a:p>
              <a:r>
                <a:rPr lang="en-IN" sz="1400" dirty="0">
                  <a:latin typeface="Courier New" pitchFamily="49" charset="0"/>
                  <a:cs typeface="Courier New" pitchFamily="49" charset="0"/>
                </a:rPr>
                <a:t>Variadic&lt;</a:t>
              </a:r>
              <a:r>
                <a:rPr lang="en-IN" sz="1400" dirty="0" err="1">
                  <a:solidFill>
                    <a:srgbClr val="0000FF"/>
                  </a:solidFill>
                  <a:latin typeface="Courier New" pitchFamily="49" charset="0"/>
                  <a:cs typeface="Courier New" pitchFamily="49" charset="0"/>
                </a:rPr>
                <a:t>int</a:t>
              </a:r>
              <a:r>
                <a:rPr lang="en-IN" sz="1400" dirty="0">
                  <a:latin typeface="Courier New" pitchFamily="49" charset="0"/>
                  <a:cs typeface="Courier New" pitchFamily="49" charset="0"/>
                </a:rPr>
                <a:t>, </a:t>
              </a:r>
              <a:r>
                <a:rPr lang="en-IN" sz="1400" dirty="0">
                  <a:solidFill>
                    <a:srgbClr val="0000FF"/>
                  </a:solidFill>
                  <a:latin typeface="Courier New" pitchFamily="49" charset="0"/>
                  <a:cs typeface="Courier New" pitchFamily="49" charset="0"/>
                </a:rPr>
                <a:t>float</a:t>
              </a:r>
              <a:r>
                <a:rPr lang="en-IN" sz="1400" dirty="0">
                  <a:latin typeface="Courier New" pitchFamily="49" charset="0"/>
                  <a:cs typeface="Courier New" pitchFamily="49" charset="0"/>
                </a:rPr>
                <a:t>, </a:t>
              </a:r>
              <a:r>
                <a:rPr lang="en-IN" sz="1400" dirty="0">
                  <a:solidFill>
                    <a:srgbClr val="0000FF"/>
                  </a:solidFill>
                  <a:latin typeface="Courier New" pitchFamily="49" charset="0"/>
                  <a:cs typeface="Courier New" pitchFamily="49" charset="0"/>
                </a:rPr>
                <a:t>double</a:t>
              </a:r>
              <a:r>
                <a:rPr lang="en-IN" sz="1400" dirty="0">
                  <a:latin typeface="Courier New" pitchFamily="49" charset="0"/>
                  <a:cs typeface="Courier New" pitchFamily="49" charset="0"/>
                </a:rPr>
                <a:t>&gt; obj1;</a:t>
              </a:r>
            </a:p>
            <a:p>
              <a:endParaRPr lang="en-IN" sz="1100" dirty="0">
                <a:latin typeface="Courier New" pitchFamily="49" charset="0"/>
                <a:cs typeface="Courier New" pitchFamily="49" charset="0"/>
              </a:endParaRPr>
            </a:p>
            <a:p>
              <a:r>
                <a:rPr lang="en-IN" sz="1400" dirty="0">
                  <a:solidFill>
                    <a:srgbClr val="0000FF"/>
                  </a:solidFill>
                  <a:latin typeface="Courier New" pitchFamily="49" charset="0"/>
                  <a:cs typeface="Courier New" pitchFamily="49" charset="0"/>
                </a:rPr>
                <a:t>class</a:t>
              </a:r>
              <a:r>
                <a:rPr lang="en-IN" sz="1400" dirty="0">
                  <a:latin typeface="Courier New" pitchFamily="49" charset="0"/>
                  <a:cs typeface="Courier New" pitchFamily="49" charset="0"/>
                </a:rPr>
                <a:t> Variadic&lt;</a:t>
              </a:r>
              <a:r>
                <a:rPr lang="en-IN" sz="1400" dirty="0" err="1">
                  <a:solidFill>
                    <a:srgbClr val="0000FF"/>
                  </a:solidFill>
                  <a:latin typeface="Courier New" pitchFamily="49" charset="0"/>
                  <a:cs typeface="Courier New" pitchFamily="49" charset="0"/>
                </a:rPr>
                <a:t>int</a:t>
              </a:r>
              <a:r>
                <a:rPr lang="en-IN" sz="1400" dirty="0">
                  <a:latin typeface="Courier New" pitchFamily="49" charset="0"/>
                  <a:cs typeface="Courier New" pitchFamily="49" charset="0"/>
                </a:rPr>
                <a:t>,</a:t>
              </a:r>
              <a:r>
                <a:rPr lang="en-IN" sz="1400" b="1" dirty="0">
                  <a:solidFill>
                    <a:schemeClr val="accent2">
                      <a:lumMod val="75000"/>
                    </a:schemeClr>
                  </a:solidFill>
                  <a:latin typeface="Courier New" pitchFamily="49" charset="0"/>
                  <a:cs typeface="Courier New" pitchFamily="49" charset="0"/>
                </a:rPr>
                <a:t> &lt;</a:t>
              </a:r>
              <a:r>
                <a:rPr lang="en-IN" sz="1400" b="1" dirty="0">
                  <a:solidFill>
                    <a:srgbClr val="FF0000"/>
                  </a:solidFill>
                  <a:latin typeface="Courier New" pitchFamily="49" charset="0"/>
                  <a:cs typeface="Courier New" pitchFamily="49" charset="0"/>
                </a:rPr>
                <a:t>...</a:t>
              </a:r>
              <a:r>
                <a:rPr lang="en-IN" sz="1400" b="1" dirty="0">
                  <a:solidFill>
                    <a:schemeClr val="accent2">
                      <a:lumMod val="75000"/>
                    </a:schemeClr>
                  </a:solidFill>
                  <a:latin typeface="Courier New" pitchFamily="49" charset="0"/>
                  <a:cs typeface="Courier New" pitchFamily="49" charset="0"/>
                </a:rPr>
                <a:t>&gt;</a:t>
              </a:r>
              <a:r>
                <a:rPr lang="en-IN" sz="1400" dirty="0">
                  <a:latin typeface="Courier New" pitchFamily="49" charset="0"/>
                  <a:cs typeface="Courier New" pitchFamily="49" charset="0"/>
                </a:rPr>
                <a:t>&gt;:</a:t>
              </a:r>
              <a:r>
                <a:rPr lang="en-IN" sz="1400" dirty="0">
                  <a:solidFill>
                    <a:srgbClr val="0000FF"/>
                  </a:solidFill>
                  <a:latin typeface="Courier New" pitchFamily="49" charset="0"/>
                  <a:cs typeface="Courier New" pitchFamily="49" charset="0"/>
                </a:rPr>
                <a:t>private</a:t>
              </a:r>
              <a:r>
                <a:rPr lang="en-IN" sz="1400" dirty="0">
                  <a:latin typeface="Courier New" pitchFamily="49" charset="0"/>
                  <a:cs typeface="Courier New" pitchFamily="49" charset="0"/>
                </a:rPr>
                <a:t> Variadic&lt;</a:t>
              </a:r>
              <a:r>
                <a:rPr lang="en-IN" sz="1400" b="1" dirty="0">
                  <a:solidFill>
                    <a:schemeClr val="accent2">
                      <a:lumMod val="75000"/>
                    </a:schemeClr>
                  </a:solidFill>
                  <a:latin typeface="Courier New" pitchFamily="49" charset="0"/>
                  <a:cs typeface="Courier New" pitchFamily="49" charset="0"/>
                </a:rPr>
                <a:t>&lt;</a:t>
              </a:r>
              <a:r>
                <a:rPr lang="en-IN" sz="1400" b="1" dirty="0">
                  <a:solidFill>
                    <a:srgbClr val="FF0000"/>
                  </a:solidFill>
                  <a:latin typeface="Courier New" pitchFamily="49" charset="0"/>
                  <a:cs typeface="Courier New" pitchFamily="49" charset="0"/>
                </a:rPr>
                <a:t>...</a:t>
              </a:r>
              <a:r>
                <a:rPr lang="en-IN" sz="1400" b="1" dirty="0">
                  <a:solidFill>
                    <a:schemeClr val="accent2">
                      <a:lumMod val="75000"/>
                    </a:schemeClr>
                  </a:solidFill>
                  <a:latin typeface="Courier New" pitchFamily="49" charset="0"/>
                  <a:cs typeface="Courier New" pitchFamily="49" charset="0"/>
                </a:rPr>
                <a:t>&gt;</a:t>
              </a:r>
              <a:r>
                <a:rPr lang="en-IN" sz="1400" dirty="0">
                  <a:latin typeface="Courier New" pitchFamily="49" charset="0"/>
                  <a:cs typeface="Courier New" pitchFamily="49" charset="0"/>
                </a:rPr>
                <a:t>&gt;  </a:t>
              </a:r>
              <a:r>
                <a:rPr lang="en-IN" sz="1400" dirty="0">
                  <a:solidFill>
                    <a:srgbClr val="00B050"/>
                  </a:solidFill>
                  <a:latin typeface="Courier New" pitchFamily="49" charset="0"/>
                  <a:cs typeface="Courier New" pitchFamily="49" charset="0"/>
                </a:rPr>
                <a:t>//step 1</a:t>
              </a:r>
            </a:p>
            <a:p>
              <a:r>
                <a:rPr lang="en-IN" sz="1400" dirty="0">
                  <a:latin typeface="Courier New" pitchFamily="49" charset="0"/>
                  <a:cs typeface="Courier New" pitchFamily="49" charset="0"/>
                </a:rPr>
                <a:t>{  };</a:t>
              </a:r>
            </a:p>
            <a:p>
              <a:endParaRPr lang="en-IN" sz="1100" dirty="0">
                <a:latin typeface="Courier New" pitchFamily="49" charset="0"/>
                <a:cs typeface="Courier New" pitchFamily="49" charset="0"/>
              </a:endParaRPr>
            </a:p>
            <a:p>
              <a:r>
                <a:rPr lang="en-IN" sz="1400" dirty="0">
                  <a:solidFill>
                    <a:srgbClr val="0000FF"/>
                  </a:solidFill>
                  <a:latin typeface="Courier New" pitchFamily="49" charset="0"/>
                  <a:cs typeface="Courier New" pitchFamily="49" charset="0"/>
                </a:rPr>
                <a:t>class</a:t>
              </a:r>
              <a:r>
                <a:rPr lang="en-IN" sz="1400" dirty="0">
                  <a:latin typeface="Courier New" pitchFamily="49" charset="0"/>
                  <a:cs typeface="Courier New" pitchFamily="49" charset="0"/>
                </a:rPr>
                <a:t> Variadic&lt;</a:t>
              </a:r>
              <a:r>
                <a:rPr lang="en-IN" sz="1400" dirty="0" err="1">
                  <a:solidFill>
                    <a:srgbClr val="0000FF"/>
                  </a:solidFill>
                  <a:latin typeface="Courier New" pitchFamily="49" charset="0"/>
                  <a:cs typeface="Courier New" pitchFamily="49" charset="0"/>
                </a:rPr>
                <a:t>int</a:t>
              </a:r>
              <a:r>
                <a:rPr lang="en-IN" sz="1400" dirty="0">
                  <a:latin typeface="Courier New" pitchFamily="49" charset="0"/>
                  <a:cs typeface="Courier New" pitchFamily="49" charset="0"/>
                </a:rPr>
                <a:t>, </a:t>
              </a:r>
              <a:r>
                <a:rPr lang="en-IN" sz="1400" dirty="0">
                  <a:solidFill>
                    <a:srgbClr val="0000FF"/>
                  </a:solidFill>
                  <a:latin typeface="Courier New" pitchFamily="49" charset="0"/>
                  <a:cs typeface="Courier New" pitchFamily="49" charset="0"/>
                </a:rPr>
                <a:t>float</a:t>
              </a:r>
              <a:r>
                <a:rPr lang="en-IN" sz="1400" dirty="0">
                  <a:latin typeface="Courier New" pitchFamily="49" charset="0"/>
                  <a:cs typeface="Courier New" pitchFamily="49" charset="0"/>
                </a:rPr>
                <a:t>,</a:t>
              </a:r>
              <a:r>
                <a:rPr lang="en-IN" sz="1400" b="1" dirty="0">
                  <a:solidFill>
                    <a:schemeClr val="accent2">
                      <a:lumMod val="75000"/>
                    </a:schemeClr>
                  </a:solidFill>
                  <a:latin typeface="Courier New" pitchFamily="49" charset="0"/>
                  <a:cs typeface="Courier New" pitchFamily="49" charset="0"/>
                </a:rPr>
                <a:t> &lt;</a:t>
              </a:r>
              <a:r>
                <a:rPr lang="en-IN" sz="1400" b="1" dirty="0">
                  <a:solidFill>
                    <a:srgbClr val="FF0000"/>
                  </a:solidFill>
                  <a:latin typeface="Courier New" pitchFamily="49" charset="0"/>
                  <a:cs typeface="Courier New" pitchFamily="49" charset="0"/>
                </a:rPr>
                <a:t>...</a:t>
              </a:r>
              <a:r>
                <a:rPr lang="en-IN" sz="1400" b="1" dirty="0">
                  <a:solidFill>
                    <a:schemeClr val="accent2">
                      <a:lumMod val="75000"/>
                    </a:schemeClr>
                  </a:solidFill>
                  <a:latin typeface="Courier New" pitchFamily="49" charset="0"/>
                  <a:cs typeface="Courier New" pitchFamily="49" charset="0"/>
                </a:rPr>
                <a:t>&gt;</a:t>
              </a:r>
              <a:r>
                <a:rPr lang="en-IN" sz="1400" dirty="0">
                  <a:latin typeface="Courier New" pitchFamily="49" charset="0"/>
                  <a:cs typeface="Courier New" pitchFamily="49" charset="0"/>
                </a:rPr>
                <a:t>&gt;:</a:t>
              </a:r>
              <a:r>
                <a:rPr lang="en-IN" sz="1400" dirty="0">
                  <a:solidFill>
                    <a:srgbClr val="0000FF"/>
                  </a:solidFill>
                  <a:latin typeface="Courier New" pitchFamily="49" charset="0"/>
                  <a:cs typeface="Courier New" pitchFamily="49" charset="0"/>
                </a:rPr>
                <a:t>private</a:t>
              </a:r>
              <a:r>
                <a:rPr lang="en-IN" sz="1400" dirty="0">
                  <a:latin typeface="Courier New" pitchFamily="49" charset="0"/>
                  <a:cs typeface="Courier New" pitchFamily="49" charset="0"/>
                </a:rPr>
                <a:t> Variadic&lt;</a:t>
              </a:r>
              <a:r>
                <a:rPr lang="en-IN" sz="1400" b="1" dirty="0">
                  <a:solidFill>
                    <a:schemeClr val="accent2">
                      <a:lumMod val="75000"/>
                    </a:schemeClr>
                  </a:solidFill>
                  <a:latin typeface="Courier New" pitchFamily="49" charset="0"/>
                  <a:cs typeface="Courier New" pitchFamily="49" charset="0"/>
                </a:rPr>
                <a:t>&lt;</a:t>
              </a:r>
              <a:r>
                <a:rPr lang="en-IN" sz="1400" b="1" dirty="0">
                  <a:solidFill>
                    <a:srgbClr val="FF0000"/>
                  </a:solidFill>
                  <a:latin typeface="Courier New" pitchFamily="49" charset="0"/>
                  <a:cs typeface="Courier New" pitchFamily="49" charset="0"/>
                </a:rPr>
                <a:t>...</a:t>
              </a:r>
              <a:r>
                <a:rPr lang="en-IN" sz="1400" b="1" dirty="0">
                  <a:solidFill>
                    <a:schemeClr val="accent2">
                      <a:lumMod val="75000"/>
                    </a:schemeClr>
                  </a:solidFill>
                  <a:latin typeface="Courier New" pitchFamily="49" charset="0"/>
                  <a:cs typeface="Courier New" pitchFamily="49" charset="0"/>
                </a:rPr>
                <a:t>&gt;</a:t>
              </a:r>
              <a:r>
                <a:rPr lang="en-IN" sz="1400" dirty="0">
                  <a:latin typeface="Courier New" pitchFamily="49" charset="0"/>
                  <a:cs typeface="Courier New" pitchFamily="49" charset="0"/>
                </a:rPr>
                <a:t>&gt;  </a:t>
              </a:r>
              <a:r>
                <a:rPr lang="en-IN" sz="1400" dirty="0">
                  <a:solidFill>
                    <a:srgbClr val="00B050"/>
                  </a:solidFill>
                  <a:latin typeface="Courier New" pitchFamily="49" charset="0"/>
                  <a:cs typeface="Courier New" pitchFamily="49" charset="0"/>
                </a:rPr>
                <a:t>//step 2</a:t>
              </a:r>
            </a:p>
            <a:p>
              <a:r>
                <a:rPr lang="en-IN" sz="1400" dirty="0">
                  <a:latin typeface="Courier New" pitchFamily="49" charset="0"/>
                  <a:cs typeface="Courier New" pitchFamily="49" charset="0"/>
                </a:rPr>
                <a:t>{    };</a:t>
              </a:r>
            </a:p>
            <a:p>
              <a:endParaRPr lang="en-IN" sz="1100" dirty="0">
                <a:latin typeface="Courier New" pitchFamily="49" charset="0"/>
                <a:cs typeface="Courier New" pitchFamily="49" charset="0"/>
              </a:endParaRPr>
            </a:p>
            <a:p>
              <a:r>
                <a:rPr lang="en-IN" sz="1400" dirty="0">
                  <a:solidFill>
                    <a:srgbClr val="0000FF"/>
                  </a:solidFill>
                  <a:latin typeface="Courier New" pitchFamily="49" charset="0"/>
                  <a:cs typeface="Courier New" pitchFamily="49" charset="0"/>
                </a:rPr>
                <a:t>class</a:t>
              </a:r>
              <a:r>
                <a:rPr lang="en-IN" sz="1400" dirty="0">
                  <a:latin typeface="Courier New" pitchFamily="49" charset="0"/>
                  <a:cs typeface="Courier New" pitchFamily="49" charset="0"/>
                </a:rPr>
                <a:t> Variadic&lt;</a:t>
              </a:r>
              <a:r>
                <a:rPr lang="en-IN" sz="1400" dirty="0" err="1">
                  <a:solidFill>
                    <a:srgbClr val="0000FF"/>
                  </a:solidFill>
                  <a:latin typeface="Courier New" pitchFamily="49" charset="0"/>
                  <a:cs typeface="Courier New" pitchFamily="49" charset="0"/>
                </a:rPr>
                <a:t>int</a:t>
              </a:r>
              <a:r>
                <a:rPr lang="en-IN" sz="1400" dirty="0">
                  <a:latin typeface="Courier New" pitchFamily="49" charset="0"/>
                  <a:cs typeface="Courier New" pitchFamily="49" charset="0"/>
                </a:rPr>
                <a:t>, </a:t>
              </a:r>
              <a:r>
                <a:rPr lang="en-IN" sz="1400" dirty="0">
                  <a:solidFill>
                    <a:srgbClr val="0000FF"/>
                  </a:solidFill>
                  <a:latin typeface="Courier New" pitchFamily="49" charset="0"/>
                  <a:cs typeface="Courier New" pitchFamily="49" charset="0"/>
                </a:rPr>
                <a:t>float</a:t>
              </a:r>
              <a:r>
                <a:rPr lang="en-IN" sz="1400" dirty="0">
                  <a:latin typeface="Courier New" pitchFamily="49" charset="0"/>
                  <a:cs typeface="Courier New" pitchFamily="49" charset="0"/>
                </a:rPr>
                <a:t>, </a:t>
              </a:r>
              <a:r>
                <a:rPr lang="en-IN" sz="1400" dirty="0">
                  <a:solidFill>
                    <a:srgbClr val="0000FF"/>
                  </a:solidFill>
                  <a:latin typeface="Courier New" pitchFamily="49" charset="0"/>
                  <a:cs typeface="Courier New" pitchFamily="49" charset="0"/>
                </a:rPr>
                <a:t>double</a:t>
              </a:r>
              <a:r>
                <a:rPr lang="en-IN" sz="1400" dirty="0">
                  <a:latin typeface="Courier New" pitchFamily="49" charset="0"/>
                  <a:cs typeface="Courier New" pitchFamily="49" charset="0"/>
                </a:rPr>
                <a:t>, </a:t>
              </a:r>
              <a:r>
                <a:rPr lang="en-IN" sz="1400" b="1" dirty="0">
                  <a:solidFill>
                    <a:schemeClr val="accent2">
                      <a:lumMod val="75000"/>
                    </a:schemeClr>
                  </a:solidFill>
                  <a:latin typeface="Courier New" pitchFamily="49" charset="0"/>
                  <a:cs typeface="Courier New" pitchFamily="49" charset="0"/>
                </a:rPr>
                <a:t>&lt; &gt;</a:t>
              </a:r>
              <a:r>
                <a:rPr lang="en-IN" sz="1400" dirty="0">
                  <a:latin typeface="Courier New" pitchFamily="49" charset="0"/>
                  <a:cs typeface="Courier New" pitchFamily="49" charset="0"/>
                </a:rPr>
                <a:t>&gt;:</a:t>
              </a:r>
              <a:r>
                <a:rPr lang="en-IN" sz="1400" dirty="0">
                  <a:solidFill>
                    <a:srgbClr val="0000FF"/>
                  </a:solidFill>
                  <a:latin typeface="Courier New" pitchFamily="49" charset="0"/>
                  <a:cs typeface="Courier New" pitchFamily="49" charset="0"/>
                </a:rPr>
                <a:t>private</a:t>
              </a:r>
              <a:r>
                <a:rPr lang="en-IN" sz="1400" dirty="0">
                  <a:latin typeface="Courier New" pitchFamily="49" charset="0"/>
                  <a:cs typeface="Courier New" pitchFamily="49" charset="0"/>
                </a:rPr>
                <a:t> Variadic&lt;</a:t>
              </a:r>
              <a:r>
                <a:rPr lang="en-IN" sz="1400" b="1" dirty="0">
                  <a:solidFill>
                    <a:schemeClr val="accent2">
                      <a:lumMod val="75000"/>
                    </a:schemeClr>
                  </a:solidFill>
                  <a:latin typeface="Courier New" pitchFamily="49" charset="0"/>
                  <a:cs typeface="Courier New" pitchFamily="49" charset="0"/>
                </a:rPr>
                <a:t>&lt; &gt;</a:t>
              </a:r>
              <a:r>
                <a:rPr lang="en-IN" sz="1400" dirty="0">
                  <a:latin typeface="Courier New" pitchFamily="49" charset="0"/>
                  <a:cs typeface="Courier New" pitchFamily="49" charset="0"/>
                </a:rPr>
                <a:t>&gt;  </a:t>
              </a:r>
              <a:r>
                <a:rPr lang="en-IN" sz="1400" dirty="0">
                  <a:solidFill>
                    <a:srgbClr val="00B050"/>
                  </a:solidFill>
                  <a:latin typeface="Courier New" pitchFamily="49" charset="0"/>
                  <a:cs typeface="Courier New" pitchFamily="49" charset="0"/>
                </a:rPr>
                <a:t>//step 3</a:t>
              </a:r>
            </a:p>
            <a:p>
              <a:r>
                <a:rPr lang="en-IN" sz="1400" dirty="0">
                  <a:latin typeface="Courier New" pitchFamily="49" charset="0"/>
                  <a:cs typeface="Courier New" pitchFamily="49" charset="0"/>
                </a:rPr>
                <a:t>{  };</a:t>
              </a:r>
            </a:p>
          </p:txBody>
        </p:sp>
        <p:sp>
          <p:nvSpPr>
            <p:cNvPr id="8" name="Bent Arrow 7"/>
            <p:cNvSpPr/>
            <p:nvPr/>
          </p:nvSpPr>
          <p:spPr>
            <a:xfrm>
              <a:off x="5076056" y="2780928"/>
              <a:ext cx="504056" cy="504056"/>
            </a:xfrm>
            <a:prstGeom prst="ben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Rounded Rectangle 8"/>
            <p:cNvSpPr/>
            <p:nvPr/>
          </p:nvSpPr>
          <p:spPr>
            <a:xfrm>
              <a:off x="5652120" y="2708920"/>
              <a:ext cx="1368152" cy="432048"/>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Pack has values to process</a:t>
              </a:r>
              <a:endParaRPr lang="en-IN" sz="1400" dirty="0">
                <a:solidFill>
                  <a:schemeClr val="tx1"/>
                </a:solidFill>
              </a:endParaRPr>
            </a:p>
          </p:txBody>
        </p:sp>
        <p:sp>
          <p:nvSpPr>
            <p:cNvPr id="11" name="Rounded Rectangle 10"/>
            <p:cNvSpPr/>
            <p:nvPr/>
          </p:nvSpPr>
          <p:spPr>
            <a:xfrm>
              <a:off x="6300192" y="4077072"/>
              <a:ext cx="1368152" cy="432048"/>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Pack is now emptied</a:t>
              </a:r>
              <a:endParaRPr lang="en-IN" sz="1400" dirty="0">
                <a:solidFill>
                  <a:schemeClr val="tx1"/>
                </a:solidFill>
              </a:endParaRPr>
            </a:p>
          </p:txBody>
        </p:sp>
        <p:sp>
          <p:nvSpPr>
            <p:cNvPr id="15" name="Bent Arrow 14"/>
            <p:cNvSpPr/>
            <p:nvPr/>
          </p:nvSpPr>
          <p:spPr>
            <a:xfrm>
              <a:off x="5694324" y="1872960"/>
              <a:ext cx="504056" cy="432048"/>
            </a:xfrm>
            <a:prstGeom prst="ben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Rounded Rectangle 15"/>
            <p:cNvSpPr/>
            <p:nvPr/>
          </p:nvSpPr>
          <p:spPr>
            <a:xfrm>
              <a:off x="6228184" y="1772816"/>
              <a:ext cx="1368152" cy="432048"/>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Pack is empty</a:t>
              </a:r>
              <a:endParaRPr lang="en-IN" sz="1400" dirty="0">
                <a:solidFill>
                  <a:schemeClr val="tx1"/>
                </a:solidFill>
              </a:endParaRPr>
            </a:p>
          </p:txBody>
        </p:sp>
        <p:sp>
          <p:nvSpPr>
            <p:cNvPr id="17" name="Bent Arrow 16"/>
            <p:cNvSpPr/>
            <p:nvPr/>
          </p:nvSpPr>
          <p:spPr>
            <a:xfrm rot="10800000" flipH="1">
              <a:off x="5436096" y="4077072"/>
              <a:ext cx="720080" cy="360040"/>
            </a:xfrm>
            <a:prstGeom prst="ben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54</a:t>
            </a:fld>
            <a:endParaRPr lang="en-I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9037" y="0"/>
            <a:ext cx="9057088" cy="6829864"/>
            <a:chOff x="29037" y="0"/>
            <a:chExt cx="9057088" cy="6829864"/>
          </a:xfrm>
        </p:grpSpPr>
        <p:sp>
          <p:nvSpPr>
            <p:cNvPr id="4" name="TextBox 3"/>
            <p:cNvSpPr txBox="1"/>
            <p:nvPr/>
          </p:nvSpPr>
          <p:spPr>
            <a:xfrm>
              <a:off x="642910" y="1928802"/>
              <a:ext cx="7572428" cy="393954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IN" dirty="0">
                  <a:solidFill>
                    <a:schemeClr val="tx1"/>
                  </a:solidFill>
                </a:rPr>
                <a:t>C++14 allows variables to be </a:t>
              </a:r>
              <a:r>
                <a:rPr lang="en-IN" dirty="0" err="1">
                  <a:solidFill>
                    <a:schemeClr val="tx1"/>
                  </a:solidFill>
                </a:rPr>
                <a:t>templated</a:t>
              </a:r>
              <a:r>
                <a:rPr lang="en-IN" dirty="0">
                  <a:solidFill>
                    <a:schemeClr val="tx1"/>
                  </a:solidFill>
                </a:rPr>
                <a:t>:</a:t>
              </a:r>
            </a:p>
            <a:p>
              <a:pPr algn="just"/>
              <a:endParaRPr lang="en-US" dirty="0">
                <a:solidFill>
                  <a:schemeClr val="tx1"/>
                </a:solidFill>
              </a:endParaRPr>
            </a:p>
            <a:p>
              <a:r>
                <a:rPr lang="fr-FR" sz="1400" b="1" dirty="0" err="1">
                  <a:latin typeface="Courier New" pitchFamily="49" charset="0"/>
                  <a:cs typeface="Courier New" pitchFamily="49" charset="0"/>
                </a:rPr>
                <a:t>template</a:t>
              </a:r>
              <a:r>
                <a:rPr lang="fr-FR" sz="1400" b="1" dirty="0">
                  <a:latin typeface="Courier New" pitchFamily="49" charset="0"/>
                  <a:cs typeface="Courier New" pitchFamily="49" charset="0"/>
                </a:rPr>
                <a:t>&lt;</a:t>
              </a:r>
              <a:r>
                <a:rPr lang="fr-FR" sz="1400" b="1" dirty="0" err="1">
                  <a:latin typeface="Courier New" pitchFamily="49" charset="0"/>
                  <a:cs typeface="Courier New" pitchFamily="49" charset="0"/>
                </a:rPr>
                <a:t>typename</a:t>
              </a:r>
              <a:r>
                <a:rPr lang="fr-FR" sz="1400" b="1" dirty="0">
                  <a:latin typeface="Courier New" pitchFamily="49" charset="0"/>
                  <a:cs typeface="Courier New" pitchFamily="49" charset="0"/>
                </a:rPr>
                <a:t> T&gt; </a:t>
              </a:r>
              <a:r>
                <a:rPr lang="fr-FR" sz="1400" b="1" dirty="0" err="1">
                  <a:latin typeface="Courier New" pitchFamily="49" charset="0"/>
                  <a:cs typeface="Courier New" pitchFamily="49" charset="0"/>
                </a:rPr>
                <a:t>constexpr</a:t>
              </a:r>
              <a:r>
                <a:rPr lang="fr-FR" sz="1400" b="1" dirty="0">
                  <a:latin typeface="Courier New" pitchFamily="49" charset="0"/>
                  <a:cs typeface="Courier New" pitchFamily="49" charset="0"/>
                </a:rPr>
                <a:t> T pi = T(3.1415926535897932385);</a:t>
              </a:r>
            </a:p>
            <a:p>
              <a:endParaRPr lang="en-IN" dirty="0"/>
            </a:p>
            <a:p>
              <a:r>
                <a:rPr lang="en-IN" sz="1400" b="1" dirty="0">
                  <a:solidFill>
                    <a:srgbClr val="00B050"/>
                  </a:solidFill>
                  <a:latin typeface="Courier New" pitchFamily="49" charset="0"/>
                  <a:cs typeface="Courier New" pitchFamily="49" charset="0"/>
                </a:rPr>
                <a:t>//C++14, a variable template in use</a:t>
              </a:r>
            </a:p>
            <a:p>
              <a:r>
                <a:rPr lang="fr-FR" sz="1400" b="1" dirty="0" err="1">
                  <a:latin typeface="Courier New" pitchFamily="49" charset="0"/>
                  <a:cs typeface="Courier New" pitchFamily="49" charset="0"/>
                </a:rPr>
                <a:t>template</a:t>
              </a:r>
              <a:r>
                <a:rPr lang="fr-FR" sz="1400" b="1" dirty="0">
                  <a:latin typeface="Courier New" pitchFamily="49" charset="0"/>
                  <a:cs typeface="Courier New" pitchFamily="49" charset="0"/>
                </a:rPr>
                <a:t>&lt;</a:t>
              </a:r>
              <a:r>
                <a:rPr lang="fr-FR" sz="1400" b="1" dirty="0" err="1">
                  <a:latin typeface="Courier New" pitchFamily="49" charset="0"/>
                  <a:cs typeface="Courier New" pitchFamily="49" charset="0"/>
                </a:rPr>
                <a:t>typename</a:t>
              </a:r>
              <a:r>
                <a:rPr lang="fr-FR" sz="1400" b="1" dirty="0">
                  <a:latin typeface="Courier New" pitchFamily="49" charset="0"/>
                  <a:cs typeface="Courier New" pitchFamily="49" charset="0"/>
                </a:rPr>
                <a:t> T&gt; T </a:t>
              </a:r>
              <a:r>
                <a:rPr lang="fr-FR" sz="1400" b="1" dirty="0" err="1">
                  <a:latin typeface="Courier New" pitchFamily="49" charset="0"/>
                  <a:cs typeface="Courier New" pitchFamily="49" charset="0"/>
                </a:rPr>
                <a:t>circular_area</a:t>
              </a:r>
              <a:r>
                <a:rPr lang="fr-FR" sz="1400" b="1" dirty="0">
                  <a:latin typeface="Courier New" pitchFamily="49" charset="0"/>
                  <a:cs typeface="Courier New" pitchFamily="49" charset="0"/>
                </a:rPr>
                <a:t>(T r) </a:t>
              </a:r>
            </a:p>
            <a:p>
              <a:r>
                <a:rPr lang="en-IN" sz="1400" b="1" dirty="0">
                  <a:latin typeface="Courier New" pitchFamily="49" charset="0"/>
                  <a:cs typeface="Courier New" pitchFamily="49" charset="0"/>
                </a:rPr>
                <a:t>{</a:t>
              </a:r>
            </a:p>
            <a:p>
              <a:r>
                <a:rPr lang="en-IN" sz="1400" b="1" dirty="0">
                  <a:latin typeface="Courier New" pitchFamily="49" charset="0"/>
                  <a:cs typeface="Courier New" pitchFamily="49" charset="0"/>
                </a:rPr>
                <a:t>    return pi&lt;T&gt; * r * r;</a:t>
              </a:r>
            </a:p>
            <a:p>
              <a:r>
                <a:rPr lang="en-IN" sz="1400" b="1" dirty="0">
                  <a:latin typeface="Courier New" pitchFamily="49" charset="0"/>
                  <a:cs typeface="Courier New" pitchFamily="49" charset="0"/>
                </a:rPr>
                <a:t>}</a:t>
              </a:r>
            </a:p>
            <a:p>
              <a:endParaRPr lang="en-IN" sz="1400" b="1" dirty="0">
                <a:latin typeface="Courier New" pitchFamily="49" charset="0"/>
                <a:cs typeface="Courier New" pitchFamily="49" charset="0"/>
              </a:endParaRPr>
            </a:p>
            <a:p>
              <a:r>
                <a:rPr lang="en-IN" sz="1400" b="1" dirty="0">
                  <a:latin typeface="Courier New" pitchFamily="49" charset="0"/>
                  <a:cs typeface="Courier New" pitchFamily="49" charset="0"/>
                </a:rPr>
                <a:t>void main()</a:t>
              </a:r>
            </a:p>
            <a:p>
              <a:r>
                <a:rPr lang="en-IN" sz="1400" b="1" dirty="0">
                  <a:latin typeface="Courier New" pitchFamily="49" charset="0"/>
                  <a:cs typeface="Courier New" pitchFamily="49" charset="0"/>
                </a:rPr>
                <a:t>{</a:t>
              </a:r>
            </a:p>
            <a:p>
              <a:pPr lvl="1"/>
              <a:r>
                <a:rPr lang="en-IN" sz="1400" b="1" dirty="0">
                  <a:latin typeface="Courier New" pitchFamily="49" charset="0"/>
                  <a:cs typeface="Courier New" pitchFamily="49" charset="0"/>
                </a:rPr>
                <a:t>auto </a:t>
              </a:r>
              <a:r>
                <a:rPr lang="en-IN" sz="1400" b="1" dirty="0" err="1">
                  <a:latin typeface="Courier New" pitchFamily="49" charset="0"/>
                  <a:cs typeface="Courier New" pitchFamily="49" charset="0"/>
                </a:rPr>
                <a:t>darea</a:t>
              </a:r>
              <a:r>
                <a:rPr lang="en-IN" sz="1400" b="1" dirty="0">
                  <a:latin typeface="Courier New" pitchFamily="49" charset="0"/>
                  <a:cs typeface="Courier New" pitchFamily="49" charset="0"/>
                </a:rPr>
                <a:t> = </a:t>
              </a:r>
              <a:r>
                <a:rPr lang="en-IN" sz="1400" b="1" dirty="0" err="1">
                  <a:latin typeface="Courier New" pitchFamily="49" charset="0"/>
                  <a:cs typeface="Courier New" pitchFamily="49" charset="0"/>
                </a:rPr>
                <a:t>circular_area</a:t>
              </a:r>
              <a:r>
                <a:rPr lang="en-IN" sz="1400" b="1" dirty="0">
                  <a:latin typeface="Courier New" pitchFamily="49" charset="0"/>
                  <a:cs typeface="Courier New" pitchFamily="49" charset="0"/>
                </a:rPr>
                <a:t>(5.5);   </a:t>
              </a:r>
              <a:r>
                <a:rPr lang="en-IN" sz="1400" b="1" dirty="0">
                  <a:solidFill>
                    <a:srgbClr val="00B050"/>
                  </a:solidFill>
                  <a:latin typeface="Courier New" pitchFamily="49" charset="0"/>
                  <a:cs typeface="Courier New" pitchFamily="49" charset="0"/>
                </a:rPr>
                <a:t>//uses pi&lt;double&gt;</a:t>
              </a:r>
            </a:p>
            <a:p>
              <a:pPr lvl="1"/>
              <a:r>
                <a:rPr lang="en-IN" sz="1400" b="1" dirty="0">
                  <a:latin typeface="Courier New" pitchFamily="49" charset="0"/>
                  <a:cs typeface="Courier New" pitchFamily="49" charset="0"/>
                </a:rPr>
                <a:t>auto </a:t>
              </a:r>
              <a:r>
                <a:rPr lang="en-IN" sz="1400" b="1" dirty="0" err="1">
                  <a:latin typeface="Courier New" pitchFamily="49" charset="0"/>
                  <a:cs typeface="Courier New" pitchFamily="49" charset="0"/>
                </a:rPr>
                <a:t>farea</a:t>
              </a:r>
              <a:r>
                <a:rPr lang="en-IN" sz="1400" b="1" dirty="0">
                  <a:latin typeface="Courier New" pitchFamily="49" charset="0"/>
                  <a:cs typeface="Courier New" pitchFamily="49" charset="0"/>
                </a:rPr>
                <a:t> = </a:t>
              </a:r>
              <a:r>
                <a:rPr lang="en-IN" sz="1400" b="1" dirty="0" err="1">
                  <a:latin typeface="Courier New" pitchFamily="49" charset="0"/>
                  <a:cs typeface="Courier New" pitchFamily="49" charset="0"/>
                </a:rPr>
                <a:t>circular_area</a:t>
              </a:r>
              <a:r>
                <a:rPr lang="en-IN" sz="1400" b="1" dirty="0">
                  <a:latin typeface="Courier New" pitchFamily="49" charset="0"/>
                  <a:cs typeface="Courier New" pitchFamily="49" charset="0"/>
                </a:rPr>
                <a:t>(5.5f);   </a:t>
              </a:r>
              <a:r>
                <a:rPr lang="en-IN" sz="1400" b="1" dirty="0">
                  <a:solidFill>
                    <a:srgbClr val="00B050"/>
                  </a:solidFill>
                  <a:latin typeface="Courier New" pitchFamily="49" charset="0"/>
                  <a:cs typeface="Courier New" pitchFamily="49" charset="0"/>
                </a:rPr>
                <a:t>//uses pi&lt;float&gt;</a:t>
              </a:r>
            </a:p>
            <a:p>
              <a:pPr lvl="1"/>
              <a:r>
                <a:rPr lang="en-IN" sz="1400" b="1" dirty="0">
                  <a:latin typeface="Courier New" pitchFamily="49" charset="0"/>
                  <a:cs typeface="Courier New" pitchFamily="49" charset="0"/>
                </a:rPr>
                <a:t>cout &lt;&lt; "</a:t>
              </a:r>
              <a:r>
                <a:rPr lang="en-IN" sz="1400" b="1" dirty="0" err="1">
                  <a:latin typeface="Courier New" pitchFamily="49" charset="0"/>
                  <a:cs typeface="Courier New" pitchFamily="49" charset="0"/>
                </a:rPr>
                <a:t>darea</a:t>
              </a:r>
              <a:r>
                <a:rPr lang="en-IN" sz="1400" b="1" dirty="0">
                  <a:latin typeface="Courier New" pitchFamily="49" charset="0"/>
                  <a:cs typeface="Courier New" pitchFamily="49" charset="0"/>
                </a:rPr>
                <a:t> =" &lt;&lt; </a:t>
              </a:r>
              <a:r>
                <a:rPr lang="en-IN" sz="1400" b="1" dirty="0" err="1">
                  <a:latin typeface="Courier New" pitchFamily="49" charset="0"/>
                  <a:cs typeface="Courier New" pitchFamily="49" charset="0"/>
                </a:rPr>
                <a:t>darea</a:t>
              </a:r>
              <a:r>
                <a:rPr lang="en-IN" sz="1400" b="1" dirty="0">
                  <a:latin typeface="Courier New" pitchFamily="49" charset="0"/>
                  <a:cs typeface="Courier New" pitchFamily="49" charset="0"/>
                </a:rPr>
                <a:t> &lt;&lt; </a:t>
              </a:r>
              <a:r>
                <a:rPr lang="en-IN" sz="1400" b="1" dirty="0" err="1">
                  <a:latin typeface="Courier New" pitchFamily="49" charset="0"/>
                  <a:cs typeface="Courier New" pitchFamily="49" charset="0"/>
                </a:rPr>
                <a:t>endl</a:t>
              </a:r>
              <a:r>
                <a:rPr lang="en-IN" sz="1400" b="1" dirty="0">
                  <a:latin typeface="Courier New" pitchFamily="49" charset="0"/>
                  <a:cs typeface="Courier New" pitchFamily="49" charset="0"/>
                </a:rPr>
                <a:t>;</a:t>
              </a:r>
            </a:p>
            <a:p>
              <a:pPr lvl="1"/>
              <a:r>
                <a:rPr lang="en-IN" sz="1400" b="1" dirty="0">
                  <a:latin typeface="Courier New" pitchFamily="49" charset="0"/>
                  <a:cs typeface="Courier New" pitchFamily="49" charset="0"/>
                </a:rPr>
                <a:t>cout &lt;&lt; "</a:t>
              </a:r>
              <a:r>
                <a:rPr lang="en-IN" sz="1400" b="1" dirty="0" err="1">
                  <a:latin typeface="Courier New" pitchFamily="49" charset="0"/>
                  <a:cs typeface="Courier New" pitchFamily="49" charset="0"/>
                </a:rPr>
                <a:t>farea</a:t>
              </a:r>
              <a:r>
                <a:rPr lang="en-IN" sz="1400" b="1" dirty="0">
                  <a:latin typeface="Courier New" pitchFamily="49" charset="0"/>
                  <a:cs typeface="Courier New" pitchFamily="49" charset="0"/>
                </a:rPr>
                <a:t> =" &lt;&lt; </a:t>
              </a:r>
              <a:r>
                <a:rPr lang="en-IN" sz="1400" b="1" dirty="0" err="1">
                  <a:latin typeface="Courier New" pitchFamily="49" charset="0"/>
                  <a:cs typeface="Courier New" pitchFamily="49" charset="0"/>
                </a:rPr>
                <a:t>farea</a:t>
              </a:r>
              <a:r>
                <a:rPr lang="en-IN" sz="1400" b="1" dirty="0">
                  <a:latin typeface="Courier New" pitchFamily="49" charset="0"/>
                  <a:cs typeface="Courier New" pitchFamily="49" charset="0"/>
                </a:rPr>
                <a:t> &lt;&lt; </a:t>
              </a:r>
              <a:r>
                <a:rPr lang="en-IN" sz="1400" b="1" dirty="0" err="1">
                  <a:latin typeface="Courier New" pitchFamily="49" charset="0"/>
                  <a:cs typeface="Courier New" pitchFamily="49" charset="0"/>
                </a:rPr>
                <a:t>endl</a:t>
              </a:r>
              <a:r>
                <a:rPr lang="en-IN" sz="1400" b="1" dirty="0">
                  <a:latin typeface="Courier New" pitchFamily="49" charset="0"/>
                  <a:cs typeface="Courier New" pitchFamily="49" charset="0"/>
                </a:rPr>
                <a:t>;</a:t>
              </a:r>
            </a:p>
            <a:p>
              <a:r>
                <a:rPr lang="en-IN" sz="1400" b="1" dirty="0">
                  <a:latin typeface="Courier New" pitchFamily="49" charset="0"/>
                  <a:cs typeface="Courier New" pitchFamily="49" charset="0"/>
                </a:rPr>
                <a:t>}</a:t>
              </a:r>
              <a:endParaRPr lang="en-IN" sz="1400" b="1" dirty="0">
                <a:solidFill>
                  <a:schemeClr val="tx1"/>
                </a:solidFill>
                <a:latin typeface="Courier New" pitchFamily="49" charset="0"/>
                <a:cs typeface="Courier New" pitchFamily="49" charset="0"/>
              </a:endParaRPr>
            </a:p>
          </p:txBody>
        </p:sp>
        <p:sp>
          <p:nvSpPr>
            <p:cNvPr id="5" name="TextBox 4"/>
            <p:cNvSpPr txBox="1"/>
            <p:nvPr/>
          </p:nvSpPr>
          <p:spPr>
            <a:xfrm>
              <a:off x="571472" y="1071546"/>
              <a:ext cx="7643866"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lvl="0"/>
              <a:r>
                <a:rPr lang="en-IN" sz="2400" u="none" dirty="0"/>
                <a:t>Variable Templates</a:t>
              </a:r>
            </a:p>
          </p:txBody>
        </p:sp>
        <p:grpSp>
          <p:nvGrpSpPr>
            <p:cNvPr id="6" name="Group 5"/>
            <p:cNvGrpSpPr/>
            <p:nvPr/>
          </p:nvGrpSpPr>
          <p:grpSpPr>
            <a:xfrm>
              <a:off x="29037" y="0"/>
              <a:ext cx="9057088" cy="785818"/>
              <a:chOff x="29037" y="0"/>
              <a:chExt cx="9057088" cy="785818"/>
            </a:xfrm>
          </p:grpSpPr>
          <p:sp>
            <p:nvSpPr>
              <p:cNvPr id="7" name="Snip and Round Single Corner Rectangle 6"/>
              <p:cNvSpPr/>
              <p:nvPr/>
            </p:nvSpPr>
            <p:spPr>
              <a:xfrm>
                <a:off x="29037" y="34724"/>
                <a:ext cx="9057088" cy="679631"/>
              </a:xfrm>
              <a:prstGeom prst="snipRoundRect">
                <a:avLst/>
              </a:prstGeom>
              <a:solidFill>
                <a:schemeClr val="bg2">
                  <a:lumMod val="75000"/>
                </a:schemeClr>
              </a:solidFill>
              <a:ln w="762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2800" b="1" dirty="0">
                  <a:solidFill>
                    <a:srgbClr val="FFFF00"/>
                  </a:solidFill>
                </a:endParaRPr>
              </a:p>
            </p:txBody>
          </p:sp>
          <p:graphicFrame>
            <p:nvGraphicFramePr>
              <p:cNvPr id="8" name="Diagram 7"/>
              <p:cNvGraphicFramePr/>
              <p:nvPr/>
            </p:nvGraphicFramePr>
            <p:xfrm>
              <a:off x="4988692" y="0"/>
              <a:ext cx="4000560"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sp>
          <p:nvSpPr>
            <p:cNvPr id="9" name="Rounded Rectangle 8"/>
            <p:cNvSpPr/>
            <p:nvPr/>
          </p:nvSpPr>
          <p:spPr>
            <a:xfrm>
              <a:off x="5774542" y="6401260"/>
              <a:ext cx="3214710" cy="428604"/>
            </a:xfrm>
            <a:prstGeom prst="roundRect">
              <a:avLst/>
            </a:prstGeom>
            <a:noFill/>
            <a:ln>
              <a:solidFill>
                <a:schemeClr val="bg1"/>
              </a:solidFill>
            </a:ln>
            <a:effectLst>
              <a:glow rad="228600">
                <a:schemeClr val="accent4">
                  <a:alpha val="40000"/>
                </a:schemeClr>
              </a:glow>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Trainer</a:t>
              </a:r>
              <a:r>
                <a:rPr lang="en-US" dirty="0">
                  <a:solidFill>
                    <a:schemeClr val="tx1">
                      <a:lumMod val="65000"/>
                      <a:lumOff val="35000"/>
                    </a:schemeClr>
                  </a:solidFill>
                </a:rPr>
                <a:t>:    </a:t>
              </a:r>
              <a:r>
                <a:rPr lang="en-US" dirty="0" err="1">
                  <a:solidFill>
                    <a:schemeClr val="tx1">
                      <a:lumMod val="65000"/>
                      <a:lumOff val="35000"/>
                    </a:schemeClr>
                  </a:solidFill>
                </a:rPr>
                <a:t>A.M.P.Ganesh</a:t>
              </a:r>
              <a:r>
                <a:rPr lang="en-US" dirty="0">
                  <a:solidFill>
                    <a:schemeClr val="tx1">
                      <a:lumMod val="65000"/>
                      <a:lumOff val="35000"/>
                    </a:schemeClr>
                  </a:solidFill>
                </a:rPr>
                <a:t> </a:t>
              </a:r>
              <a:r>
                <a:rPr lang="en-US" dirty="0" err="1">
                  <a:solidFill>
                    <a:schemeClr val="tx1">
                      <a:lumMod val="65000"/>
                      <a:lumOff val="35000"/>
                    </a:schemeClr>
                  </a:solidFill>
                </a:rPr>
                <a:t>Prabhu</a:t>
              </a:r>
              <a:endParaRPr lang="en-IN" dirty="0">
                <a:solidFill>
                  <a:schemeClr val="tx1">
                    <a:lumMod val="65000"/>
                    <a:lumOff val="35000"/>
                  </a:schemeClr>
                </a:solidFill>
              </a:endParaRPr>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55</a:t>
            </a:fld>
            <a:endParaRPr lang="en-IN"/>
          </a:p>
        </p:txBody>
      </p:sp>
    </p:spTree>
    <p:extLst>
      <p:ext uri="{BB962C8B-B14F-4D97-AF65-F5344CB8AC3E}">
        <p14:creationId xmlns:p14="http://schemas.microsoft.com/office/powerpoint/2010/main" val="37449406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34725"/>
            <a:ext cx="9144000" cy="5614915"/>
            <a:chOff x="0" y="34725"/>
            <a:chExt cx="9144000" cy="5614915"/>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a:t>TEMPLATE FEATURES OVERVIEW</a:t>
              </a:r>
            </a:p>
          </p:txBody>
        </p:sp>
        <p:sp>
          <p:nvSpPr>
            <p:cNvPr id="7" name="Rectangle 6"/>
            <p:cNvSpPr/>
            <p:nvPr/>
          </p:nvSpPr>
          <p:spPr>
            <a:xfrm>
              <a:off x="539552" y="1340768"/>
              <a:ext cx="7920880" cy="4308872"/>
            </a:xfrm>
            <a:prstGeom prst="rect">
              <a:avLst/>
            </a:prstGeom>
          </p:spPr>
          <p:txBody>
            <a:bodyPr wrap="square">
              <a:spAutoFit/>
            </a:bodyPr>
            <a:lstStyle/>
            <a:p>
              <a:r>
                <a:rPr lang="en-IN" b="1" dirty="0"/>
                <a:t>TRADITIONAL APPROACH (TYPEDEF's) </a:t>
              </a:r>
            </a:p>
            <a:p>
              <a:endParaRPr lang="en-IN" dirty="0"/>
            </a:p>
            <a:p>
              <a:r>
                <a:rPr lang="en-IN" sz="2000" dirty="0" err="1">
                  <a:solidFill>
                    <a:srgbClr val="0000FF"/>
                  </a:solidFill>
                  <a:latin typeface="Courier New" pitchFamily="49" charset="0"/>
                  <a:cs typeface="Courier New" pitchFamily="49" charset="0"/>
                </a:rPr>
                <a:t>typedef</a:t>
              </a:r>
              <a:r>
                <a:rPr lang="en-IN" sz="2000" dirty="0">
                  <a:solidFill>
                    <a:srgbClr val="0000FF"/>
                  </a:solidFill>
                  <a:latin typeface="Courier New" pitchFamily="49" charset="0"/>
                  <a:cs typeface="Courier New" pitchFamily="49" charset="0"/>
                </a:rPr>
                <a:t> </a:t>
              </a:r>
              <a:r>
                <a:rPr lang="en-IN" sz="2000" dirty="0" err="1">
                  <a:solidFill>
                    <a:srgbClr val="0000FF"/>
                  </a:solidFill>
                  <a:latin typeface="Courier New" pitchFamily="49" charset="0"/>
                  <a:cs typeface="Courier New" pitchFamily="49" charset="0"/>
                </a:rPr>
                <a:t>int</a:t>
              </a:r>
              <a:r>
                <a:rPr lang="en-IN" sz="2000" dirty="0">
                  <a:solidFill>
                    <a:srgbClr val="0000FF"/>
                  </a:solidFill>
                  <a:latin typeface="Courier New" pitchFamily="49" charset="0"/>
                  <a:cs typeface="Courier New" pitchFamily="49" charset="0"/>
                </a:rPr>
                <a:t> </a:t>
              </a:r>
              <a:r>
                <a:rPr lang="en-IN" sz="2000" dirty="0">
                  <a:latin typeface="Courier New" pitchFamily="49" charset="0"/>
                  <a:cs typeface="Courier New" pitchFamily="49" charset="0"/>
                </a:rPr>
                <a:t>value;</a:t>
              </a:r>
            </a:p>
            <a:p>
              <a:r>
                <a:rPr lang="en-IN" sz="2000" dirty="0" err="1">
                  <a:solidFill>
                    <a:srgbClr val="0000FF"/>
                  </a:solidFill>
                  <a:latin typeface="Courier New" pitchFamily="49" charset="0"/>
                  <a:cs typeface="Courier New" pitchFamily="49" charset="0"/>
                </a:rPr>
                <a:t>typedef</a:t>
              </a:r>
              <a:r>
                <a:rPr lang="en-IN" sz="2000" dirty="0">
                  <a:solidFill>
                    <a:srgbClr val="0000FF"/>
                  </a:solidFill>
                  <a:latin typeface="Courier New" pitchFamily="49" charset="0"/>
                  <a:cs typeface="Courier New" pitchFamily="49" charset="0"/>
                </a:rPr>
                <a:t> void</a:t>
              </a:r>
              <a:r>
                <a:rPr lang="en-IN" sz="2000" dirty="0">
                  <a:latin typeface="Courier New" pitchFamily="49" charset="0"/>
                  <a:cs typeface="Courier New" pitchFamily="49" charset="0"/>
                </a:rPr>
                <a:t>(*FP)();</a:t>
              </a:r>
            </a:p>
            <a:p>
              <a:endParaRPr lang="en-IN" sz="2000" dirty="0">
                <a:latin typeface="Courier New" pitchFamily="49" charset="0"/>
                <a:cs typeface="Courier New" pitchFamily="49" charset="0"/>
              </a:endParaRPr>
            </a:p>
            <a:p>
              <a:r>
                <a:rPr lang="en-IN" sz="2000" dirty="0">
                  <a:solidFill>
                    <a:srgbClr val="0000FF"/>
                  </a:solidFill>
                  <a:latin typeface="Courier New" pitchFamily="49" charset="0"/>
                  <a:cs typeface="Courier New" pitchFamily="49" charset="0"/>
                </a:rPr>
                <a:t>template</a:t>
              </a:r>
              <a:r>
                <a:rPr lang="en-IN" sz="2000" dirty="0">
                  <a:latin typeface="Courier New" pitchFamily="49" charset="0"/>
                  <a:cs typeface="Courier New" pitchFamily="49" charset="0"/>
                </a:rPr>
                <a:t>&lt;</a:t>
              </a:r>
              <a:r>
                <a:rPr lang="en-IN" sz="2000" dirty="0" err="1">
                  <a:solidFill>
                    <a:srgbClr val="0000FF"/>
                  </a:solidFill>
                  <a:latin typeface="Courier New" pitchFamily="49" charset="0"/>
                  <a:cs typeface="Courier New" pitchFamily="49" charset="0"/>
                </a:rPr>
                <a:t>typename</a:t>
              </a:r>
              <a:r>
                <a:rPr lang="en-IN" sz="2000" dirty="0">
                  <a:latin typeface="Courier New" pitchFamily="49" charset="0"/>
                  <a:cs typeface="Courier New" pitchFamily="49" charset="0"/>
                </a:rPr>
                <a:t> T&gt; </a:t>
              </a:r>
              <a:r>
                <a:rPr lang="en-IN" sz="2000" dirty="0">
                  <a:solidFill>
                    <a:srgbClr val="0000FF"/>
                  </a:solidFill>
                  <a:latin typeface="Courier New" pitchFamily="49" charset="0"/>
                  <a:cs typeface="Courier New" pitchFamily="49" charset="0"/>
                </a:rPr>
                <a:t>class</a:t>
              </a:r>
              <a:r>
                <a:rPr lang="en-IN" sz="2000" dirty="0">
                  <a:latin typeface="Courier New" pitchFamily="49" charset="0"/>
                  <a:cs typeface="Courier New" pitchFamily="49" charset="0"/>
                </a:rPr>
                <a:t> CA</a:t>
              </a:r>
            </a:p>
            <a:p>
              <a:r>
                <a:rPr lang="en-IN" sz="2000" dirty="0">
                  <a:latin typeface="Courier New" pitchFamily="49" charset="0"/>
                  <a:cs typeface="Courier New" pitchFamily="49" charset="0"/>
                </a:rPr>
                <a:t>{</a:t>
              </a:r>
            </a:p>
            <a:p>
              <a:r>
                <a:rPr lang="en-IN" sz="2000" dirty="0">
                  <a:latin typeface="Courier New" pitchFamily="49" charset="0"/>
                  <a:cs typeface="Courier New" pitchFamily="49" charset="0"/>
                </a:rPr>
                <a:t> 	</a:t>
              </a:r>
              <a:r>
                <a:rPr lang="en-IN" sz="2000" dirty="0" err="1">
                  <a:solidFill>
                    <a:srgbClr val="0000FF"/>
                  </a:solidFill>
                  <a:latin typeface="Courier New" pitchFamily="49" charset="0"/>
                  <a:cs typeface="Courier New" pitchFamily="49" charset="0"/>
                </a:rPr>
                <a:t>typedef</a:t>
              </a:r>
              <a:r>
                <a:rPr lang="en-IN" sz="2000" dirty="0">
                  <a:latin typeface="Courier New" pitchFamily="49" charset="0"/>
                  <a:cs typeface="Courier New" pitchFamily="49" charset="0"/>
                </a:rPr>
                <a:t> T value;</a:t>
              </a:r>
            </a:p>
            <a:p>
              <a:r>
                <a:rPr lang="en-IN" sz="2000" dirty="0">
                  <a:latin typeface="Courier New" pitchFamily="49" charset="0"/>
                  <a:cs typeface="Courier New" pitchFamily="49" charset="0"/>
                </a:rPr>
                <a:t>	</a:t>
              </a:r>
              <a:r>
                <a:rPr lang="en-IN" sz="2000" dirty="0" err="1">
                  <a:solidFill>
                    <a:srgbClr val="0000FF"/>
                  </a:solidFill>
                  <a:latin typeface="Courier New" pitchFamily="49" charset="0"/>
                  <a:cs typeface="Courier New" pitchFamily="49" charset="0"/>
                </a:rPr>
                <a:t>typedef</a:t>
              </a:r>
              <a:r>
                <a:rPr lang="en-IN" sz="2000" dirty="0">
                  <a:latin typeface="Courier New" pitchFamily="49" charset="0"/>
                  <a:cs typeface="Courier New" pitchFamily="49" charset="0"/>
                </a:rPr>
                <a:t> T&amp; reference;</a:t>
              </a:r>
            </a:p>
            <a:p>
              <a:r>
                <a:rPr lang="en-IN" sz="2000" dirty="0">
                  <a:latin typeface="Courier New" pitchFamily="49" charset="0"/>
                  <a:cs typeface="Courier New" pitchFamily="49" charset="0"/>
                </a:rPr>
                <a:t>	</a:t>
              </a:r>
              <a:r>
                <a:rPr lang="en-IN" sz="2000" dirty="0" err="1">
                  <a:solidFill>
                    <a:srgbClr val="0000FF"/>
                  </a:solidFill>
                  <a:latin typeface="Courier New" pitchFamily="49" charset="0"/>
                  <a:cs typeface="Courier New" pitchFamily="49" charset="0"/>
                </a:rPr>
                <a:t>typedef</a:t>
              </a:r>
              <a:r>
                <a:rPr lang="en-IN" sz="2000" dirty="0">
                  <a:latin typeface="Courier New" pitchFamily="49" charset="0"/>
                  <a:cs typeface="Courier New" pitchFamily="49" charset="0"/>
                </a:rPr>
                <a:t> </a:t>
              </a:r>
              <a:r>
                <a:rPr lang="en-IN" sz="2000" dirty="0">
                  <a:solidFill>
                    <a:srgbClr val="0000FF"/>
                  </a:solidFill>
                  <a:latin typeface="Courier New" pitchFamily="49" charset="0"/>
                  <a:cs typeface="Courier New" pitchFamily="49" charset="0"/>
                </a:rPr>
                <a:t>const</a:t>
              </a:r>
              <a:r>
                <a:rPr lang="en-IN" sz="2000" dirty="0">
                  <a:latin typeface="Courier New" pitchFamily="49" charset="0"/>
                  <a:cs typeface="Courier New" pitchFamily="49" charset="0"/>
                </a:rPr>
                <a:t> T&amp; </a:t>
              </a:r>
              <a:r>
                <a:rPr lang="en-IN" sz="2000" dirty="0" err="1">
                  <a:latin typeface="Courier New" pitchFamily="49" charset="0"/>
                  <a:cs typeface="Courier New" pitchFamily="49" charset="0"/>
                </a:rPr>
                <a:t>const_reference</a:t>
              </a:r>
              <a:r>
                <a:rPr lang="en-IN" sz="2000" dirty="0">
                  <a:latin typeface="Courier New" pitchFamily="49" charset="0"/>
                  <a:cs typeface="Courier New" pitchFamily="49" charset="0"/>
                </a:rPr>
                <a:t>;</a:t>
              </a:r>
            </a:p>
            <a:p>
              <a:r>
                <a:rPr lang="en-IN" sz="2000" dirty="0">
                  <a:latin typeface="Courier New" pitchFamily="49" charset="0"/>
                  <a:cs typeface="Courier New" pitchFamily="49" charset="0"/>
                </a:rPr>
                <a:t>	</a:t>
              </a:r>
              <a:r>
                <a:rPr lang="en-IN" sz="2000" dirty="0" err="1">
                  <a:solidFill>
                    <a:srgbClr val="0000FF"/>
                  </a:solidFill>
                  <a:latin typeface="Courier New" pitchFamily="49" charset="0"/>
                  <a:cs typeface="Courier New" pitchFamily="49" charset="0"/>
                </a:rPr>
                <a:t>typedef</a:t>
              </a:r>
              <a:r>
                <a:rPr lang="en-IN" sz="2000" dirty="0">
                  <a:solidFill>
                    <a:srgbClr val="0000FF"/>
                  </a:solidFill>
                  <a:latin typeface="Courier New" pitchFamily="49" charset="0"/>
                  <a:cs typeface="Courier New" pitchFamily="49" charset="0"/>
                </a:rPr>
                <a:t> </a:t>
              </a:r>
              <a:r>
                <a:rPr lang="en-IN" sz="2000" dirty="0">
                  <a:latin typeface="Courier New" pitchFamily="49" charset="0"/>
                  <a:cs typeface="Courier New" pitchFamily="49" charset="0"/>
                </a:rPr>
                <a:t>T* pointer;</a:t>
              </a:r>
            </a:p>
            <a:p>
              <a:r>
                <a:rPr lang="en-IN" sz="2000" dirty="0">
                  <a:latin typeface="Courier New" pitchFamily="49" charset="0"/>
                  <a:cs typeface="Courier New" pitchFamily="49" charset="0"/>
                </a:rPr>
                <a:t>	</a:t>
              </a:r>
              <a:r>
                <a:rPr lang="en-IN" sz="2000" dirty="0" err="1">
                  <a:solidFill>
                    <a:srgbClr val="0000FF"/>
                  </a:solidFill>
                  <a:latin typeface="Courier New" pitchFamily="49" charset="0"/>
                  <a:cs typeface="Courier New" pitchFamily="49" charset="0"/>
                </a:rPr>
                <a:t>typedef</a:t>
              </a:r>
              <a:r>
                <a:rPr lang="en-IN" sz="2000" dirty="0">
                  <a:latin typeface="Courier New" pitchFamily="49" charset="0"/>
                  <a:cs typeface="Courier New" pitchFamily="49" charset="0"/>
                </a:rPr>
                <a:t> </a:t>
              </a:r>
              <a:r>
                <a:rPr lang="en-IN" sz="2000" dirty="0">
                  <a:solidFill>
                    <a:srgbClr val="0000FF"/>
                  </a:solidFill>
                  <a:latin typeface="Courier New" pitchFamily="49" charset="0"/>
                  <a:cs typeface="Courier New" pitchFamily="49" charset="0"/>
                </a:rPr>
                <a:t>const</a:t>
              </a:r>
              <a:r>
                <a:rPr lang="en-IN" sz="2000" dirty="0">
                  <a:latin typeface="Courier New" pitchFamily="49" charset="0"/>
                  <a:cs typeface="Courier New" pitchFamily="49" charset="0"/>
                </a:rPr>
                <a:t> T* </a:t>
              </a:r>
              <a:r>
                <a:rPr lang="en-IN" sz="2000" dirty="0" err="1">
                  <a:latin typeface="Courier New" pitchFamily="49" charset="0"/>
                  <a:cs typeface="Courier New" pitchFamily="49" charset="0"/>
                </a:rPr>
                <a:t>const_pointer</a:t>
              </a:r>
              <a:r>
                <a:rPr lang="en-IN" sz="2000" dirty="0">
                  <a:latin typeface="Courier New" pitchFamily="49" charset="0"/>
                  <a:cs typeface="Courier New" pitchFamily="49" charset="0"/>
                </a:rPr>
                <a:t>;</a:t>
              </a:r>
            </a:p>
            <a:p>
              <a:r>
                <a:rPr lang="en-IN" sz="2000" dirty="0">
                  <a:latin typeface="Courier New" pitchFamily="49" charset="0"/>
                  <a:cs typeface="Courier New" pitchFamily="49" charset="0"/>
                </a:rPr>
                <a:t>};</a:t>
              </a:r>
            </a:p>
            <a:p>
              <a:endParaRPr lang="en-IN" dirty="0"/>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56</a:t>
            </a:fld>
            <a:endParaRPr lang="en-I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34725"/>
            <a:ext cx="9144000" cy="5615495"/>
            <a:chOff x="0" y="34725"/>
            <a:chExt cx="9144000" cy="5615495"/>
          </a:xfrm>
        </p:grpSpPr>
        <p:sp>
          <p:nvSpPr>
            <p:cNvPr id="4" name="Rectangle 3"/>
            <p:cNvSpPr/>
            <p:nvPr/>
          </p:nvSpPr>
          <p:spPr>
            <a:xfrm>
              <a:off x="467544" y="1556792"/>
              <a:ext cx="8280920" cy="4093428"/>
            </a:xfrm>
            <a:prstGeom prst="rect">
              <a:avLst/>
            </a:prstGeom>
          </p:spPr>
          <p:txBody>
            <a:bodyPr wrap="square">
              <a:spAutoFit/>
            </a:bodyPr>
            <a:lstStyle/>
            <a:p>
              <a:endParaRPr lang="en-IN" sz="2000" dirty="0">
                <a:latin typeface="Courier New" pitchFamily="49" charset="0"/>
                <a:cs typeface="Courier New" pitchFamily="49" charset="0"/>
              </a:endParaRPr>
            </a:p>
            <a:p>
              <a:r>
                <a:rPr lang="en-IN" sz="2000" dirty="0">
                  <a:solidFill>
                    <a:srgbClr val="0000FF"/>
                  </a:solidFill>
                  <a:latin typeface="Courier New" pitchFamily="49" charset="0"/>
                  <a:cs typeface="Courier New" pitchFamily="49" charset="0"/>
                </a:rPr>
                <a:t>using</a:t>
              </a:r>
              <a:r>
                <a:rPr lang="en-IN" sz="2000" dirty="0">
                  <a:latin typeface="Courier New" pitchFamily="49" charset="0"/>
                  <a:cs typeface="Courier New" pitchFamily="49" charset="0"/>
                </a:rPr>
                <a:t> value =</a:t>
              </a:r>
              <a:r>
                <a:rPr lang="en-IN" sz="2000" dirty="0" err="1">
                  <a:solidFill>
                    <a:srgbClr val="0000FF"/>
                  </a:solidFill>
                  <a:latin typeface="Courier New" pitchFamily="49" charset="0"/>
                  <a:cs typeface="Courier New" pitchFamily="49" charset="0"/>
                </a:rPr>
                <a:t>int</a:t>
              </a:r>
              <a:r>
                <a:rPr lang="en-IN" sz="2000" dirty="0">
                  <a:latin typeface="Courier New" pitchFamily="49" charset="0"/>
                  <a:cs typeface="Courier New" pitchFamily="49" charset="0"/>
                </a:rPr>
                <a:t>;</a:t>
              </a:r>
            </a:p>
            <a:p>
              <a:r>
                <a:rPr lang="en-IN" sz="2000" dirty="0">
                  <a:solidFill>
                    <a:srgbClr val="0000FF"/>
                  </a:solidFill>
                  <a:latin typeface="Courier New" pitchFamily="49" charset="0"/>
                  <a:cs typeface="Courier New" pitchFamily="49" charset="0"/>
                </a:rPr>
                <a:t>using</a:t>
              </a:r>
              <a:r>
                <a:rPr lang="en-IN" sz="2000" dirty="0">
                  <a:latin typeface="Courier New" pitchFamily="49" charset="0"/>
                  <a:cs typeface="Courier New" pitchFamily="49" charset="0"/>
                </a:rPr>
                <a:t> FP = </a:t>
              </a:r>
              <a:r>
                <a:rPr lang="en-IN" sz="2000" dirty="0">
                  <a:solidFill>
                    <a:srgbClr val="0000FF"/>
                  </a:solidFill>
                  <a:latin typeface="Courier New" pitchFamily="49" charset="0"/>
                  <a:cs typeface="Courier New" pitchFamily="49" charset="0"/>
                </a:rPr>
                <a:t>void</a:t>
              </a:r>
              <a:r>
                <a:rPr lang="en-IN" sz="2000" dirty="0">
                  <a:latin typeface="Courier New" pitchFamily="49" charset="0"/>
                  <a:cs typeface="Courier New" pitchFamily="49" charset="0"/>
                </a:rPr>
                <a:t>(*)();</a:t>
              </a:r>
            </a:p>
            <a:p>
              <a:r>
                <a:rPr lang="en-IN" sz="2000" dirty="0">
                  <a:solidFill>
                    <a:srgbClr val="0000FF"/>
                  </a:solidFill>
                  <a:latin typeface="Courier New" pitchFamily="49" charset="0"/>
                  <a:cs typeface="Courier New" pitchFamily="49" charset="0"/>
                </a:rPr>
                <a:t>template</a:t>
              </a:r>
              <a:r>
                <a:rPr lang="en-IN" sz="2000" dirty="0">
                  <a:latin typeface="Courier New" pitchFamily="49" charset="0"/>
                  <a:cs typeface="Courier New" pitchFamily="49" charset="0"/>
                </a:rPr>
                <a:t>&lt;</a:t>
              </a:r>
              <a:r>
                <a:rPr lang="en-IN" sz="2000" dirty="0" err="1">
                  <a:solidFill>
                    <a:srgbClr val="0000FF"/>
                  </a:solidFill>
                  <a:latin typeface="Courier New" pitchFamily="49" charset="0"/>
                  <a:cs typeface="Courier New" pitchFamily="49" charset="0"/>
                </a:rPr>
                <a:t>typename</a:t>
              </a:r>
              <a:r>
                <a:rPr lang="en-IN" sz="2000" dirty="0">
                  <a:latin typeface="Courier New" pitchFamily="49" charset="0"/>
                  <a:cs typeface="Courier New" pitchFamily="49" charset="0"/>
                </a:rPr>
                <a:t> T&gt; </a:t>
              </a:r>
              <a:r>
                <a:rPr lang="en-IN" sz="2000" dirty="0">
                  <a:solidFill>
                    <a:srgbClr val="0000FF"/>
                  </a:solidFill>
                  <a:latin typeface="Courier New" pitchFamily="49" charset="0"/>
                  <a:cs typeface="Courier New" pitchFamily="49" charset="0"/>
                </a:rPr>
                <a:t>class</a:t>
              </a:r>
              <a:r>
                <a:rPr lang="en-IN" sz="2000" dirty="0">
                  <a:latin typeface="Courier New" pitchFamily="49" charset="0"/>
                  <a:cs typeface="Courier New" pitchFamily="49" charset="0"/>
                </a:rPr>
                <a:t> CA</a:t>
              </a:r>
            </a:p>
            <a:p>
              <a:r>
                <a:rPr lang="en-IN" sz="2000" dirty="0">
                  <a:latin typeface="Courier New" pitchFamily="49" charset="0"/>
                  <a:cs typeface="Courier New" pitchFamily="49" charset="0"/>
                </a:rPr>
                <a:t>{</a:t>
              </a:r>
            </a:p>
            <a:p>
              <a:r>
                <a:rPr lang="en-IN" sz="2000" dirty="0">
                  <a:latin typeface="Courier New" pitchFamily="49" charset="0"/>
                  <a:cs typeface="Courier New" pitchFamily="49" charset="0"/>
                </a:rPr>
                <a:t> 	</a:t>
              </a:r>
              <a:r>
                <a:rPr lang="en-IN" sz="2000" dirty="0">
                  <a:solidFill>
                    <a:srgbClr val="0000FF"/>
                  </a:solidFill>
                  <a:latin typeface="Courier New" pitchFamily="49" charset="0"/>
                  <a:cs typeface="Courier New" pitchFamily="49" charset="0"/>
                </a:rPr>
                <a:t>using</a:t>
              </a:r>
              <a:r>
                <a:rPr lang="en-IN" sz="2000" dirty="0">
                  <a:latin typeface="Courier New" pitchFamily="49" charset="0"/>
                  <a:cs typeface="Courier New" pitchFamily="49" charset="0"/>
                </a:rPr>
                <a:t> value =T;</a:t>
              </a:r>
            </a:p>
            <a:p>
              <a:r>
                <a:rPr lang="en-IN" sz="2000" dirty="0">
                  <a:latin typeface="Courier New" pitchFamily="49" charset="0"/>
                  <a:cs typeface="Courier New" pitchFamily="49" charset="0"/>
                </a:rPr>
                <a:t>	</a:t>
              </a:r>
              <a:r>
                <a:rPr lang="en-IN" sz="2000" dirty="0">
                  <a:solidFill>
                    <a:srgbClr val="0000FF"/>
                  </a:solidFill>
                  <a:latin typeface="Courier New" pitchFamily="49" charset="0"/>
                  <a:cs typeface="Courier New" pitchFamily="49" charset="0"/>
                </a:rPr>
                <a:t>using </a:t>
              </a:r>
              <a:r>
                <a:rPr lang="en-IN" sz="2000" dirty="0">
                  <a:latin typeface="Courier New" pitchFamily="49" charset="0"/>
                  <a:cs typeface="Courier New" pitchFamily="49" charset="0"/>
                </a:rPr>
                <a:t>reference = T&amp;;</a:t>
              </a:r>
            </a:p>
            <a:p>
              <a:r>
                <a:rPr lang="en-IN" sz="2000" dirty="0">
                  <a:latin typeface="Courier New" pitchFamily="49" charset="0"/>
                  <a:cs typeface="Courier New" pitchFamily="49" charset="0"/>
                </a:rPr>
                <a:t>	</a:t>
              </a:r>
              <a:r>
                <a:rPr lang="en-IN" sz="2000" dirty="0">
                  <a:solidFill>
                    <a:srgbClr val="0000FF"/>
                  </a:solidFill>
                  <a:latin typeface="Courier New" pitchFamily="49" charset="0"/>
                  <a:cs typeface="Courier New" pitchFamily="49" charset="0"/>
                </a:rPr>
                <a:t>using</a:t>
              </a:r>
              <a:r>
                <a:rPr lang="en-IN" sz="2000" dirty="0">
                  <a:latin typeface="Courier New" pitchFamily="49" charset="0"/>
                  <a:cs typeface="Courier New" pitchFamily="49" charset="0"/>
                </a:rPr>
                <a:t> </a:t>
              </a:r>
              <a:r>
                <a:rPr lang="en-IN" sz="2000" dirty="0" err="1">
                  <a:latin typeface="Courier New" pitchFamily="49" charset="0"/>
                  <a:cs typeface="Courier New" pitchFamily="49" charset="0"/>
                </a:rPr>
                <a:t>const_reference</a:t>
              </a:r>
              <a:r>
                <a:rPr lang="en-IN" sz="2000" dirty="0">
                  <a:latin typeface="Courier New" pitchFamily="49" charset="0"/>
                  <a:cs typeface="Courier New" pitchFamily="49" charset="0"/>
                </a:rPr>
                <a:t> = </a:t>
              </a:r>
              <a:r>
                <a:rPr lang="en-IN" sz="2000" dirty="0">
                  <a:solidFill>
                    <a:srgbClr val="0000FF"/>
                  </a:solidFill>
                  <a:latin typeface="Courier New" pitchFamily="49" charset="0"/>
                  <a:cs typeface="Courier New" pitchFamily="49" charset="0"/>
                </a:rPr>
                <a:t>const </a:t>
              </a:r>
              <a:r>
                <a:rPr lang="en-IN" sz="2000" dirty="0">
                  <a:latin typeface="Courier New" pitchFamily="49" charset="0"/>
                  <a:cs typeface="Courier New" pitchFamily="49" charset="0"/>
                </a:rPr>
                <a:t>T&amp;;</a:t>
              </a:r>
            </a:p>
            <a:p>
              <a:r>
                <a:rPr lang="en-IN" sz="2000" dirty="0">
                  <a:latin typeface="Courier New" pitchFamily="49" charset="0"/>
                  <a:cs typeface="Courier New" pitchFamily="49" charset="0"/>
                </a:rPr>
                <a:t>	</a:t>
              </a:r>
              <a:r>
                <a:rPr lang="en-IN" sz="2000" dirty="0">
                  <a:solidFill>
                    <a:srgbClr val="0000FF"/>
                  </a:solidFill>
                  <a:latin typeface="Courier New" pitchFamily="49" charset="0"/>
                  <a:cs typeface="Courier New" pitchFamily="49" charset="0"/>
                </a:rPr>
                <a:t>using</a:t>
              </a:r>
              <a:r>
                <a:rPr lang="en-IN" sz="2000" dirty="0">
                  <a:latin typeface="Courier New" pitchFamily="49" charset="0"/>
                  <a:cs typeface="Courier New" pitchFamily="49" charset="0"/>
                </a:rPr>
                <a:t> pointer = T*;</a:t>
              </a:r>
            </a:p>
            <a:p>
              <a:r>
                <a:rPr lang="en-IN" sz="2000" dirty="0">
                  <a:latin typeface="Courier New" pitchFamily="49" charset="0"/>
                  <a:cs typeface="Courier New" pitchFamily="49" charset="0"/>
                </a:rPr>
                <a:t>	</a:t>
              </a:r>
              <a:r>
                <a:rPr lang="en-IN" sz="2000" dirty="0">
                  <a:solidFill>
                    <a:srgbClr val="0000FF"/>
                  </a:solidFill>
                  <a:latin typeface="Courier New" pitchFamily="49" charset="0"/>
                  <a:cs typeface="Courier New" pitchFamily="49" charset="0"/>
                </a:rPr>
                <a:t>using</a:t>
              </a:r>
              <a:r>
                <a:rPr lang="en-IN" sz="2000" dirty="0">
                  <a:latin typeface="Courier New" pitchFamily="49" charset="0"/>
                  <a:cs typeface="Courier New" pitchFamily="49" charset="0"/>
                </a:rPr>
                <a:t> </a:t>
              </a:r>
              <a:r>
                <a:rPr lang="en-IN" sz="2000" dirty="0" err="1">
                  <a:latin typeface="Courier New" pitchFamily="49" charset="0"/>
                  <a:cs typeface="Courier New" pitchFamily="49" charset="0"/>
                </a:rPr>
                <a:t>const_pointer</a:t>
              </a:r>
              <a:r>
                <a:rPr lang="en-IN" sz="2000" dirty="0">
                  <a:latin typeface="Courier New" pitchFamily="49" charset="0"/>
                  <a:cs typeface="Courier New" pitchFamily="49" charset="0"/>
                </a:rPr>
                <a:t>=</a:t>
              </a:r>
              <a:r>
                <a:rPr lang="en-IN" sz="2000" dirty="0">
                  <a:solidFill>
                    <a:srgbClr val="0000FF"/>
                  </a:solidFill>
                  <a:latin typeface="Courier New" pitchFamily="49" charset="0"/>
                  <a:cs typeface="Courier New" pitchFamily="49" charset="0"/>
                </a:rPr>
                <a:t>const</a:t>
              </a:r>
              <a:r>
                <a:rPr lang="en-IN" sz="2000" dirty="0">
                  <a:latin typeface="Courier New" pitchFamily="49" charset="0"/>
                  <a:cs typeface="Courier New" pitchFamily="49" charset="0"/>
                </a:rPr>
                <a:t> T*;</a:t>
              </a:r>
            </a:p>
            <a:p>
              <a:r>
                <a:rPr lang="en-IN" sz="2000" dirty="0">
                  <a:latin typeface="Courier New" pitchFamily="49" charset="0"/>
                  <a:cs typeface="Courier New" pitchFamily="49" charset="0"/>
                </a:rPr>
                <a:t>};</a:t>
              </a:r>
            </a:p>
            <a:p>
              <a:endParaRPr lang="en-IN" sz="2000" dirty="0">
                <a:latin typeface="Courier New" pitchFamily="49" charset="0"/>
                <a:cs typeface="Courier New" pitchFamily="49" charset="0"/>
              </a:endParaRPr>
            </a:p>
            <a:p>
              <a:r>
                <a:rPr lang="en-IN" sz="2000" dirty="0">
                  <a:solidFill>
                    <a:srgbClr val="0000FF"/>
                  </a:solidFill>
                  <a:latin typeface="Courier New" pitchFamily="49" charset="0"/>
                  <a:cs typeface="Courier New" pitchFamily="49" charset="0"/>
                </a:rPr>
                <a:t>template</a:t>
              </a:r>
              <a:r>
                <a:rPr lang="en-IN" sz="2000" dirty="0">
                  <a:latin typeface="Courier New" pitchFamily="49" charset="0"/>
                  <a:cs typeface="Courier New" pitchFamily="49" charset="0"/>
                </a:rPr>
                <a:t>&lt;</a:t>
              </a:r>
              <a:r>
                <a:rPr lang="en-IN" sz="2000" dirty="0" err="1">
                  <a:solidFill>
                    <a:srgbClr val="0000FF"/>
                  </a:solidFill>
                  <a:latin typeface="Courier New" pitchFamily="49" charset="0"/>
                  <a:cs typeface="Courier New" pitchFamily="49" charset="0"/>
                </a:rPr>
                <a:t>typename</a:t>
              </a:r>
              <a:r>
                <a:rPr lang="en-IN" sz="2000" dirty="0">
                  <a:latin typeface="Courier New" pitchFamily="49" charset="0"/>
                  <a:cs typeface="Courier New" pitchFamily="49" charset="0"/>
                </a:rPr>
                <a:t> T&gt; </a:t>
              </a:r>
              <a:r>
                <a:rPr lang="en-IN" sz="2000" dirty="0">
                  <a:solidFill>
                    <a:srgbClr val="0000FF"/>
                  </a:solidFill>
                  <a:latin typeface="Courier New" pitchFamily="49" charset="0"/>
                  <a:cs typeface="Courier New" pitchFamily="49" charset="0"/>
                </a:rPr>
                <a:t>using</a:t>
              </a:r>
              <a:r>
                <a:rPr lang="en-IN" sz="2000" dirty="0">
                  <a:latin typeface="Courier New" pitchFamily="49" charset="0"/>
                  <a:cs typeface="Courier New" pitchFamily="49" charset="0"/>
                </a:rPr>
                <a:t> </a:t>
              </a:r>
              <a:r>
                <a:rPr lang="en-IN" sz="2000" dirty="0" err="1">
                  <a:latin typeface="Courier New" pitchFamily="49" charset="0"/>
                  <a:cs typeface="Courier New" pitchFamily="49" charset="0"/>
                </a:rPr>
                <a:t>mapobj</a:t>
              </a:r>
              <a:r>
                <a:rPr lang="en-IN" sz="2000" dirty="0">
                  <a:latin typeface="Courier New" pitchFamily="49" charset="0"/>
                  <a:cs typeface="Courier New" pitchFamily="49" charset="0"/>
                </a:rPr>
                <a:t> = map&lt;string, T&gt;;</a:t>
              </a:r>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6"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a:t>TEMPLATE FEATURES OVERVIEW</a:t>
              </a:r>
            </a:p>
          </p:txBody>
        </p:sp>
        <p:sp>
          <p:nvSpPr>
            <p:cNvPr id="7" name="Rectangle 6"/>
            <p:cNvSpPr/>
            <p:nvPr/>
          </p:nvSpPr>
          <p:spPr>
            <a:xfrm>
              <a:off x="251520" y="1052736"/>
              <a:ext cx="4896544" cy="369332"/>
            </a:xfrm>
            <a:prstGeom prst="rect">
              <a:avLst/>
            </a:prstGeom>
          </p:spPr>
          <p:txBody>
            <a:bodyPr wrap="square">
              <a:spAutoFit/>
            </a:bodyPr>
            <a:lstStyle/>
            <a:p>
              <a:r>
                <a:rPr lang="en-IN" b="1" dirty="0"/>
                <a:t>Template Aliases     </a:t>
              </a:r>
              <a:r>
                <a:rPr lang="en-IN" dirty="0"/>
                <a:t>MODERN APPROACH </a:t>
              </a:r>
              <a:endParaRPr lang="en-IN" b="1" dirty="0"/>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57</a:t>
            </a:fld>
            <a:endParaRPr lang="en-I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34725"/>
            <a:ext cx="9144000" cy="6761033"/>
            <a:chOff x="0" y="34725"/>
            <a:chExt cx="9144000" cy="6761033"/>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a:t>TEMPLATE FEATURES OVERVIEW</a:t>
              </a:r>
            </a:p>
          </p:txBody>
        </p:sp>
        <p:sp>
          <p:nvSpPr>
            <p:cNvPr id="6" name="Rectangle 5"/>
            <p:cNvSpPr/>
            <p:nvPr/>
          </p:nvSpPr>
          <p:spPr>
            <a:xfrm>
              <a:off x="179512" y="1040336"/>
              <a:ext cx="8280920" cy="5755422"/>
            </a:xfrm>
            <a:prstGeom prst="rect">
              <a:avLst/>
            </a:prstGeom>
          </p:spPr>
          <p:txBody>
            <a:bodyPr wrap="square">
              <a:spAutoFit/>
            </a:bodyPr>
            <a:lstStyle/>
            <a:p>
              <a:r>
                <a:rPr lang="en-IN" dirty="0"/>
                <a:t>LOCAL TYPES AS TEMPLATE PARAMETERS</a:t>
              </a:r>
            </a:p>
            <a:p>
              <a:endParaRPr lang="en-US" sz="1200" dirty="0"/>
            </a:p>
            <a:p>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      </a:t>
              </a:r>
              <a:r>
                <a:rPr lang="en-US" sz="1400" dirty="0" err="1">
                  <a:solidFill>
                    <a:srgbClr val="0000FF"/>
                  </a:solidFill>
                  <a:latin typeface="Courier New" pitchFamily="49" charset="0"/>
                  <a:cs typeface="Courier New" pitchFamily="49" charset="0"/>
                </a:rPr>
                <a:t>struct</a:t>
              </a:r>
              <a:r>
                <a:rPr lang="en-US" sz="1400" dirty="0">
                  <a:solidFill>
                    <a:srgbClr val="0000FF"/>
                  </a:solidFill>
                  <a:latin typeface="Courier New" pitchFamily="49" charset="0"/>
                  <a:cs typeface="Courier New" pitchFamily="49" charset="0"/>
                </a:rPr>
                <a:t> </a:t>
              </a:r>
              <a:r>
                <a:rPr lang="en-US" sz="1400" dirty="0">
                  <a:latin typeface="Courier New" pitchFamily="49" charset="0"/>
                  <a:cs typeface="Courier New" pitchFamily="49" charset="0"/>
                </a:rPr>
                <a:t>A   </a:t>
              </a:r>
              <a:r>
                <a:rPr lang="en-US" sz="1400" dirty="0">
                  <a:solidFill>
                    <a:srgbClr val="00B050"/>
                  </a:solidFill>
                  <a:latin typeface="Courier New" pitchFamily="49" charset="0"/>
                  <a:cs typeface="Courier New" pitchFamily="49" charset="0"/>
                </a:rPr>
                <a:t>//local type</a:t>
              </a:r>
            </a:p>
            <a:p>
              <a:r>
                <a:rPr lang="en-US" sz="1400" dirty="0">
                  <a:latin typeface="Courier New" pitchFamily="49" charset="0"/>
                  <a:cs typeface="Courier New" pitchFamily="49" charset="0"/>
                </a:rPr>
                <a:t>      {</a:t>
              </a:r>
            </a:p>
            <a:p>
              <a:r>
                <a:rPr lang="en-US" sz="1400" dirty="0">
                  <a:latin typeface="Courier New" pitchFamily="49" charset="0"/>
                  <a:cs typeface="Courier New" pitchFamily="49" charset="0"/>
                </a:rPr>
                <a:t>            string name() </a:t>
              </a:r>
              <a:r>
                <a:rPr lang="en-US" sz="1400" dirty="0">
                  <a:solidFill>
                    <a:srgbClr val="0000FF"/>
                  </a:solidFill>
                  <a:latin typeface="Courier New" pitchFamily="49" charset="0"/>
                  <a:cs typeface="Courier New" pitchFamily="49" charset="0"/>
                </a:rPr>
                <a:t>const</a:t>
              </a:r>
              <a:r>
                <a:rPr lang="en-US" sz="1400" dirty="0">
                  <a:latin typeface="Courier New" pitchFamily="49" charset="0"/>
                  <a:cs typeface="Courier New" pitchFamily="49" charset="0"/>
                </a:rPr>
                <a:t> { </a:t>
              </a:r>
              <a:r>
                <a:rPr lang="en-US" sz="1400" dirty="0">
                  <a:solidFill>
                    <a:srgbClr val="0000FF"/>
                  </a:solidFill>
                  <a:latin typeface="Courier New" pitchFamily="49" charset="0"/>
                  <a:cs typeface="Courier New" pitchFamily="49" charset="0"/>
                </a:rPr>
                <a:t>return</a:t>
              </a:r>
              <a:r>
                <a:rPr lang="en-US" sz="1400" dirty="0">
                  <a:latin typeface="Courier New" pitchFamily="49" charset="0"/>
                  <a:cs typeface="Courier New" pitchFamily="49" charset="0"/>
                </a:rPr>
                <a:t> ”I am local A”; }</a:t>
              </a:r>
            </a:p>
            <a:p>
              <a:r>
                <a:rPr lang="en-US" sz="1400" dirty="0">
                  <a:latin typeface="Courier New" pitchFamily="49" charset="0"/>
                  <a:cs typeface="Courier New" pitchFamily="49" charset="0"/>
                </a:rPr>
                <a:t>      };</a:t>
              </a:r>
            </a:p>
            <a:p>
              <a:r>
                <a:rPr lang="en-US" sz="1400" dirty="0">
                  <a:latin typeface="Courier New" pitchFamily="49" charset="0"/>
                  <a:cs typeface="Courier New" pitchFamily="49" charset="0"/>
                </a:rPr>
                <a:t>     </a:t>
              </a:r>
            </a:p>
            <a:p>
              <a:r>
                <a:rPr lang="en-US" sz="1400" dirty="0">
                  <a:latin typeface="Courier New" pitchFamily="49" charset="0"/>
                  <a:cs typeface="Courier New" pitchFamily="49" charset="0"/>
                </a:rPr>
                <a:t>      vector&lt;A&gt; v1(10);</a:t>
              </a: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cout</a:t>
              </a:r>
              <a:r>
                <a:rPr lang="en-US" sz="1400" dirty="0">
                  <a:latin typeface="Courier New" pitchFamily="49" charset="0"/>
                  <a:cs typeface="Courier New" pitchFamily="49" charset="0"/>
                </a:rPr>
                <a:t> &lt;&lt; v[0].name() &lt;&lt; </a:t>
              </a:r>
              <a:r>
                <a:rPr lang="en-US" sz="1400" dirty="0" err="1">
                  <a:latin typeface="Courier New" pitchFamily="49" charset="0"/>
                  <a:cs typeface="Courier New" pitchFamily="49" charset="0"/>
                </a:rPr>
                <a:t>endl</a:t>
              </a:r>
              <a:r>
                <a:rPr lang="en-US" sz="1400" dirty="0">
                  <a:latin typeface="Courier New" pitchFamily="49" charset="0"/>
                  <a:cs typeface="Courier New" pitchFamily="49" charset="0"/>
                </a:rPr>
                <a:t>;</a:t>
              </a:r>
            </a:p>
            <a:p>
              <a:endParaRPr lang="en-US" sz="1400" dirty="0">
                <a:latin typeface="Courier New" pitchFamily="49" charset="0"/>
                <a:cs typeface="Courier New" pitchFamily="49" charset="0"/>
              </a:endParaRPr>
            </a:p>
            <a:p>
              <a:r>
                <a:rPr lang="en-US" sz="1400" dirty="0">
                  <a:latin typeface="Courier New" pitchFamily="49" charset="0"/>
                  <a:cs typeface="Courier New" pitchFamily="49" charset="0"/>
                </a:rPr>
                <a:t>}</a:t>
              </a:r>
            </a:p>
            <a:p>
              <a:endParaRPr lang="en-US" sz="1400" dirty="0">
                <a:latin typeface="Courier New" pitchFamily="49" charset="0"/>
                <a:cs typeface="Courier New" pitchFamily="49" charset="0"/>
              </a:endParaRPr>
            </a:p>
            <a:p>
              <a:r>
                <a:rPr lang="en-IN" dirty="0"/>
                <a:t>UN-NAMED TYPES AS TEMPLATE PARAMETERS</a:t>
              </a:r>
            </a:p>
            <a:p>
              <a:endParaRPr lang="en-IN" sz="1200" dirty="0"/>
            </a:p>
            <a:p>
              <a:r>
                <a:rPr lang="en-US" sz="1400" dirty="0">
                  <a:solidFill>
                    <a:srgbClr val="0000FF"/>
                  </a:solidFill>
                  <a:latin typeface="Courier New" pitchFamily="49" charset="0"/>
                  <a:cs typeface="Courier New" pitchFamily="49" charset="0"/>
                </a:rPr>
                <a:t>template</a:t>
              </a:r>
              <a:r>
                <a:rPr lang="en-US" sz="1400" dirty="0">
                  <a:latin typeface="Courier New" pitchFamily="49" charset="0"/>
                  <a:cs typeface="Courier New" pitchFamily="49" charset="0"/>
                </a:rPr>
                <a:t>&lt;</a:t>
              </a:r>
              <a:r>
                <a:rPr lang="en-US" sz="1400" dirty="0" err="1">
                  <a:solidFill>
                    <a:srgbClr val="0000FF"/>
                  </a:solidFill>
                  <a:latin typeface="Courier New" pitchFamily="49" charset="0"/>
                  <a:cs typeface="Courier New" pitchFamily="49" charset="0"/>
                </a:rPr>
                <a:t>typename</a:t>
              </a:r>
              <a:r>
                <a:rPr lang="en-US" sz="1400" dirty="0">
                  <a:latin typeface="Courier New" pitchFamily="49" charset="0"/>
                  <a:cs typeface="Courier New" pitchFamily="49" charset="0"/>
                </a:rPr>
                <a:t> T&gt; </a:t>
              </a:r>
              <a:r>
                <a:rPr lang="en-US" sz="1400" dirty="0">
                  <a:solidFill>
                    <a:srgbClr val="0000FF"/>
                  </a:solidFill>
                  <a:latin typeface="Courier New" pitchFamily="49" charset="0"/>
                  <a:cs typeface="Courier New" pitchFamily="49" charset="0"/>
                </a:rPr>
                <a:t>void</a:t>
              </a:r>
              <a:r>
                <a:rPr lang="en-US" sz="1400" dirty="0">
                  <a:latin typeface="Courier New" pitchFamily="49" charset="0"/>
                  <a:cs typeface="Courier New" pitchFamily="49" charset="0"/>
                </a:rPr>
                <a:t> print(</a:t>
              </a:r>
              <a:r>
                <a:rPr lang="en-US" sz="1400" dirty="0">
                  <a:solidFill>
                    <a:srgbClr val="0000FF"/>
                  </a:solidFill>
                  <a:latin typeface="Courier New" pitchFamily="49" charset="0"/>
                  <a:cs typeface="Courier New" pitchFamily="49" charset="0"/>
                </a:rPr>
                <a:t>const</a:t>
              </a:r>
              <a:r>
                <a:rPr lang="en-US" sz="1400" dirty="0">
                  <a:latin typeface="Courier New" pitchFamily="49" charset="0"/>
                  <a:cs typeface="Courier New" pitchFamily="49" charset="0"/>
                </a:rPr>
                <a:t> T &amp;x) { </a:t>
              </a:r>
              <a:r>
                <a:rPr lang="en-US" sz="1400" dirty="0" err="1">
                  <a:latin typeface="Courier New" pitchFamily="49" charset="0"/>
                  <a:cs typeface="Courier New" pitchFamily="49" charset="0"/>
                </a:rPr>
                <a:t>x.print</a:t>
              </a:r>
              <a:r>
                <a:rPr lang="en-US" sz="1400" dirty="0">
                  <a:latin typeface="Courier New" pitchFamily="49" charset="0"/>
                  <a:cs typeface="Courier New" pitchFamily="49" charset="0"/>
                </a:rPr>
                <a:t>(); }</a:t>
              </a:r>
            </a:p>
            <a:p>
              <a:endParaRPr lang="en-US" sz="1400" dirty="0">
                <a:latin typeface="Courier New" pitchFamily="49" charset="0"/>
                <a:cs typeface="Courier New" pitchFamily="49" charset="0"/>
              </a:endParaRPr>
            </a:p>
            <a:p>
              <a:r>
                <a:rPr lang="en-US" sz="1400" dirty="0" err="1">
                  <a:solidFill>
                    <a:srgbClr val="0000FF"/>
                  </a:solidFill>
                  <a:latin typeface="Courier New" pitchFamily="49" charset="0"/>
                  <a:cs typeface="Courier New" pitchFamily="49" charset="0"/>
                </a:rPr>
                <a:t>struct</a:t>
              </a:r>
              <a:r>
                <a:rPr lang="en-US" sz="1400" dirty="0">
                  <a:latin typeface="Courier New" pitchFamily="49" charset="0"/>
                  <a:cs typeface="Courier New" pitchFamily="49" charset="0"/>
                </a:rPr>
                <a:t>    </a:t>
              </a:r>
              <a:r>
                <a:rPr lang="en-US" sz="1400" dirty="0">
                  <a:solidFill>
                    <a:srgbClr val="00B050"/>
                  </a:solidFill>
                  <a:latin typeface="Courier New" pitchFamily="49" charset="0"/>
                  <a:cs typeface="Courier New" pitchFamily="49" charset="0"/>
                </a:rPr>
                <a:t>//unnamed type</a:t>
              </a:r>
            </a:p>
            <a:p>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     </a:t>
              </a:r>
              <a:r>
                <a:rPr lang="en-US" sz="1400" dirty="0" err="1">
                  <a:solidFill>
                    <a:srgbClr val="0000FF"/>
                  </a:solidFill>
                  <a:latin typeface="Courier New" pitchFamily="49" charset="0"/>
                  <a:cs typeface="Courier New" pitchFamily="49" charset="0"/>
                </a:rPr>
                <a:t>int</a:t>
              </a:r>
              <a:r>
                <a:rPr lang="en-US" sz="1400" dirty="0">
                  <a:latin typeface="Courier New" pitchFamily="49" charset="0"/>
                  <a:cs typeface="Courier New" pitchFamily="49" charset="0"/>
                </a:rPr>
                <a:t> x=10;</a:t>
              </a:r>
            </a:p>
            <a:p>
              <a:r>
                <a:rPr lang="en-US" sz="1400" dirty="0">
                  <a:latin typeface="Courier New" pitchFamily="49" charset="0"/>
                  <a:cs typeface="Courier New" pitchFamily="49" charset="0"/>
                </a:rPr>
                <a:t>     </a:t>
              </a:r>
              <a:r>
                <a:rPr lang="en-US" sz="1400" dirty="0">
                  <a:solidFill>
                    <a:srgbClr val="0000FF"/>
                  </a:solidFill>
                  <a:latin typeface="Courier New" pitchFamily="49" charset="0"/>
                  <a:cs typeface="Courier New" pitchFamily="49" charset="0"/>
                </a:rPr>
                <a:t>void</a:t>
              </a:r>
              <a:r>
                <a:rPr lang="en-US" sz="1400" dirty="0">
                  <a:latin typeface="Courier New" pitchFamily="49" charset="0"/>
                  <a:cs typeface="Courier New" pitchFamily="49" charset="0"/>
                </a:rPr>
                <a:t> print()</a:t>
              </a:r>
            </a:p>
            <a:p>
              <a:r>
                <a:rPr lang="en-US" sz="1400" dirty="0">
                  <a:latin typeface="Courier New" pitchFamily="49" charset="0"/>
                  <a:cs typeface="Courier New" pitchFamily="49" charset="0"/>
                </a:rPr>
                <a:t>     {</a:t>
              </a: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cout</a:t>
              </a:r>
              <a:r>
                <a:rPr lang="en-US" sz="1400" dirty="0">
                  <a:latin typeface="Courier New" pitchFamily="49" charset="0"/>
                  <a:cs typeface="Courier New" pitchFamily="49" charset="0"/>
                </a:rPr>
                <a:t> </a:t>
              </a:r>
              <a:r>
                <a:rPr lang="en-US" sz="1400">
                  <a:latin typeface="Courier New" pitchFamily="49" charset="0"/>
                  <a:cs typeface="Courier New" pitchFamily="49" charset="0"/>
                </a:rPr>
                <a:t>&lt;&lt; x </a:t>
              </a:r>
              <a:r>
                <a:rPr lang="en-US" sz="1400" dirty="0">
                  <a:latin typeface="Courier New" pitchFamily="49" charset="0"/>
                  <a:cs typeface="Courier New" pitchFamily="49" charset="0"/>
                </a:rPr>
                <a:t>&lt;&lt; </a:t>
              </a:r>
              <a:r>
                <a:rPr lang="en-US" sz="1400" dirty="0" err="1">
                  <a:latin typeface="Courier New" pitchFamily="49" charset="0"/>
                  <a:cs typeface="Courier New" pitchFamily="49" charset="0"/>
                </a:rPr>
                <a:t>endl</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     }</a:t>
              </a:r>
            </a:p>
            <a:p>
              <a:r>
                <a:rPr lang="en-US" sz="1400" dirty="0">
                  <a:latin typeface="Courier New" pitchFamily="49" charset="0"/>
                  <a:cs typeface="Courier New" pitchFamily="49" charset="0"/>
                </a:rPr>
                <a:t>}a;</a:t>
              </a:r>
            </a:p>
            <a:p>
              <a:r>
                <a:rPr lang="en-US" sz="1400" dirty="0">
                  <a:latin typeface="Courier New" pitchFamily="49" charset="0"/>
                  <a:cs typeface="Courier New" pitchFamily="49" charset="0"/>
                </a:rPr>
                <a:t>print(a);</a:t>
              </a:r>
              <a:endParaRPr lang="en-IN" sz="1400" dirty="0">
                <a:latin typeface="Courier New" pitchFamily="49" charset="0"/>
                <a:cs typeface="Courier New" pitchFamily="49" charset="0"/>
              </a:endParaRPr>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58</a:t>
            </a:fld>
            <a:endParaRPr lang="en-I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34725"/>
            <a:ext cx="9144000" cy="6870726"/>
            <a:chOff x="0" y="34725"/>
            <a:chExt cx="9144000" cy="6870726"/>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a:t>TEMPLATE FEATURES OVERVIEW</a:t>
              </a:r>
            </a:p>
          </p:txBody>
        </p:sp>
        <p:sp>
          <p:nvSpPr>
            <p:cNvPr id="6" name="Rectangle 5"/>
            <p:cNvSpPr/>
            <p:nvPr/>
          </p:nvSpPr>
          <p:spPr>
            <a:xfrm>
              <a:off x="323528" y="1124744"/>
              <a:ext cx="2049535" cy="369332"/>
            </a:xfrm>
            <a:prstGeom prst="rect">
              <a:avLst/>
            </a:prstGeom>
          </p:spPr>
          <p:txBody>
            <a:bodyPr wrap="none">
              <a:spAutoFit/>
            </a:bodyPr>
            <a:lstStyle/>
            <a:p>
              <a:r>
                <a:rPr lang="en-IN" dirty="0"/>
                <a:t>EXTERN TEMPLATES</a:t>
              </a:r>
            </a:p>
          </p:txBody>
        </p:sp>
        <p:sp>
          <p:nvSpPr>
            <p:cNvPr id="7" name="Rectangle 6"/>
            <p:cNvSpPr/>
            <p:nvPr/>
          </p:nvSpPr>
          <p:spPr>
            <a:xfrm>
              <a:off x="1259632" y="1365473"/>
              <a:ext cx="6120680" cy="5539978"/>
            </a:xfrm>
            <a:prstGeom prst="rect">
              <a:avLst/>
            </a:prstGeom>
          </p:spPr>
          <p:txBody>
            <a:bodyPr wrap="square">
              <a:spAutoFit/>
            </a:bodyPr>
            <a:lstStyle/>
            <a:p>
              <a:r>
                <a:rPr lang="en-IN" dirty="0"/>
                <a:t>-------FILE1.H</a:t>
              </a:r>
            </a:p>
            <a:p>
              <a:r>
                <a:rPr lang="en-US" dirty="0">
                  <a:latin typeface="Courier New" pitchFamily="49" charset="0"/>
                  <a:cs typeface="Courier New" pitchFamily="49" charset="0"/>
                </a:rPr>
                <a:t>#</a:t>
              </a:r>
              <a:r>
                <a:rPr lang="en-US" dirty="0" err="1">
                  <a:solidFill>
                    <a:srgbClr val="0000FF"/>
                  </a:solidFill>
                  <a:latin typeface="Courier New" pitchFamily="49" charset="0"/>
                  <a:cs typeface="Courier New" pitchFamily="49" charset="0"/>
                </a:rPr>
                <a:t>pragma</a:t>
              </a:r>
              <a:r>
                <a:rPr lang="en-US" dirty="0">
                  <a:latin typeface="Courier New" pitchFamily="49" charset="0"/>
                  <a:cs typeface="Courier New" pitchFamily="49" charset="0"/>
                </a:rPr>
                <a:t> once</a:t>
              </a:r>
              <a:endParaRPr lang="en-IN" dirty="0">
                <a:latin typeface="Courier New" pitchFamily="49" charset="0"/>
                <a:cs typeface="Courier New" pitchFamily="49" charset="0"/>
              </a:endParaRPr>
            </a:p>
            <a:p>
              <a:r>
                <a:rPr lang="en-IN" dirty="0">
                  <a:solidFill>
                    <a:srgbClr val="0000FF"/>
                  </a:solidFill>
                  <a:latin typeface="Courier New" pitchFamily="49" charset="0"/>
                  <a:cs typeface="Courier New" pitchFamily="49" charset="0"/>
                </a:rPr>
                <a:t>template</a:t>
              </a:r>
              <a:r>
                <a:rPr lang="en-IN" dirty="0">
                  <a:latin typeface="Courier New" pitchFamily="49" charset="0"/>
                  <a:cs typeface="Courier New" pitchFamily="49" charset="0"/>
                </a:rPr>
                <a:t>&lt;</a:t>
              </a:r>
              <a:r>
                <a:rPr lang="en-IN" dirty="0" err="1">
                  <a:solidFill>
                    <a:srgbClr val="0000FF"/>
                  </a:solidFill>
                  <a:latin typeface="Courier New" pitchFamily="49" charset="0"/>
                  <a:cs typeface="Courier New" pitchFamily="49" charset="0"/>
                </a:rPr>
                <a:t>typename</a:t>
              </a:r>
              <a:r>
                <a:rPr lang="en-IN" dirty="0">
                  <a:latin typeface="Courier New" pitchFamily="49" charset="0"/>
                  <a:cs typeface="Courier New" pitchFamily="49" charset="0"/>
                </a:rPr>
                <a:t> T&gt; T </a:t>
              </a:r>
              <a:r>
                <a:rPr lang="en-IN" dirty="0" err="1">
                  <a:latin typeface="Courier New" pitchFamily="49" charset="0"/>
                  <a:cs typeface="Courier New" pitchFamily="49" charset="0"/>
                </a:rPr>
                <a:t>func</a:t>
              </a:r>
              <a:r>
                <a:rPr lang="en-IN" dirty="0">
                  <a:latin typeface="Courier New" pitchFamily="49" charset="0"/>
                  <a:cs typeface="Courier New" pitchFamily="49" charset="0"/>
                </a:rPr>
                <a:t>(T &amp;x)</a:t>
              </a:r>
            </a:p>
            <a:p>
              <a:r>
                <a:rPr lang="en-IN" dirty="0">
                  <a:latin typeface="Courier New" pitchFamily="49" charset="0"/>
                  <a:cs typeface="Courier New" pitchFamily="49" charset="0"/>
                </a:rPr>
                <a:t>{</a:t>
              </a:r>
            </a:p>
            <a:p>
              <a:r>
                <a:rPr lang="en-IN" dirty="0">
                  <a:latin typeface="Courier New" pitchFamily="49" charset="0"/>
                  <a:cs typeface="Courier New" pitchFamily="49" charset="0"/>
                </a:rPr>
                <a:t>   //..</a:t>
              </a:r>
            </a:p>
            <a:p>
              <a:r>
                <a:rPr lang="en-IN" dirty="0">
                  <a:latin typeface="Courier New" pitchFamily="49" charset="0"/>
                  <a:cs typeface="Courier New" pitchFamily="49" charset="0"/>
                </a:rPr>
                <a:t>   </a:t>
              </a:r>
              <a:r>
                <a:rPr lang="en-IN" dirty="0">
                  <a:solidFill>
                    <a:srgbClr val="0000FF"/>
                  </a:solidFill>
                  <a:latin typeface="Courier New" pitchFamily="49" charset="0"/>
                  <a:cs typeface="Courier New" pitchFamily="49" charset="0"/>
                </a:rPr>
                <a:t>return</a:t>
              </a:r>
              <a:r>
                <a:rPr lang="en-IN" dirty="0">
                  <a:latin typeface="Courier New" pitchFamily="49" charset="0"/>
                  <a:cs typeface="Courier New" pitchFamily="49" charset="0"/>
                </a:rPr>
                <a:t> x;</a:t>
              </a:r>
            </a:p>
            <a:p>
              <a:r>
                <a:rPr lang="en-IN" dirty="0">
                  <a:latin typeface="Courier New" pitchFamily="49" charset="0"/>
                  <a:cs typeface="Courier New" pitchFamily="49" charset="0"/>
                </a:rPr>
                <a:t>}</a:t>
              </a:r>
            </a:p>
            <a:p>
              <a:r>
                <a:rPr lang="en-IN" dirty="0"/>
                <a:t>----------FILE1.CPP</a:t>
              </a:r>
            </a:p>
            <a:p>
              <a:r>
                <a:rPr lang="en-US" dirty="0"/>
                <a:t>#include “FILE1.H”</a:t>
              </a:r>
              <a:endParaRPr lang="en-IN" dirty="0"/>
            </a:p>
            <a:p>
              <a:r>
                <a:rPr lang="en-IN" dirty="0">
                  <a:solidFill>
                    <a:srgbClr val="0000FF"/>
                  </a:solidFill>
                  <a:latin typeface="Courier New" pitchFamily="49" charset="0"/>
                  <a:cs typeface="Courier New" pitchFamily="49" charset="0"/>
                </a:rPr>
                <a:t>void</a:t>
              </a:r>
              <a:r>
                <a:rPr lang="en-IN" dirty="0">
                  <a:latin typeface="Courier New" pitchFamily="49" charset="0"/>
                  <a:cs typeface="Courier New" pitchFamily="49" charset="0"/>
                </a:rPr>
                <a:t> f()</a:t>
              </a:r>
            </a:p>
            <a:p>
              <a:r>
                <a:rPr lang="en-IN" dirty="0">
                  <a:latin typeface="Courier New" pitchFamily="49" charset="0"/>
                  <a:cs typeface="Courier New" pitchFamily="49" charset="0"/>
                </a:rPr>
                <a:t>{</a:t>
              </a:r>
            </a:p>
            <a:p>
              <a:r>
                <a:rPr lang="en-IN" dirty="0">
                  <a:latin typeface="Courier New" pitchFamily="49" charset="0"/>
                  <a:cs typeface="Courier New" pitchFamily="49" charset="0"/>
                </a:rPr>
                <a:t>    </a:t>
              </a:r>
              <a:r>
                <a:rPr lang="en-IN" dirty="0" err="1">
                  <a:latin typeface="Courier New" pitchFamily="49" charset="0"/>
                  <a:cs typeface="Courier New" pitchFamily="49" charset="0"/>
                </a:rPr>
                <a:t>cout</a:t>
              </a:r>
              <a:r>
                <a:rPr lang="en-IN" dirty="0">
                  <a:latin typeface="Courier New" pitchFamily="49" charset="0"/>
                  <a:cs typeface="Courier New" pitchFamily="49" charset="0"/>
                </a:rPr>
                <a:t> &lt;&lt; </a:t>
              </a:r>
              <a:r>
                <a:rPr lang="en-IN" dirty="0" err="1">
                  <a:latin typeface="Courier New" pitchFamily="49" charset="0"/>
                  <a:cs typeface="Courier New" pitchFamily="49" charset="0"/>
                </a:rPr>
                <a:t>func</a:t>
              </a:r>
              <a:r>
                <a:rPr lang="en-IN" dirty="0">
                  <a:latin typeface="Courier New" pitchFamily="49" charset="0"/>
                  <a:cs typeface="Courier New" pitchFamily="49" charset="0"/>
                </a:rPr>
                <a:t>(10);</a:t>
              </a:r>
            </a:p>
            <a:p>
              <a:r>
                <a:rPr lang="en-IN" dirty="0">
                  <a:latin typeface="Courier New" pitchFamily="49" charset="0"/>
                  <a:cs typeface="Courier New" pitchFamily="49" charset="0"/>
                </a:rPr>
                <a:t>}</a:t>
              </a:r>
            </a:p>
            <a:p>
              <a:endParaRPr lang="en-IN" sz="1200" dirty="0"/>
            </a:p>
            <a:p>
              <a:r>
                <a:rPr lang="en-IN" dirty="0"/>
                <a:t>---------FILE2.CPP</a:t>
              </a:r>
            </a:p>
            <a:p>
              <a:r>
                <a:rPr lang="en-IN" dirty="0">
                  <a:solidFill>
                    <a:srgbClr val="0000FF"/>
                  </a:solidFill>
                  <a:latin typeface="Courier New" pitchFamily="49" charset="0"/>
                  <a:cs typeface="Courier New" pitchFamily="49" charset="0"/>
                </a:rPr>
                <a:t>extern template  </a:t>
              </a:r>
              <a:r>
                <a:rPr lang="en-IN" dirty="0" err="1">
                  <a:solidFill>
                    <a:srgbClr val="0000FF"/>
                  </a:solidFill>
                  <a:latin typeface="Courier New" pitchFamily="49" charset="0"/>
                  <a:cs typeface="Courier New" pitchFamily="49" charset="0"/>
                </a:rPr>
                <a:t>int</a:t>
              </a:r>
              <a:r>
                <a:rPr lang="en-IN" dirty="0">
                  <a:latin typeface="Courier New" pitchFamily="49" charset="0"/>
                  <a:cs typeface="Courier New" pitchFamily="49" charset="0"/>
                </a:rPr>
                <a:t> </a:t>
              </a:r>
              <a:r>
                <a:rPr lang="en-IN" dirty="0" err="1">
                  <a:latin typeface="Courier New" pitchFamily="49" charset="0"/>
                  <a:cs typeface="Courier New" pitchFamily="49" charset="0"/>
                </a:rPr>
                <a:t>func</a:t>
              </a:r>
              <a:r>
                <a:rPr lang="en-IN" dirty="0">
                  <a:latin typeface="Courier New" pitchFamily="49" charset="0"/>
                  <a:cs typeface="Courier New" pitchFamily="49" charset="0"/>
                </a:rPr>
                <a:t>(</a:t>
              </a:r>
              <a:r>
                <a:rPr lang="en-IN" dirty="0" err="1">
                  <a:solidFill>
                    <a:srgbClr val="0000FF"/>
                  </a:solidFill>
                  <a:latin typeface="Courier New" pitchFamily="49" charset="0"/>
                  <a:cs typeface="Courier New" pitchFamily="49" charset="0"/>
                </a:rPr>
                <a:t>int</a:t>
              </a:r>
              <a:r>
                <a:rPr lang="en-IN" dirty="0">
                  <a:latin typeface="Courier New" pitchFamily="49" charset="0"/>
                  <a:cs typeface="Courier New" pitchFamily="49" charset="0"/>
                </a:rPr>
                <a:t> &amp;);</a:t>
              </a:r>
            </a:p>
            <a:p>
              <a:r>
                <a:rPr lang="en-IN" dirty="0">
                  <a:solidFill>
                    <a:srgbClr val="0000FF"/>
                  </a:solidFill>
                  <a:latin typeface="Courier New" pitchFamily="49" charset="0"/>
                  <a:cs typeface="Courier New" pitchFamily="49" charset="0"/>
                </a:rPr>
                <a:t>void</a:t>
              </a:r>
              <a:r>
                <a:rPr lang="en-IN" dirty="0">
                  <a:latin typeface="Courier New" pitchFamily="49" charset="0"/>
                  <a:cs typeface="Courier New" pitchFamily="49" charset="0"/>
                </a:rPr>
                <a:t> g()</a:t>
              </a:r>
            </a:p>
            <a:p>
              <a:r>
                <a:rPr lang="en-IN" dirty="0">
                  <a:latin typeface="Courier New" pitchFamily="49" charset="0"/>
                  <a:cs typeface="Courier New" pitchFamily="49" charset="0"/>
                </a:rPr>
                <a:t>{</a:t>
              </a:r>
            </a:p>
            <a:p>
              <a:r>
                <a:rPr lang="en-IN" dirty="0">
                  <a:latin typeface="Courier New" pitchFamily="49" charset="0"/>
                  <a:cs typeface="Courier New" pitchFamily="49" charset="0"/>
                </a:rPr>
                <a:t>    </a:t>
              </a:r>
              <a:r>
                <a:rPr lang="en-IN" dirty="0" err="1">
                  <a:latin typeface="Courier New" pitchFamily="49" charset="0"/>
                  <a:cs typeface="Courier New" pitchFamily="49" charset="0"/>
                </a:rPr>
                <a:t>cout</a:t>
              </a:r>
              <a:r>
                <a:rPr lang="en-IN" dirty="0">
                  <a:latin typeface="Courier New" pitchFamily="49" charset="0"/>
                  <a:cs typeface="Courier New" pitchFamily="49" charset="0"/>
                </a:rPr>
                <a:t> &lt;&lt; </a:t>
              </a:r>
              <a:r>
                <a:rPr lang="en-IN" dirty="0" err="1">
                  <a:latin typeface="Courier New" pitchFamily="49" charset="0"/>
                  <a:cs typeface="Courier New" pitchFamily="49" charset="0"/>
                </a:rPr>
                <a:t>func</a:t>
              </a:r>
              <a:r>
                <a:rPr lang="en-IN" dirty="0">
                  <a:latin typeface="Courier New" pitchFamily="49" charset="0"/>
                  <a:cs typeface="Courier New" pitchFamily="49" charset="0"/>
                </a:rPr>
                <a:t>(20);</a:t>
              </a:r>
            </a:p>
            <a:p>
              <a:r>
                <a:rPr lang="en-IN" dirty="0">
                  <a:latin typeface="Courier New" pitchFamily="49" charset="0"/>
                  <a:cs typeface="Courier New" pitchFamily="49" charset="0"/>
                </a:rPr>
                <a:t>}</a:t>
              </a:r>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59</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34725"/>
            <a:ext cx="9144000" cy="6084611"/>
            <a:chOff x="0" y="34725"/>
            <a:chExt cx="9144000" cy="6084611"/>
          </a:xfrm>
        </p:grpSpPr>
        <p:sp>
          <p:nvSpPr>
            <p:cNvPr id="4" name="TextBox 3"/>
            <p:cNvSpPr txBox="1"/>
            <p:nvPr/>
          </p:nvSpPr>
          <p:spPr>
            <a:xfrm>
              <a:off x="0" y="617352"/>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rtlCol="0">
              <a:spAutoFit/>
            </a:bodyPr>
            <a:lstStyle/>
            <a:p>
              <a:r>
                <a:rPr lang="en-US" b="1" dirty="0"/>
                <a:t>The 3 important language features of C++ 11</a:t>
              </a:r>
              <a:endParaRPr lang="en-IN" b="1" dirty="0"/>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6" name="TextBox 5"/>
            <p:cNvSpPr txBox="1"/>
            <p:nvPr/>
          </p:nvSpPr>
          <p:spPr>
            <a:xfrm>
              <a:off x="251520" y="1041023"/>
              <a:ext cx="8568952" cy="5078313"/>
            </a:xfrm>
            <a:prstGeom prst="rect">
              <a:avLst/>
            </a:prstGeom>
            <a:noFill/>
          </p:spPr>
          <p:txBody>
            <a:bodyPr wrap="square" rtlCol="0">
              <a:spAutoFit/>
            </a:bodyPr>
            <a:lstStyle/>
            <a:p>
              <a:r>
                <a:rPr lang="en-US" sz="2400" b="1" dirty="0"/>
                <a:t>auto</a:t>
              </a:r>
              <a:r>
                <a:rPr lang="en-US" dirty="0"/>
                <a:t> continued…</a:t>
              </a:r>
            </a:p>
            <a:p>
              <a:endParaRPr lang="en-US" sz="1200" dirty="0"/>
            </a:p>
            <a:p>
              <a:pPr algn="just">
                <a:buFontTx/>
                <a:buChar char="-"/>
              </a:pPr>
              <a:r>
                <a:rPr lang="en-US" dirty="0"/>
                <a:t> const and volatile </a:t>
              </a:r>
              <a:r>
                <a:rPr lang="en-US" dirty="0" err="1"/>
                <a:t>specifier’s</a:t>
              </a:r>
              <a:r>
                <a:rPr lang="en-US" dirty="0"/>
                <a:t> are removed when associated with elements either qualified with ‘const’ or ‘volatile’ qualifiers.</a:t>
              </a:r>
            </a:p>
            <a:p>
              <a:endParaRPr lang="en-US" sz="1200" dirty="0"/>
            </a:p>
            <a:p>
              <a:pPr>
                <a:buFontTx/>
                <a:buChar char="-"/>
              </a:pPr>
              <a:r>
                <a:rPr lang="en-US" dirty="0"/>
                <a:t>Arrays and functions are turned into pointers.</a:t>
              </a:r>
            </a:p>
            <a:p>
              <a:endParaRPr lang="en-US" sz="1200" dirty="0"/>
            </a:p>
            <a:p>
              <a:r>
                <a:rPr lang="en-US" sz="1400" dirty="0">
                  <a:solidFill>
                    <a:srgbClr val="0000FF"/>
                  </a:solidFill>
                  <a:latin typeface="Courier New" pitchFamily="49" charset="0"/>
                  <a:cs typeface="Courier New" pitchFamily="49" charset="0"/>
                </a:rPr>
                <a:t>const</a:t>
              </a:r>
              <a:r>
                <a:rPr lang="en-US" sz="1400" dirty="0">
                  <a:latin typeface="Courier New" pitchFamily="49" charset="0"/>
                  <a:cs typeface="Courier New" pitchFamily="49" charset="0"/>
                </a:rPr>
                <a:t> vector&lt;</a:t>
              </a:r>
              <a:r>
                <a:rPr lang="en-US" sz="1400" dirty="0" err="1">
                  <a:solidFill>
                    <a:srgbClr val="0000FF"/>
                  </a:solidFill>
                  <a:latin typeface="Courier New" pitchFamily="49" charset="0"/>
                  <a:cs typeface="Courier New" pitchFamily="49" charset="0"/>
                </a:rPr>
                <a:t>int</a:t>
              </a:r>
              <a:r>
                <a:rPr lang="en-US" sz="1400" dirty="0">
                  <a:latin typeface="Courier New" pitchFamily="49" charset="0"/>
                  <a:cs typeface="Courier New" pitchFamily="49" charset="0"/>
                </a:rPr>
                <a:t>&gt; values;</a:t>
              </a:r>
            </a:p>
            <a:p>
              <a:r>
                <a:rPr lang="en-US" sz="1400" dirty="0">
                  <a:solidFill>
                    <a:srgbClr val="0000FF"/>
                  </a:solidFill>
                  <a:latin typeface="Courier New" pitchFamily="49" charset="0"/>
                  <a:cs typeface="Courier New" pitchFamily="49" charset="0"/>
                </a:rPr>
                <a:t>auto </a:t>
              </a:r>
              <a:r>
                <a:rPr lang="en-US" sz="1400" dirty="0">
                  <a:latin typeface="Courier New" pitchFamily="49" charset="0"/>
                  <a:cs typeface="Courier New" pitchFamily="49" charset="0"/>
                </a:rPr>
                <a:t>a=values;                 </a:t>
              </a:r>
              <a:r>
                <a:rPr lang="en-US" sz="1400" dirty="0">
                  <a:solidFill>
                    <a:srgbClr val="00B050"/>
                  </a:solidFill>
                  <a:latin typeface="Courier New" pitchFamily="49" charset="0"/>
                  <a:cs typeface="Courier New" pitchFamily="49" charset="0"/>
                </a:rPr>
                <a:t>//type of ‘a’ is vector&lt;</a:t>
              </a:r>
              <a:r>
                <a:rPr lang="en-US" sz="1400" dirty="0" err="1">
                  <a:solidFill>
                    <a:srgbClr val="00B050"/>
                  </a:solidFill>
                  <a:latin typeface="Courier New" pitchFamily="49" charset="0"/>
                  <a:cs typeface="Courier New" pitchFamily="49" charset="0"/>
                </a:rPr>
                <a:t>int</a:t>
              </a:r>
              <a:r>
                <a:rPr lang="en-US" sz="1400" dirty="0">
                  <a:solidFill>
                    <a:srgbClr val="00B050"/>
                  </a:solidFill>
                  <a:latin typeface="Courier New" pitchFamily="49" charset="0"/>
                  <a:cs typeface="Courier New" pitchFamily="49" charset="0"/>
                </a:rPr>
                <a:t>&gt;</a:t>
              </a:r>
            </a:p>
            <a:p>
              <a:r>
                <a:rPr lang="en-US" sz="1400" dirty="0">
                  <a:solidFill>
                    <a:srgbClr val="0000FF"/>
                  </a:solidFill>
                  <a:latin typeface="Courier New" pitchFamily="49" charset="0"/>
                  <a:cs typeface="Courier New" pitchFamily="49" charset="0"/>
                </a:rPr>
                <a:t>auto</a:t>
              </a:r>
              <a:r>
                <a:rPr lang="en-US" sz="1400" dirty="0">
                  <a:latin typeface="Courier New" pitchFamily="49" charset="0"/>
                  <a:cs typeface="Courier New" pitchFamily="49" charset="0"/>
                </a:rPr>
                <a:t> &amp;b = values;	              </a:t>
              </a:r>
              <a:r>
                <a:rPr lang="en-US" sz="1400" dirty="0">
                  <a:solidFill>
                    <a:srgbClr val="00B050"/>
                  </a:solidFill>
                  <a:latin typeface="Courier New" pitchFamily="49" charset="0"/>
                  <a:cs typeface="Courier New" pitchFamily="49" charset="0"/>
                </a:rPr>
                <a:t>//type of ‘b’ is const vector&lt;</a:t>
              </a:r>
              <a:r>
                <a:rPr lang="en-US" sz="1400" dirty="0" err="1">
                  <a:solidFill>
                    <a:srgbClr val="00B050"/>
                  </a:solidFill>
                  <a:latin typeface="Courier New" pitchFamily="49" charset="0"/>
                  <a:cs typeface="Courier New" pitchFamily="49" charset="0"/>
                </a:rPr>
                <a:t>int</a:t>
              </a:r>
              <a:r>
                <a:rPr lang="en-US" sz="1400" dirty="0">
                  <a:solidFill>
                    <a:srgbClr val="00B050"/>
                  </a:solidFill>
                  <a:latin typeface="Courier New" pitchFamily="49" charset="0"/>
                  <a:cs typeface="Courier New" pitchFamily="49" charset="0"/>
                </a:rPr>
                <a:t>&gt;&amp;</a:t>
              </a:r>
            </a:p>
            <a:p>
              <a:endParaRPr lang="en-US" sz="1400" dirty="0">
                <a:latin typeface="Courier New" pitchFamily="49" charset="0"/>
                <a:cs typeface="Courier New" pitchFamily="49" charset="0"/>
              </a:endParaRPr>
            </a:p>
            <a:p>
              <a:r>
                <a:rPr lang="en-US" sz="1400" dirty="0">
                  <a:solidFill>
                    <a:srgbClr val="0000FF"/>
                  </a:solidFill>
                  <a:latin typeface="Courier New" pitchFamily="49" charset="0"/>
                  <a:cs typeface="Courier New" pitchFamily="49" charset="0"/>
                </a:rPr>
                <a:t>volatile long </a:t>
              </a:r>
              <a:r>
                <a:rPr lang="en-US" sz="1400" dirty="0">
                  <a:latin typeface="Courier New" pitchFamily="49" charset="0"/>
                  <a:cs typeface="Courier New" pitchFamily="49" charset="0"/>
                </a:rPr>
                <a:t>clock =0;</a:t>
              </a:r>
            </a:p>
            <a:p>
              <a:r>
                <a:rPr lang="en-US" sz="1400" dirty="0">
                  <a:solidFill>
                    <a:srgbClr val="0000FF"/>
                  </a:solidFill>
                  <a:latin typeface="Courier New" pitchFamily="49" charset="0"/>
                  <a:cs typeface="Courier New" pitchFamily="49" charset="0"/>
                </a:rPr>
                <a:t>auto</a:t>
              </a:r>
              <a:r>
                <a:rPr lang="en-US" sz="1400" dirty="0">
                  <a:latin typeface="Courier New" pitchFamily="49" charset="0"/>
                  <a:cs typeface="Courier New" pitchFamily="49" charset="0"/>
                </a:rPr>
                <a:t> c=clock;                  </a:t>
              </a:r>
              <a:r>
                <a:rPr lang="en-US" sz="1400" dirty="0">
                  <a:solidFill>
                    <a:srgbClr val="00B050"/>
                  </a:solidFill>
                  <a:latin typeface="Courier New" pitchFamily="49" charset="0"/>
                  <a:cs typeface="Courier New" pitchFamily="49" charset="0"/>
                </a:rPr>
                <a:t>// ‘c’ is not volatile</a:t>
              </a:r>
            </a:p>
            <a:p>
              <a:endParaRPr lang="en-US" sz="1400" dirty="0">
                <a:latin typeface="Courier New" pitchFamily="49" charset="0"/>
                <a:cs typeface="Courier New" pitchFamily="49" charset="0"/>
              </a:endParaRPr>
            </a:p>
            <a:p>
              <a:r>
                <a:rPr lang="en-US" sz="1400" dirty="0">
                  <a:latin typeface="Courier New" pitchFamily="49" charset="0"/>
                  <a:cs typeface="Courier New" pitchFamily="49" charset="0"/>
                </a:rPr>
                <a:t>Employee </a:t>
              </a:r>
              <a:r>
                <a:rPr lang="en-US" sz="1400" dirty="0" err="1">
                  <a:latin typeface="Courier New" pitchFamily="49" charset="0"/>
                  <a:cs typeface="Courier New" pitchFamily="49" charset="0"/>
                </a:rPr>
                <a:t>emp</a:t>
              </a:r>
              <a:r>
                <a:rPr lang="en-US" sz="1400" dirty="0">
                  <a:latin typeface="Courier New" pitchFamily="49" charset="0"/>
                  <a:cs typeface="Courier New" pitchFamily="49" charset="0"/>
                </a:rPr>
                <a:t>[10];</a:t>
              </a:r>
            </a:p>
            <a:p>
              <a:r>
                <a:rPr lang="en-US" sz="1400" dirty="0">
                  <a:solidFill>
                    <a:srgbClr val="0000FF"/>
                  </a:solidFill>
                  <a:latin typeface="Courier New" pitchFamily="49" charset="0"/>
                  <a:cs typeface="Courier New" pitchFamily="49" charset="0"/>
                </a:rPr>
                <a:t>auto</a:t>
              </a:r>
              <a:r>
                <a:rPr lang="en-US" sz="1400" dirty="0">
                  <a:latin typeface="Courier New" pitchFamily="49" charset="0"/>
                  <a:cs typeface="Courier New" pitchFamily="49" charset="0"/>
                </a:rPr>
                <a:t> e = </a:t>
              </a:r>
              <a:r>
                <a:rPr lang="en-US" sz="1400" dirty="0" err="1">
                  <a:latin typeface="Courier New" pitchFamily="49" charset="0"/>
                  <a:cs typeface="Courier New" pitchFamily="49" charset="0"/>
                </a:rPr>
                <a:t>emp</a:t>
              </a:r>
              <a:r>
                <a:rPr lang="en-US" sz="1400" dirty="0">
                  <a:latin typeface="Courier New" pitchFamily="49" charset="0"/>
                  <a:cs typeface="Courier New" pitchFamily="49" charset="0"/>
                </a:rPr>
                <a:t>;        </a:t>
              </a:r>
              <a:r>
                <a:rPr lang="en-US" sz="1400" dirty="0">
                  <a:solidFill>
                    <a:srgbClr val="00B050"/>
                  </a:solidFill>
                  <a:latin typeface="Courier New" pitchFamily="49" charset="0"/>
                  <a:cs typeface="Courier New" pitchFamily="49" charset="0"/>
                </a:rPr>
                <a:t>// type of ‘e’ is Employee*</a:t>
              </a:r>
            </a:p>
            <a:p>
              <a:r>
                <a:rPr lang="en-US" sz="1400" dirty="0">
                  <a:solidFill>
                    <a:srgbClr val="0000FF"/>
                  </a:solidFill>
                  <a:latin typeface="Courier New" pitchFamily="49" charset="0"/>
                  <a:cs typeface="Courier New" pitchFamily="49" charset="0"/>
                </a:rPr>
                <a:t>auto</a:t>
              </a:r>
              <a:r>
                <a:rPr lang="en-US" sz="1400" dirty="0">
                  <a:latin typeface="Courier New" pitchFamily="49" charset="0"/>
                  <a:cs typeface="Courier New" pitchFamily="49" charset="0"/>
                </a:rPr>
                <a:t> &amp;f = </a:t>
              </a:r>
              <a:r>
                <a:rPr lang="en-US" sz="1400" dirty="0" err="1">
                  <a:latin typeface="Courier New" pitchFamily="49" charset="0"/>
                  <a:cs typeface="Courier New" pitchFamily="49" charset="0"/>
                </a:rPr>
                <a:t>emp</a:t>
              </a:r>
              <a:r>
                <a:rPr lang="en-US" sz="1400" dirty="0">
                  <a:latin typeface="Courier New" pitchFamily="49" charset="0"/>
                  <a:cs typeface="Courier New" pitchFamily="49" charset="0"/>
                </a:rPr>
                <a:t>;       </a:t>
              </a:r>
              <a:r>
                <a:rPr lang="en-US" sz="1400" dirty="0">
                  <a:solidFill>
                    <a:srgbClr val="00B050"/>
                  </a:solidFill>
                  <a:latin typeface="Courier New" pitchFamily="49" charset="0"/>
                  <a:cs typeface="Courier New" pitchFamily="49" charset="0"/>
                </a:rPr>
                <a:t>//type of ‘f’ is Employee(&amp;)[10] – an array of reference</a:t>
              </a:r>
            </a:p>
            <a:p>
              <a:endParaRPr lang="en-US" sz="1400" dirty="0">
                <a:latin typeface="Courier New" pitchFamily="49" charset="0"/>
                <a:cs typeface="Courier New" pitchFamily="49" charset="0"/>
              </a:endParaRPr>
            </a:p>
            <a:p>
              <a:r>
                <a:rPr lang="en-US" sz="1400" dirty="0" err="1">
                  <a:solidFill>
                    <a:srgbClr val="0000FF"/>
                  </a:solidFill>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func</a:t>
              </a:r>
              <a:r>
                <a:rPr lang="en-US" sz="1400" dirty="0">
                  <a:latin typeface="Courier New" pitchFamily="49" charset="0"/>
                  <a:cs typeface="Courier New" pitchFamily="49" charset="0"/>
                </a:rPr>
                <a:t>(</a:t>
              </a:r>
              <a:r>
                <a:rPr lang="en-US" sz="1400" dirty="0">
                  <a:solidFill>
                    <a:srgbClr val="0000FF"/>
                  </a:solidFill>
                  <a:latin typeface="Courier New" pitchFamily="49" charset="0"/>
                  <a:cs typeface="Courier New" pitchFamily="49" charset="0"/>
                </a:rPr>
                <a:t>double</a:t>
              </a:r>
              <a:r>
                <a:rPr lang="en-US" sz="1400" dirty="0">
                  <a:latin typeface="Courier New" pitchFamily="49" charset="0"/>
                  <a:cs typeface="Courier New" pitchFamily="49" charset="0"/>
                </a:rPr>
                <a:t> x) { </a:t>
              </a:r>
              <a:r>
                <a:rPr lang="en-US" sz="1400" dirty="0">
                  <a:solidFill>
                    <a:srgbClr val="0000FF"/>
                  </a:solidFill>
                  <a:latin typeface="Courier New" pitchFamily="49" charset="0"/>
                  <a:cs typeface="Courier New" pitchFamily="49" charset="0"/>
                </a:rPr>
                <a:t>return</a:t>
              </a:r>
              <a:r>
                <a:rPr lang="en-US" sz="1400" dirty="0">
                  <a:latin typeface="Courier New" pitchFamily="49" charset="0"/>
                  <a:cs typeface="Courier New" pitchFamily="49" charset="0"/>
                </a:rPr>
                <a:t> 100; }</a:t>
              </a:r>
            </a:p>
            <a:p>
              <a:endParaRPr lang="en-US" sz="1400" dirty="0">
                <a:latin typeface="Courier New" pitchFamily="49" charset="0"/>
                <a:cs typeface="Courier New" pitchFamily="49" charset="0"/>
              </a:endParaRPr>
            </a:p>
            <a:p>
              <a:r>
                <a:rPr lang="en-US" sz="1400" dirty="0">
                  <a:solidFill>
                    <a:srgbClr val="0000FF"/>
                  </a:solidFill>
                  <a:latin typeface="Courier New" pitchFamily="49" charset="0"/>
                  <a:cs typeface="Courier New" pitchFamily="49" charset="0"/>
                </a:rPr>
                <a:t>auto</a:t>
              </a:r>
              <a:r>
                <a:rPr lang="en-US" sz="1400" dirty="0">
                  <a:latin typeface="Courier New" pitchFamily="49" charset="0"/>
                  <a:cs typeface="Courier New" pitchFamily="49" charset="0"/>
                </a:rPr>
                <a:t> g = </a:t>
              </a:r>
              <a:r>
                <a:rPr lang="en-US" sz="1400" dirty="0" err="1">
                  <a:latin typeface="Courier New" pitchFamily="49" charset="0"/>
                  <a:cs typeface="Courier New" pitchFamily="49" charset="0"/>
                </a:rPr>
                <a:t>func</a:t>
              </a:r>
              <a:r>
                <a:rPr lang="en-US" sz="1400" dirty="0">
                  <a:latin typeface="Courier New" pitchFamily="49" charset="0"/>
                  <a:cs typeface="Courier New" pitchFamily="49" charset="0"/>
                </a:rPr>
                <a:t>;                  </a:t>
              </a:r>
              <a:r>
                <a:rPr lang="en-US" sz="1400" dirty="0">
                  <a:solidFill>
                    <a:srgbClr val="00B050"/>
                  </a:solidFill>
                  <a:latin typeface="Courier New" pitchFamily="49" charset="0"/>
                  <a:cs typeface="Courier New" pitchFamily="49" charset="0"/>
                </a:rPr>
                <a:t>// type of ‘g’ is   </a:t>
              </a:r>
              <a:r>
                <a:rPr lang="en-US" sz="1400" dirty="0" err="1">
                  <a:solidFill>
                    <a:srgbClr val="00B050"/>
                  </a:solidFill>
                  <a:latin typeface="Courier New" pitchFamily="49" charset="0"/>
                  <a:cs typeface="Courier New" pitchFamily="49" charset="0"/>
                </a:rPr>
                <a:t>int</a:t>
              </a:r>
              <a:r>
                <a:rPr lang="en-US" sz="1400" dirty="0">
                  <a:solidFill>
                    <a:srgbClr val="00B050"/>
                  </a:solidFill>
                  <a:latin typeface="Courier New" pitchFamily="49" charset="0"/>
                  <a:cs typeface="Courier New" pitchFamily="49" charset="0"/>
                </a:rPr>
                <a:t>(* )(double)</a:t>
              </a:r>
            </a:p>
            <a:p>
              <a:r>
                <a:rPr lang="en-US" sz="1400" dirty="0">
                  <a:solidFill>
                    <a:srgbClr val="0000FF"/>
                  </a:solidFill>
                  <a:latin typeface="Courier New" pitchFamily="49" charset="0"/>
                  <a:cs typeface="Courier New" pitchFamily="49" charset="0"/>
                </a:rPr>
                <a:t>auto</a:t>
              </a:r>
              <a:r>
                <a:rPr lang="en-US" sz="1400" dirty="0">
                  <a:latin typeface="Courier New" pitchFamily="49" charset="0"/>
                  <a:cs typeface="Courier New" pitchFamily="49" charset="0"/>
                </a:rPr>
                <a:t> &amp;h = </a:t>
              </a:r>
              <a:r>
                <a:rPr lang="en-US" sz="1400" dirty="0" err="1">
                  <a:latin typeface="Courier New" pitchFamily="49" charset="0"/>
                  <a:cs typeface="Courier New" pitchFamily="49" charset="0"/>
                </a:rPr>
                <a:t>func</a:t>
              </a:r>
              <a:r>
                <a:rPr lang="en-US" sz="1400" dirty="0">
                  <a:latin typeface="Courier New" pitchFamily="49" charset="0"/>
                  <a:cs typeface="Courier New" pitchFamily="49" charset="0"/>
                </a:rPr>
                <a:t>;                 </a:t>
              </a:r>
              <a:r>
                <a:rPr lang="en-US" sz="1400" dirty="0">
                  <a:solidFill>
                    <a:srgbClr val="00B050"/>
                  </a:solidFill>
                  <a:latin typeface="Courier New" pitchFamily="49" charset="0"/>
                  <a:cs typeface="Courier New" pitchFamily="49" charset="0"/>
                </a:rPr>
                <a:t>// type of ‘h’ is </a:t>
              </a:r>
              <a:r>
                <a:rPr lang="en-US" sz="1400" dirty="0" err="1">
                  <a:solidFill>
                    <a:srgbClr val="00B050"/>
                  </a:solidFill>
                  <a:latin typeface="Courier New" pitchFamily="49" charset="0"/>
                  <a:cs typeface="Courier New" pitchFamily="49" charset="0"/>
                </a:rPr>
                <a:t>int</a:t>
              </a:r>
              <a:r>
                <a:rPr lang="en-US" sz="1400" dirty="0">
                  <a:solidFill>
                    <a:srgbClr val="00B050"/>
                  </a:solidFill>
                  <a:latin typeface="Courier New" pitchFamily="49" charset="0"/>
                  <a:cs typeface="Courier New" pitchFamily="49" charset="0"/>
                </a:rPr>
                <a:t>(&amp; ) (double)</a:t>
              </a:r>
              <a:endParaRPr lang="en-IN" sz="1400" dirty="0">
                <a:solidFill>
                  <a:srgbClr val="00B050"/>
                </a:solidFill>
                <a:latin typeface="Courier New" pitchFamily="49" charset="0"/>
                <a:cs typeface="Courier New" pitchFamily="49" charset="0"/>
              </a:endParaRPr>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6</a:t>
            </a:fld>
            <a:endParaRPr lang="en-I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34725"/>
            <a:ext cx="9144000" cy="5707248"/>
            <a:chOff x="0" y="34725"/>
            <a:chExt cx="9144000" cy="5707248"/>
          </a:xfrm>
        </p:grpSpPr>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6"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cs typeface="Arial" pitchFamily="34" charset="0"/>
                </a:rPr>
                <a:t>Narrowing</a:t>
              </a:r>
              <a:r>
                <a:rPr kumimoji="0" lang="en-US" b="1" i="0" u="none" strike="noStrike" cap="none" normalizeH="0" dirty="0">
                  <a:ln>
                    <a:noFill/>
                  </a:ln>
                  <a:solidFill>
                    <a:schemeClr val="tx1"/>
                  </a:solidFill>
                  <a:effectLst/>
                  <a:cs typeface="Arial" pitchFamily="34" charset="0"/>
                </a:rPr>
                <a:t> Conversions:-</a:t>
              </a:r>
              <a:endParaRPr kumimoji="0" lang="en-US" b="1" i="0" u="none" strike="noStrike" cap="none" normalizeH="0" baseline="0" dirty="0">
                <a:ln>
                  <a:noFill/>
                </a:ln>
                <a:solidFill>
                  <a:schemeClr val="tx1"/>
                </a:solidFill>
                <a:effectLst/>
                <a:cs typeface="Arial" pitchFamily="34" charset="0"/>
              </a:endParaRPr>
            </a:p>
          </p:txBody>
        </p:sp>
        <p:sp>
          <p:nvSpPr>
            <p:cNvPr id="7" name="Rectangle 6"/>
            <p:cNvSpPr/>
            <p:nvPr/>
          </p:nvSpPr>
          <p:spPr>
            <a:xfrm>
              <a:off x="251520" y="1340768"/>
              <a:ext cx="8640960" cy="4401205"/>
            </a:xfrm>
            <a:prstGeom prst="rect">
              <a:avLst/>
            </a:prstGeom>
          </p:spPr>
          <p:txBody>
            <a:bodyPr wrap="square">
              <a:spAutoFit/>
            </a:bodyPr>
            <a:lstStyle/>
            <a:p>
              <a:r>
                <a:rPr lang="en-IN" sz="1400" dirty="0">
                  <a:latin typeface="Courier New" pitchFamily="49" charset="0"/>
                  <a:cs typeface="Courier New" pitchFamily="49" charset="0"/>
                </a:rPr>
                <a:t>vector&lt;</a:t>
              </a:r>
              <a:r>
                <a:rPr lang="en-IN" sz="1400" dirty="0" err="1">
                  <a:solidFill>
                    <a:srgbClr val="0000FF"/>
                  </a:solidFill>
                  <a:latin typeface="Courier New" pitchFamily="49" charset="0"/>
                  <a:cs typeface="Courier New" pitchFamily="49" charset="0"/>
                </a:rPr>
                <a:t>int</a:t>
              </a:r>
              <a:r>
                <a:rPr lang="en-IN" sz="1400" dirty="0">
                  <a:latin typeface="Courier New" pitchFamily="49" charset="0"/>
                  <a:cs typeface="Courier New" pitchFamily="49" charset="0"/>
                </a:rPr>
                <a:t>&gt; v1(10);   </a:t>
              </a:r>
              <a:r>
                <a:rPr lang="en-IN" sz="1400" dirty="0">
                  <a:solidFill>
                    <a:srgbClr val="00B050"/>
                  </a:solidFill>
                  <a:latin typeface="Courier New" pitchFamily="49" charset="0"/>
                  <a:cs typeface="Courier New" pitchFamily="49" charset="0"/>
                </a:rPr>
                <a:t>//this syntax create 10 vector objects</a:t>
              </a:r>
            </a:p>
            <a:p>
              <a:endParaRPr lang="en-IN" sz="1400" dirty="0">
                <a:latin typeface="Courier New" pitchFamily="49" charset="0"/>
                <a:cs typeface="Courier New" pitchFamily="49" charset="0"/>
              </a:endParaRPr>
            </a:p>
            <a:p>
              <a:r>
                <a:rPr lang="en-IN" sz="1400" dirty="0">
                  <a:latin typeface="Courier New" pitchFamily="49" charset="0"/>
                  <a:cs typeface="Courier New" pitchFamily="49" charset="0"/>
                </a:rPr>
                <a:t>vector&lt;</a:t>
              </a:r>
              <a:r>
                <a:rPr lang="en-IN" sz="1400" dirty="0" err="1">
                  <a:solidFill>
                    <a:srgbClr val="0000FF"/>
                  </a:solidFill>
                  <a:latin typeface="Courier New" pitchFamily="49" charset="0"/>
                  <a:cs typeface="Courier New" pitchFamily="49" charset="0"/>
                </a:rPr>
                <a:t>int</a:t>
              </a:r>
              <a:r>
                <a:rPr lang="en-IN" sz="1400" dirty="0">
                  <a:latin typeface="Courier New" pitchFamily="49" charset="0"/>
                  <a:cs typeface="Courier New" pitchFamily="49" charset="0"/>
                </a:rPr>
                <a:t>&gt; v2{ 10 };  </a:t>
              </a:r>
              <a:r>
                <a:rPr lang="en-IN" sz="1400" dirty="0">
                  <a:solidFill>
                    <a:srgbClr val="00B050"/>
                  </a:solidFill>
                  <a:latin typeface="Courier New" pitchFamily="49" charset="0"/>
                  <a:cs typeface="Courier New" pitchFamily="49" charset="0"/>
                </a:rPr>
                <a:t>//this syntax creates a single vector object &amp; holds       </a:t>
              </a:r>
            </a:p>
            <a:p>
              <a:r>
                <a:rPr lang="en-IN" sz="1400" dirty="0">
                  <a:solidFill>
                    <a:srgbClr val="00B050"/>
                  </a:solidFill>
                  <a:latin typeface="Courier New" pitchFamily="49" charset="0"/>
                  <a:cs typeface="Courier New" pitchFamily="49" charset="0"/>
                </a:rPr>
                <a:t>                       //value 10</a:t>
              </a:r>
            </a:p>
            <a:p>
              <a:endParaRPr lang="en-US" sz="1400" dirty="0">
                <a:latin typeface="Courier New" pitchFamily="49" charset="0"/>
                <a:cs typeface="Courier New" pitchFamily="49" charset="0"/>
              </a:endParaRPr>
            </a:p>
            <a:p>
              <a:r>
                <a:rPr lang="en-IN" sz="1400" dirty="0">
                  <a:solidFill>
                    <a:srgbClr val="00B050"/>
                  </a:solidFill>
                  <a:latin typeface="Courier New" pitchFamily="49" charset="0"/>
                  <a:cs typeface="Courier New" pitchFamily="49" charset="0"/>
                </a:rPr>
                <a:t>//for a move only type we cannot use { }  syntax</a:t>
              </a:r>
            </a:p>
            <a:p>
              <a:r>
                <a:rPr lang="fr-FR" sz="1400" dirty="0" err="1">
                  <a:latin typeface="Courier New" pitchFamily="49" charset="0"/>
                  <a:cs typeface="Courier New" pitchFamily="49" charset="0"/>
                </a:rPr>
                <a:t>vector</a:t>
              </a:r>
              <a:r>
                <a:rPr lang="fr-FR" sz="1400" dirty="0">
                  <a:latin typeface="Courier New" pitchFamily="49" charset="0"/>
                  <a:cs typeface="Courier New" pitchFamily="49" charset="0"/>
                </a:rPr>
                <a:t>&lt;</a:t>
              </a:r>
              <a:r>
                <a:rPr lang="fr-FR" sz="1400" dirty="0" err="1">
                  <a:solidFill>
                    <a:srgbClr val="0000FF"/>
                  </a:solidFill>
                  <a:latin typeface="Courier New" pitchFamily="49" charset="0"/>
                  <a:cs typeface="Courier New" pitchFamily="49" charset="0"/>
                </a:rPr>
                <a:t>unique_ptr</a:t>
              </a:r>
              <a:r>
                <a:rPr lang="fr-FR" sz="1400" dirty="0">
                  <a:latin typeface="Courier New" pitchFamily="49" charset="0"/>
                  <a:cs typeface="Courier New" pitchFamily="49" charset="0"/>
                </a:rPr>
                <a:t>&lt;</a:t>
              </a:r>
              <a:r>
                <a:rPr lang="fr-FR" sz="1400" dirty="0" err="1">
                  <a:solidFill>
                    <a:srgbClr val="0000FF"/>
                  </a:solidFill>
                  <a:latin typeface="Courier New" pitchFamily="49" charset="0"/>
                  <a:cs typeface="Courier New" pitchFamily="49" charset="0"/>
                </a:rPr>
                <a:t>int</a:t>
              </a:r>
              <a:r>
                <a:rPr lang="fr-FR" sz="1400" dirty="0">
                  <a:latin typeface="Courier New" pitchFamily="49" charset="0"/>
                  <a:cs typeface="Courier New" pitchFamily="49" charset="0"/>
                </a:rPr>
                <a:t>&gt;&gt; </a:t>
              </a:r>
              <a:r>
                <a:rPr lang="fr-FR" sz="1400" dirty="0" err="1">
                  <a:latin typeface="Courier New" pitchFamily="49" charset="0"/>
                  <a:cs typeface="Courier New" pitchFamily="49" charset="0"/>
                </a:rPr>
                <a:t>ptr</a:t>
              </a:r>
              <a:r>
                <a:rPr lang="fr-FR" sz="1400" dirty="0">
                  <a:latin typeface="Courier New" pitchFamily="49" charset="0"/>
                  <a:cs typeface="Courier New" pitchFamily="49" charset="0"/>
                </a:rPr>
                <a:t>{ </a:t>
              </a:r>
              <a:r>
                <a:rPr lang="fr-FR" sz="1400" dirty="0" err="1">
                  <a:solidFill>
                    <a:srgbClr val="0000FF"/>
                  </a:solidFill>
                  <a:latin typeface="Courier New" pitchFamily="49" charset="0"/>
                  <a:cs typeface="Courier New" pitchFamily="49" charset="0"/>
                </a:rPr>
                <a:t>unique_ptr</a:t>
              </a:r>
              <a:r>
                <a:rPr lang="fr-FR" sz="1400" dirty="0">
                  <a:latin typeface="Courier New" pitchFamily="49" charset="0"/>
                  <a:cs typeface="Courier New" pitchFamily="49" charset="0"/>
                </a:rPr>
                <a:t>&lt;</a:t>
              </a:r>
              <a:r>
                <a:rPr lang="fr-FR" sz="1400" dirty="0" err="1">
                  <a:solidFill>
                    <a:srgbClr val="0000FF"/>
                  </a:solidFill>
                  <a:latin typeface="Courier New" pitchFamily="49" charset="0"/>
                  <a:cs typeface="Courier New" pitchFamily="49" charset="0"/>
                </a:rPr>
                <a:t>int</a:t>
              </a:r>
              <a:r>
                <a:rPr lang="fr-FR" sz="1400" dirty="0">
                  <a:latin typeface="Courier New" pitchFamily="49" charset="0"/>
                  <a:cs typeface="Courier New" pitchFamily="49" charset="0"/>
                </a:rPr>
                <a:t>&gt;(</a:t>
              </a:r>
              <a:r>
                <a:rPr lang="fr-FR" sz="1400" dirty="0">
                  <a:solidFill>
                    <a:srgbClr val="0000FF"/>
                  </a:solidFill>
                  <a:latin typeface="Courier New" pitchFamily="49" charset="0"/>
                  <a:cs typeface="Courier New" pitchFamily="49" charset="0"/>
                </a:rPr>
                <a:t>new </a:t>
              </a:r>
              <a:r>
                <a:rPr lang="fr-FR" sz="1400" dirty="0" err="1">
                  <a:solidFill>
                    <a:srgbClr val="0000FF"/>
                  </a:solidFill>
                  <a:latin typeface="Courier New" pitchFamily="49" charset="0"/>
                  <a:cs typeface="Courier New" pitchFamily="49" charset="0"/>
                </a:rPr>
                <a:t>int</a:t>
              </a:r>
              <a:r>
                <a:rPr lang="fr-FR" sz="1400" dirty="0">
                  <a:latin typeface="Courier New" pitchFamily="49" charset="0"/>
                  <a:cs typeface="Courier New" pitchFamily="49" charset="0"/>
                </a:rPr>
                <a:t>(1)) };   </a:t>
              </a:r>
              <a:r>
                <a:rPr lang="fr-FR" sz="1400" dirty="0">
                  <a:solidFill>
                    <a:srgbClr val="00B050"/>
                  </a:solidFill>
                  <a:latin typeface="Courier New" pitchFamily="49" charset="0"/>
                  <a:cs typeface="Courier New" pitchFamily="49" charset="0"/>
                </a:rPr>
                <a:t>//ERROR</a:t>
              </a:r>
            </a:p>
            <a:p>
              <a:endParaRPr lang="en-IN" sz="1400" dirty="0">
                <a:latin typeface="Courier New" pitchFamily="49" charset="0"/>
                <a:cs typeface="Courier New" pitchFamily="49" charset="0"/>
              </a:endParaRPr>
            </a:p>
            <a:p>
              <a:r>
                <a:rPr lang="en-IN" sz="1400" dirty="0">
                  <a:latin typeface="Courier New" pitchFamily="49" charset="0"/>
                  <a:cs typeface="Courier New" pitchFamily="49" charset="0"/>
                </a:rPr>
                <a:t>vector&lt;</a:t>
              </a:r>
              <a:r>
                <a:rPr lang="en-IN" sz="1400" dirty="0" err="1">
                  <a:solidFill>
                    <a:srgbClr val="0000FF"/>
                  </a:solidFill>
                  <a:latin typeface="Courier New" pitchFamily="49" charset="0"/>
                  <a:cs typeface="Courier New" pitchFamily="49" charset="0"/>
                </a:rPr>
                <a:t>unique_ptr</a:t>
              </a:r>
              <a:r>
                <a:rPr lang="en-IN" sz="1400" dirty="0">
                  <a:solidFill>
                    <a:srgbClr val="0000FF"/>
                  </a:solidFill>
                  <a:latin typeface="Courier New" pitchFamily="49" charset="0"/>
                  <a:cs typeface="Courier New" pitchFamily="49" charset="0"/>
                </a:rPr>
                <a:t>&lt;</a:t>
              </a:r>
              <a:r>
                <a:rPr lang="en-IN" sz="1400" dirty="0" err="1">
                  <a:solidFill>
                    <a:srgbClr val="0000FF"/>
                  </a:solidFill>
                  <a:latin typeface="Courier New" pitchFamily="49" charset="0"/>
                  <a:cs typeface="Courier New" pitchFamily="49" charset="0"/>
                </a:rPr>
                <a:t>int</a:t>
              </a:r>
              <a:r>
                <a:rPr lang="en-IN" sz="1400" dirty="0">
                  <a:latin typeface="Courier New" pitchFamily="49" charset="0"/>
                  <a:cs typeface="Courier New" pitchFamily="49" charset="0"/>
                </a:rPr>
                <a:t>&gt;&gt; </a:t>
              </a:r>
              <a:r>
                <a:rPr lang="en-IN" sz="1400" dirty="0" err="1">
                  <a:latin typeface="Courier New" pitchFamily="49" charset="0"/>
                  <a:cs typeface="Courier New" pitchFamily="49" charset="0"/>
                </a:rPr>
                <a:t>ptr</a:t>
              </a:r>
              <a:r>
                <a:rPr lang="en-IN" sz="1400" dirty="0">
                  <a:latin typeface="Courier New" pitchFamily="49" charset="0"/>
                  <a:cs typeface="Courier New" pitchFamily="49" charset="0"/>
                </a:rPr>
                <a:t>;</a:t>
              </a:r>
            </a:p>
            <a:p>
              <a:r>
                <a:rPr lang="en-IN" sz="1400" dirty="0" err="1">
                  <a:latin typeface="Courier New" pitchFamily="49" charset="0"/>
                  <a:cs typeface="Courier New" pitchFamily="49" charset="0"/>
                </a:rPr>
                <a:t>ptr.push_back</a:t>
              </a:r>
              <a:r>
                <a:rPr lang="en-IN" sz="1400" dirty="0">
                  <a:latin typeface="Courier New" pitchFamily="49" charset="0"/>
                  <a:cs typeface="Courier New" pitchFamily="49" charset="0"/>
                </a:rPr>
                <a:t>(</a:t>
              </a:r>
              <a:r>
                <a:rPr lang="en-IN" sz="1400" dirty="0" err="1">
                  <a:solidFill>
                    <a:srgbClr val="0000FF"/>
                  </a:solidFill>
                  <a:latin typeface="Courier New" pitchFamily="49" charset="0"/>
                  <a:cs typeface="Courier New" pitchFamily="49" charset="0"/>
                </a:rPr>
                <a:t>unique_ptr</a:t>
              </a:r>
              <a:r>
                <a:rPr lang="en-IN" sz="1400" dirty="0">
                  <a:solidFill>
                    <a:srgbClr val="0000FF"/>
                  </a:solidFill>
                  <a:latin typeface="Courier New" pitchFamily="49" charset="0"/>
                  <a:cs typeface="Courier New" pitchFamily="49" charset="0"/>
                </a:rPr>
                <a:t>&lt;</a:t>
              </a:r>
              <a:r>
                <a:rPr lang="en-IN" sz="1400" dirty="0" err="1">
                  <a:solidFill>
                    <a:srgbClr val="0000FF"/>
                  </a:solidFill>
                  <a:latin typeface="Courier New" pitchFamily="49" charset="0"/>
                  <a:cs typeface="Courier New" pitchFamily="49" charset="0"/>
                </a:rPr>
                <a:t>int</a:t>
              </a:r>
              <a:r>
                <a:rPr lang="en-IN" sz="1400" dirty="0">
                  <a:latin typeface="Courier New" pitchFamily="49" charset="0"/>
                  <a:cs typeface="Courier New" pitchFamily="49" charset="0"/>
                </a:rPr>
                <a:t>&gt;(</a:t>
              </a:r>
              <a:r>
                <a:rPr lang="en-IN" sz="1400" dirty="0">
                  <a:solidFill>
                    <a:srgbClr val="0000FF"/>
                  </a:solidFill>
                  <a:latin typeface="Courier New" pitchFamily="49" charset="0"/>
                  <a:cs typeface="Courier New" pitchFamily="49" charset="0"/>
                </a:rPr>
                <a:t>new </a:t>
              </a:r>
              <a:r>
                <a:rPr lang="en-IN" sz="1400" dirty="0" err="1">
                  <a:solidFill>
                    <a:srgbClr val="0000FF"/>
                  </a:solidFill>
                  <a:latin typeface="Courier New" pitchFamily="49" charset="0"/>
                  <a:cs typeface="Courier New" pitchFamily="49" charset="0"/>
                </a:rPr>
                <a:t>int</a:t>
              </a:r>
              <a:r>
                <a:rPr lang="en-IN" sz="1400" dirty="0">
                  <a:latin typeface="Courier New" pitchFamily="49" charset="0"/>
                  <a:cs typeface="Courier New" pitchFamily="49" charset="0"/>
                </a:rPr>
                <a:t>(1)));    </a:t>
              </a:r>
              <a:r>
                <a:rPr lang="en-IN" sz="1400" dirty="0">
                  <a:solidFill>
                    <a:srgbClr val="00B050"/>
                  </a:solidFill>
                  <a:latin typeface="Courier New" pitchFamily="49" charset="0"/>
                  <a:cs typeface="Courier New" pitchFamily="49" charset="0"/>
                </a:rPr>
                <a:t>//OK</a:t>
              </a:r>
            </a:p>
            <a:p>
              <a:endParaRPr lang="en-IN" sz="1400" dirty="0">
                <a:latin typeface="Courier New" pitchFamily="49" charset="0"/>
                <a:cs typeface="Courier New" pitchFamily="49" charset="0"/>
              </a:endParaRPr>
            </a:p>
            <a:p>
              <a:r>
                <a:rPr lang="en-IN" sz="1400" dirty="0">
                  <a:solidFill>
                    <a:srgbClr val="0000FF"/>
                  </a:solidFill>
                  <a:latin typeface="Courier New" pitchFamily="49" charset="0"/>
                  <a:cs typeface="Courier New" pitchFamily="49" charset="0"/>
                </a:rPr>
                <a:t>auto</a:t>
              </a:r>
              <a:r>
                <a:rPr lang="en-IN" sz="1400" dirty="0">
                  <a:latin typeface="Courier New" pitchFamily="49" charset="0"/>
                  <a:cs typeface="Courier New" pitchFamily="49" charset="0"/>
                </a:rPr>
                <a:t> x = 5;    </a:t>
              </a:r>
              <a:r>
                <a:rPr lang="en-IN" sz="1400" dirty="0">
                  <a:solidFill>
                    <a:srgbClr val="00B050"/>
                  </a:solidFill>
                  <a:latin typeface="Courier New" pitchFamily="49" charset="0"/>
                  <a:cs typeface="Courier New" pitchFamily="49" charset="0"/>
                </a:rPr>
                <a:t>// ‘x’ is defined to be a integer variable &amp; holds value 5</a:t>
              </a:r>
            </a:p>
            <a:p>
              <a:r>
                <a:rPr lang="en-IN" sz="1400" dirty="0">
                  <a:solidFill>
                    <a:srgbClr val="0000FF"/>
                  </a:solidFill>
                  <a:latin typeface="Courier New" pitchFamily="49" charset="0"/>
                  <a:cs typeface="Courier New" pitchFamily="49" charset="0"/>
                </a:rPr>
                <a:t>auto</a:t>
              </a:r>
              <a:r>
                <a:rPr lang="en-IN" sz="1400" dirty="0">
                  <a:latin typeface="Courier New" pitchFamily="49" charset="0"/>
                  <a:cs typeface="Courier New" pitchFamily="49" charset="0"/>
                </a:rPr>
                <a:t> y{ 5 };   </a:t>
              </a:r>
              <a:r>
                <a:rPr lang="en-IN" sz="1400" dirty="0">
                  <a:solidFill>
                    <a:srgbClr val="00B050"/>
                  </a:solidFill>
                  <a:latin typeface="Courier New" pitchFamily="49" charset="0"/>
                  <a:cs typeface="Courier New" pitchFamily="49" charset="0"/>
                </a:rPr>
                <a:t>// ‘y’ is defined to be a </a:t>
              </a:r>
              <a:r>
                <a:rPr lang="en-IN" sz="1400" dirty="0" err="1">
                  <a:solidFill>
                    <a:srgbClr val="00B050"/>
                  </a:solidFill>
                  <a:latin typeface="Courier New" pitchFamily="49" charset="0"/>
                  <a:cs typeface="Courier New" pitchFamily="49" charset="0"/>
                </a:rPr>
                <a:t>initializer_list</a:t>
              </a:r>
              <a:r>
                <a:rPr lang="en-IN" sz="1400" dirty="0">
                  <a:solidFill>
                    <a:srgbClr val="00B050"/>
                  </a:solidFill>
                  <a:latin typeface="Courier New" pitchFamily="49" charset="0"/>
                  <a:cs typeface="Courier New" pitchFamily="49" charset="0"/>
                </a:rPr>
                <a:t>&lt;</a:t>
              </a:r>
              <a:r>
                <a:rPr lang="en-IN" sz="1400" dirty="0" err="1">
                  <a:solidFill>
                    <a:srgbClr val="00B050"/>
                  </a:solidFill>
                  <a:latin typeface="Courier New" pitchFamily="49" charset="0"/>
                  <a:cs typeface="Courier New" pitchFamily="49" charset="0"/>
                </a:rPr>
                <a:t>int</a:t>
              </a:r>
              <a:r>
                <a:rPr lang="en-IN" sz="1400" dirty="0">
                  <a:solidFill>
                    <a:srgbClr val="00B050"/>
                  </a:solidFill>
                  <a:latin typeface="Courier New" pitchFamily="49" charset="0"/>
                  <a:cs typeface="Courier New" pitchFamily="49" charset="0"/>
                </a:rPr>
                <a:t>&gt; object &amp; holds </a:t>
              </a:r>
            </a:p>
            <a:p>
              <a:r>
                <a:rPr lang="en-IN" sz="1400" dirty="0">
                  <a:solidFill>
                    <a:srgbClr val="00B050"/>
                  </a:solidFill>
                  <a:latin typeface="Courier New" pitchFamily="49" charset="0"/>
                  <a:cs typeface="Courier New" pitchFamily="49" charset="0"/>
                </a:rPr>
                <a:t>                //  value 5</a:t>
              </a:r>
            </a:p>
            <a:p>
              <a:endParaRPr lang="en-US" sz="1400" dirty="0">
                <a:solidFill>
                  <a:srgbClr val="00B050"/>
                </a:solidFill>
                <a:latin typeface="Courier New" pitchFamily="49" charset="0"/>
                <a:cs typeface="Courier New" pitchFamily="49" charset="0"/>
              </a:endParaRPr>
            </a:p>
            <a:p>
              <a:r>
                <a:rPr lang="en-US" sz="1400" dirty="0">
                  <a:solidFill>
                    <a:srgbClr val="0000FF"/>
                  </a:solidFill>
                  <a:latin typeface="Courier New" pitchFamily="49" charset="0"/>
                  <a:cs typeface="Courier New" pitchFamily="49" charset="0"/>
                </a:rPr>
                <a:t>template</a:t>
              </a:r>
              <a:r>
                <a:rPr lang="en-US" sz="1400" dirty="0">
                  <a:latin typeface="Courier New" pitchFamily="49" charset="0"/>
                  <a:cs typeface="Courier New" pitchFamily="49" charset="0"/>
                </a:rPr>
                <a:t>&lt;</a:t>
              </a:r>
              <a:r>
                <a:rPr lang="en-US" sz="1400" dirty="0" err="1">
                  <a:solidFill>
                    <a:srgbClr val="0000FF"/>
                  </a:solidFill>
                  <a:latin typeface="Courier New" pitchFamily="49" charset="0"/>
                  <a:cs typeface="Courier New" pitchFamily="49" charset="0"/>
                </a:rPr>
                <a:t>typename</a:t>
              </a:r>
              <a:r>
                <a:rPr lang="en-US" sz="1400" dirty="0">
                  <a:latin typeface="Courier New" pitchFamily="49" charset="0"/>
                  <a:cs typeface="Courier New" pitchFamily="49" charset="0"/>
                </a:rPr>
                <a:t> T&gt; </a:t>
              </a:r>
              <a:r>
                <a:rPr lang="en-US" sz="1400" dirty="0">
                  <a:solidFill>
                    <a:srgbClr val="0000FF"/>
                  </a:solidFill>
                  <a:latin typeface="Courier New" pitchFamily="49" charset="0"/>
                  <a:cs typeface="Courier New" pitchFamily="49" charset="0"/>
                </a:rPr>
                <a:t>void</a:t>
              </a:r>
              <a:r>
                <a:rPr lang="en-US" sz="1400" dirty="0">
                  <a:latin typeface="Courier New" pitchFamily="49" charset="0"/>
                  <a:cs typeface="Courier New" pitchFamily="49" charset="0"/>
                </a:rPr>
                <a:t> fun(T x) {….}</a:t>
              </a:r>
            </a:p>
            <a:p>
              <a:endParaRPr lang="en-US" sz="1400" dirty="0">
                <a:latin typeface="Courier New" pitchFamily="49" charset="0"/>
                <a:cs typeface="Courier New" pitchFamily="49" charset="0"/>
              </a:endParaRPr>
            </a:p>
            <a:p>
              <a:r>
                <a:rPr lang="en-US" sz="1400" dirty="0">
                  <a:latin typeface="Courier New" pitchFamily="49" charset="0"/>
                  <a:cs typeface="Courier New" pitchFamily="49" charset="0"/>
                </a:rPr>
                <a:t>fun({1,2,3});           </a:t>
              </a:r>
              <a:r>
                <a:rPr lang="en-US" sz="1400" dirty="0">
                  <a:solidFill>
                    <a:srgbClr val="00B050"/>
                  </a:solidFill>
                  <a:latin typeface="Courier New" pitchFamily="49" charset="0"/>
                  <a:cs typeface="Courier New" pitchFamily="49" charset="0"/>
                </a:rPr>
                <a:t>//ERROR</a:t>
              </a:r>
            </a:p>
            <a:p>
              <a:endParaRPr lang="en-US" sz="1400" dirty="0">
                <a:solidFill>
                  <a:srgbClr val="00B050"/>
                </a:solidFill>
                <a:latin typeface="Courier New" pitchFamily="49" charset="0"/>
                <a:cs typeface="Courier New" pitchFamily="49" charset="0"/>
              </a:endParaRPr>
            </a:p>
            <a:p>
              <a:r>
                <a:rPr lang="en-US" sz="1400" dirty="0">
                  <a:latin typeface="Courier New" pitchFamily="49" charset="0"/>
                  <a:cs typeface="Courier New" pitchFamily="49" charset="0"/>
                </a:rPr>
                <a:t>fun&lt;</a:t>
              </a:r>
              <a:r>
                <a:rPr lang="en-US" sz="1400" dirty="0" err="1">
                  <a:latin typeface="Courier New" pitchFamily="49" charset="0"/>
                  <a:cs typeface="Courier New" pitchFamily="49" charset="0"/>
                </a:rPr>
                <a:t>initializer_list</a:t>
              </a:r>
              <a:r>
                <a:rPr lang="en-US" sz="1400" dirty="0">
                  <a:latin typeface="Courier New" pitchFamily="49" charset="0"/>
                  <a:cs typeface="Courier New" pitchFamily="49" charset="0"/>
                </a:rPr>
                <a:t>&lt;</a:t>
              </a:r>
              <a:r>
                <a:rPr lang="en-US" sz="1400" dirty="0" err="1">
                  <a:solidFill>
                    <a:srgbClr val="0000FF"/>
                  </a:solidFill>
                  <a:latin typeface="Courier New" pitchFamily="49" charset="0"/>
                  <a:cs typeface="Courier New" pitchFamily="49" charset="0"/>
                </a:rPr>
                <a:t>int</a:t>
              </a:r>
              <a:r>
                <a:rPr lang="en-US" sz="1400">
                  <a:latin typeface="Courier New" pitchFamily="49" charset="0"/>
                  <a:cs typeface="Courier New" pitchFamily="49" charset="0"/>
                </a:rPr>
                <a:t>&gt;&gt; ({</a:t>
              </a:r>
              <a:r>
                <a:rPr lang="en-US" sz="1400" dirty="0">
                  <a:latin typeface="Courier New" pitchFamily="49" charset="0"/>
                  <a:cs typeface="Courier New" pitchFamily="49" charset="0"/>
                </a:rPr>
                <a:t>1,2,3});  </a:t>
              </a:r>
              <a:r>
                <a:rPr lang="en-US" sz="1400" dirty="0">
                  <a:solidFill>
                    <a:srgbClr val="00B050"/>
                  </a:solidFill>
                  <a:latin typeface="Courier New" pitchFamily="49" charset="0"/>
                  <a:cs typeface="Courier New" pitchFamily="49" charset="0"/>
                </a:rPr>
                <a:t>//OK</a:t>
              </a:r>
              <a:endParaRPr lang="en-IN" sz="1400" dirty="0">
                <a:solidFill>
                  <a:srgbClr val="00B050"/>
                </a:solidFill>
                <a:latin typeface="Courier New" pitchFamily="49" charset="0"/>
                <a:cs typeface="Courier New" pitchFamily="49" charset="0"/>
              </a:endParaRPr>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60</a:t>
            </a:fld>
            <a:endParaRPr lang="en-I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0" y="34725"/>
            <a:ext cx="9144000" cy="6490619"/>
            <a:chOff x="0" y="34725"/>
            <a:chExt cx="9144000" cy="6490619"/>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a:ln>
                    <a:noFill/>
                  </a:ln>
                  <a:solidFill>
                    <a:schemeClr val="tx1"/>
                  </a:solidFill>
                  <a:effectLst/>
                  <a:cs typeface="Arial" pitchFamily="34" charset="0"/>
                </a:rPr>
                <a:t>Constexpr</a:t>
              </a:r>
              <a:r>
                <a:rPr kumimoji="0" lang="en-US" b="1" i="0" u="none" strike="noStrike" cap="none" normalizeH="0" dirty="0">
                  <a:ln>
                    <a:noFill/>
                  </a:ln>
                  <a:solidFill>
                    <a:schemeClr val="tx1"/>
                  </a:solidFill>
                  <a:effectLst/>
                  <a:cs typeface="Arial" pitchFamily="34" charset="0"/>
                </a:rPr>
                <a:t> (Const expressions)</a:t>
              </a:r>
              <a:endParaRPr kumimoji="0" lang="en-US" b="1" i="0" u="none" strike="noStrike" cap="none" normalizeH="0" baseline="0" dirty="0">
                <a:ln>
                  <a:noFill/>
                </a:ln>
                <a:solidFill>
                  <a:schemeClr val="tx1"/>
                </a:solidFill>
                <a:effectLst/>
                <a:cs typeface="Arial" pitchFamily="34" charset="0"/>
              </a:endParaRPr>
            </a:p>
          </p:txBody>
        </p:sp>
        <p:sp>
          <p:nvSpPr>
            <p:cNvPr id="7" name="TextBox 6"/>
            <p:cNvSpPr txBox="1"/>
            <p:nvPr/>
          </p:nvSpPr>
          <p:spPr>
            <a:xfrm>
              <a:off x="179512" y="1052736"/>
              <a:ext cx="8568952" cy="2308324"/>
            </a:xfrm>
            <a:prstGeom prst="rect">
              <a:avLst/>
            </a:prstGeom>
            <a:noFill/>
          </p:spPr>
          <p:txBody>
            <a:bodyPr wrap="square" rtlCol="0">
              <a:spAutoFit/>
            </a:bodyPr>
            <a:lstStyle/>
            <a:p>
              <a:pPr algn="just"/>
              <a:r>
                <a:rPr lang="en-US" sz="1600" dirty="0" err="1"/>
                <a:t>Constexpr</a:t>
              </a:r>
              <a:r>
                <a:rPr lang="en-US" sz="1600" dirty="0"/>
                <a:t>, which stands for constant expressions is a new keyword in C++11. It can applied to both variables as well as functions to tell the compiler that they may be evaluated at compile-time, which is …</a:t>
              </a:r>
            </a:p>
            <a:p>
              <a:pPr algn="just"/>
              <a:endParaRPr lang="en-US" sz="1600" dirty="0"/>
            </a:p>
            <a:p>
              <a:pPr algn="just">
                <a:buFont typeface="Arial" pitchFamily="34" charset="0"/>
                <a:buChar char="•"/>
              </a:pPr>
              <a:r>
                <a:rPr lang="en-US" sz="1600" dirty="0"/>
                <a:t>Good for performance as it ensures constant </a:t>
              </a:r>
              <a:r>
                <a:rPr lang="en-US" sz="1600" dirty="0" err="1"/>
                <a:t>intialization</a:t>
              </a:r>
              <a:r>
                <a:rPr lang="en-US" sz="1600" dirty="0"/>
                <a:t> at compile time</a:t>
              </a:r>
            </a:p>
            <a:p>
              <a:pPr algn="just">
                <a:buFont typeface="Arial" pitchFamily="34" charset="0"/>
                <a:buChar char="•"/>
              </a:pPr>
              <a:r>
                <a:rPr lang="en-US" sz="1600" dirty="0"/>
                <a:t>Constant expressions can be used  in cases where constants are necessary for example, case labels, </a:t>
              </a:r>
              <a:r>
                <a:rPr lang="en-US" sz="1600" dirty="0" err="1"/>
                <a:t>enum’s</a:t>
              </a:r>
              <a:r>
                <a:rPr lang="en-US" sz="1600" dirty="0"/>
                <a:t>, template arguments etc..</a:t>
              </a:r>
            </a:p>
            <a:p>
              <a:pPr algn="just">
                <a:buFont typeface="Arial" pitchFamily="34" charset="0"/>
                <a:buChar char="•"/>
              </a:pPr>
              <a:r>
                <a:rPr lang="en-US" sz="1600" dirty="0"/>
                <a:t>Guaranteed not to cause race condition.</a:t>
              </a:r>
            </a:p>
            <a:p>
              <a:pPr algn="just"/>
              <a:endParaRPr lang="en-IN" sz="1600" dirty="0"/>
            </a:p>
          </p:txBody>
        </p:sp>
        <p:sp>
          <p:nvSpPr>
            <p:cNvPr id="8" name="TextBox 7"/>
            <p:cNvSpPr txBox="1"/>
            <p:nvPr/>
          </p:nvSpPr>
          <p:spPr>
            <a:xfrm>
              <a:off x="251520" y="3212976"/>
              <a:ext cx="4896544" cy="338554"/>
            </a:xfrm>
            <a:prstGeom prst="rect">
              <a:avLst/>
            </a:prstGeom>
            <a:noFill/>
          </p:spPr>
          <p:txBody>
            <a:bodyPr wrap="square" rtlCol="0">
              <a:spAutoFit/>
            </a:bodyPr>
            <a:lstStyle/>
            <a:p>
              <a:r>
                <a:rPr lang="en-US" sz="1600" b="1" dirty="0"/>
                <a:t>What is in a constant expression ?</a:t>
              </a:r>
            </a:p>
          </p:txBody>
        </p:sp>
        <p:grpSp>
          <p:nvGrpSpPr>
            <p:cNvPr id="21" name="Group 20"/>
            <p:cNvGrpSpPr/>
            <p:nvPr/>
          </p:nvGrpSpPr>
          <p:grpSpPr>
            <a:xfrm>
              <a:off x="1691680" y="3861048"/>
              <a:ext cx="5904656" cy="2664296"/>
              <a:chOff x="1619672" y="2924944"/>
              <a:chExt cx="5904656" cy="2664296"/>
            </a:xfrm>
          </p:grpSpPr>
          <p:sp>
            <p:nvSpPr>
              <p:cNvPr id="10" name="Rounded Rectangle 9"/>
              <p:cNvSpPr/>
              <p:nvPr/>
            </p:nvSpPr>
            <p:spPr>
              <a:xfrm>
                <a:off x="1619672" y="2924944"/>
                <a:ext cx="180020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dirty="0">
                    <a:solidFill>
                      <a:schemeClr val="tx1"/>
                    </a:solidFill>
                  </a:rPr>
                  <a:t>Integer literal</a:t>
                </a:r>
                <a:endParaRPr lang="en-IN" sz="1400" b="1" dirty="0">
                  <a:solidFill>
                    <a:schemeClr val="tx1"/>
                  </a:solidFill>
                </a:endParaRPr>
              </a:p>
            </p:txBody>
          </p:sp>
          <p:sp>
            <p:nvSpPr>
              <p:cNvPr id="11" name="Rounded Rectangle 10"/>
              <p:cNvSpPr/>
              <p:nvPr/>
            </p:nvSpPr>
            <p:spPr>
              <a:xfrm>
                <a:off x="3635896" y="2924944"/>
                <a:ext cx="180020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dirty="0">
                    <a:solidFill>
                      <a:schemeClr val="tx1"/>
                    </a:solidFill>
                  </a:rPr>
                  <a:t>Floating pointer literal</a:t>
                </a:r>
                <a:endParaRPr lang="en-IN" sz="1400" b="1" dirty="0">
                  <a:solidFill>
                    <a:schemeClr val="tx1"/>
                  </a:solidFill>
                </a:endParaRPr>
              </a:p>
            </p:txBody>
          </p:sp>
          <p:sp>
            <p:nvSpPr>
              <p:cNvPr id="12" name="Rounded Rectangle 11"/>
              <p:cNvSpPr/>
              <p:nvPr/>
            </p:nvSpPr>
            <p:spPr>
              <a:xfrm>
                <a:off x="5724128" y="2924944"/>
                <a:ext cx="180020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dirty="0">
                    <a:solidFill>
                      <a:schemeClr val="tx1"/>
                    </a:solidFill>
                  </a:rPr>
                  <a:t>Enumerator</a:t>
                </a:r>
                <a:endParaRPr lang="en-IN" sz="1400" b="1" dirty="0">
                  <a:solidFill>
                    <a:schemeClr val="tx1"/>
                  </a:solidFill>
                </a:endParaRPr>
              </a:p>
            </p:txBody>
          </p:sp>
          <p:sp>
            <p:nvSpPr>
              <p:cNvPr id="13" name="Down Arrow 12"/>
              <p:cNvSpPr/>
              <p:nvPr/>
            </p:nvSpPr>
            <p:spPr>
              <a:xfrm rot="1794221">
                <a:off x="2755986" y="3818711"/>
                <a:ext cx="504056" cy="36004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4" name="Down Arrow 13"/>
              <p:cNvSpPr/>
              <p:nvPr/>
            </p:nvSpPr>
            <p:spPr>
              <a:xfrm rot="19483336">
                <a:off x="5781814" y="3757522"/>
                <a:ext cx="504056" cy="36004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cxnSp>
            <p:nvCxnSpPr>
              <p:cNvPr id="16" name="Straight Connector 15"/>
              <p:cNvCxnSpPr/>
              <p:nvPr/>
            </p:nvCxnSpPr>
            <p:spPr>
              <a:xfrm>
                <a:off x="1907704" y="3573016"/>
                <a:ext cx="532859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1691680" y="4221088"/>
                <a:ext cx="1728192" cy="72008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err="1">
                    <a:solidFill>
                      <a:schemeClr val="tx1"/>
                    </a:solidFill>
                  </a:rPr>
                  <a:t>constexpr</a:t>
                </a:r>
                <a:r>
                  <a:rPr lang="en-US" b="1" dirty="0">
                    <a:solidFill>
                      <a:schemeClr val="tx1"/>
                    </a:solidFill>
                  </a:rPr>
                  <a:t> classes</a:t>
                </a:r>
                <a:endParaRPr lang="en-IN" b="1" dirty="0">
                  <a:solidFill>
                    <a:schemeClr val="tx1"/>
                  </a:solidFill>
                </a:endParaRPr>
              </a:p>
            </p:txBody>
          </p:sp>
          <p:sp>
            <p:nvSpPr>
              <p:cNvPr id="18" name="Rounded Rectangle 17"/>
              <p:cNvSpPr/>
              <p:nvPr/>
            </p:nvSpPr>
            <p:spPr>
              <a:xfrm>
                <a:off x="5421774" y="4177170"/>
                <a:ext cx="1728192" cy="72008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err="1">
                    <a:solidFill>
                      <a:schemeClr val="tx1"/>
                    </a:solidFill>
                  </a:rPr>
                  <a:t>constexpr</a:t>
                </a:r>
                <a:r>
                  <a:rPr lang="en-US" b="1" dirty="0">
                    <a:solidFill>
                      <a:schemeClr val="tx1"/>
                    </a:solidFill>
                  </a:rPr>
                  <a:t> functions</a:t>
                </a:r>
                <a:endParaRPr lang="en-IN" b="1" dirty="0">
                  <a:solidFill>
                    <a:schemeClr val="tx1"/>
                  </a:solidFill>
                </a:endParaRPr>
              </a:p>
            </p:txBody>
          </p:sp>
          <p:sp>
            <p:nvSpPr>
              <p:cNvPr id="19" name="Down Arrow 18"/>
              <p:cNvSpPr/>
              <p:nvPr/>
            </p:nvSpPr>
            <p:spPr>
              <a:xfrm>
                <a:off x="4139952" y="3789040"/>
                <a:ext cx="504056" cy="504056"/>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0" name="Rounded Rectangle 19"/>
              <p:cNvSpPr/>
              <p:nvPr/>
            </p:nvSpPr>
            <p:spPr>
              <a:xfrm>
                <a:off x="3579624" y="4869160"/>
                <a:ext cx="1728192" cy="72008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err="1">
                    <a:solidFill>
                      <a:schemeClr val="tx1"/>
                    </a:solidFill>
                  </a:rPr>
                  <a:t>constexpr</a:t>
                </a:r>
                <a:r>
                  <a:rPr lang="en-US" b="1" dirty="0">
                    <a:solidFill>
                      <a:schemeClr val="tx1"/>
                    </a:solidFill>
                  </a:rPr>
                  <a:t> variables</a:t>
                </a:r>
                <a:endParaRPr lang="en-IN" b="1" dirty="0">
                  <a:solidFill>
                    <a:schemeClr val="tx1"/>
                  </a:solidFill>
                </a:endParaRPr>
              </a:p>
            </p:txBody>
          </p:sp>
        </p:gr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61</a:t>
            </a:fld>
            <a:endParaRPr lang="en-I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34725"/>
            <a:ext cx="9144000" cy="4788854"/>
            <a:chOff x="0" y="34725"/>
            <a:chExt cx="9144000" cy="4788854"/>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a:ln>
                    <a:noFill/>
                  </a:ln>
                  <a:solidFill>
                    <a:schemeClr val="tx1"/>
                  </a:solidFill>
                  <a:effectLst/>
                  <a:cs typeface="Arial" pitchFamily="34" charset="0"/>
                </a:rPr>
                <a:t>Constexpr</a:t>
              </a:r>
              <a:r>
                <a:rPr kumimoji="0" lang="en-US" b="1" i="0" u="none" strike="noStrike" cap="none" normalizeH="0" dirty="0">
                  <a:ln>
                    <a:noFill/>
                  </a:ln>
                  <a:solidFill>
                    <a:schemeClr val="tx1"/>
                  </a:solidFill>
                  <a:effectLst/>
                  <a:cs typeface="Arial" pitchFamily="34" charset="0"/>
                </a:rPr>
                <a:t>  VARIABLES</a:t>
              </a:r>
              <a:endParaRPr kumimoji="0" lang="en-US" b="1" i="0" u="none" strike="noStrike" cap="none" normalizeH="0" baseline="0" dirty="0">
                <a:ln>
                  <a:noFill/>
                </a:ln>
                <a:solidFill>
                  <a:schemeClr val="tx1"/>
                </a:solidFill>
                <a:effectLst/>
                <a:cs typeface="Arial" pitchFamily="34" charset="0"/>
              </a:endParaRPr>
            </a:p>
          </p:txBody>
        </p:sp>
        <p:sp>
          <p:nvSpPr>
            <p:cNvPr id="6" name="TextBox 5"/>
            <p:cNvSpPr txBox="1"/>
            <p:nvPr/>
          </p:nvSpPr>
          <p:spPr>
            <a:xfrm>
              <a:off x="323528" y="1268760"/>
              <a:ext cx="8208912" cy="3554819"/>
            </a:xfrm>
            <a:prstGeom prst="rect">
              <a:avLst/>
            </a:prstGeom>
            <a:noFill/>
          </p:spPr>
          <p:txBody>
            <a:bodyPr wrap="square" rtlCol="0">
              <a:spAutoFit/>
            </a:bodyPr>
            <a:lstStyle/>
            <a:p>
              <a:pPr algn="just">
                <a:lnSpc>
                  <a:spcPct val="150000"/>
                </a:lnSpc>
                <a:buFont typeface="Arial" pitchFamily="34" charset="0"/>
                <a:buChar char="•"/>
              </a:pPr>
              <a:r>
                <a:rPr lang="en-US" dirty="0"/>
                <a:t>A </a:t>
              </a:r>
              <a:r>
                <a:rPr lang="en-US" dirty="0" err="1"/>
                <a:t>constexpr</a:t>
              </a:r>
              <a:r>
                <a:rPr lang="en-US" dirty="0"/>
                <a:t> variable must be initialized at the point of declaration itself.</a:t>
              </a:r>
            </a:p>
            <a:p>
              <a:pPr algn="just">
                <a:lnSpc>
                  <a:spcPct val="150000"/>
                </a:lnSpc>
                <a:buFont typeface="Arial" pitchFamily="34" charset="0"/>
                <a:buChar char="•"/>
              </a:pPr>
              <a:r>
                <a:rPr lang="en-US" dirty="0"/>
                <a:t>They cannot be initialized with a literal or </a:t>
              </a:r>
              <a:r>
                <a:rPr lang="en-US" dirty="0" err="1"/>
                <a:t>constexpr</a:t>
              </a:r>
              <a:r>
                <a:rPr lang="en-US" dirty="0"/>
                <a:t> value or a return value of a </a:t>
              </a:r>
              <a:r>
                <a:rPr lang="en-US" dirty="0" err="1"/>
                <a:t>constexpr</a:t>
              </a:r>
              <a:r>
                <a:rPr lang="en-US" dirty="0"/>
                <a:t> function.</a:t>
              </a:r>
            </a:p>
            <a:p>
              <a:endParaRPr lang="en-US" dirty="0"/>
            </a:p>
            <a:p>
              <a:r>
                <a:rPr lang="pt-BR" dirty="0">
                  <a:solidFill>
                    <a:srgbClr val="0000FF"/>
                  </a:solidFill>
                  <a:latin typeface="Courier New" pitchFamily="49" charset="0"/>
                  <a:cs typeface="Courier New" pitchFamily="49" charset="0"/>
                </a:rPr>
                <a:t>auto</a:t>
              </a:r>
              <a:r>
                <a:rPr lang="pt-BR" dirty="0">
                  <a:latin typeface="Courier New" pitchFamily="49" charset="0"/>
                  <a:cs typeface="Courier New" pitchFamily="49" charset="0"/>
                </a:rPr>
                <a:t> a =10;</a:t>
              </a:r>
            </a:p>
            <a:p>
              <a:r>
                <a:rPr lang="pt-BR" dirty="0">
                  <a:solidFill>
                    <a:srgbClr val="0000FF"/>
                  </a:solidFill>
                  <a:latin typeface="Courier New" pitchFamily="49" charset="0"/>
                  <a:cs typeface="Courier New" pitchFamily="49" charset="0"/>
                </a:rPr>
                <a:t>const auto </a:t>
              </a:r>
              <a:r>
                <a:rPr lang="pt-BR" dirty="0">
                  <a:latin typeface="Courier New" pitchFamily="49" charset="0"/>
                  <a:cs typeface="Courier New" pitchFamily="49" charset="0"/>
                </a:rPr>
                <a:t>b=a;</a:t>
              </a:r>
            </a:p>
            <a:p>
              <a:r>
                <a:rPr lang="pt-BR" dirty="0">
                  <a:solidFill>
                    <a:srgbClr val="0000FF"/>
                  </a:solidFill>
                  <a:latin typeface="Courier New" pitchFamily="49" charset="0"/>
                  <a:cs typeface="Courier New" pitchFamily="49" charset="0"/>
                </a:rPr>
                <a:t>constexpr auto </a:t>
              </a:r>
              <a:r>
                <a:rPr lang="pt-BR" dirty="0">
                  <a:latin typeface="Courier New" pitchFamily="49" charset="0"/>
                  <a:cs typeface="Courier New" pitchFamily="49" charset="0"/>
                </a:rPr>
                <a:t>d=b;  </a:t>
              </a:r>
              <a:r>
                <a:rPr lang="pt-BR" dirty="0">
                  <a:solidFill>
                    <a:srgbClr val="00B050"/>
                  </a:solidFill>
                  <a:latin typeface="Courier New" pitchFamily="49" charset="0"/>
                  <a:cs typeface="Courier New" pitchFamily="49" charset="0"/>
                </a:rPr>
                <a:t>//ERROR</a:t>
              </a:r>
            </a:p>
            <a:p>
              <a:endParaRPr lang="pt-BR" dirty="0">
                <a:latin typeface="Courier New" pitchFamily="49" charset="0"/>
                <a:cs typeface="Courier New" pitchFamily="49" charset="0"/>
              </a:endParaRPr>
            </a:p>
            <a:p>
              <a:r>
                <a:rPr lang="pt-BR" dirty="0">
                  <a:solidFill>
                    <a:srgbClr val="0000FF"/>
                  </a:solidFill>
                  <a:latin typeface="Courier New" pitchFamily="49" charset="0"/>
                  <a:cs typeface="Courier New" pitchFamily="49" charset="0"/>
                </a:rPr>
                <a:t>const auto </a:t>
              </a:r>
              <a:r>
                <a:rPr lang="pt-BR" dirty="0">
                  <a:latin typeface="Courier New" pitchFamily="49" charset="0"/>
                  <a:cs typeface="Courier New" pitchFamily="49" charset="0"/>
                </a:rPr>
                <a:t>c=10;</a:t>
              </a:r>
            </a:p>
            <a:p>
              <a:r>
                <a:rPr lang="pt-BR" dirty="0">
                  <a:solidFill>
                    <a:srgbClr val="0000FF"/>
                  </a:solidFill>
                  <a:latin typeface="Courier New" pitchFamily="49" charset="0"/>
                  <a:cs typeface="Courier New" pitchFamily="49" charset="0"/>
                </a:rPr>
                <a:t>constexpr auto</a:t>
              </a:r>
              <a:r>
                <a:rPr lang="pt-BR" dirty="0">
                  <a:latin typeface="Courier New" pitchFamily="49" charset="0"/>
                  <a:cs typeface="Courier New" pitchFamily="49" charset="0"/>
                </a:rPr>
                <a:t> e=c;  </a:t>
              </a:r>
              <a:r>
                <a:rPr lang="pt-BR" dirty="0">
                  <a:solidFill>
                    <a:srgbClr val="00B050"/>
                  </a:solidFill>
                  <a:latin typeface="Courier New" pitchFamily="49" charset="0"/>
                  <a:cs typeface="Courier New" pitchFamily="49" charset="0"/>
                </a:rPr>
                <a:t>//OK</a:t>
              </a:r>
            </a:p>
            <a:p>
              <a:endParaRPr lang="en-IN" dirty="0">
                <a:solidFill>
                  <a:srgbClr val="00B050"/>
                </a:solidFill>
                <a:latin typeface="Courier New" pitchFamily="49" charset="0"/>
                <a:cs typeface="Courier New" pitchFamily="49" charset="0"/>
              </a:endParaRPr>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62</a:t>
            </a:fld>
            <a:endParaRPr lang="en-I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0" y="34725"/>
            <a:ext cx="9144000" cy="6536498"/>
            <a:chOff x="0" y="34725"/>
            <a:chExt cx="9144000" cy="6536498"/>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a:ln>
                    <a:noFill/>
                  </a:ln>
                  <a:solidFill>
                    <a:schemeClr val="tx1"/>
                  </a:solidFill>
                  <a:effectLst/>
                  <a:cs typeface="Arial" pitchFamily="34" charset="0"/>
                </a:rPr>
                <a:t>Constexpr</a:t>
              </a:r>
              <a:r>
                <a:rPr kumimoji="0" lang="en-US" b="1" i="0" u="none" strike="noStrike" cap="none" normalizeH="0" dirty="0">
                  <a:ln>
                    <a:noFill/>
                  </a:ln>
                  <a:solidFill>
                    <a:schemeClr val="tx1"/>
                  </a:solidFill>
                  <a:effectLst/>
                  <a:cs typeface="Arial" pitchFamily="34" charset="0"/>
                </a:rPr>
                <a:t> FUNCTIONS</a:t>
              </a:r>
              <a:endParaRPr kumimoji="0" lang="en-US" b="1" i="0" u="none" strike="noStrike" cap="none" normalizeH="0" baseline="0" dirty="0">
                <a:ln>
                  <a:noFill/>
                </a:ln>
                <a:solidFill>
                  <a:schemeClr val="tx1"/>
                </a:solidFill>
                <a:effectLst/>
                <a:cs typeface="Arial" pitchFamily="34" charset="0"/>
              </a:endParaRPr>
            </a:p>
          </p:txBody>
        </p:sp>
        <p:sp>
          <p:nvSpPr>
            <p:cNvPr id="6" name="TextBox 5"/>
            <p:cNvSpPr txBox="1"/>
            <p:nvPr/>
          </p:nvSpPr>
          <p:spPr>
            <a:xfrm>
              <a:off x="251520" y="1340768"/>
              <a:ext cx="8424936" cy="1569660"/>
            </a:xfrm>
            <a:prstGeom prst="rect">
              <a:avLst/>
            </a:prstGeom>
            <a:noFill/>
          </p:spPr>
          <p:txBody>
            <a:bodyPr wrap="square" rtlCol="0">
              <a:spAutoFit/>
            </a:bodyPr>
            <a:lstStyle/>
            <a:p>
              <a:pPr>
                <a:lnSpc>
                  <a:spcPct val="150000"/>
                </a:lnSpc>
                <a:buFont typeface="Arial" pitchFamily="34" charset="0"/>
                <a:buChar char="•"/>
              </a:pPr>
              <a:r>
                <a:rPr lang="en-US" sz="1600" dirty="0"/>
                <a:t>If a function is qualified to be ‘</a:t>
              </a:r>
              <a:r>
                <a:rPr lang="en-US" sz="1600" dirty="0" err="1"/>
                <a:t>constexpr</a:t>
              </a:r>
              <a:r>
                <a:rPr lang="en-US" sz="1600" dirty="0"/>
                <a:t>’, it means it can be evaluated at compile-time as long as all  </a:t>
              </a:r>
            </a:p>
            <a:p>
              <a:pPr>
                <a:lnSpc>
                  <a:spcPct val="150000"/>
                </a:lnSpc>
              </a:pPr>
              <a:r>
                <a:rPr lang="en-US" sz="1600" dirty="0"/>
                <a:t>                its arguments are constant expressions. If not it will be evaluated at run-time. </a:t>
              </a:r>
            </a:p>
            <a:p>
              <a:pPr>
                <a:lnSpc>
                  <a:spcPct val="150000"/>
                </a:lnSpc>
                <a:buFont typeface="Arial" pitchFamily="34" charset="0"/>
                <a:buChar char="•"/>
              </a:pPr>
              <a:r>
                <a:rPr lang="en-US" sz="1600" dirty="0"/>
                <a:t>Also ensure such functions comprise of a single return-type only.</a:t>
              </a:r>
            </a:p>
            <a:p>
              <a:pPr>
                <a:lnSpc>
                  <a:spcPct val="150000"/>
                </a:lnSpc>
                <a:buFont typeface="Arial" pitchFamily="34" charset="0"/>
                <a:buChar char="•"/>
              </a:pPr>
              <a:r>
                <a:rPr lang="en-US" sz="1600" dirty="0"/>
                <a:t>Such functions qualified as ‘</a:t>
              </a:r>
              <a:r>
                <a:rPr lang="en-US" sz="1600" dirty="0" err="1"/>
                <a:t>constexpr</a:t>
              </a:r>
              <a:r>
                <a:rPr lang="en-US" sz="1600" dirty="0"/>
                <a:t>’ cannot be virtual.</a:t>
              </a:r>
              <a:endParaRPr lang="en-IN" sz="1600" dirty="0"/>
            </a:p>
          </p:txBody>
        </p:sp>
        <p:grpSp>
          <p:nvGrpSpPr>
            <p:cNvPr id="30" name="Group 29"/>
            <p:cNvGrpSpPr/>
            <p:nvPr/>
          </p:nvGrpSpPr>
          <p:grpSpPr>
            <a:xfrm>
              <a:off x="2123728" y="3068960"/>
              <a:ext cx="4291904" cy="1328911"/>
              <a:chOff x="612701" y="2996952"/>
              <a:chExt cx="6378996" cy="1976983"/>
            </a:xfrm>
          </p:grpSpPr>
          <p:sp>
            <p:nvSpPr>
              <p:cNvPr id="7" name="Diamond 6"/>
              <p:cNvSpPr/>
              <p:nvPr/>
            </p:nvSpPr>
            <p:spPr>
              <a:xfrm>
                <a:off x="2411760" y="2996952"/>
                <a:ext cx="2808312" cy="1224136"/>
              </a:xfrm>
              <a:prstGeom prst="diamond">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b="1" dirty="0"/>
                  <a:t>All </a:t>
                </a:r>
                <a:r>
                  <a:rPr lang="en-US" sz="1200" b="1" dirty="0" err="1"/>
                  <a:t>args</a:t>
                </a:r>
                <a:r>
                  <a:rPr lang="en-US" sz="1200" b="1" dirty="0"/>
                  <a:t> are </a:t>
                </a:r>
                <a:r>
                  <a:rPr lang="en-US" sz="1200" b="1" dirty="0" err="1"/>
                  <a:t>constexpr</a:t>
                </a:r>
                <a:r>
                  <a:rPr lang="en-US" sz="1200" b="1" dirty="0"/>
                  <a:t> ?</a:t>
                </a:r>
                <a:endParaRPr lang="en-IN" sz="1200" b="1" dirty="0"/>
              </a:p>
            </p:txBody>
          </p:sp>
          <p:cxnSp>
            <p:nvCxnSpPr>
              <p:cNvPr id="15" name="Straight Connector 14"/>
              <p:cNvCxnSpPr/>
              <p:nvPr/>
            </p:nvCxnSpPr>
            <p:spPr>
              <a:xfrm>
                <a:off x="5220072" y="3620641"/>
                <a:ext cx="1296144" cy="0"/>
              </a:xfrm>
              <a:prstGeom prst="line">
                <a:avLst/>
              </a:prstGeom>
              <a:ln/>
            </p:spPr>
            <p:style>
              <a:lnRef idx="1">
                <a:schemeClr val="accent3"/>
              </a:lnRef>
              <a:fillRef idx="3">
                <a:schemeClr val="accent3"/>
              </a:fillRef>
              <a:effectRef idx="2">
                <a:schemeClr val="accent3"/>
              </a:effectRef>
              <a:fontRef idx="minor">
                <a:schemeClr val="lt1"/>
              </a:fontRef>
            </p:style>
          </p:cxnSp>
          <p:cxnSp>
            <p:nvCxnSpPr>
              <p:cNvPr id="16" name="Straight Connector 15"/>
              <p:cNvCxnSpPr/>
              <p:nvPr/>
            </p:nvCxnSpPr>
            <p:spPr>
              <a:xfrm>
                <a:off x="1115616" y="3616449"/>
                <a:ext cx="1296144" cy="0"/>
              </a:xfrm>
              <a:prstGeom prst="line">
                <a:avLst/>
              </a:prstGeom>
              <a:ln/>
            </p:spPr>
            <p:style>
              <a:lnRef idx="1">
                <a:schemeClr val="accent3"/>
              </a:lnRef>
              <a:fillRef idx="3">
                <a:schemeClr val="accent3"/>
              </a:fillRef>
              <a:effectRef idx="2">
                <a:schemeClr val="accent3"/>
              </a:effectRef>
              <a:fontRef idx="minor">
                <a:schemeClr val="lt1"/>
              </a:fontRef>
            </p:style>
          </p:cxnSp>
          <p:cxnSp>
            <p:nvCxnSpPr>
              <p:cNvPr id="19" name="Straight Connector 18"/>
              <p:cNvCxnSpPr/>
              <p:nvPr/>
            </p:nvCxnSpPr>
            <p:spPr>
              <a:xfrm flipV="1">
                <a:off x="6487641" y="3616449"/>
                <a:ext cx="8384" cy="664071"/>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21" name="Straight Connector 20"/>
              <p:cNvCxnSpPr/>
              <p:nvPr/>
            </p:nvCxnSpPr>
            <p:spPr>
              <a:xfrm flipV="1">
                <a:off x="1125141" y="3611116"/>
                <a:ext cx="8384" cy="664071"/>
              </a:xfrm>
              <a:prstGeom prst="line">
                <a:avLst/>
              </a:prstGeom>
              <a:ln/>
            </p:spPr>
            <p:style>
              <a:lnRef idx="1">
                <a:schemeClr val="accent3"/>
              </a:lnRef>
              <a:fillRef idx="3">
                <a:schemeClr val="accent3"/>
              </a:fillRef>
              <a:effectRef idx="2">
                <a:schemeClr val="accent3"/>
              </a:effectRef>
              <a:fontRef idx="minor">
                <a:schemeClr val="lt1"/>
              </a:fontRef>
            </p:style>
          </p:cxnSp>
          <p:sp>
            <p:nvSpPr>
              <p:cNvPr id="24" name="Down Arrow 23"/>
              <p:cNvSpPr/>
              <p:nvPr/>
            </p:nvSpPr>
            <p:spPr>
              <a:xfrm>
                <a:off x="6410300" y="4221088"/>
                <a:ext cx="144016" cy="144016"/>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25" name="Down Arrow 24"/>
              <p:cNvSpPr/>
              <p:nvPr/>
            </p:nvSpPr>
            <p:spPr>
              <a:xfrm>
                <a:off x="1043608" y="4221088"/>
                <a:ext cx="144016" cy="144016"/>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26" name="Rounded Rectangle 25"/>
              <p:cNvSpPr/>
              <p:nvPr/>
            </p:nvSpPr>
            <p:spPr>
              <a:xfrm>
                <a:off x="612701" y="4397871"/>
                <a:ext cx="1177269" cy="57606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b="1" dirty="0"/>
                  <a:t>Compile</a:t>
                </a:r>
                <a:r>
                  <a:rPr lang="en-US" sz="1200" dirty="0"/>
                  <a:t> time</a:t>
                </a:r>
                <a:endParaRPr lang="en-IN" sz="1200" dirty="0"/>
              </a:p>
            </p:txBody>
          </p:sp>
          <p:sp>
            <p:nvSpPr>
              <p:cNvPr id="27" name="Rounded Rectangle 26"/>
              <p:cNvSpPr/>
              <p:nvPr/>
            </p:nvSpPr>
            <p:spPr>
              <a:xfrm>
                <a:off x="5983585" y="4389487"/>
                <a:ext cx="1008112" cy="57606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b="1" dirty="0"/>
                  <a:t>Run time</a:t>
                </a:r>
                <a:endParaRPr lang="en-IN" sz="1200" b="1" dirty="0"/>
              </a:p>
            </p:txBody>
          </p:sp>
          <p:sp>
            <p:nvSpPr>
              <p:cNvPr id="28" name="TextBox 27"/>
              <p:cNvSpPr txBox="1"/>
              <p:nvPr/>
            </p:nvSpPr>
            <p:spPr>
              <a:xfrm>
                <a:off x="1682946" y="3211200"/>
                <a:ext cx="856196" cy="413858"/>
              </a:xfrm>
              <a:prstGeom prst="rect">
                <a:avLst/>
              </a:prstGeom>
              <a:noFill/>
            </p:spPr>
            <p:txBody>
              <a:bodyPr wrap="square" rtlCol="0">
                <a:spAutoFit/>
              </a:bodyPr>
              <a:lstStyle/>
              <a:p>
                <a:r>
                  <a:rPr lang="en-US" sz="1200" dirty="0"/>
                  <a:t>Yes</a:t>
                </a:r>
                <a:endParaRPr lang="en-IN" sz="1200" dirty="0"/>
              </a:p>
            </p:txBody>
          </p:sp>
          <p:sp>
            <p:nvSpPr>
              <p:cNvPr id="29" name="TextBox 28"/>
              <p:cNvSpPr txBox="1"/>
              <p:nvPr/>
            </p:nvSpPr>
            <p:spPr>
              <a:xfrm>
                <a:off x="5220071" y="3212975"/>
                <a:ext cx="636827" cy="412084"/>
              </a:xfrm>
              <a:prstGeom prst="rect">
                <a:avLst/>
              </a:prstGeom>
              <a:noFill/>
            </p:spPr>
            <p:txBody>
              <a:bodyPr wrap="square" rtlCol="0">
                <a:spAutoFit/>
              </a:bodyPr>
              <a:lstStyle/>
              <a:p>
                <a:r>
                  <a:rPr lang="en-US" sz="1200" dirty="0"/>
                  <a:t>No</a:t>
                </a:r>
                <a:endParaRPr lang="en-IN" sz="1200" dirty="0"/>
              </a:p>
            </p:txBody>
          </p:sp>
        </p:grpSp>
        <p:sp>
          <p:nvSpPr>
            <p:cNvPr id="31" name="Rectangle 30"/>
            <p:cNvSpPr/>
            <p:nvPr/>
          </p:nvSpPr>
          <p:spPr>
            <a:xfrm>
              <a:off x="323528" y="4509120"/>
              <a:ext cx="8280920" cy="2062103"/>
            </a:xfrm>
            <a:prstGeom prst="rect">
              <a:avLst/>
            </a:prstGeom>
          </p:spPr>
          <p:txBody>
            <a:bodyPr wrap="square">
              <a:spAutoFit/>
            </a:bodyPr>
            <a:lstStyle/>
            <a:p>
              <a:r>
                <a:rPr lang="en-IN" sz="1400" dirty="0" err="1">
                  <a:solidFill>
                    <a:srgbClr val="0000FF"/>
                  </a:solidFill>
                  <a:latin typeface="Courier New" pitchFamily="49" charset="0"/>
                  <a:cs typeface="Courier New" pitchFamily="49" charset="0"/>
                </a:rPr>
                <a:t>constexpr</a:t>
              </a:r>
              <a:r>
                <a:rPr lang="en-IN" sz="1400" dirty="0">
                  <a:solidFill>
                    <a:srgbClr val="0000FF"/>
                  </a:solidFill>
                  <a:latin typeface="Courier New" pitchFamily="49" charset="0"/>
                  <a:cs typeface="Courier New" pitchFamily="49" charset="0"/>
                </a:rPr>
                <a:t> long </a:t>
              </a:r>
              <a:r>
                <a:rPr lang="en-IN" sz="1400" dirty="0" err="1">
                  <a:latin typeface="Courier New" pitchFamily="49" charset="0"/>
                  <a:cs typeface="Courier New" pitchFamily="49" charset="0"/>
                </a:rPr>
                <a:t>fibonacci</a:t>
              </a:r>
              <a:r>
                <a:rPr lang="en-IN" sz="1400" dirty="0">
                  <a:latin typeface="Courier New" pitchFamily="49" charset="0"/>
                  <a:cs typeface="Courier New" pitchFamily="49" charset="0"/>
                </a:rPr>
                <a:t>(</a:t>
              </a:r>
              <a:r>
                <a:rPr lang="en-IN" sz="1400" dirty="0" err="1">
                  <a:solidFill>
                    <a:srgbClr val="0000FF"/>
                  </a:solidFill>
                  <a:latin typeface="Courier New" pitchFamily="49" charset="0"/>
                  <a:cs typeface="Courier New" pitchFamily="49" charset="0"/>
                </a:rPr>
                <a:t>int</a:t>
              </a:r>
              <a:r>
                <a:rPr lang="en-IN" sz="1400" dirty="0">
                  <a:latin typeface="Courier New" pitchFamily="49" charset="0"/>
                  <a:cs typeface="Courier New" pitchFamily="49" charset="0"/>
                </a:rPr>
                <a:t> n)</a:t>
              </a:r>
            </a:p>
            <a:p>
              <a:r>
                <a:rPr lang="en-IN" sz="1400" dirty="0">
                  <a:latin typeface="Courier New" pitchFamily="49" charset="0"/>
                  <a:cs typeface="Courier New" pitchFamily="49" charset="0"/>
                </a:rPr>
                <a:t>{</a:t>
              </a:r>
            </a:p>
            <a:p>
              <a:r>
                <a:rPr lang="en-IN" sz="1400" dirty="0">
                  <a:latin typeface="Courier New" pitchFamily="49" charset="0"/>
                  <a:cs typeface="Courier New" pitchFamily="49" charset="0"/>
                </a:rPr>
                <a:t>    </a:t>
              </a:r>
              <a:r>
                <a:rPr lang="en-IN" sz="1400" dirty="0">
                  <a:solidFill>
                    <a:srgbClr val="0000FF"/>
                  </a:solidFill>
                  <a:latin typeface="Courier New" pitchFamily="49" charset="0"/>
                  <a:cs typeface="Courier New" pitchFamily="49" charset="0"/>
                </a:rPr>
                <a:t>return</a:t>
              </a:r>
              <a:r>
                <a:rPr lang="en-IN" sz="1400" dirty="0">
                  <a:latin typeface="Courier New" pitchFamily="49" charset="0"/>
                  <a:cs typeface="Courier New" pitchFamily="49" charset="0"/>
                </a:rPr>
                <a:t> n &lt; 1 ? -1:</a:t>
              </a:r>
            </a:p>
            <a:p>
              <a:r>
                <a:rPr lang="en-IN" sz="1400" dirty="0">
                  <a:latin typeface="Courier New" pitchFamily="49" charset="0"/>
                  <a:cs typeface="Courier New" pitchFamily="49" charset="0"/>
                </a:rPr>
                <a:t>       (n == 1 || n ==2 ? 1:fibonacci(n-1) + </a:t>
              </a:r>
              <a:r>
                <a:rPr lang="en-IN" sz="1400" dirty="0" err="1">
                  <a:latin typeface="Courier New" pitchFamily="49" charset="0"/>
                  <a:cs typeface="Courier New" pitchFamily="49" charset="0"/>
                </a:rPr>
                <a:t>fibonacci</a:t>
              </a:r>
              <a:r>
                <a:rPr lang="en-IN" sz="1400" dirty="0">
                  <a:latin typeface="Courier New" pitchFamily="49" charset="0"/>
                  <a:cs typeface="Courier New" pitchFamily="49" charset="0"/>
                </a:rPr>
                <a:t>(n-2));</a:t>
              </a:r>
            </a:p>
            <a:p>
              <a:r>
                <a:rPr lang="en-IN" sz="1400" dirty="0">
                  <a:latin typeface="Courier New" pitchFamily="49" charset="0"/>
                  <a:cs typeface="Courier New" pitchFamily="49" charset="0"/>
                </a:rPr>
                <a:t>};</a:t>
              </a:r>
            </a:p>
            <a:p>
              <a:endParaRPr lang="en-IN" sz="1400" dirty="0">
                <a:latin typeface="Courier New" pitchFamily="49" charset="0"/>
                <a:cs typeface="Courier New" pitchFamily="49" charset="0"/>
              </a:endParaRPr>
            </a:p>
            <a:p>
              <a:r>
                <a:rPr lang="en-US" sz="1600" dirty="0">
                  <a:cs typeface="Courier New" pitchFamily="49" charset="0"/>
                </a:rPr>
                <a:t>The result of the above function can used in an </a:t>
              </a:r>
              <a:r>
                <a:rPr lang="en-US" sz="1600" dirty="0" err="1">
                  <a:cs typeface="Courier New" pitchFamily="49" charset="0"/>
                </a:rPr>
                <a:t>enum</a:t>
              </a:r>
              <a:r>
                <a:rPr lang="en-US" sz="1600" dirty="0">
                  <a:cs typeface="Courier New" pitchFamily="49" charset="0"/>
                </a:rPr>
                <a:t>, for </a:t>
              </a:r>
              <a:r>
                <a:rPr lang="en-US" sz="1600" dirty="0" err="1">
                  <a:cs typeface="Courier New" pitchFamily="49" charset="0"/>
                </a:rPr>
                <a:t>eg</a:t>
              </a:r>
              <a:r>
                <a:rPr lang="en-US" sz="1600" dirty="0">
                  <a:cs typeface="Courier New" pitchFamily="49" charset="0"/>
                </a:rPr>
                <a:t>:</a:t>
              </a:r>
            </a:p>
            <a:p>
              <a:endParaRPr lang="en-US" sz="1400" dirty="0">
                <a:latin typeface="Courier New" pitchFamily="49" charset="0"/>
                <a:cs typeface="Courier New" pitchFamily="49" charset="0"/>
              </a:endParaRPr>
            </a:p>
            <a:p>
              <a:r>
                <a:rPr lang="en-US" sz="1400" dirty="0" err="1">
                  <a:solidFill>
                    <a:srgbClr val="0000FF"/>
                  </a:solidFill>
                  <a:latin typeface="Courier New" pitchFamily="49" charset="0"/>
                  <a:cs typeface="Courier New" pitchFamily="49" charset="0"/>
                </a:rPr>
                <a:t>enum</a:t>
              </a:r>
              <a:r>
                <a:rPr lang="en-US" sz="1400" dirty="0">
                  <a:latin typeface="Courier New" pitchFamily="49" charset="0"/>
                  <a:cs typeface="Courier New" pitchFamily="49" charset="0"/>
                </a:rPr>
                <a:t> Fibonacci {Ninth = </a:t>
              </a:r>
              <a:r>
                <a:rPr lang="en-US" sz="1400" dirty="0" err="1">
                  <a:latin typeface="Courier New" pitchFamily="49" charset="0"/>
                  <a:cs typeface="Courier New" pitchFamily="49" charset="0"/>
                </a:rPr>
                <a:t>fibonacci</a:t>
              </a:r>
              <a:r>
                <a:rPr lang="en-US" sz="1400" dirty="0">
                  <a:latin typeface="Courier New" pitchFamily="49" charset="0"/>
                  <a:cs typeface="Courier New" pitchFamily="49" charset="0"/>
                </a:rPr>
                <a:t>(9),  Tenth = </a:t>
              </a:r>
              <a:r>
                <a:rPr lang="en-US" sz="1400" dirty="0" err="1">
                  <a:latin typeface="Courier New" pitchFamily="49" charset="0"/>
                  <a:cs typeface="Courier New" pitchFamily="49" charset="0"/>
                </a:rPr>
                <a:t>fibonacci</a:t>
              </a:r>
              <a:r>
                <a:rPr lang="en-US" sz="1400" dirty="0">
                  <a:latin typeface="Courier New" pitchFamily="49" charset="0"/>
                  <a:cs typeface="Courier New" pitchFamily="49" charset="0"/>
                </a:rPr>
                <a:t>(10)};</a:t>
              </a:r>
              <a:endParaRPr lang="en-IN" sz="1400" dirty="0">
                <a:latin typeface="Courier New" pitchFamily="49" charset="0"/>
                <a:cs typeface="Courier New" pitchFamily="49" charset="0"/>
              </a:endParaRPr>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63</a:t>
            </a:fld>
            <a:endParaRPr lang="en-I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34725"/>
            <a:ext cx="9144000" cy="6756041"/>
            <a:chOff x="0" y="34725"/>
            <a:chExt cx="9144000" cy="6756041"/>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a:ln>
                    <a:noFill/>
                  </a:ln>
                  <a:solidFill>
                    <a:schemeClr val="tx1"/>
                  </a:solidFill>
                  <a:effectLst/>
                  <a:cs typeface="Arial" pitchFamily="34" charset="0"/>
                </a:rPr>
                <a:t>Constexpr</a:t>
              </a:r>
              <a:r>
                <a:rPr kumimoji="0" lang="en-US" b="1" i="0" u="none" strike="noStrike" cap="none" normalizeH="0" dirty="0">
                  <a:ln>
                    <a:noFill/>
                  </a:ln>
                  <a:solidFill>
                    <a:schemeClr val="tx1"/>
                  </a:solidFill>
                  <a:effectLst/>
                  <a:cs typeface="Arial" pitchFamily="34" charset="0"/>
                </a:rPr>
                <a:t> FUNCTIONS</a:t>
              </a:r>
              <a:endParaRPr kumimoji="0" lang="en-US" b="1" i="0" u="none" strike="noStrike" cap="none" normalizeH="0" baseline="0" dirty="0">
                <a:ln>
                  <a:noFill/>
                </a:ln>
                <a:solidFill>
                  <a:schemeClr val="tx1"/>
                </a:solidFill>
                <a:effectLst/>
                <a:cs typeface="Arial" pitchFamily="34" charset="0"/>
              </a:endParaRPr>
            </a:p>
          </p:txBody>
        </p:sp>
        <p:sp>
          <p:nvSpPr>
            <p:cNvPr id="6" name="TextBox 5"/>
            <p:cNvSpPr txBox="1"/>
            <p:nvPr/>
          </p:nvSpPr>
          <p:spPr>
            <a:xfrm>
              <a:off x="91441" y="1066122"/>
              <a:ext cx="8964488" cy="5724644"/>
            </a:xfrm>
            <a:prstGeom prst="rect">
              <a:avLst/>
            </a:prstGeom>
            <a:noFill/>
          </p:spPr>
          <p:txBody>
            <a:bodyPr wrap="square" rtlCol="0">
              <a:spAutoFit/>
            </a:bodyPr>
            <a:lstStyle/>
            <a:p>
              <a:r>
                <a:rPr lang="en-US" sz="1600" dirty="0"/>
                <a:t>The </a:t>
              </a:r>
              <a:r>
                <a:rPr lang="en-US" sz="1600" dirty="0" err="1"/>
                <a:t>constexpr</a:t>
              </a:r>
              <a:r>
                <a:rPr lang="en-US" sz="1600" dirty="0"/>
                <a:t> function in the previous slide can also be called at run-time</a:t>
              </a:r>
            </a:p>
            <a:p>
              <a:endParaRPr lang="en-US" sz="1100" dirty="0"/>
            </a:p>
            <a:p>
              <a:r>
                <a:rPr lang="it-IT" sz="1600" dirty="0">
                  <a:solidFill>
                    <a:srgbClr val="0000FF"/>
                  </a:solidFill>
                  <a:latin typeface="Courier New" pitchFamily="49" charset="0"/>
                  <a:cs typeface="Courier New" pitchFamily="49" charset="0"/>
                </a:rPr>
                <a:t>auto</a:t>
              </a:r>
              <a:r>
                <a:rPr lang="it-IT" sz="1600" dirty="0">
                  <a:latin typeface="Courier New" pitchFamily="49" charset="0"/>
                  <a:cs typeface="Courier New" pitchFamily="49" charset="0"/>
                </a:rPr>
                <a:t> a=4,b=6;</a:t>
              </a:r>
            </a:p>
            <a:p>
              <a:r>
                <a:rPr lang="it-IT" sz="1600" dirty="0">
                  <a:latin typeface="Courier New" pitchFamily="49" charset="0"/>
                  <a:cs typeface="Courier New" pitchFamily="49" charset="0"/>
                </a:rPr>
                <a:t>cout &lt;&lt; fibonacci(a+b) &lt;&lt; endl;</a:t>
              </a:r>
            </a:p>
            <a:p>
              <a:endParaRPr lang="it-IT" sz="1100" dirty="0">
                <a:latin typeface="Courier New" pitchFamily="49" charset="0"/>
                <a:cs typeface="Courier New" pitchFamily="49" charset="0"/>
              </a:endParaRPr>
            </a:p>
            <a:p>
              <a:r>
                <a:rPr lang="it-IT" sz="1600" dirty="0">
                  <a:cs typeface="Courier New" pitchFamily="49" charset="0"/>
                </a:rPr>
                <a:t>The constexpr functions can be templated as well</a:t>
              </a:r>
            </a:p>
            <a:p>
              <a:endParaRPr lang="it-IT" sz="1100" dirty="0">
                <a:latin typeface="Courier New" pitchFamily="49" charset="0"/>
                <a:cs typeface="Courier New" pitchFamily="49" charset="0"/>
              </a:endParaRPr>
            </a:p>
            <a:p>
              <a:r>
                <a:rPr lang="en-IN" sz="1600" dirty="0">
                  <a:solidFill>
                    <a:srgbClr val="0000FF"/>
                  </a:solidFill>
                  <a:latin typeface="Courier New" pitchFamily="49" charset="0"/>
                  <a:cs typeface="Courier New" pitchFamily="49" charset="0"/>
                </a:rPr>
                <a:t>template</a:t>
              </a:r>
              <a:r>
                <a:rPr lang="en-IN" sz="1600" dirty="0">
                  <a:latin typeface="Courier New" pitchFamily="49" charset="0"/>
                  <a:cs typeface="Courier New" pitchFamily="49" charset="0"/>
                </a:rPr>
                <a:t>&lt;</a:t>
              </a:r>
              <a:r>
                <a:rPr lang="en-IN" sz="1600" dirty="0" err="1">
                  <a:solidFill>
                    <a:srgbClr val="0000FF"/>
                  </a:solidFill>
                  <a:latin typeface="Courier New" pitchFamily="49" charset="0"/>
                  <a:cs typeface="Courier New" pitchFamily="49" charset="0"/>
                </a:rPr>
                <a:t>typename</a:t>
              </a:r>
              <a:r>
                <a:rPr lang="en-IN" sz="1600" dirty="0">
                  <a:latin typeface="Courier New" pitchFamily="49" charset="0"/>
                  <a:cs typeface="Courier New" pitchFamily="49" charset="0"/>
                </a:rPr>
                <a:t> T&gt; </a:t>
              </a:r>
              <a:r>
                <a:rPr lang="en-IN" sz="1600" dirty="0" err="1">
                  <a:solidFill>
                    <a:srgbClr val="0000FF"/>
                  </a:solidFill>
                  <a:latin typeface="Courier New" pitchFamily="49" charset="0"/>
                  <a:cs typeface="Courier New" pitchFamily="49" charset="0"/>
                </a:rPr>
                <a:t>constexpr</a:t>
              </a:r>
              <a:r>
                <a:rPr lang="en-IN" sz="1600" dirty="0">
                  <a:latin typeface="Courier New" pitchFamily="49" charset="0"/>
                  <a:cs typeface="Courier New" pitchFamily="49" charset="0"/>
                </a:rPr>
                <a:t> </a:t>
              </a:r>
              <a:r>
                <a:rPr lang="en-IN" sz="1600" dirty="0">
                  <a:solidFill>
                    <a:srgbClr val="0000FF"/>
                  </a:solidFill>
                  <a:latin typeface="Courier New" pitchFamily="49" charset="0"/>
                  <a:cs typeface="Courier New" pitchFamily="49" charset="0"/>
                </a:rPr>
                <a:t>auto</a:t>
              </a:r>
              <a:r>
                <a:rPr lang="en-IN" sz="1600" dirty="0">
                  <a:latin typeface="Courier New" pitchFamily="49" charset="0"/>
                  <a:cs typeface="Courier New" pitchFamily="49" charset="0"/>
                </a:rPr>
                <a:t> square(</a:t>
              </a:r>
              <a:r>
                <a:rPr lang="en-IN" sz="1600" dirty="0">
                  <a:solidFill>
                    <a:srgbClr val="0000FF"/>
                  </a:solidFill>
                  <a:latin typeface="Courier New" pitchFamily="49" charset="0"/>
                  <a:cs typeface="Courier New" pitchFamily="49" charset="0"/>
                </a:rPr>
                <a:t>const</a:t>
              </a:r>
              <a:r>
                <a:rPr lang="en-IN" sz="1600" dirty="0">
                  <a:latin typeface="Courier New" pitchFamily="49" charset="0"/>
                  <a:cs typeface="Courier New" pitchFamily="49" charset="0"/>
                </a:rPr>
                <a:t> T &amp;v) -&gt;</a:t>
              </a:r>
              <a:r>
                <a:rPr lang="en-IN" sz="1600" dirty="0" err="1">
                  <a:solidFill>
                    <a:srgbClr val="0000FF"/>
                  </a:solidFill>
                  <a:latin typeface="Courier New" pitchFamily="49" charset="0"/>
                  <a:cs typeface="Courier New" pitchFamily="49" charset="0"/>
                </a:rPr>
                <a:t>decltype</a:t>
              </a:r>
              <a:r>
                <a:rPr lang="en-IN" sz="1600" dirty="0">
                  <a:latin typeface="Courier New" pitchFamily="49" charset="0"/>
                  <a:cs typeface="Courier New" pitchFamily="49" charset="0"/>
                </a:rPr>
                <a:t>(v *v)</a:t>
              </a:r>
            </a:p>
            <a:p>
              <a:r>
                <a:rPr lang="en-IN" sz="1600" dirty="0">
                  <a:latin typeface="Courier New" pitchFamily="49" charset="0"/>
                  <a:cs typeface="Courier New" pitchFamily="49" charset="0"/>
                </a:rPr>
                <a:t>{</a:t>
              </a:r>
            </a:p>
            <a:p>
              <a:r>
                <a:rPr lang="en-IN" sz="1600" dirty="0">
                  <a:latin typeface="Courier New" pitchFamily="49" charset="0"/>
                  <a:cs typeface="Courier New" pitchFamily="49" charset="0"/>
                </a:rPr>
                <a:t>   </a:t>
              </a:r>
              <a:r>
                <a:rPr lang="en-IN" sz="1600" dirty="0">
                  <a:solidFill>
                    <a:srgbClr val="0000FF"/>
                  </a:solidFill>
                  <a:latin typeface="Courier New" pitchFamily="49" charset="0"/>
                  <a:cs typeface="Courier New" pitchFamily="49" charset="0"/>
                </a:rPr>
                <a:t>return</a:t>
              </a:r>
              <a:r>
                <a:rPr lang="en-IN" sz="1600" dirty="0">
                  <a:latin typeface="Courier New" pitchFamily="49" charset="0"/>
                  <a:cs typeface="Courier New" pitchFamily="49" charset="0"/>
                </a:rPr>
                <a:t> v*v;</a:t>
              </a:r>
            </a:p>
            <a:p>
              <a:r>
                <a:rPr lang="en-IN" sz="1600" dirty="0">
                  <a:latin typeface="Courier New" pitchFamily="49" charset="0"/>
                  <a:cs typeface="Courier New" pitchFamily="49" charset="0"/>
                </a:rPr>
                <a:t>}</a:t>
              </a:r>
            </a:p>
            <a:p>
              <a:endParaRPr lang="en-IN" sz="1200" dirty="0">
                <a:latin typeface="Courier New" pitchFamily="49" charset="0"/>
                <a:cs typeface="Courier New" pitchFamily="49" charset="0"/>
              </a:endParaRPr>
            </a:p>
            <a:p>
              <a:r>
                <a:rPr lang="en-US" sz="1600" dirty="0">
                  <a:cs typeface="Courier New" pitchFamily="49" charset="0"/>
                </a:rPr>
                <a:t>The return types &amp; parameters must always qualify to be a literal</a:t>
              </a:r>
            </a:p>
            <a:p>
              <a:endParaRPr lang="en-US" sz="1100" dirty="0">
                <a:latin typeface="Courier New" pitchFamily="49" charset="0"/>
                <a:cs typeface="Courier New" pitchFamily="49" charset="0"/>
              </a:endParaRPr>
            </a:p>
            <a:p>
              <a:r>
                <a:rPr lang="en-IN" sz="1600" b="1" dirty="0">
                  <a:cs typeface="Courier New" pitchFamily="49" charset="0"/>
                </a:rPr>
                <a:t>LITERAL types</a:t>
              </a:r>
            </a:p>
            <a:p>
              <a:endParaRPr lang="en-IN" sz="1100" dirty="0">
                <a:cs typeface="Courier New" pitchFamily="49" charset="0"/>
              </a:endParaRPr>
            </a:p>
            <a:p>
              <a:pPr>
                <a:buFont typeface="Arial" pitchFamily="34" charset="0"/>
                <a:buChar char="•"/>
              </a:pPr>
              <a:r>
                <a:rPr lang="en-IN" sz="1600" dirty="0">
                  <a:cs typeface="Courier New" pitchFamily="49" charset="0"/>
                </a:rPr>
                <a:t>void</a:t>
              </a:r>
            </a:p>
            <a:p>
              <a:pPr>
                <a:buFont typeface="Arial" pitchFamily="34" charset="0"/>
                <a:buChar char="•"/>
              </a:pPr>
              <a:r>
                <a:rPr lang="en-IN" sz="1600" dirty="0">
                  <a:cs typeface="Courier New" pitchFamily="49" charset="0"/>
                </a:rPr>
                <a:t>scalar types</a:t>
              </a:r>
            </a:p>
            <a:p>
              <a:pPr>
                <a:buFont typeface="Arial" pitchFamily="34" charset="0"/>
                <a:buChar char="•"/>
              </a:pPr>
              <a:r>
                <a:rPr lang="en-IN" sz="1600" dirty="0">
                  <a:cs typeface="Courier New" pitchFamily="49" charset="0"/>
                </a:rPr>
                <a:t>Reference types referring to literal types</a:t>
              </a:r>
            </a:p>
            <a:p>
              <a:pPr>
                <a:buFont typeface="Arial" pitchFamily="34" charset="0"/>
                <a:buChar char="•"/>
              </a:pPr>
              <a:r>
                <a:rPr lang="en-IN" sz="1600" dirty="0">
                  <a:cs typeface="Courier New" pitchFamily="49" charset="0"/>
                </a:rPr>
                <a:t>Arrays of literal types</a:t>
              </a:r>
            </a:p>
            <a:p>
              <a:pPr>
                <a:buFont typeface="Arial" pitchFamily="34" charset="0"/>
                <a:buChar char="•"/>
              </a:pPr>
              <a:r>
                <a:rPr lang="en-IN" sz="1600" dirty="0">
                  <a:cs typeface="Courier New" pitchFamily="49" charset="0"/>
                </a:rPr>
                <a:t>Classes with the following requirements:-</a:t>
              </a:r>
            </a:p>
            <a:p>
              <a:pPr lvl="1">
                <a:buFont typeface="Arial" pitchFamily="34" charset="0"/>
                <a:buChar char="•"/>
              </a:pPr>
              <a:r>
                <a:rPr lang="en-IN" sz="1600" dirty="0">
                  <a:cs typeface="Courier New" pitchFamily="49" charset="0"/>
                </a:rPr>
                <a:t>	Trivial destructor</a:t>
              </a:r>
            </a:p>
            <a:p>
              <a:pPr lvl="1">
                <a:buFont typeface="Arial" pitchFamily="34" charset="0"/>
                <a:buChar char="•"/>
              </a:pPr>
              <a:r>
                <a:rPr lang="en-IN" sz="1600" dirty="0">
                  <a:cs typeface="Courier New" pitchFamily="49" charset="0"/>
                </a:rPr>
                <a:t>	All non-static data members and base classes are also literal types</a:t>
              </a:r>
            </a:p>
            <a:p>
              <a:pPr lvl="1">
                <a:buFont typeface="Arial" pitchFamily="34" charset="0"/>
                <a:buChar char="•"/>
              </a:pPr>
              <a:r>
                <a:rPr lang="en-IN" sz="1600" dirty="0">
                  <a:cs typeface="Courier New" pitchFamily="49" charset="0"/>
                </a:rPr>
                <a:t>	It has </a:t>
              </a:r>
              <a:r>
                <a:rPr lang="en-IN" sz="1600" dirty="0" err="1">
                  <a:cs typeface="Courier New" pitchFamily="49" charset="0"/>
                </a:rPr>
                <a:t>atleast</a:t>
              </a:r>
              <a:r>
                <a:rPr lang="en-IN" sz="1600" dirty="0">
                  <a:cs typeface="Courier New" pitchFamily="49" charset="0"/>
                </a:rPr>
                <a:t> one </a:t>
              </a:r>
              <a:r>
                <a:rPr lang="en-IN" sz="1600" dirty="0" err="1">
                  <a:cs typeface="Courier New" pitchFamily="49" charset="0"/>
                </a:rPr>
                <a:t>constexpr</a:t>
              </a:r>
              <a:r>
                <a:rPr lang="en-IN" sz="1600" dirty="0">
                  <a:cs typeface="Courier New" pitchFamily="49" charset="0"/>
                </a:rPr>
                <a:t> constructor which isn't a copy or move constructor.</a:t>
              </a:r>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64</a:t>
            </a:fld>
            <a:endParaRPr lang="en-I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9037" y="0"/>
            <a:ext cx="9057088" cy="6829864"/>
            <a:chOff x="29037" y="0"/>
            <a:chExt cx="9057088" cy="6829864"/>
          </a:xfrm>
        </p:grpSpPr>
        <p:sp>
          <p:nvSpPr>
            <p:cNvPr id="4" name="TextBox 3"/>
            <p:cNvSpPr txBox="1"/>
            <p:nvPr/>
          </p:nvSpPr>
          <p:spPr>
            <a:xfrm>
              <a:off x="658076" y="1857364"/>
              <a:ext cx="7798614" cy="3970318"/>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IN" dirty="0">
                  <a:solidFill>
                    <a:schemeClr val="tx1"/>
                  </a:solidFill>
                </a:rPr>
                <a:t>In C++11, `</a:t>
              </a:r>
              <a:r>
                <a:rPr lang="en-IN" b="1" dirty="0" err="1">
                  <a:solidFill>
                    <a:srgbClr val="0070C0"/>
                  </a:solidFill>
                  <a:latin typeface="Courier New" pitchFamily="49" charset="0"/>
                  <a:cs typeface="Courier New" pitchFamily="49" charset="0"/>
                </a:rPr>
                <a:t>constexpr</a:t>
              </a:r>
              <a:r>
                <a:rPr lang="en-IN" dirty="0">
                  <a:solidFill>
                    <a:schemeClr val="tx1"/>
                  </a:solidFill>
                </a:rPr>
                <a:t>` function bodies could only contain a very limited set of syntaxes, including (but not limited to): `</a:t>
              </a:r>
              <a:r>
                <a:rPr lang="en-IN" dirty="0" err="1">
                  <a:solidFill>
                    <a:schemeClr val="tx1"/>
                  </a:solidFill>
                </a:rPr>
                <a:t>typedef`s</a:t>
              </a:r>
              <a:r>
                <a:rPr lang="en-IN" dirty="0">
                  <a:solidFill>
                    <a:schemeClr val="tx1"/>
                  </a:solidFill>
                </a:rPr>
                <a:t>, `</a:t>
              </a:r>
              <a:r>
                <a:rPr lang="en-IN" dirty="0" err="1">
                  <a:solidFill>
                    <a:schemeClr val="tx1"/>
                  </a:solidFill>
                </a:rPr>
                <a:t>using`s</a:t>
              </a:r>
              <a:r>
                <a:rPr lang="en-IN" dirty="0">
                  <a:solidFill>
                    <a:schemeClr val="tx1"/>
                  </a:solidFill>
                </a:rPr>
                <a:t>, and a single `return` statement. In C++14, the set of allowable syntaxes expands greatly to include the most common syntax such as `if` statements, multiple `return`s, loops, etc.</a:t>
              </a:r>
            </a:p>
            <a:p>
              <a:pPr algn="just"/>
              <a:endParaRPr lang="en-US" dirty="0">
                <a:solidFill>
                  <a:schemeClr val="tx1"/>
                </a:solidFill>
              </a:endParaRPr>
            </a:p>
            <a:p>
              <a:pPr algn="just"/>
              <a:r>
                <a:rPr lang="en-IN" sz="1400" b="1" dirty="0" err="1">
                  <a:solidFill>
                    <a:schemeClr val="tx1"/>
                  </a:solidFill>
                  <a:latin typeface="Courier New" pitchFamily="49" charset="0"/>
                  <a:cs typeface="Courier New" pitchFamily="49" charset="0"/>
                </a:rPr>
                <a:t>constexpr</a:t>
              </a:r>
              <a:r>
                <a:rPr lang="en-IN" sz="1400" b="1" dirty="0">
                  <a:solidFill>
                    <a:schemeClr val="tx1"/>
                  </a:solidFill>
                  <a:latin typeface="Courier New" pitchFamily="49" charset="0"/>
                  <a:cs typeface="Courier New" pitchFamily="49" charset="0"/>
                </a:rPr>
                <a:t> </a:t>
              </a:r>
              <a:r>
                <a:rPr lang="en-IN" sz="1400" b="1" dirty="0" err="1">
                  <a:solidFill>
                    <a:schemeClr val="tx1"/>
                  </a:solidFill>
                  <a:latin typeface="Courier New" pitchFamily="49" charset="0"/>
                  <a:cs typeface="Courier New" pitchFamily="49" charset="0"/>
                </a:rPr>
                <a:t>int</a:t>
              </a:r>
              <a:r>
                <a:rPr lang="en-IN" sz="1400" b="1" dirty="0">
                  <a:solidFill>
                    <a:schemeClr val="tx1"/>
                  </a:solidFill>
                  <a:latin typeface="Courier New" pitchFamily="49" charset="0"/>
                  <a:cs typeface="Courier New" pitchFamily="49" charset="0"/>
                </a:rPr>
                <a:t> factorial(</a:t>
              </a:r>
              <a:r>
                <a:rPr lang="en-IN" sz="1400" b="1" dirty="0" err="1">
                  <a:solidFill>
                    <a:schemeClr val="tx1"/>
                  </a:solidFill>
                  <a:latin typeface="Courier New" pitchFamily="49" charset="0"/>
                  <a:cs typeface="Courier New" pitchFamily="49" charset="0"/>
                </a:rPr>
                <a:t>int</a:t>
              </a:r>
              <a:r>
                <a:rPr lang="en-IN" sz="1400" b="1" dirty="0">
                  <a:solidFill>
                    <a:schemeClr val="tx1"/>
                  </a:solidFill>
                  <a:latin typeface="Courier New" pitchFamily="49" charset="0"/>
                  <a:cs typeface="Courier New" pitchFamily="49" charset="0"/>
                </a:rPr>
                <a:t> n) </a:t>
              </a:r>
            </a:p>
            <a:p>
              <a:pPr algn="just"/>
              <a:r>
                <a:rPr lang="en-IN" sz="1400" b="1" dirty="0">
                  <a:solidFill>
                    <a:schemeClr val="tx1"/>
                  </a:solidFill>
                  <a:latin typeface="Courier New" pitchFamily="49" charset="0"/>
                  <a:cs typeface="Courier New" pitchFamily="49" charset="0"/>
                </a:rPr>
                <a:t>{ </a:t>
              </a:r>
            </a:p>
            <a:p>
              <a:pPr lvl="1" algn="just"/>
              <a:r>
                <a:rPr lang="en-IN" sz="1400" b="1" dirty="0">
                  <a:solidFill>
                    <a:schemeClr val="tx1"/>
                  </a:solidFill>
                  <a:latin typeface="Courier New" pitchFamily="49" charset="0"/>
                  <a:cs typeface="Courier New" pitchFamily="49" charset="0"/>
                </a:rPr>
                <a:t> if (n &lt;= 1)</a:t>
              </a:r>
            </a:p>
            <a:p>
              <a:pPr lvl="1" algn="just"/>
              <a:r>
                <a:rPr lang="en-IN" sz="1400" b="1" dirty="0">
                  <a:solidFill>
                    <a:schemeClr val="tx1"/>
                  </a:solidFill>
                  <a:latin typeface="Courier New" pitchFamily="49" charset="0"/>
                  <a:cs typeface="Courier New" pitchFamily="49" charset="0"/>
                </a:rPr>
                <a:t>     {    return 1;  } </a:t>
              </a:r>
            </a:p>
            <a:p>
              <a:pPr lvl="1" algn="just"/>
              <a:r>
                <a:rPr lang="en-IN" sz="1400" b="1" dirty="0">
                  <a:solidFill>
                    <a:schemeClr val="tx1"/>
                  </a:solidFill>
                  <a:latin typeface="Courier New" pitchFamily="49" charset="0"/>
                  <a:cs typeface="Courier New" pitchFamily="49" charset="0"/>
                </a:rPr>
                <a:t>else</a:t>
              </a:r>
            </a:p>
            <a:p>
              <a:pPr lvl="1" algn="just"/>
              <a:r>
                <a:rPr lang="en-IN" sz="1400" b="1" dirty="0">
                  <a:solidFill>
                    <a:schemeClr val="tx1"/>
                  </a:solidFill>
                  <a:latin typeface="Courier New" pitchFamily="49" charset="0"/>
                  <a:cs typeface="Courier New" pitchFamily="49" charset="0"/>
                </a:rPr>
                <a:t>    {    return n * factorial(n - 1);  }</a:t>
              </a:r>
            </a:p>
            <a:p>
              <a:pPr algn="just"/>
              <a:r>
                <a:rPr lang="en-IN" sz="1400" b="1" dirty="0">
                  <a:solidFill>
                    <a:schemeClr val="tx1"/>
                  </a:solidFill>
                  <a:latin typeface="Courier New" pitchFamily="49" charset="0"/>
                  <a:cs typeface="Courier New" pitchFamily="49" charset="0"/>
                </a:rPr>
                <a:t>}</a:t>
              </a:r>
            </a:p>
            <a:p>
              <a:pPr algn="just"/>
              <a:endParaRPr lang="en-IN" sz="1400" b="1" dirty="0">
                <a:solidFill>
                  <a:schemeClr val="tx1"/>
                </a:solidFill>
                <a:latin typeface="Courier New" pitchFamily="49" charset="0"/>
                <a:cs typeface="Courier New" pitchFamily="49" charset="0"/>
              </a:endParaRPr>
            </a:p>
            <a:p>
              <a:pPr algn="just"/>
              <a:r>
                <a:rPr lang="en-IN" sz="1400" b="1" dirty="0">
                  <a:solidFill>
                    <a:schemeClr val="tx1"/>
                  </a:solidFill>
                  <a:latin typeface="Courier New" pitchFamily="49" charset="0"/>
                  <a:cs typeface="Courier New" pitchFamily="49" charset="0"/>
                </a:rPr>
                <a:t>factorial(5);    </a:t>
              </a:r>
              <a:r>
                <a:rPr lang="en-IN" sz="1400" b="1" dirty="0">
                  <a:solidFill>
                    <a:srgbClr val="00B050"/>
                  </a:solidFill>
                  <a:latin typeface="Courier New" pitchFamily="49" charset="0"/>
                  <a:cs typeface="Courier New" pitchFamily="49" charset="0"/>
                </a:rPr>
                <a:t>// == 120</a:t>
              </a:r>
            </a:p>
            <a:p>
              <a:pPr algn="just"/>
              <a:endParaRPr lang="en-US" dirty="0">
                <a:solidFill>
                  <a:srgbClr val="00B050"/>
                </a:solidFill>
              </a:endParaRPr>
            </a:p>
            <a:p>
              <a:pPr algn="just"/>
              <a:endParaRPr lang="en-IN" dirty="0">
                <a:solidFill>
                  <a:srgbClr val="00B050"/>
                </a:solidFill>
              </a:endParaRPr>
            </a:p>
          </p:txBody>
        </p:sp>
        <p:sp>
          <p:nvSpPr>
            <p:cNvPr id="5" name="TextBox 4"/>
            <p:cNvSpPr txBox="1"/>
            <p:nvPr/>
          </p:nvSpPr>
          <p:spPr>
            <a:xfrm>
              <a:off x="642910" y="1142984"/>
              <a:ext cx="7756410"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lvl="0"/>
              <a:r>
                <a:rPr lang="en-IN" sz="2400" u="none" dirty="0"/>
                <a:t>Relaxing constraints on </a:t>
              </a:r>
              <a:r>
                <a:rPr lang="en-IN" sz="2400" u="none" dirty="0" err="1"/>
                <a:t>constexpr</a:t>
              </a:r>
              <a:r>
                <a:rPr lang="en-IN" sz="2400" u="none" dirty="0"/>
                <a:t> functions</a:t>
              </a:r>
            </a:p>
          </p:txBody>
        </p:sp>
        <p:grpSp>
          <p:nvGrpSpPr>
            <p:cNvPr id="6" name="Group 5"/>
            <p:cNvGrpSpPr/>
            <p:nvPr/>
          </p:nvGrpSpPr>
          <p:grpSpPr>
            <a:xfrm>
              <a:off x="29037" y="0"/>
              <a:ext cx="9057088" cy="785818"/>
              <a:chOff x="29037" y="0"/>
              <a:chExt cx="9057088" cy="785818"/>
            </a:xfrm>
          </p:grpSpPr>
          <p:sp>
            <p:nvSpPr>
              <p:cNvPr id="7" name="Snip and Round Single Corner Rectangle 6"/>
              <p:cNvSpPr/>
              <p:nvPr/>
            </p:nvSpPr>
            <p:spPr>
              <a:xfrm>
                <a:off x="29037" y="34724"/>
                <a:ext cx="9057088" cy="679631"/>
              </a:xfrm>
              <a:prstGeom prst="snipRoundRect">
                <a:avLst/>
              </a:prstGeom>
              <a:solidFill>
                <a:schemeClr val="bg2">
                  <a:lumMod val="75000"/>
                </a:schemeClr>
              </a:solidFill>
              <a:ln w="762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2800" b="1" dirty="0">
                  <a:solidFill>
                    <a:srgbClr val="FFFF00"/>
                  </a:solidFill>
                </a:endParaRPr>
              </a:p>
            </p:txBody>
          </p:sp>
          <p:graphicFrame>
            <p:nvGraphicFramePr>
              <p:cNvPr id="8" name="Diagram 7"/>
              <p:cNvGraphicFramePr/>
              <p:nvPr/>
            </p:nvGraphicFramePr>
            <p:xfrm>
              <a:off x="4988692" y="0"/>
              <a:ext cx="4000560"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sp>
          <p:nvSpPr>
            <p:cNvPr id="9" name="Rounded Rectangle 8"/>
            <p:cNvSpPr/>
            <p:nvPr/>
          </p:nvSpPr>
          <p:spPr>
            <a:xfrm>
              <a:off x="5774542" y="6401260"/>
              <a:ext cx="3214710" cy="428604"/>
            </a:xfrm>
            <a:prstGeom prst="roundRect">
              <a:avLst/>
            </a:prstGeom>
            <a:noFill/>
            <a:ln>
              <a:solidFill>
                <a:schemeClr val="bg1"/>
              </a:solidFill>
            </a:ln>
            <a:effectLst>
              <a:glow rad="228600">
                <a:schemeClr val="accent4">
                  <a:alpha val="40000"/>
                </a:schemeClr>
              </a:glow>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Trainer</a:t>
              </a:r>
              <a:r>
                <a:rPr lang="en-US" dirty="0">
                  <a:solidFill>
                    <a:schemeClr val="tx1">
                      <a:lumMod val="65000"/>
                      <a:lumOff val="35000"/>
                    </a:schemeClr>
                  </a:solidFill>
                </a:rPr>
                <a:t>:    </a:t>
              </a:r>
              <a:r>
                <a:rPr lang="en-US" dirty="0" err="1">
                  <a:solidFill>
                    <a:schemeClr val="tx1">
                      <a:lumMod val="65000"/>
                      <a:lumOff val="35000"/>
                    </a:schemeClr>
                  </a:solidFill>
                </a:rPr>
                <a:t>A.M.P.Ganesh</a:t>
              </a:r>
              <a:r>
                <a:rPr lang="en-US" dirty="0">
                  <a:solidFill>
                    <a:schemeClr val="tx1">
                      <a:lumMod val="65000"/>
                      <a:lumOff val="35000"/>
                    </a:schemeClr>
                  </a:solidFill>
                </a:rPr>
                <a:t> </a:t>
              </a:r>
              <a:r>
                <a:rPr lang="en-US" dirty="0" err="1">
                  <a:solidFill>
                    <a:schemeClr val="tx1">
                      <a:lumMod val="65000"/>
                      <a:lumOff val="35000"/>
                    </a:schemeClr>
                  </a:solidFill>
                </a:rPr>
                <a:t>Prabhu</a:t>
              </a:r>
              <a:endParaRPr lang="en-IN" dirty="0">
                <a:solidFill>
                  <a:schemeClr val="tx1">
                    <a:lumMod val="65000"/>
                    <a:lumOff val="35000"/>
                  </a:schemeClr>
                </a:solidFill>
              </a:endParaRPr>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65</a:t>
            </a:fld>
            <a:endParaRPr lang="en-IN"/>
          </a:p>
        </p:txBody>
      </p:sp>
    </p:spTree>
    <p:extLst>
      <p:ext uri="{BB962C8B-B14F-4D97-AF65-F5344CB8AC3E}">
        <p14:creationId xmlns:p14="http://schemas.microsoft.com/office/powerpoint/2010/main" val="39549919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0" y="34725"/>
            <a:ext cx="9144000" cy="6715506"/>
            <a:chOff x="0" y="34725"/>
            <a:chExt cx="9144000" cy="6715506"/>
          </a:xfrm>
        </p:grpSpPr>
        <p:sp>
          <p:nvSpPr>
            <p:cNvPr id="18433"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a:ln>
                    <a:noFill/>
                  </a:ln>
                  <a:solidFill>
                    <a:schemeClr val="tx1"/>
                  </a:solidFill>
                  <a:effectLst/>
                  <a:cs typeface="Arial" pitchFamily="34" charset="0"/>
                </a:rPr>
                <a:t>Initializer</a:t>
              </a:r>
              <a:r>
                <a:rPr kumimoji="0" lang="en-US" b="1" i="0" u="none" strike="noStrike" cap="none" normalizeH="0" baseline="0" dirty="0">
                  <a:ln>
                    <a:noFill/>
                  </a:ln>
                  <a:solidFill>
                    <a:schemeClr val="tx1"/>
                  </a:solidFill>
                  <a:effectLst/>
                  <a:cs typeface="Arial" pitchFamily="34" charset="0"/>
                </a:rPr>
                <a:t> lists and uniform initialization</a:t>
              </a:r>
            </a:p>
          </p:txBody>
        </p:sp>
        <p:sp>
          <p:nvSpPr>
            <p:cNvPr id="18434" name="Rectangle 2"/>
            <p:cNvSpPr>
              <a:spLocks noChangeArrowheads="1"/>
            </p:cNvSpPr>
            <p:nvPr/>
          </p:nvSpPr>
          <p:spPr bwMode="auto">
            <a:xfrm>
              <a:off x="323528" y="1990410"/>
              <a:ext cx="7128792" cy="415498"/>
            </a:xfrm>
            <a:prstGeom prst="rect">
              <a:avLst/>
            </a:prstGeom>
            <a:no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2">
                      <a:lumMod val="60000"/>
                      <a:lumOff val="40000"/>
                    </a:schemeClr>
                  </a:solidFill>
                  <a:effectLst/>
                  <a:latin typeface="Courier New" pitchFamily="49" charset="0"/>
                  <a:cs typeface="Courier New" pitchFamily="49" charset="0"/>
                </a:rPr>
                <a:t>void</a:t>
              </a:r>
              <a:r>
                <a:rPr kumimoji="0" lang="en-US" sz="1200" b="0" i="0" u="none" strike="noStrike" cap="none" normalizeH="0" baseline="0" dirty="0">
                  <a:ln>
                    <a:noFill/>
                  </a:ln>
                  <a:solidFill>
                    <a:schemeClr val="tx1"/>
                  </a:solidFill>
                  <a:effectLst/>
                  <a:latin typeface="Courier New" pitchFamily="49" charset="0"/>
                  <a:cs typeface="Courier New" pitchFamily="49" charset="0"/>
                </a:rPr>
                <a:t> </a:t>
              </a:r>
              <a:r>
                <a:rPr kumimoji="0" lang="en-US" sz="1200" b="0" i="0" u="none" strike="noStrike" cap="none" normalizeH="0" baseline="0" dirty="0" err="1">
                  <a:ln>
                    <a:noFill/>
                  </a:ln>
                  <a:solidFill>
                    <a:schemeClr val="tx1"/>
                  </a:solidFill>
                  <a:effectLst/>
                  <a:latin typeface="Courier New" pitchFamily="49" charset="0"/>
                  <a:cs typeface="Courier New" pitchFamily="49" charset="0"/>
                </a:rPr>
                <a:t>foo</a:t>
              </a:r>
              <a:r>
                <a:rPr kumimoji="0" lang="en-US" sz="1200" b="0" i="0" u="none" strike="noStrike" cap="none" normalizeH="0" baseline="0" dirty="0">
                  <a:ln>
                    <a:noFill/>
                  </a:ln>
                  <a:solidFill>
                    <a:schemeClr val="tx1"/>
                  </a:solidFill>
                  <a:effectLst/>
                  <a:latin typeface="Courier New" pitchFamily="49" charset="0"/>
                  <a:cs typeface="Courier New" pitchFamily="49" charset="0"/>
                </a:rPr>
                <a:t>() { vector&lt;</a:t>
              </a:r>
              <a:r>
                <a:rPr kumimoji="0" lang="en-US" sz="1200" b="0" i="0" u="none" strike="noStrike" cap="none" normalizeH="0" baseline="0" dirty="0" err="1">
                  <a:ln>
                    <a:noFill/>
                  </a:ln>
                  <a:solidFill>
                    <a:schemeClr val="tx2">
                      <a:lumMod val="60000"/>
                      <a:lumOff val="40000"/>
                    </a:schemeClr>
                  </a:solidFill>
                  <a:effectLst/>
                  <a:latin typeface="Courier New" pitchFamily="49" charset="0"/>
                  <a:cs typeface="Courier New" pitchFamily="49" charset="0"/>
                </a:rPr>
                <a:t>int</a:t>
              </a:r>
              <a:r>
                <a:rPr kumimoji="0" lang="en-US" sz="1200" b="0" i="0" u="none" strike="noStrike" cap="none" normalizeH="0" baseline="0" dirty="0">
                  <a:ln>
                    <a:noFill/>
                  </a:ln>
                  <a:solidFill>
                    <a:schemeClr val="tx1"/>
                  </a:solidFill>
                  <a:effectLst/>
                  <a:latin typeface="Courier New" pitchFamily="49" charset="0"/>
                  <a:cs typeface="Courier New" pitchFamily="49" charset="0"/>
                </a:rPr>
                <a:t>&gt; </a:t>
              </a:r>
              <a:r>
                <a:rPr kumimoji="0" lang="en-US" sz="1200" b="0" i="0" u="none" strike="noStrike" cap="none" normalizeH="0" baseline="0" dirty="0" err="1">
                  <a:ln>
                    <a:noFill/>
                  </a:ln>
                  <a:solidFill>
                    <a:schemeClr val="tx1"/>
                  </a:solidFill>
                  <a:effectLst/>
                  <a:latin typeface="Courier New" pitchFamily="49" charset="0"/>
                  <a:cs typeface="Courier New" pitchFamily="49" charset="0"/>
                </a:rPr>
                <a:t>vecint</a:t>
              </a:r>
              <a:r>
                <a:rPr kumimoji="0" lang="en-US" sz="1200" b="0" i="0" u="none" strike="noStrike" cap="none" normalizeH="0" baseline="0" dirty="0">
                  <a:ln>
                    <a:noFill/>
                  </a:ln>
                  <a:solidFill>
                    <a:schemeClr val="tx1"/>
                  </a:solidFill>
                  <a:effectLst/>
                  <a:latin typeface="Courier New" pitchFamily="49" charset="0"/>
                  <a:cs typeface="Courier New" pitchFamily="49" charset="0"/>
                </a:rPr>
                <a:t> = { 3, 5, 19, 2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49" charset="0"/>
                  <a:cs typeface="Courier New" pitchFamily="49" charset="0"/>
                </a:rPr>
                <a:t>map&lt;</a:t>
              </a:r>
              <a:r>
                <a:rPr kumimoji="0" lang="en-US" sz="1200" b="0" i="0" u="none" strike="noStrike" cap="none" normalizeH="0" baseline="0" dirty="0" err="1">
                  <a:ln>
                    <a:noFill/>
                  </a:ln>
                  <a:solidFill>
                    <a:schemeClr val="tx2">
                      <a:lumMod val="60000"/>
                      <a:lumOff val="40000"/>
                    </a:schemeClr>
                  </a:solidFill>
                  <a:effectLst/>
                  <a:latin typeface="Courier New" pitchFamily="49" charset="0"/>
                  <a:cs typeface="Courier New" pitchFamily="49" charset="0"/>
                </a:rPr>
                <a:t>int</a:t>
              </a:r>
              <a:r>
                <a:rPr kumimoji="0" lang="en-US" sz="1200" b="0" i="0" u="none" strike="noStrike" cap="none" normalizeH="0" baseline="0" dirty="0">
                  <a:ln>
                    <a:noFill/>
                  </a:ln>
                  <a:solidFill>
                    <a:schemeClr val="tx1"/>
                  </a:solidFill>
                  <a:effectLst/>
                  <a:latin typeface="Courier New" pitchFamily="49" charset="0"/>
                  <a:cs typeface="Courier New" pitchFamily="49" charset="0"/>
                </a:rPr>
                <a:t>, </a:t>
              </a:r>
              <a:r>
                <a:rPr kumimoji="0" lang="en-US" sz="1200" b="0" i="0" u="none" strike="noStrike" cap="none" normalizeH="0" baseline="0" dirty="0">
                  <a:ln>
                    <a:noFill/>
                  </a:ln>
                  <a:solidFill>
                    <a:schemeClr val="tx2">
                      <a:lumMod val="60000"/>
                      <a:lumOff val="40000"/>
                    </a:schemeClr>
                  </a:solidFill>
                  <a:effectLst/>
                  <a:latin typeface="Courier New" pitchFamily="49" charset="0"/>
                  <a:cs typeface="Courier New" pitchFamily="49" charset="0"/>
                </a:rPr>
                <a:t>double</a:t>
              </a:r>
              <a:r>
                <a:rPr kumimoji="0" lang="en-US" sz="1200" b="0" i="0" u="none" strike="noStrike" cap="none" normalizeH="0" baseline="0" dirty="0">
                  <a:ln>
                    <a:noFill/>
                  </a:ln>
                  <a:solidFill>
                    <a:schemeClr val="tx1"/>
                  </a:solidFill>
                  <a:effectLst/>
                  <a:latin typeface="Courier New" pitchFamily="49" charset="0"/>
                  <a:cs typeface="Courier New" pitchFamily="49" charset="0"/>
                </a:rPr>
                <a:t>&gt; </a:t>
              </a:r>
              <a:r>
                <a:rPr kumimoji="0" lang="en-US" sz="1200" b="0" i="0" u="none" strike="noStrike" cap="none" normalizeH="0" baseline="0" dirty="0" err="1">
                  <a:ln>
                    <a:noFill/>
                  </a:ln>
                  <a:solidFill>
                    <a:schemeClr val="tx1"/>
                  </a:solidFill>
                  <a:effectLst/>
                  <a:latin typeface="Courier New" pitchFamily="49" charset="0"/>
                  <a:cs typeface="Courier New" pitchFamily="49" charset="0"/>
                </a:rPr>
                <a:t>mapintdoub</a:t>
              </a:r>
              <a:r>
                <a:rPr kumimoji="0" lang="en-US" sz="1200" b="0" i="0" u="none" strike="noStrike" cap="none" normalizeH="0" baseline="0" dirty="0">
                  <a:ln>
                    <a:noFill/>
                  </a:ln>
                  <a:solidFill>
                    <a:schemeClr val="tx1"/>
                  </a:solidFill>
                  <a:effectLst/>
                  <a:latin typeface="Courier New" pitchFamily="49" charset="0"/>
                  <a:cs typeface="Courier New" pitchFamily="49" charset="0"/>
                </a:rPr>
                <a:t> = { { 4, 2.3}, { 12, 4.1 }, { 6, 0.7 } }; } </a:t>
              </a:r>
            </a:p>
          </p:txBody>
        </p:sp>
        <p:sp>
          <p:nvSpPr>
            <p:cNvPr id="7" name="Rectangle 6"/>
            <p:cNvSpPr/>
            <p:nvPr/>
          </p:nvSpPr>
          <p:spPr>
            <a:xfrm>
              <a:off x="251520" y="2490338"/>
              <a:ext cx="6408712" cy="307777"/>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sz="1400" dirty="0"/>
                <a:t>And it's trivial to do this with our own functions. </a:t>
              </a:r>
            </a:p>
          </p:txBody>
        </p:sp>
        <p:sp>
          <p:nvSpPr>
            <p:cNvPr id="18435" name="Rectangle 3"/>
            <p:cNvSpPr>
              <a:spLocks noChangeArrowheads="1"/>
            </p:cNvSpPr>
            <p:nvPr/>
          </p:nvSpPr>
          <p:spPr bwMode="auto">
            <a:xfrm>
              <a:off x="323528" y="2852936"/>
              <a:ext cx="7056784" cy="1431161"/>
            </a:xfrm>
            <a:prstGeom prst="rect">
              <a:avLst/>
            </a:prstGeom>
            <a:no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2">
                      <a:lumMod val="60000"/>
                      <a:lumOff val="40000"/>
                    </a:schemeClr>
                  </a:solidFill>
                  <a:effectLst/>
                  <a:latin typeface="Courier New" pitchFamily="49" charset="0"/>
                  <a:cs typeface="Courier New" pitchFamily="49" charset="0"/>
                </a:rPr>
                <a:t>void</a:t>
              </a:r>
              <a:r>
                <a:rPr kumimoji="0" lang="en-US" sz="1000" b="0" i="0" u="none" strike="noStrike" cap="none" normalizeH="0" baseline="0" dirty="0">
                  <a:ln>
                    <a:noFill/>
                  </a:ln>
                  <a:solidFill>
                    <a:schemeClr val="tx1"/>
                  </a:solidFill>
                  <a:effectLst/>
                  <a:latin typeface="Courier New" pitchFamily="49" charset="0"/>
                  <a:cs typeface="Courier New" pitchFamily="49" charset="0"/>
                </a:rPr>
                <a:t> bar1(</a:t>
              </a:r>
              <a:r>
                <a:rPr kumimoji="0" lang="en-US" sz="1000" b="0" i="0" u="none" strike="noStrike" cap="none" normalizeH="0" baseline="0" dirty="0">
                  <a:ln>
                    <a:noFill/>
                  </a:ln>
                  <a:solidFill>
                    <a:schemeClr val="tx2">
                      <a:lumMod val="60000"/>
                      <a:lumOff val="40000"/>
                    </a:schemeClr>
                  </a:solidFill>
                  <a:effectLst/>
                  <a:latin typeface="Courier New" pitchFamily="49" charset="0"/>
                  <a:cs typeface="Courier New" pitchFamily="49" charset="0"/>
                </a:rPr>
                <a:t>const</a:t>
              </a:r>
              <a:r>
                <a:rPr kumimoji="0" lang="en-US" sz="1000" b="0" i="0" u="none" strike="noStrike" cap="none" normalizeH="0" baseline="0" dirty="0">
                  <a:ln>
                    <a:noFill/>
                  </a:ln>
                  <a:solidFill>
                    <a:schemeClr val="tx1"/>
                  </a:solidFill>
                  <a:effectLst/>
                  <a:latin typeface="Courier New" pitchFamily="49" charset="0"/>
                  <a:cs typeface="Courier New" pitchFamily="49" charset="0"/>
                </a:rPr>
                <a:t> </a:t>
              </a:r>
              <a:r>
                <a:rPr kumimoji="0" lang="en-US" sz="1000" b="0" i="0" u="none" strike="noStrike" cap="none" normalizeH="0" baseline="0" dirty="0" err="1">
                  <a:ln>
                    <a:noFill/>
                  </a:ln>
                  <a:solidFill>
                    <a:schemeClr val="tx1"/>
                  </a:solidFill>
                  <a:effectLst/>
                  <a:latin typeface="Courier New" pitchFamily="49" charset="0"/>
                  <a:cs typeface="Courier New" pitchFamily="49" charset="0"/>
                </a:rPr>
                <a:t>initializer_list</a:t>
              </a:r>
              <a:r>
                <a:rPr kumimoji="0" lang="en-US" sz="1000" b="0" i="0" u="none" strike="noStrike" cap="none" normalizeH="0" baseline="0" dirty="0">
                  <a:ln>
                    <a:noFill/>
                  </a:ln>
                  <a:solidFill>
                    <a:schemeClr val="tx1"/>
                  </a:solidFill>
                  <a:effectLst/>
                  <a:latin typeface="Courier New" pitchFamily="49" charset="0"/>
                  <a:cs typeface="Courier New" pitchFamily="49" charset="0"/>
                </a:rPr>
                <a:t>&lt;</a:t>
              </a:r>
              <a:r>
                <a:rPr kumimoji="0" lang="en-US" sz="1000" b="0" i="0" u="none" strike="noStrike" cap="none" normalizeH="0" baseline="0" dirty="0" err="1">
                  <a:ln>
                    <a:noFill/>
                  </a:ln>
                  <a:solidFill>
                    <a:schemeClr val="tx2">
                      <a:lumMod val="60000"/>
                      <a:lumOff val="40000"/>
                    </a:schemeClr>
                  </a:solidFill>
                  <a:effectLst/>
                  <a:latin typeface="Courier New" pitchFamily="49" charset="0"/>
                  <a:cs typeface="Courier New" pitchFamily="49" charset="0"/>
                </a:rPr>
                <a:t>int</a:t>
              </a:r>
              <a:r>
                <a:rPr kumimoji="0" lang="en-US" sz="1000" b="0" i="0" u="none" strike="noStrike" cap="none" normalizeH="0" baseline="0" dirty="0">
                  <a:ln>
                    <a:noFill/>
                  </a:ln>
                  <a:solidFill>
                    <a:schemeClr val="tx1"/>
                  </a:solidFill>
                  <a:effectLst/>
                  <a:latin typeface="Courier New" pitchFamily="49" charset="0"/>
                  <a:cs typeface="Courier New" pitchFamily="49" charset="0"/>
                </a:rPr>
                <a:t>&gt; &amp;</a:t>
              </a:r>
              <a:r>
                <a:rPr kumimoji="0" lang="en-US" sz="1000" b="0" i="0" u="none" strike="noStrike" cap="none" normalizeH="0" baseline="0" dirty="0" err="1">
                  <a:ln>
                    <a:noFill/>
                  </a:ln>
                  <a:solidFill>
                    <a:schemeClr val="tx1"/>
                  </a:solidFill>
                  <a:effectLst/>
                  <a:latin typeface="Courier New" pitchFamily="49" charset="0"/>
                  <a:cs typeface="Courier New" pitchFamily="49" charset="0"/>
                </a:rPr>
                <a:t>nums</a:t>
              </a:r>
              <a:r>
                <a:rPr kumimoji="0" lang="en-US" sz="1000" b="0" i="0" u="none" strike="noStrike" cap="none" normalizeH="0" baseline="0" dirty="0">
                  <a:ln>
                    <a:noFill/>
                  </a:ln>
                  <a:solidFill>
                    <a:schemeClr val="tx1"/>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ourier New" pitchFamily="49" charset="0"/>
                  <a:cs typeface="Courier New" pitchFamily="49" charset="0"/>
                </a:rPr>
                <a:t> </a:t>
              </a:r>
              <a:r>
                <a:rPr kumimoji="0" lang="en-US" sz="1000" b="0" i="0" u="none" strike="noStrike" cap="none" normalizeH="0" baseline="0" dirty="0">
                  <a:ln>
                    <a:noFill/>
                  </a:ln>
                  <a:solidFill>
                    <a:schemeClr val="tx2">
                      <a:lumMod val="60000"/>
                      <a:lumOff val="40000"/>
                    </a:schemeClr>
                  </a:solidFill>
                  <a:effectLst/>
                  <a:latin typeface="Courier New" pitchFamily="49" charset="0"/>
                  <a:cs typeface="Courier New" pitchFamily="49" charset="0"/>
                </a:rPr>
                <a:t>for</a:t>
              </a:r>
              <a:r>
                <a:rPr kumimoji="0" lang="en-US" sz="1000" b="0" i="0" u="none" strike="noStrike" cap="none" normalizeH="0" baseline="0" dirty="0">
                  <a:ln>
                    <a:noFill/>
                  </a:ln>
                  <a:solidFill>
                    <a:schemeClr val="tx1"/>
                  </a:solidFill>
                  <a:effectLst/>
                  <a:latin typeface="Courier New" pitchFamily="49" charset="0"/>
                  <a:cs typeface="Courier New" pitchFamily="49" charset="0"/>
                </a:rPr>
                <a:t> (</a:t>
              </a:r>
              <a:r>
                <a:rPr kumimoji="0" lang="en-US" sz="1000" b="0" i="0" u="none" strike="noStrike" cap="none" normalizeH="0" baseline="0" dirty="0">
                  <a:ln>
                    <a:noFill/>
                  </a:ln>
                  <a:solidFill>
                    <a:schemeClr val="tx2">
                      <a:lumMod val="60000"/>
                      <a:lumOff val="40000"/>
                    </a:schemeClr>
                  </a:solidFill>
                  <a:effectLst/>
                  <a:latin typeface="Courier New" pitchFamily="49" charset="0"/>
                  <a:cs typeface="Courier New" pitchFamily="49" charset="0"/>
                </a:rPr>
                <a:t>auto</a:t>
              </a:r>
              <a:r>
                <a:rPr kumimoji="0" lang="en-US" sz="1000" b="0" i="0" u="none" strike="noStrike" cap="none" normalizeH="0" baseline="0" dirty="0">
                  <a:ln>
                    <a:noFill/>
                  </a:ln>
                  <a:solidFill>
                    <a:schemeClr val="tx1"/>
                  </a:solidFill>
                  <a:effectLst/>
                  <a:latin typeface="Courier New" pitchFamily="49" charset="0"/>
                  <a:cs typeface="Courier New" pitchFamily="49" charset="0"/>
                </a:rPr>
                <a:t> </a:t>
              </a:r>
              <a:r>
                <a:rPr kumimoji="0" lang="en-US" sz="1000" b="0" i="0" u="none" strike="noStrike" cap="none" normalizeH="0" baseline="0" dirty="0" err="1">
                  <a:ln>
                    <a:noFill/>
                  </a:ln>
                  <a:solidFill>
                    <a:schemeClr val="tx1"/>
                  </a:solidFill>
                  <a:effectLst/>
                  <a:latin typeface="Courier New" pitchFamily="49" charset="0"/>
                  <a:cs typeface="Courier New" pitchFamily="49" charset="0"/>
                </a:rPr>
                <a:t>i</a:t>
              </a:r>
              <a:r>
                <a:rPr kumimoji="0" lang="en-US" sz="1000" b="0" i="0" u="none" strike="noStrike" cap="none" normalizeH="0" baseline="0" dirty="0">
                  <a:ln>
                    <a:noFill/>
                  </a:ln>
                  <a:solidFill>
                    <a:schemeClr val="tx1"/>
                  </a:solidFill>
                  <a:effectLst/>
                  <a:latin typeface="Courier New" pitchFamily="49" charset="0"/>
                  <a:cs typeface="Courier New" pitchFamily="49" charset="0"/>
                </a:rPr>
                <a:t> : </a:t>
              </a:r>
              <a:r>
                <a:rPr kumimoji="0" lang="en-US" sz="1000" b="0" i="0" u="none" strike="noStrike" cap="none" normalizeH="0" baseline="0" dirty="0" err="1">
                  <a:ln>
                    <a:noFill/>
                  </a:ln>
                  <a:solidFill>
                    <a:schemeClr val="tx1"/>
                  </a:solidFill>
                  <a:effectLst/>
                  <a:latin typeface="Courier New" pitchFamily="49" charset="0"/>
                  <a:cs typeface="Courier New" pitchFamily="49" charset="0"/>
                </a:rPr>
                <a:t>nums</a:t>
              </a:r>
              <a:r>
                <a:rPr kumimoji="0" lang="en-US" sz="1000" b="0" i="0" u="none" strike="noStrike" cap="none" normalizeH="0" baseline="0" dirty="0">
                  <a:ln>
                    <a:noFill/>
                  </a:ln>
                  <a:solidFill>
                    <a:schemeClr val="tx1"/>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ourier New" pitchFamily="49" charset="0"/>
                  <a:cs typeface="Courier New" pitchFamily="49" charset="0"/>
                </a:rPr>
                <a:t>   // use </a:t>
              </a:r>
              <a:r>
                <a:rPr kumimoji="0" lang="en-US" sz="1000" b="0" i="0" u="none" strike="noStrike" cap="none" normalizeH="0" baseline="0" dirty="0" err="1">
                  <a:ln>
                    <a:noFill/>
                  </a:ln>
                  <a:solidFill>
                    <a:schemeClr val="tx1"/>
                  </a:solidFill>
                  <a:effectLst/>
                  <a:latin typeface="Courier New" pitchFamily="49" charset="0"/>
                  <a:cs typeface="Courier New" pitchFamily="49" charset="0"/>
                </a:rPr>
                <a:t>i</a:t>
              </a:r>
              <a:r>
                <a:rPr kumimoji="0" lang="en-US" sz="1000" b="0" i="0" u="none" strike="noStrike" cap="none" normalizeH="0" baseline="0" dirty="0">
                  <a:ln>
                    <a:noFill/>
                  </a:ln>
                  <a:solidFill>
                    <a:schemeClr val="tx1"/>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sz="1000" dirty="0">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ourier New" pitchFamily="49" charset="0"/>
                  <a:cs typeface="Courier New" pitchFamily="49" charset="0"/>
                </a:rPr>
                <a:t> bar1({ 1, 4, 6 }); </a:t>
              </a:r>
            </a:p>
          </p:txBody>
        </p:sp>
        <p:sp>
          <p:nvSpPr>
            <p:cNvPr id="18436" name="Rectangle 4"/>
            <p:cNvSpPr>
              <a:spLocks noChangeArrowheads="1"/>
            </p:cNvSpPr>
            <p:nvPr/>
          </p:nvSpPr>
          <p:spPr bwMode="auto">
            <a:xfrm>
              <a:off x="251520" y="4703517"/>
              <a:ext cx="3493264" cy="2046714"/>
            </a:xfrm>
            <a:prstGeom prst="rect">
              <a:avLst/>
            </a:prstGeom>
            <a:noFill/>
            <a:ln w="9525">
              <a:noFill/>
              <a:miter lim="800000"/>
              <a:headEnd/>
              <a:tailEnd/>
            </a:ln>
            <a:effectLst/>
          </p:spPr>
          <p:txBody>
            <a:bodyPr vert="horz" wrap="non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2">
                      <a:lumMod val="60000"/>
                      <a:lumOff val="40000"/>
                    </a:schemeClr>
                  </a:solidFill>
                  <a:effectLst/>
                  <a:latin typeface="Courier New" pitchFamily="49" charset="0"/>
                  <a:cs typeface="Courier New" pitchFamily="49" charset="0"/>
                </a:rPr>
                <a:t>class</a:t>
              </a:r>
              <a:r>
                <a:rPr kumimoji="0" lang="en-US" sz="1000" b="0" i="0" u="none" strike="noStrike" cap="none" normalizeH="0" baseline="0" dirty="0">
                  <a:ln>
                    <a:noFill/>
                  </a:ln>
                  <a:solidFill>
                    <a:schemeClr val="tx1"/>
                  </a:solidFill>
                  <a:effectLst/>
                  <a:latin typeface="Courier New" pitchFamily="49" charset="0"/>
                  <a:cs typeface="Courier New" pitchFamily="49" charset="0"/>
                </a:rPr>
                <a:t> bar2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2">
                      <a:lumMod val="60000"/>
                      <a:lumOff val="40000"/>
                    </a:schemeClr>
                  </a:solidFill>
                  <a:effectLst/>
                  <a:latin typeface="Courier New" pitchFamily="49" charset="0"/>
                  <a:cs typeface="Courier New" pitchFamily="49" charset="0"/>
                </a:rPr>
                <a:t>public</a:t>
              </a:r>
              <a:r>
                <a:rPr kumimoji="0" lang="en-US" sz="1000" b="0" i="0" u="none" strike="noStrike" cap="none" normalizeH="0" baseline="0" dirty="0">
                  <a:ln>
                    <a:noFill/>
                  </a:ln>
                  <a:solidFill>
                    <a:schemeClr val="tx1"/>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ourier New" pitchFamily="49" charset="0"/>
                  <a:cs typeface="Courier New" pitchFamily="49" charset="0"/>
                </a:rPr>
                <a:t>  bar2(</a:t>
              </a:r>
              <a:r>
                <a:rPr kumimoji="0" lang="en-US" sz="1000" b="0" i="0" u="none" strike="noStrike" cap="none" normalizeH="0" baseline="0" dirty="0" err="1">
                  <a:ln>
                    <a:noFill/>
                  </a:ln>
                  <a:solidFill>
                    <a:schemeClr val="tx1"/>
                  </a:solidFill>
                  <a:effectLst/>
                  <a:latin typeface="Courier New" pitchFamily="49" charset="0"/>
                  <a:cs typeface="Courier New" pitchFamily="49" charset="0"/>
                </a:rPr>
                <a:t>initializer_list</a:t>
              </a:r>
              <a:r>
                <a:rPr kumimoji="0" lang="en-US" sz="1000" b="0" i="0" u="none" strike="noStrike" cap="none" normalizeH="0" baseline="0" dirty="0">
                  <a:ln>
                    <a:noFill/>
                  </a:ln>
                  <a:solidFill>
                    <a:schemeClr val="tx1"/>
                  </a:solidFill>
                  <a:effectLst/>
                  <a:latin typeface="Courier New" pitchFamily="49" charset="0"/>
                  <a:cs typeface="Courier New" pitchFamily="49" charset="0"/>
                </a:rPr>
                <a:t>&lt;</a:t>
              </a:r>
              <a:r>
                <a:rPr kumimoji="0" lang="en-US" sz="1000" b="0" i="0" u="none" strike="noStrike" cap="none" normalizeH="0" baseline="0" dirty="0" err="1">
                  <a:ln>
                    <a:noFill/>
                  </a:ln>
                  <a:solidFill>
                    <a:schemeClr val="tx1"/>
                  </a:solidFill>
                  <a:effectLst/>
                  <a:latin typeface="Courier New" pitchFamily="49" charset="0"/>
                  <a:cs typeface="Courier New" pitchFamily="49" charset="0"/>
                </a:rPr>
                <a:t>int</a:t>
              </a:r>
              <a:r>
                <a:rPr kumimoji="0" lang="en-US" sz="1000" b="0" i="0" u="none" strike="noStrike" cap="none" normalizeH="0" baseline="0" dirty="0">
                  <a:ln>
                    <a:noFill/>
                  </a:ln>
                  <a:solidFill>
                    <a:schemeClr val="tx1"/>
                  </a:solidFill>
                  <a:effectLst/>
                  <a:latin typeface="Courier New" pitchFamily="49" charset="0"/>
                  <a:cs typeface="Courier New" pitchFamily="49" charset="0"/>
                </a:rPr>
                <a:t>&gt; </a:t>
              </a:r>
              <a:r>
                <a:rPr kumimoji="0" lang="en-US" sz="1000" b="0" i="0" u="none" strike="noStrike" cap="none" normalizeH="0" baseline="0" dirty="0" err="1">
                  <a:ln>
                    <a:noFill/>
                  </a:ln>
                  <a:solidFill>
                    <a:schemeClr val="tx1"/>
                  </a:solidFill>
                  <a:effectLst/>
                  <a:latin typeface="Courier New" pitchFamily="49" charset="0"/>
                  <a:cs typeface="Courier New" pitchFamily="49" charset="0"/>
                </a:rPr>
                <a:t>nums</a:t>
              </a:r>
              <a:r>
                <a:rPr kumimoji="0" lang="en-US" sz="1000" b="0" i="0" u="none" strike="noStrike" cap="none" normalizeH="0" baseline="0" dirty="0">
                  <a:ln>
                    <a:noFill/>
                  </a:ln>
                  <a:solidFill>
                    <a:schemeClr val="tx1"/>
                  </a:solidFill>
                  <a:effectLst/>
                  <a:latin typeface="Courier New" pitchFamily="49" charset="0"/>
                  <a:cs typeface="Courier New" pitchFamily="49" charset="0"/>
                </a:rPr>
                <a:t>) {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2">
                      <a:lumMod val="60000"/>
                      <a:lumOff val="40000"/>
                    </a:schemeClr>
                  </a:solidFill>
                  <a:effectLst/>
                  <a:latin typeface="Courier New" pitchFamily="49" charset="0"/>
                  <a:cs typeface="Courier New" pitchFamily="49" charset="0"/>
                </a:rPr>
                <a:t>class</a:t>
              </a:r>
              <a:r>
                <a:rPr kumimoji="0" lang="en-US" sz="1000" b="0" i="0" u="none" strike="noStrike" cap="none" normalizeH="0" baseline="0" dirty="0">
                  <a:ln>
                    <a:noFill/>
                  </a:ln>
                  <a:solidFill>
                    <a:schemeClr val="tx1"/>
                  </a:solidFill>
                  <a:effectLst/>
                  <a:latin typeface="Courier New" pitchFamily="49" charset="0"/>
                  <a:cs typeface="Courier New" pitchFamily="49" charset="0"/>
                </a:rPr>
                <a:t> bar3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ourier New" pitchFamily="49" charset="0"/>
                  <a:cs typeface="Courier New" pitchFamily="49" charset="0"/>
                </a:rPr>
                <a:t> </a:t>
              </a:r>
              <a:r>
                <a:rPr kumimoji="0" lang="en-US" sz="1000" b="0" i="0" u="none" strike="noStrike" cap="none" normalizeH="0" baseline="0" dirty="0">
                  <a:ln>
                    <a:noFill/>
                  </a:ln>
                  <a:solidFill>
                    <a:schemeClr val="tx2">
                      <a:lumMod val="60000"/>
                      <a:lumOff val="40000"/>
                    </a:schemeClr>
                  </a:solidFill>
                  <a:effectLst/>
                  <a:latin typeface="Courier New" pitchFamily="49" charset="0"/>
                  <a:cs typeface="Courier New" pitchFamily="49" charset="0"/>
                </a:rPr>
                <a:t>public</a:t>
              </a:r>
              <a:r>
                <a:rPr kumimoji="0" lang="en-US" sz="1000" b="0" i="0" u="none" strike="noStrike" cap="none" normalizeH="0" baseline="0" dirty="0">
                  <a:ln>
                    <a:noFill/>
                  </a:ln>
                  <a:solidFill>
                    <a:schemeClr val="tx1"/>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000" dirty="0">
                  <a:latin typeface="Courier New" pitchFamily="49" charset="0"/>
                  <a:cs typeface="Courier New" pitchFamily="49" charset="0"/>
                </a:rPr>
                <a:t>   </a:t>
              </a:r>
              <a:r>
                <a:rPr kumimoji="0" lang="en-US" sz="1000" b="0" i="0" u="none" strike="noStrike" cap="none" normalizeH="0" baseline="0" dirty="0">
                  <a:ln>
                    <a:noFill/>
                  </a:ln>
                  <a:solidFill>
                    <a:schemeClr val="tx1"/>
                  </a:solidFill>
                  <a:effectLst/>
                  <a:latin typeface="Courier New" pitchFamily="49" charset="0"/>
                  <a:cs typeface="Courier New" pitchFamily="49" charset="0"/>
                </a:rPr>
                <a:t>bar3(</a:t>
              </a:r>
              <a:r>
                <a:rPr kumimoji="0" lang="en-US" sz="1000" b="0" i="0" u="none" strike="noStrike" cap="none" normalizeH="0" baseline="0" dirty="0" err="1">
                  <a:ln>
                    <a:noFill/>
                  </a:ln>
                  <a:solidFill>
                    <a:schemeClr val="tx1"/>
                  </a:solidFill>
                  <a:effectLst/>
                  <a:latin typeface="Courier New" pitchFamily="49" charset="0"/>
                  <a:cs typeface="Courier New" pitchFamily="49" charset="0"/>
                </a:rPr>
                <a:t>initializer_list</a:t>
              </a:r>
              <a:r>
                <a:rPr kumimoji="0" lang="en-US" sz="1000" b="0" i="0" u="none" strike="noStrike" cap="none" normalizeH="0" baseline="0" dirty="0">
                  <a:ln>
                    <a:noFill/>
                  </a:ln>
                  <a:solidFill>
                    <a:schemeClr val="tx1"/>
                  </a:solidFill>
                  <a:effectLst/>
                  <a:latin typeface="Courier New" pitchFamily="49" charset="0"/>
                  <a:cs typeface="Courier New" pitchFamily="49" charset="0"/>
                </a:rPr>
                <a:t>&lt;bar2&gt; items) {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ourier New" pitchFamily="49" charset="0"/>
                  <a:cs typeface="Courier New" pitchFamily="49" charset="0"/>
                </a:rPr>
                <a:t>bar2 b2 = { 3, 7, 88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ourier New" pitchFamily="49" charset="0"/>
                  <a:cs typeface="Courier New" pitchFamily="49" charset="0"/>
                </a:rPr>
                <a:t>bar3 b3 = { {1, 2}, { 14 }, { 11, 8 } }; </a:t>
              </a:r>
            </a:p>
          </p:txBody>
        </p:sp>
        <p:sp>
          <p:nvSpPr>
            <p:cNvPr id="10" name="Rectangle 9"/>
            <p:cNvSpPr/>
            <p:nvPr/>
          </p:nvSpPr>
          <p:spPr>
            <a:xfrm>
              <a:off x="323528" y="4383138"/>
              <a:ext cx="6192688" cy="307777"/>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sz="1400" dirty="0"/>
                <a:t>We can also do it for our user defined types.</a:t>
              </a:r>
            </a:p>
          </p:txBody>
        </p:sp>
        <p:sp>
          <p:nvSpPr>
            <p:cNvPr id="11" name="Snip and Round Single Corner Rectangle 10"/>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9" name="TextBox 8"/>
            <p:cNvSpPr txBox="1"/>
            <p:nvPr/>
          </p:nvSpPr>
          <p:spPr>
            <a:xfrm>
              <a:off x="323528" y="1124744"/>
              <a:ext cx="8496944" cy="738664"/>
            </a:xfrm>
            <a:prstGeom prst="rect">
              <a:avLst/>
            </a:prstGeom>
            <a:noFill/>
          </p:spPr>
          <p:txBody>
            <a:bodyPr wrap="square" rtlCol="0">
              <a:spAutoFit/>
            </a:bodyPr>
            <a:lstStyle/>
            <a:p>
              <a:pPr lvl="0"/>
              <a:r>
                <a:rPr lang="en-US" sz="1400" dirty="0">
                  <a:cs typeface="Arial" pitchFamily="34" charset="0"/>
                </a:rPr>
                <a:t>We've always been able to use </a:t>
              </a:r>
              <a:r>
                <a:rPr lang="en-US" sz="1400" dirty="0" err="1">
                  <a:cs typeface="Arial" pitchFamily="34" charset="0"/>
                </a:rPr>
                <a:t>initializer</a:t>
              </a:r>
              <a:r>
                <a:rPr lang="en-US" sz="1400" dirty="0">
                  <a:cs typeface="Arial" pitchFamily="34" charset="0"/>
                </a:rPr>
                <a:t> lists with arrays, now you can do it with any type that has a method that takes an argument of type std::</a:t>
              </a:r>
              <a:r>
                <a:rPr lang="en-US" sz="1400" dirty="0" err="1">
                  <a:cs typeface="Arial" pitchFamily="34" charset="0"/>
                </a:rPr>
                <a:t>initializer_list</a:t>
              </a:r>
              <a:r>
                <a:rPr lang="en-US" sz="1400" dirty="0">
                  <a:cs typeface="Arial" pitchFamily="34" charset="0"/>
                </a:rPr>
                <a:t>&lt;T&gt; (including constructors). The standard library collections have all been updated to support </a:t>
              </a:r>
              <a:r>
                <a:rPr lang="en-US" sz="1400" dirty="0" err="1">
                  <a:cs typeface="Arial" pitchFamily="34" charset="0"/>
                </a:rPr>
                <a:t>initializer</a:t>
              </a:r>
              <a:r>
                <a:rPr lang="en-US" sz="1400" dirty="0">
                  <a:cs typeface="Arial" pitchFamily="34" charset="0"/>
                </a:rPr>
                <a:t> lists. </a:t>
              </a:r>
              <a:endParaRPr lang="en-IN" sz="1400" dirty="0"/>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66</a:t>
            </a:fld>
            <a:endParaRPr lang="en-I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34725"/>
            <a:ext cx="9144000" cy="6274595"/>
            <a:chOff x="0" y="34725"/>
            <a:chExt cx="9144000" cy="6274595"/>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a:ln>
                    <a:noFill/>
                  </a:ln>
                  <a:solidFill>
                    <a:schemeClr val="tx1"/>
                  </a:solidFill>
                  <a:effectLst/>
                  <a:cs typeface="Arial" pitchFamily="34" charset="0"/>
                </a:rPr>
                <a:t>Initializer</a:t>
              </a:r>
              <a:r>
                <a:rPr kumimoji="0" lang="en-US" b="1" i="0" u="none" strike="noStrike" cap="none" normalizeH="0" baseline="0" dirty="0">
                  <a:ln>
                    <a:noFill/>
                  </a:ln>
                  <a:solidFill>
                    <a:schemeClr val="tx1"/>
                  </a:solidFill>
                  <a:effectLst/>
                  <a:cs typeface="Arial" pitchFamily="34" charset="0"/>
                </a:rPr>
                <a:t> lists and uniform initialization (contd..)</a:t>
              </a:r>
            </a:p>
          </p:txBody>
        </p:sp>
        <p:sp>
          <p:nvSpPr>
            <p:cNvPr id="6" name="Rectangle 5"/>
            <p:cNvSpPr/>
            <p:nvPr/>
          </p:nvSpPr>
          <p:spPr>
            <a:xfrm>
              <a:off x="179512" y="2132856"/>
              <a:ext cx="3528392" cy="738664"/>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sz="1400" dirty="0"/>
                <a:t>Uniform initialization is a related feature that's been added to C++ 11. It automatically uses the matching constructor. </a:t>
              </a:r>
            </a:p>
          </p:txBody>
        </p:sp>
        <p:sp>
          <p:nvSpPr>
            <p:cNvPr id="20481" name="Rectangle 1"/>
            <p:cNvSpPr>
              <a:spLocks noChangeArrowheads="1"/>
            </p:cNvSpPr>
            <p:nvPr/>
          </p:nvSpPr>
          <p:spPr bwMode="auto">
            <a:xfrm>
              <a:off x="179512" y="3140968"/>
              <a:ext cx="3816424" cy="2816156"/>
            </a:xfrm>
            <a:prstGeom prst="rect">
              <a:avLst/>
            </a:prstGeom>
            <a:no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2">
                      <a:lumMod val="60000"/>
                      <a:lumOff val="40000"/>
                    </a:schemeClr>
                  </a:solidFill>
                  <a:effectLst/>
                  <a:latin typeface="Courier New" pitchFamily="49" charset="0"/>
                  <a:cs typeface="Courier New" pitchFamily="49" charset="0"/>
                </a:rPr>
                <a:t>class</a:t>
              </a:r>
              <a:r>
                <a:rPr kumimoji="0" lang="en-US" sz="1200" b="0" i="0" u="none" strike="noStrike" cap="none" normalizeH="0" baseline="0" dirty="0">
                  <a:ln>
                    <a:noFill/>
                  </a:ln>
                  <a:solidFill>
                    <a:schemeClr val="tx1"/>
                  </a:solidFill>
                  <a:effectLst/>
                  <a:latin typeface="Courier New" pitchFamily="49" charset="0"/>
                  <a:cs typeface="Courier New" pitchFamily="49" charset="0"/>
                </a:rPr>
                <a:t> bar4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49" charset="0"/>
                  <a:cs typeface="Courier New" pitchFamily="49" charset="0"/>
                </a:rPr>
                <a:t>  </a:t>
              </a:r>
              <a:r>
                <a:rPr kumimoji="0" lang="en-US" sz="1200" b="0" i="0" u="none" strike="noStrike" cap="none" normalizeH="0" baseline="0" dirty="0" err="1">
                  <a:ln>
                    <a:noFill/>
                  </a:ln>
                  <a:solidFill>
                    <a:schemeClr val="tx2">
                      <a:lumMod val="60000"/>
                      <a:lumOff val="40000"/>
                    </a:schemeClr>
                  </a:solidFill>
                  <a:effectLst/>
                  <a:latin typeface="Courier New" pitchFamily="49" charset="0"/>
                  <a:cs typeface="Courier New" pitchFamily="49" charset="0"/>
                </a:rPr>
                <a:t>int</a:t>
              </a:r>
              <a:r>
                <a:rPr kumimoji="0" lang="en-US" sz="1200" b="0" i="0" u="none" strike="noStrike" cap="none" normalizeH="0" baseline="0" dirty="0">
                  <a:ln>
                    <a:noFill/>
                  </a:ln>
                  <a:solidFill>
                    <a:schemeClr val="tx1"/>
                  </a:solidFill>
                  <a:effectLst/>
                  <a:latin typeface="Courier New" pitchFamily="49" charset="0"/>
                  <a:cs typeface="Courier New" pitchFamily="49" charset="0"/>
                </a:rPr>
                <a:t> x; </a:t>
              </a:r>
              <a:r>
                <a:rPr kumimoji="0" lang="en-US" sz="1200" b="0" i="0" u="none" strike="noStrike" cap="none" normalizeH="0" baseline="0" dirty="0">
                  <a:ln>
                    <a:noFill/>
                  </a:ln>
                  <a:solidFill>
                    <a:schemeClr val="tx2">
                      <a:lumMod val="60000"/>
                      <a:lumOff val="40000"/>
                    </a:schemeClr>
                  </a:solidFill>
                  <a:effectLst/>
                  <a:latin typeface="Courier New" pitchFamily="49" charset="0"/>
                  <a:cs typeface="Courier New" pitchFamily="49" charset="0"/>
                </a:rPr>
                <a:t>double</a:t>
              </a:r>
              <a:r>
                <a:rPr kumimoji="0" lang="en-US" sz="1200" b="0" i="0" u="none" strike="noStrike" cap="none" normalizeH="0" baseline="0" dirty="0">
                  <a:ln>
                    <a:noFill/>
                  </a:ln>
                  <a:solidFill>
                    <a:schemeClr val="tx1"/>
                  </a:solidFill>
                  <a:effectLst/>
                  <a:latin typeface="Courier New" pitchFamily="49" charset="0"/>
                  <a:cs typeface="Courier New" pitchFamily="49" charset="0"/>
                </a:rPr>
                <a:t> y; string z;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2">
                      <a:lumMod val="60000"/>
                      <a:lumOff val="40000"/>
                    </a:schemeClr>
                  </a:solidFill>
                  <a:effectLst/>
                  <a:latin typeface="Courier New" pitchFamily="49" charset="0"/>
                  <a:cs typeface="Courier New" pitchFamily="49" charset="0"/>
                </a:rPr>
                <a:t>public</a:t>
              </a:r>
              <a:r>
                <a:rPr kumimoji="0" lang="en-US" sz="1200" b="0" i="0" u="none" strike="noStrike" cap="none" normalizeH="0" baseline="0" dirty="0">
                  <a:ln>
                    <a:noFill/>
                  </a:ln>
                  <a:solidFill>
                    <a:schemeClr val="tx1"/>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49" charset="0"/>
                  <a:cs typeface="Courier New" pitchFamily="49" charset="0"/>
                </a:rPr>
                <a:t> bar4(</a:t>
              </a:r>
              <a:r>
                <a:rPr kumimoji="0" lang="en-US" sz="1200" b="0" i="0" u="none" strike="noStrike" cap="none" normalizeH="0" baseline="0" dirty="0" err="1">
                  <a:ln>
                    <a:noFill/>
                  </a:ln>
                  <a:solidFill>
                    <a:schemeClr val="tx2">
                      <a:lumMod val="60000"/>
                      <a:lumOff val="40000"/>
                    </a:schemeClr>
                  </a:solidFill>
                  <a:effectLst/>
                  <a:latin typeface="Courier New" pitchFamily="49" charset="0"/>
                  <a:cs typeface="Courier New" pitchFamily="49" charset="0"/>
                </a:rPr>
                <a:t>int</a:t>
              </a:r>
              <a:r>
                <a:rPr kumimoji="0" lang="en-US" sz="1200" b="0" i="0" u="none" strike="noStrike" cap="none" normalizeH="0" baseline="0" dirty="0">
                  <a:ln>
                    <a:noFill/>
                  </a:ln>
                  <a:solidFill>
                    <a:schemeClr val="tx1"/>
                  </a:solidFill>
                  <a:effectLst/>
                  <a:latin typeface="Courier New" pitchFamily="49" charset="0"/>
                  <a:cs typeface="Courier New" pitchFamily="49" charset="0"/>
                </a:rPr>
                <a:t>, </a:t>
              </a:r>
              <a:r>
                <a:rPr kumimoji="0" lang="en-US" sz="1200" b="0" i="0" u="none" strike="noStrike" cap="none" normalizeH="0" baseline="0" dirty="0">
                  <a:ln>
                    <a:noFill/>
                  </a:ln>
                  <a:solidFill>
                    <a:schemeClr val="tx2">
                      <a:lumMod val="60000"/>
                      <a:lumOff val="40000"/>
                    </a:schemeClr>
                  </a:solidFill>
                  <a:effectLst/>
                  <a:latin typeface="Courier New" pitchFamily="49" charset="0"/>
                  <a:cs typeface="Courier New" pitchFamily="49" charset="0"/>
                </a:rPr>
                <a:t>double</a:t>
              </a:r>
              <a:r>
                <a:rPr kumimoji="0" lang="en-US" sz="1200" b="0" i="0" u="none" strike="noStrike" cap="none" normalizeH="0" baseline="0" dirty="0">
                  <a:ln>
                    <a:noFill/>
                  </a:ln>
                  <a:solidFill>
                    <a:schemeClr val="tx1"/>
                  </a:solidFill>
                  <a:effectLst/>
                  <a:latin typeface="Courier New" pitchFamily="49" charset="0"/>
                  <a:cs typeface="Courier New" pitchFamily="49" charset="0"/>
                </a:rPr>
                <a:t>, </a:t>
              </a:r>
              <a:r>
                <a:rPr kumimoji="0" lang="en-US" sz="1200" b="0" i="0" u="none" strike="noStrike" cap="none" normalizeH="0" baseline="0" dirty="0">
                  <a:ln>
                    <a:noFill/>
                  </a:ln>
                  <a:solidFill>
                    <a:schemeClr val="tx2">
                      <a:lumMod val="60000"/>
                      <a:lumOff val="40000"/>
                    </a:schemeClr>
                  </a:solidFill>
                  <a:effectLst/>
                  <a:latin typeface="Courier New" pitchFamily="49" charset="0"/>
                  <a:cs typeface="Courier New" pitchFamily="49" charset="0"/>
                </a:rPr>
                <a:t>string</a:t>
              </a:r>
              <a:r>
                <a:rPr kumimoji="0" lang="en-US" sz="1200" b="0" i="0" u="none" strike="noStrike" cap="none" normalizeH="0" baseline="0" dirty="0">
                  <a:ln>
                    <a:noFill/>
                  </a:ln>
                  <a:solidFill>
                    <a:schemeClr val="tx1"/>
                  </a:solidFill>
                  <a:effectLst/>
                  <a:latin typeface="Courier New" pitchFamily="49" charset="0"/>
                  <a:cs typeface="Courier New" pitchFamily="49" charset="0"/>
                </a:rPr>
                <a:t>) {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2">
                      <a:lumMod val="60000"/>
                      <a:lumOff val="40000"/>
                    </a:schemeClr>
                  </a:solidFill>
                  <a:effectLst/>
                  <a:latin typeface="Courier New" pitchFamily="49" charset="0"/>
                  <a:cs typeface="Courier New" pitchFamily="49" charset="0"/>
                </a:rPr>
                <a:t>class</a:t>
              </a:r>
              <a:r>
                <a:rPr kumimoji="0" lang="en-US" sz="1200" b="0" i="0" u="none" strike="noStrike" cap="none" normalizeH="0" baseline="0" dirty="0">
                  <a:ln>
                    <a:noFill/>
                  </a:ln>
                  <a:solidFill>
                    <a:schemeClr val="tx1"/>
                  </a:solidFill>
                  <a:effectLst/>
                  <a:latin typeface="Courier New" pitchFamily="49" charset="0"/>
                  <a:cs typeface="Courier New" pitchFamily="49" charset="0"/>
                </a:rPr>
                <a:t> bar5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2">
                      <a:lumMod val="60000"/>
                      <a:lumOff val="40000"/>
                    </a:schemeClr>
                  </a:solidFill>
                  <a:effectLst/>
                  <a:latin typeface="Courier New" pitchFamily="49" charset="0"/>
                  <a:cs typeface="Courier New" pitchFamily="49" charset="0"/>
                </a:rPr>
                <a:t>public:</a:t>
              </a:r>
              <a:r>
                <a:rPr kumimoji="0" lang="en-US" sz="1200" b="0" i="0" u="none" strike="noStrike" cap="none" normalizeH="0" baseline="0" dirty="0">
                  <a:ln>
                    <a:noFill/>
                  </a:ln>
                  <a:solidFill>
                    <a:schemeClr val="tx1"/>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a:latin typeface="Courier New" pitchFamily="49" charset="0"/>
                  <a:cs typeface="Courier New" pitchFamily="49" charset="0"/>
                </a:rPr>
                <a:t>  </a:t>
              </a:r>
              <a:r>
                <a:rPr kumimoji="0" lang="en-US" sz="1200" b="0" i="0" u="none" strike="noStrike" cap="none" normalizeH="0" baseline="0" dirty="0">
                  <a:ln>
                    <a:noFill/>
                  </a:ln>
                  <a:solidFill>
                    <a:schemeClr val="tx1"/>
                  </a:solidFill>
                  <a:effectLst/>
                  <a:latin typeface="Courier New" pitchFamily="49" charset="0"/>
                  <a:cs typeface="Courier New" pitchFamily="49" charset="0"/>
                </a:rPr>
                <a:t>bar5(</a:t>
              </a:r>
              <a:r>
                <a:rPr kumimoji="0" lang="en-US" sz="1200" b="0" i="0" u="none" strike="noStrike" cap="none" normalizeH="0" baseline="0" dirty="0" err="1">
                  <a:ln>
                    <a:noFill/>
                  </a:ln>
                  <a:solidFill>
                    <a:schemeClr val="tx2">
                      <a:lumMod val="60000"/>
                      <a:lumOff val="40000"/>
                    </a:schemeClr>
                  </a:solidFill>
                  <a:effectLst/>
                  <a:latin typeface="Courier New" pitchFamily="49" charset="0"/>
                  <a:cs typeface="Courier New" pitchFamily="49" charset="0"/>
                </a:rPr>
                <a:t>int</a:t>
              </a:r>
              <a:r>
                <a:rPr kumimoji="0" lang="en-US" sz="1200" b="0" i="0" u="none" strike="noStrike" cap="none" normalizeH="0" baseline="0" dirty="0">
                  <a:ln>
                    <a:noFill/>
                  </a:ln>
                  <a:solidFill>
                    <a:schemeClr val="tx1"/>
                  </a:solidFill>
                  <a:effectLst/>
                  <a:latin typeface="Courier New" pitchFamily="49" charset="0"/>
                  <a:cs typeface="Courier New" pitchFamily="49" charset="0"/>
                </a:rPr>
                <a:t>, bar4)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49" charset="0"/>
                  <a:cs typeface="Courier New" pitchFamily="49" charset="0"/>
                </a:rPr>
                <a:t>bar4 b4 { 12, 14.3, "apples"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49" charset="0"/>
                  <a:cs typeface="Courier New" pitchFamily="49" charset="0"/>
                </a:rPr>
                <a:t>bar5 b5 { 10, { 1, 2.1, "bananas" } }; </a:t>
              </a:r>
            </a:p>
          </p:txBody>
        </p:sp>
        <p:sp>
          <p:nvSpPr>
            <p:cNvPr id="8" name="Rectangle 7"/>
            <p:cNvSpPr/>
            <p:nvPr/>
          </p:nvSpPr>
          <p:spPr>
            <a:xfrm>
              <a:off x="3923928" y="2132856"/>
              <a:ext cx="4968552" cy="52322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sz="1400" dirty="0"/>
                <a:t>If there's an </a:t>
              </a:r>
              <a:r>
                <a:rPr lang="en-IN" sz="1400" dirty="0" err="1"/>
                <a:t>initializer</a:t>
              </a:r>
              <a:r>
                <a:rPr lang="en-IN" sz="1400" dirty="0"/>
                <a:t>-list constructor, it takes precedence over another matching constructor. </a:t>
              </a:r>
            </a:p>
          </p:txBody>
        </p:sp>
        <p:sp>
          <p:nvSpPr>
            <p:cNvPr id="20482" name="Rectangle 2"/>
            <p:cNvSpPr>
              <a:spLocks noChangeArrowheads="1"/>
            </p:cNvSpPr>
            <p:nvPr/>
          </p:nvSpPr>
          <p:spPr bwMode="auto">
            <a:xfrm>
              <a:off x="4139952" y="3038136"/>
              <a:ext cx="4392488" cy="2631490"/>
            </a:xfrm>
            <a:prstGeom prst="rect">
              <a:avLst/>
            </a:prstGeom>
            <a:no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49" charset="0"/>
                  <a:cs typeface="Courier New" pitchFamily="49" charset="0"/>
                </a:rPr>
                <a:t>class bar6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49" charset="0"/>
                  <a:cs typeface="Courier New" pitchFamily="49" charset="0"/>
                </a:rPr>
                <a:t>public: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49" charset="0"/>
                  <a:cs typeface="Courier New" pitchFamily="49" charset="0"/>
                </a:rPr>
                <a:t>     bar6(</a:t>
              </a:r>
              <a:r>
                <a:rPr kumimoji="0" lang="en-US" sz="1200" b="0" i="0" u="none" strike="noStrike" cap="none" normalizeH="0" baseline="0" dirty="0" err="1">
                  <a:ln>
                    <a:noFill/>
                  </a:ln>
                  <a:solidFill>
                    <a:schemeClr val="tx1"/>
                  </a:solidFill>
                  <a:effectLst/>
                  <a:latin typeface="Courier New" pitchFamily="49" charset="0"/>
                  <a:cs typeface="Courier New" pitchFamily="49" charset="0"/>
                </a:rPr>
                <a:t>int</a:t>
              </a:r>
              <a:r>
                <a:rPr kumimoji="0" lang="en-US" sz="1200" b="0" i="0" u="none" strike="noStrike" cap="none" normalizeH="0" baseline="0" dirty="0">
                  <a:ln>
                    <a:noFill/>
                  </a:ln>
                  <a:solidFill>
                    <a:schemeClr val="tx1"/>
                  </a:solidFill>
                  <a:effectLst/>
                  <a:latin typeface="Courier New" pitchFamily="49" charset="0"/>
                  <a:cs typeface="Courier New" pitchFamily="49" charset="0"/>
                </a:rPr>
                <a:t>, </a:t>
              </a:r>
              <a:r>
                <a:rPr kumimoji="0" lang="en-US" sz="1200" b="0" i="0" u="none" strike="noStrike" cap="none" normalizeH="0" baseline="0" dirty="0" err="1">
                  <a:ln>
                    <a:noFill/>
                  </a:ln>
                  <a:solidFill>
                    <a:schemeClr val="tx1"/>
                  </a:solidFill>
                  <a:effectLst/>
                  <a:latin typeface="Courier New" pitchFamily="49" charset="0"/>
                  <a:cs typeface="Courier New" pitchFamily="49" charset="0"/>
                </a:rPr>
                <a:t>int</a:t>
              </a:r>
              <a:r>
                <a:rPr kumimoji="0" lang="en-US" sz="1200" b="0" i="0" u="none" strike="noStrike" cap="none" normalizeH="0" baseline="0" dirty="0">
                  <a:ln>
                    <a:noFill/>
                  </a:ln>
                  <a:solidFill>
                    <a:schemeClr val="tx1"/>
                  </a:solidFill>
                  <a:effectLst/>
                  <a:latin typeface="Courier New" pitchFamily="49" charset="0"/>
                  <a:cs typeface="Courier New" pitchFamily="49" charset="0"/>
                </a:rPr>
                <a:t>) </a:t>
              </a:r>
              <a:r>
                <a:rPr kumimoji="0" lang="en-US" sz="1200" b="0" i="0" u="none" strike="noStrike" cap="none" normalizeH="0" baseline="0" dirty="0">
                  <a:ln>
                    <a:noFill/>
                  </a:ln>
                  <a:solidFill>
                    <a:srgbClr val="00B050"/>
                  </a:solidFill>
                  <a:effectLst/>
                  <a:latin typeface="Courier New" pitchFamily="49" charset="0"/>
                  <a:cs typeface="Courier New" pitchFamily="49" charset="0"/>
                </a:rPr>
                <a:t>// (1)</a:t>
              </a:r>
              <a:r>
                <a:rPr kumimoji="0" lang="en-US" sz="1200" b="0" i="0" u="none" strike="noStrike" cap="none" normalizeH="0" baseline="0" dirty="0">
                  <a:ln>
                    <a:noFill/>
                  </a:ln>
                  <a:solidFill>
                    <a:schemeClr val="tx1"/>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a:latin typeface="Courier New" pitchFamily="49" charset="0"/>
                  <a:cs typeface="Courier New" pitchFamily="49" charset="0"/>
                </a:rPr>
                <a:t>     </a:t>
              </a:r>
              <a:r>
                <a:rPr kumimoji="0" lang="en-US" sz="1200" b="0" i="0" u="none" strike="noStrike" cap="none" normalizeH="0" baseline="0" dirty="0">
                  <a:ln>
                    <a:noFill/>
                  </a:ln>
                  <a:solidFill>
                    <a:schemeClr val="tx1"/>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a:latin typeface="Courier New" pitchFamily="49" charset="0"/>
                  <a:cs typeface="Courier New" pitchFamily="49" charset="0"/>
                </a:rPr>
                <a:t>       </a:t>
              </a:r>
              <a:r>
                <a:rPr kumimoji="0" lang="en-US" sz="1200" b="0" i="0" u="none" strike="noStrike" cap="none" normalizeH="0" baseline="0" dirty="0">
                  <a:ln>
                    <a:noFill/>
                  </a:ln>
                  <a:solidFill>
                    <a:srgbClr val="00B05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a:solidFill>
                    <a:srgbClr val="00B050"/>
                  </a:solidFill>
                  <a:latin typeface="Courier New" pitchFamily="49" charset="0"/>
                  <a:cs typeface="Courier New" pitchFamily="49" charset="0"/>
                </a:rPr>
                <a:t>     </a:t>
              </a:r>
              <a:r>
                <a:rPr kumimoji="0" lang="en-US" sz="1200" b="0" i="0" u="none" strike="noStrike" cap="none" normalizeH="0" baseline="0" dirty="0">
                  <a:ln>
                    <a:noFill/>
                  </a:ln>
                  <a:solidFill>
                    <a:schemeClr val="tx1"/>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49" charset="0"/>
                  <a:cs typeface="Courier New" pitchFamily="49" charset="0"/>
                </a:rPr>
                <a:t>     bar6(</a:t>
              </a:r>
              <a:r>
                <a:rPr kumimoji="0" lang="en-US" sz="1200" b="0" i="0" u="none" strike="noStrike" cap="none" normalizeH="0" baseline="0" dirty="0" err="1">
                  <a:ln>
                    <a:noFill/>
                  </a:ln>
                  <a:solidFill>
                    <a:schemeClr val="tx1"/>
                  </a:solidFill>
                  <a:effectLst/>
                  <a:latin typeface="Courier New" pitchFamily="49" charset="0"/>
                  <a:cs typeface="Courier New" pitchFamily="49" charset="0"/>
                </a:rPr>
                <a:t>initializer_list</a:t>
              </a:r>
              <a:r>
                <a:rPr kumimoji="0" lang="en-US" sz="1200" b="0" i="0" u="none" strike="noStrike" cap="none" normalizeH="0" baseline="0" dirty="0">
                  <a:ln>
                    <a:noFill/>
                  </a:ln>
                  <a:solidFill>
                    <a:schemeClr val="tx1"/>
                  </a:solidFill>
                  <a:effectLst/>
                  <a:latin typeface="Courier New" pitchFamily="49" charset="0"/>
                  <a:cs typeface="Courier New" pitchFamily="49" charset="0"/>
                </a:rPr>
                <a:t>&lt;</a:t>
              </a:r>
              <a:r>
                <a:rPr kumimoji="0" lang="en-US" sz="1200" b="0" i="0" u="none" strike="noStrike" cap="none" normalizeH="0" baseline="0" dirty="0" err="1">
                  <a:ln>
                    <a:noFill/>
                  </a:ln>
                  <a:solidFill>
                    <a:schemeClr val="tx1"/>
                  </a:solidFill>
                  <a:effectLst/>
                  <a:latin typeface="Courier New" pitchFamily="49" charset="0"/>
                  <a:cs typeface="Courier New" pitchFamily="49" charset="0"/>
                </a:rPr>
                <a:t>int</a:t>
              </a:r>
              <a:r>
                <a:rPr kumimoji="0" lang="en-US" sz="1200" b="0" i="0" u="none" strike="noStrike" cap="none" normalizeH="0" baseline="0" dirty="0">
                  <a:ln>
                    <a:noFill/>
                  </a:ln>
                  <a:solidFill>
                    <a:schemeClr val="tx1"/>
                  </a:solidFill>
                  <a:effectLst/>
                  <a:latin typeface="Courier New" pitchFamily="49" charset="0"/>
                  <a:cs typeface="Courier New" pitchFamily="49" charset="0"/>
                </a:rPr>
                <a:t>&gt;) </a:t>
              </a:r>
              <a:r>
                <a:rPr kumimoji="0" lang="en-US" sz="1200" b="0" i="0" u="none" strike="noStrike" cap="none" normalizeH="0" baseline="0" dirty="0">
                  <a:ln>
                    <a:noFill/>
                  </a:ln>
                  <a:solidFill>
                    <a:srgbClr val="00B050"/>
                  </a:solidFill>
                  <a:effectLst/>
                  <a:latin typeface="Courier New" pitchFamily="49" charset="0"/>
                  <a:cs typeface="Courier New" pitchFamily="49" charset="0"/>
                </a:rPr>
                <a:t>// (2)</a:t>
              </a:r>
              <a:r>
                <a:rPr kumimoji="0" lang="en-US" sz="1200" b="0" i="0" u="none" strike="noStrike" cap="none" normalizeH="0" baseline="0" dirty="0">
                  <a:ln>
                    <a:noFill/>
                  </a:ln>
                  <a:solidFill>
                    <a:schemeClr val="tx1"/>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a:latin typeface="Courier New" pitchFamily="49" charset="0"/>
                  <a:cs typeface="Courier New" pitchFamily="49" charset="0"/>
                </a:rPr>
                <a:t>     </a:t>
              </a:r>
              <a:r>
                <a:rPr kumimoji="0" lang="en-US" sz="1200" b="0" i="0" u="none" strike="noStrike" cap="none" normalizeH="0" baseline="0" dirty="0">
                  <a:ln>
                    <a:noFill/>
                  </a:ln>
                  <a:solidFill>
                    <a:schemeClr val="tx1"/>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a:latin typeface="Courier New" pitchFamily="49" charset="0"/>
                  <a:cs typeface="Courier New" pitchFamily="49" charset="0"/>
                </a:rPr>
                <a:t>        </a:t>
              </a:r>
              <a:r>
                <a:rPr kumimoji="0" lang="en-US" sz="1200" b="0" i="0" u="none" strike="noStrike" cap="none" normalizeH="0" baseline="0" dirty="0">
                  <a:ln>
                    <a:noFill/>
                  </a:ln>
                  <a:solidFill>
                    <a:srgbClr val="00B05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a:solidFill>
                    <a:srgbClr val="00B050"/>
                  </a:solidFill>
                  <a:latin typeface="Courier New" pitchFamily="49" charset="0"/>
                  <a:cs typeface="Courier New" pitchFamily="49" charset="0"/>
                </a:rPr>
                <a:t>     </a:t>
              </a:r>
              <a:r>
                <a:rPr kumimoji="0" lang="en-US" sz="1200" b="0" i="0" u="none" strike="noStrike" cap="none" normalizeH="0" baseline="0" dirty="0">
                  <a:ln>
                    <a:noFill/>
                  </a:ln>
                  <a:solidFill>
                    <a:schemeClr val="tx1"/>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endParaRPr lang="en-US" sz="1200" dirty="0">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49" charset="0"/>
                  <a:cs typeface="Courier New" pitchFamily="49" charset="0"/>
                </a:rPr>
                <a:t>bar6 b6 { 10, 10 }; </a:t>
              </a:r>
              <a:r>
                <a:rPr kumimoji="0" lang="en-US" sz="1200" b="0" i="0" u="none" strike="noStrike" cap="none" normalizeH="0" baseline="0" dirty="0">
                  <a:ln>
                    <a:noFill/>
                  </a:ln>
                  <a:solidFill>
                    <a:srgbClr val="00B050"/>
                  </a:solidFill>
                  <a:effectLst/>
                  <a:latin typeface="Courier New" pitchFamily="49" charset="0"/>
                  <a:cs typeface="Courier New" pitchFamily="49" charset="0"/>
                </a:rPr>
                <a:t>// --&gt; calls (2) above </a:t>
              </a:r>
            </a:p>
          </p:txBody>
        </p:sp>
        <p:cxnSp>
          <p:nvCxnSpPr>
            <p:cNvPr id="11" name="Straight Connector 10"/>
            <p:cNvCxnSpPr/>
            <p:nvPr/>
          </p:nvCxnSpPr>
          <p:spPr>
            <a:xfrm>
              <a:off x="3995936" y="3068960"/>
              <a:ext cx="0" cy="3240360"/>
            </a:xfrm>
            <a:prstGeom prst="line">
              <a:avLst/>
            </a:prstGeom>
            <a:ln w="38100">
              <a:solidFill>
                <a:schemeClr val="accent4"/>
              </a:solidFill>
              <a:prstDash val="lg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79512" y="1196752"/>
              <a:ext cx="8712968" cy="738664"/>
            </a:xfrm>
            <a:prstGeom prst="rect">
              <a:avLst/>
            </a:prstGeom>
            <a:noFill/>
          </p:spPr>
          <p:txBody>
            <a:bodyPr wrap="square" rtlCol="0">
              <a:spAutoFit/>
            </a:bodyPr>
            <a:lstStyle/>
            <a:p>
              <a:pPr lvl="0"/>
              <a:r>
                <a:rPr lang="en-US" sz="1400" dirty="0">
                  <a:cs typeface="Arial" pitchFamily="34" charset="0"/>
                </a:rPr>
                <a:t>We've always been able to use </a:t>
              </a:r>
              <a:r>
                <a:rPr lang="en-US" sz="1400" dirty="0" err="1">
                  <a:cs typeface="Arial" pitchFamily="34" charset="0"/>
                </a:rPr>
                <a:t>initializer</a:t>
              </a:r>
              <a:r>
                <a:rPr lang="en-US" sz="1400" dirty="0">
                  <a:cs typeface="Arial" pitchFamily="34" charset="0"/>
                </a:rPr>
                <a:t> lists with arrays, now you can do it with any type that has a method that takes an argument of type std::</a:t>
              </a:r>
              <a:r>
                <a:rPr lang="en-US" sz="1400" dirty="0" err="1">
                  <a:cs typeface="Arial" pitchFamily="34" charset="0"/>
                </a:rPr>
                <a:t>initializer_list</a:t>
              </a:r>
              <a:r>
                <a:rPr lang="en-US" sz="1400" dirty="0">
                  <a:cs typeface="Arial" pitchFamily="34" charset="0"/>
                </a:rPr>
                <a:t>&lt;T&gt; (including constructors). The standard library collections have all been updated to support </a:t>
              </a:r>
              <a:r>
                <a:rPr lang="en-US" sz="1400" dirty="0" err="1">
                  <a:cs typeface="Arial" pitchFamily="34" charset="0"/>
                </a:rPr>
                <a:t>initializer</a:t>
              </a:r>
              <a:r>
                <a:rPr lang="en-US" sz="1400" dirty="0">
                  <a:cs typeface="Arial" pitchFamily="34" charset="0"/>
                </a:rPr>
                <a:t> lists. </a:t>
              </a:r>
              <a:endParaRPr lang="en-IN" sz="1400" dirty="0"/>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67</a:t>
            </a:fld>
            <a:endParaRPr lang="en-I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34725"/>
            <a:ext cx="9144000" cy="5830358"/>
            <a:chOff x="0" y="34725"/>
            <a:chExt cx="9144000" cy="5830358"/>
          </a:xfrm>
        </p:grpSpPr>
        <p:sp>
          <p:nvSpPr>
            <p:cNvPr id="2" name="Snip and Round Single Corner Rectangle 1"/>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3"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cs typeface="Arial" pitchFamily="34" charset="0"/>
                </a:rPr>
                <a:t>Range based</a:t>
              </a:r>
              <a:r>
                <a:rPr kumimoji="0" lang="en-US" b="1" i="0" u="none" strike="noStrike" cap="none" normalizeH="0" dirty="0">
                  <a:ln>
                    <a:noFill/>
                  </a:ln>
                  <a:solidFill>
                    <a:schemeClr val="tx1"/>
                  </a:solidFill>
                  <a:effectLst/>
                  <a:cs typeface="Arial" pitchFamily="34" charset="0"/>
                </a:rPr>
                <a:t> loop, </a:t>
              </a:r>
              <a:r>
                <a:rPr kumimoji="0" lang="en-US" b="1" i="0" u="none" strike="noStrike" cap="none" normalizeH="0" dirty="0" err="1">
                  <a:ln>
                    <a:noFill/>
                  </a:ln>
                  <a:solidFill>
                    <a:schemeClr val="tx1"/>
                  </a:solidFill>
                  <a:effectLst/>
                  <a:cs typeface="Arial" pitchFamily="34" charset="0"/>
                </a:rPr>
                <a:t>enum’s</a:t>
              </a:r>
              <a:r>
                <a:rPr lang="en-US" b="1" dirty="0">
                  <a:cs typeface="Arial" pitchFamily="34" charset="0"/>
                </a:rPr>
                <a:t>, Assertions and Exception’s</a:t>
              </a:r>
              <a:endParaRPr kumimoji="0" lang="en-US" b="1" i="0" u="none" strike="noStrike" cap="none" normalizeH="0" baseline="0" dirty="0">
                <a:ln>
                  <a:noFill/>
                </a:ln>
                <a:solidFill>
                  <a:schemeClr val="tx1"/>
                </a:solidFill>
                <a:effectLst/>
                <a:cs typeface="Arial" pitchFamily="34" charset="0"/>
              </a:endParaRPr>
            </a:p>
          </p:txBody>
        </p:sp>
        <p:sp>
          <p:nvSpPr>
            <p:cNvPr id="4" name="Rectangle 3"/>
            <p:cNvSpPr/>
            <p:nvPr/>
          </p:nvSpPr>
          <p:spPr>
            <a:xfrm>
              <a:off x="683568" y="1340768"/>
              <a:ext cx="7992888" cy="4524315"/>
            </a:xfrm>
            <a:prstGeom prst="rect">
              <a:avLst/>
            </a:prstGeom>
          </p:spPr>
          <p:txBody>
            <a:bodyPr wrap="square">
              <a:spAutoFit/>
            </a:bodyPr>
            <a:lstStyle/>
            <a:p>
              <a:pPr>
                <a:lnSpc>
                  <a:spcPct val="200000"/>
                </a:lnSpc>
                <a:buFont typeface="Wingdings" pitchFamily="2" charset="2"/>
                <a:buChar char="q"/>
              </a:pPr>
              <a:r>
                <a:rPr lang="en-IN" sz="2400" b="1" dirty="0">
                  <a:solidFill>
                    <a:schemeClr val="accent6">
                      <a:lumMod val="50000"/>
                    </a:schemeClr>
                  </a:solidFill>
                </a:rPr>
                <a:t>Range-based for loop</a:t>
              </a:r>
            </a:p>
            <a:p>
              <a:pPr>
                <a:lnSpc>
                  <a:spcPct val="200000"/>
                </a:lnSpc>
                <a:buFont typeface="Wingdings" pitchFamily="2" charset="2"/>
                <a:buChar char="q"/>
              </a:pPr>
              <a:r>
                <a:rPr lang="en-IN" sz="2400" b="1" dirty="0" err="1">
                  <a:solidFill>
                    <a:schemeClr val="accent6">
                      <a:lumMod val="50000"/>
                    </a:schemeClr>
                  </a:solidFill>
                </a:rPr>
                <a:t>nullptr</a:t>
              </a:r>
              <a:endParaRPr lang="en-IN" sz="2400" b="1" dirty="0">
                <a:solidFill>
                  <a:schemeClr val="accent6">
                    <a:lumMod val="50000"/>
                  </a:schemeClr>
                </a:solidFill>
              </a:endParaRPr>
            </a:p>
            <a:p>
              <a:pPr>
                <a:lnSpc>
                  <a:spcPct val="200000"/>
                </a:lnSpc>
                <a:buFont typeface="Wingdings" pitchFamily="2" charset="2"/>
                <a:buChar char="q"/>
              </a:pPr>
              <a:r>
                <a:rPr lang="en-IN" sz="2400" b="1" dirty="0" err="1">
                  <a:solidFill>
                    <a:schemeClr val="accent6">
                      <a:lumMod val="50000"/>
                    </a:schemeClr>
                  </a:solidFill>
                </a:rPr>
                <a:t>enum</a:t>
              </a:r>
              <a:r>
                <a:rPr lang="en-IN" sz="2400" b="1" dirty="0">
                  <a:solidFill>
                    <a:schemeClr val="accent6">
                      <a:lumMod val="50000"/>
                    </a:schemeClr>
                  </a:solidFill>
                </a:rPr>
                <a:t> changes</a:t>
              </a:r>
            </a:p>
            <a:p>
              <a:pPr>
                <a:lnSpc>
                  <a:spcPct val="200000"/>
                </a:lnSpc>
                <a:buFont typeface="Wingdings" pitchFamily="2" charset="2"/>
                <a:buChar char="q"/>
              </a:pPr>
              <a:r>
                <a:rPr lang="en-IN" sz="2400" b="1" dirty="0">
                  <a:solidFill>
                    <a:schemeClr val="accent6">
                      <a:lumMod val="50000"/>
                    </a:schemeClr>
                  </a:solidFill>
                </a:rPr>
                <a:t>Unicode support, raw string literals, user defined literals</a:t>
              </a:r>
            </a:p>
            <a:p>
              <a:pPr>
                <a:lnSpc>
                  <a:spcPct val="200000"/>
                </a:lnSpc>
                <a:buFont typeface="Wingdings" pitchFamily="2" charset="2"/>
                <a:buChar char="q"/>
              </a:pPr>
              <a:r>
                <a:rPr lang="en-IN" sz="2400" b="1" dirty="0">
                  <a:solidFill>
                    <a:schemeClr val="accent6">
                      <a:lumMod val="50000"/>
                    </a:schemeClr>
                  </a:solidFill>
                </a:rPr>
                <a:t>Compile time assertions with </a:t>
              </a:r>
              <a:r>
                <a:rPr lang="en-IN" sz="2400" b="1" dirty="0" err="1">
                  <a:solidFill>
                    <a:schemeClr val="accent6">
                      <a:lumMod val="50000"/>
                    </a:schemeClr>
                  </a:solidFill>
                </a:rPr>
                <a:t>static_assert</a:t>
              </a:r>
              <a:endParaRPr lang="en-IN" sz="2400" b="1" dirty="0">
                <a:solidFill>
                  <a:schemeClr val="accent6">
                    <a:lumMod val="50000"/>
                  </a:schemeClr>
                </a:solidFill>
              </a:endParaRPr>
            </a:p>
            <a:p>
              <a:pPr>
                <a:lnSpc>
                  <a:spcPct val="200000"/>
                </a:lnSpc>
                <a:buFont typeface="Wingdings" pitchFamily="2" charset="2"/>
                <a:buChar char="q"/>
              </a:pPr>
              <a:r>
                <a:rPr lang="en-IN" sz="2400" b="1" dirty="0">
                  <a:solidFill>
                    <a:schemeClr val="accent6">
                      <a:lumMod val="50000"/>
                    </a:schemeClr>
                  </a:solidFill>
                </a:rPr>
                <a:t>Exception specifications with </a:t>
              </a:r>
              <a:r>
                <a:rPr lang="en-IN" sz="2400" b="1" dirty="0" err="1">
                  <a:solidFill>
                    <a:schemeClr val="accent6">
                      <a:lumMod val="50000"/>
                    </a:schemeClr>
                  </a:solidFill>
                </a:rPr>
                <a:t>noexcept</a:t>
              </a:r>
              <a:endParaRPr lang="en-IN" sz="2400" b="1" dirty="0">
                <a:solidFill>
                  <a:schemeClr val="accent6">
                    <a:lumMod val="50000"/>
                  </a:schemeClr>
                </a:solidFill>
              </a:endParaRPr>
            </a:p>
          </p:txBody>
        </p:sp>
      </p:grpSp>
      <p:sp>
        <p:nvSpPr>
          <p:cNvPr id="6" name="Footer Placeholder 5"/>
          <p:cNvSpPr>
            <a:spLocks noGrp="1"/>
          </p:cNvSpPr>
          <p:nvPr>
            <p:ph type="ftr" sz="quarter" idx="11"/>
          </p:nvPr>
        </p:nvSpPr>
        <p:spPr/>
        <p:txBody>
          <a:bodyPr/>
          <a:lstStyle/>
          <a:p>
            <a:r>
              <a:rPr lang="en-IN"/>
              <a:t>Trainer: A.M.P.Ganesh Prabhu [ampganeshprabhu@gmail.com]</a:t>
            </a:r>
          </a:p>
        </p:txBody>
      </p:sp>
      <p:sp>
        <p:nvSpPr>
          <p:cNvPr id="7" name="Slide Number Placeholder 6"/>
          <p:cNvSpPr>
            <a:spLocks noGrp="1"/>
          </p:cNvSpPr>
          <p:nvPr>
            <p:ph type="sldNum" sz="quarter" idx="12"/>
          </p:nvPr>
        </p:nvSpPr>
        <p:spPr/>
        <p:txBody>
          <a:bodyPr/>
          <a:lstStyle/>
          <a:p>
            <a:fld id="{7509ABCF-EDCD-42B9-93A2-561EE76D5884}" type="slidenum">
              <a:rPr lang="en-IN" smtClean="0"/>
              <a:pPr/>
              <a:t>68</a:t>
            </a:fld>
            <a:endParaRPr lang="en-I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0" y="34725"/>
            <a:ext cx="9144000" cy="6383776"/>
            <a:chOff x="0" y="34725"/>
            <a:chExt cx="9144000" cy="6383776"/>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a:t>CONTROL FLOW  (Range based for loop)</a:t>
              </a:r>
            </a:p>
          </p:txBody>
        </p:sp>
        <p:sp>
          <p:nvSpPr>
            <p:cNvPr id="6" name="TextBox 5"/>
            <p:cNvSpPr txBox="1"/>
            <p:nvPr/>
          </p:nvSpPr>
          <p:spPr>
            <a:xfrm>
              <a:off x="251520" y="1124744"/>
              <a:ext cx="8640960" cy="5293757"/>
            </a:xfrm>
            <a:prstGeom prst="rect">
              <a:avLst/>
            </a:prstGeom>
            <a:noFill/>
          </p:spPr>
          <p:txBody>
            <a:bodyPr wrap="square" rtlCol="0">
              <a:spAutoFit/>
            </a:bodyPr>
            <a:lstStyle/>
            <a:p>
              <a:pPr algn="just"/>
              <a:r>
                <a:rPr lang="en-US" sz="1600" dirty="0"/>
                <a:t>In addition to the earlier or old form of ‘for’ loop, C++11 now introduces a new ‘range based for’ loop. This construct helps us to automatically iterate over a range or collection of values like containers for example that incidentally support ‘begin’ &amp; ‘end’ member functions with ease.  For </a:t>
              </a:r>
              <a:r>
                <a:rPr lang="en-US" sz="1600" dirty="0" err="1"/>
                <a:t>eg</a:t>
              </a:r>
              <a:r>
                <a:rPr lang="en-US" sz="1600" dirty="0"/>
                <a:t>:</a:t>
              </a:r>
            </a:p>
            <a:p>
              <a:endParaRPr lang="en-US" dirty="0"/>
            </a:p>
            <a:p>
              <a:r>
                <a:rPr lang="en-US" sz="1600" dirty="0">
                  <a:latin typeface="Courier New" pitchFamily="49" charset="0"/>
                  <a:cs typeface="Courier New" pitchFamily="49" charset="0"/>
                </a:rPr>
                <a:t>vector&lt;</a:t>
              </a:r>
              <a:r>
                <a:rPr lang="en-US" sz="1600" dirty="0" err="1">
                  <a:solidFill>
                    <a:srgbClr val="0000FF"/>
                  </a:solidFill>
                  <a:latin typeface="Courier New" pitchFamily="49" charset="0"/>
                  <a:cs typeface="Courier New" pitchFamily="49" charset="0"/>
                </a:rPr>
                <a:t>int</a:t>
              </a:r>
              <a:r>
                <a:rPr lang="en-US" sz="1600" dirty="0">
                  <a:latin typeface="Courier New" pitchFamily="49" charset="0"/>
                  <a:cs typeface="Courier New" pitchFamily="49" charset="0"/>
                </a:rPr>
                <a:t>&gt; v1;</a:t>
              </a:r>
            </a:p>
            <a:p>
              <a:r>
                <a:rPr lang="en-US" sz="1600" dirty="0">
                  <a:solidFill>
                    <a:srgbClr val="00B050"/>
                  </a:solidFill>
                  <a:latin typeface="Courier New" pitchFamily="49" charset="0"/>
                  <a:cs typeface="Courier New" pitchFamily="49" charset="0"/>
                </a:rPr>
                <a:t>//statements here to populate the vector…</a:t>
              </a:r>
            </a:p>
            <a:p>
              <a:endParaRPr lang="en-US" sz="1600" dirty="0">
                <a:solidFill>
                  <a:srgbClr val="00B050"/>
                </a:solidFill>
                <a:latin typeface="Courier New" pitchFamily="49" charset="0"/>
                <a:cs typeface="Courier New" pitchFamily="49" charset="0"/>
              </a:endParaRPr>
            </a:p>
            <a:p>
              <a:r>
                <a:rPr lang="en-US" sz="1600" dirty="0">
                  <a:solidFill>
                    <a:srgbClr val="00B050"/>
                  </a:solidFill>
                  <a:latin typeface="Courier New" pitchFamily="49" charset="0"/>
                  <a:cs typeface="Courier New" pitchFamily="49" charset="0"/>
                </a:rPr>
                <a:t>//The new range based for loop usage for extracting the ‘</a:t>
              </a:r>
              <a:r>
                <a:rPr lang="en-US" sz="1600" dirty="0" err="1">
                  <a:solidFill>
                    <a:srgbClr val="00B050"/>
                  </a:solidFill>
                  <a:latin typeface="Courier New" pitchFamily="49" charset="0"/>
                  <a:cs typeface="Courier New" pitchFamily="49" charset="0"/>
                </a:rPr>
                <a:t>int’s</a:t>
              </a:r>
              <a:r>
                <a:rPr lang="en-US" sz="1600" dirty="0">
                  <a:solidFill>
                    <a:srgbClr val="00B050"/>
                  </a:solidFill>
                  <a:latin typeface="Courier New" pitchFamily="49" charset="0"/>
                  <a:cs typeface="Courier New" pitchFamily="49" charset="0"/>
                </a:rPr>
                <a:t> //contained in the vector</a:t>
              </a:r>
            </a:p>
            <a:p>
              <a:endParaRPr lang="en-US" sz="1600" dirty="0">
                <a:solidFill>
                  <a:srgbClr val="00B050"/>
                </a:solidFill>
                <a:latin typeface="Courier New" pitchFamily="49" charset="0"/>
                <a:cs typeface="Courier New" pitchFamily="49" charset="0"/>
              </a:endParaRPr>
            </a:p>
            <a:p>
              <a:r>
                <a:rPr lang="en-US" sz="1600" dirty="0">
                  <a:solidFill>
                    <a:srgbClr val="0000FF"/>
                  </a:solidFill>
                  <a:latin typeface="Courier New" pitchFamily="49" charset="0"/>
                  <a:cs typeface="Courier New" pitchFamily="49" charset="0"/>
                </a:rPr>
                <a:t>for</a:t>
              </a:r>
              <a:r>
                <a:rPr lang="en-US" sz="1600" dirty="0">
                  <a:latin typeface="Courier New" pitchFamily="49" charset="0"/>
                  <a:cs typeface="Courier New" pitchFamily="49" charset="0"/>
                </a:rPr>
                <a:t>(</a:t>
              </a:r>
              <a:r>
                <a:rPr lang="en-US" sz="1600" dirty="0">
                  <a:solidFill>
                    <a:srgbClr val="0000FF"/>
                  </a:solidFill>
                  <a:latin typeface="Courier New" pitchFamily="49" charset="0"/>
                  <a:cs typeface="Courier New" pitchFamily="49" charset="0"/>
                </a:rPr>
                <a:t>auto</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val</a:t>
              </a:r>
              <a:r>
                <a:rPr lang="en-US" sz="1600" dirty="0">
                  <a:latin typeface="Courier New" pitchFamily="49" charset="0"/>
                  <a:cs typeface="Courier New" pitchFamily="49" charset="0"/>
                </a:rPr>
                <a:t>: v1)</a:t>
              </a:r>
            </a:p>
            <a:p>
              <a:r>
                <a:rPr lang="en-US" sz="1600" dirty="0">
                  <a:latin typeface="Courier New" pitchFamily="49" charset="0"/>
                  <a:cs typeface="Courier New" pitchFamily="49" charset="0"/>
                </a:rPr>
                <a:t>{</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cout</a:t>
              </a:r>
              <a:r>
                <a:rPr lang="en-US" sz="1600" dirty="0">
                  <a:latin typeface="Courier New" pitchFamily="49" charset="0"/>
                  <a:cs typeface="Courier New" pitchFamily="49" charset="0"/>
                </a:rPr>
                <a:t> &lt;&lt; </a:t>
              </a:r>
              <a:r>
                <a:rPr lang="en-US" sz="1600" dirty="0" err="1">
                  <a:latin typeface="Courier New" pitchFamily="49" charset="0"/>
                  <a:cs typeface="Courier New" pitchFamily="49" charset="0"/>
                </a:rPr>
                <a:t>val</a:t>
              </a:r>
              <a:r>
                <a:rPr lang="en-US" sz="1600" dirty="0">
                  <a:latin typeface="Courier New" pitchFamily="49" charset="0"/>
                  <a:cs typeface="Courier New" pitchFamily="49" charset="0"/>
                </a:rPr>
                <a:t>;</a:t>
              </a:r>
            </a:p>
            <a:p>
              <a:r>
                <a:rPr lang="en-US" sz="1600" dirty="0">
                  <a:latin typeface="Courier New" pitchFamily="49" charset="0"/>
                  <a:cs typeface="Courier New" pitchFamily="49" charset="0"/>
                </a:rPr>
                <a:t>}</a:t>
              </a:r>
            </a:p>
            <a:p>
              <a:r>
                <a:rPr lang="en-US" sz="1600" dirty="0">
                  <a:solidFill>
                    <a:srgbClr val="00B050"/>
                  </a:solidFill>
                  <a:latin typeface="Courier New" pitchFamily="49" charset="0"/>
                  <a:cs typeface="Courier New" pitchFamily="49" charset="0"/>
                </a:rPr>
                <a:t>//now lets multiply every integer in the container with 5</a:t>
              </a:r>
            </a:p>
            <a:p>
              <a:endParaRPr lang="en-US" sz="1400" dirty="0">
                <a:solidFill>
                  <a:srgbClr val="00B050"/>
                </a:solidFill>
                <a:latin typeface="Courier New" pitchFamily="49" charset="0"/>
                <a:cs typeface="Courier New" pitchFamily="49" charset="0"/>
              </a:endParaRPr>
            </a:p>
            <a:p>
              <a:endParaRPr lang="en-US" sz="1400" dirty="0">
                <a:solidFill>
                  <a:srgbClr val="00B050"/>
                </a:solidFill>
                <a:latin typeface="Courier New" pitchFamily="49" charset="0"/>
                <a:cs typeface="Courier New" pitchFamily="49" charset="0"/>
              </a:endParaRPr>
            </a:p>
            <a:p>
              <a:r>
                <a:rPr lang="en-US" sz="1600" dirty="0">
                  <a:solidFill>
                    <a:srgbClr val="0000FF"/>
                  </a:solidFill>
                  <a:latin typeface="Courier New" pitchFamily="49" charset="0"/>
                  <a:cs typeface="Courier New" pitchFamily="49" charset="0"/>
                </a:rPr>
                <a:t>for</a:t>
              </a:r>
              <a:r>
                <a:rPr lang="en-US" sz="1600" dirty="0">
                  <a:latin typeface="Courier New" pitchFamily="49" charset="0"/>
                  <a:cs typeface="Courier New" pitchFamily="49" charset="0"/>
                </a:rPr>
                <a:t>(</a:t>
              </a:r>
              <a:r>
                <a:rPr lang="en-US" sz="1600" dirty="0">
                  <a:solidFill>
                    <a:srgbClr val="0000FF"/>
                  </a:solidFill>
                  <a:latin typeface="Courier New" pitchFamily="49" charset="0"/>
                  <a:cs typeface="Courier New" pitchFamily="49" charset="0"/>
                </a:rPr>
                <a:t>auto</a:t>
              </a:r>
              <a:r>
                <a:rPr lang="en-US" sz="1600" dirty="0">
                  <a:latin typeface="Courier New" pitchFamily="49" charset="0"/>
                  <a:cs typeface="Courier New" pitchFamily="49" charset="0"/>
                </a:rPr>
                <a:t> &amp;val:v1)</a:t>
              </a:r>
            </a:p>
            <a:p>
              <a:r>
                <a:rPr lang="en-US" sz="1600" dirty="0">
                  <a:latin typeface="Courier New" pitchFamily="49" charset="0"/>
                  <a:cs typeface="Courier New" pitchFamily="49" charset="0"/>
                </a:rPr>
                <a:t>{</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val</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val</a:t>
              </a:r>
              <a:r>
                <a:rPr lang="en-US" sz="1600" dirty="0">
                  <a:latin typeface="Courier New" pitchFamily="49" charset="0"/>
                  <a:cs typeface="Courier New" pitchFamily="49" charset="0"/>
                </a:rPr>
                <a:t>*5;</a:t>
              </a:r>
            </a:p>
            <a:p>
              <a:r>
                <a:rPr lang="en-US" sz="1600" dirty="0">
                  <a:latin typeface="Courier New" pitchFamily="49" charset="0"/>
                  <a:cs typeface="Courier New" pitchFamily="49" charset="0"/>
                </a:rPr>
                <a:t>}</a:t>
              </a:r>
              <a:endParaRPr lang="en-IN" sz="1600" dirty="0">
                <a:latin typeface="Courier New" pitchFamily="49" charset="0"/>
                <a:cs typeface="Courier New" pitchFamily="49" charset="0"/>
              </a:endParaRPr>
            </a:p>
          </p:txBody>
        </p:sp>
        <p:grpSp>
          <p:nvGrpSpPr>
            <p:cNvPr id="21" name="Group 20"/>
            <p:cNvGrpSpPr/>
            <p:nvPr/>
          </p:nvGrpSpPr>
          <p:grpSpPr>
            <a:xfrm>
              <a:off x="1619672" y="3284984"/>
              <a:ext cx="4032448" cy="504056"/>
              <a:chOff x="1619672" y="3284984"/>
              <a:chExt cx="4032448" cy="504056"/>
            </a:xfrm>
          </p:grpSpPr>
          <p:cxnSp>
            <p:nvCxnSpPr>
              <p:cNvPr id="15" name="Straight Connector 14"/>
              <p:cNvCxnSpPr/>
              <p:nvPr/>
            </p:nvCxnSpPr>
            <p:spPr>
              <a:xfrm flipV="1">
                <a:off x="1619672" y="3429000"/>
                <a:ext cx="0" cy="216024"/>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619672" y="3434191"/>
                <a:ext cx="2232248"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923928" y="3284984"/>
                <a:ext cx="1728192"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Input received by value</a:t>
                </a:r>
                <a:endParaRPr lang="en-IN" sz="1400" dirty="0"/>
              </a:p>
            </p:txBody>
          </p:sp>
        </p:grpSp>
        <p:grpSp>
          <p:nvGrpSpPr>
            <p:cNvPr id="22" name="Group 21"/>
            <p:cNvGrpSpPr/>
            <p:nvPr/>
          </p:nvGrpSpPr>
          <p:grpSpPr>
            <a:xfrm>
              <a:off x="1691680" y="4970972"/>
              <a:ext cx="4032448" cy="504056"/>
              <a:chOff x="1619672" y="3284984"/>
              <a:chExt cx="4032448" cy="504056"/>
            </a:xfrm>
          </p:grpSpPr>
          <p:cxnSp>
            <p:nvCxnSpPr>
              <p:cNvPr id="23" name="Straight Connector 22"/>
              <p:cNvCxnSpPr/>
              <p:nvPr/>
            </p:nvCxnSpPr>
            <p:spPr>
              <a:xfrm flipV="1">
                <a:off x="1619672" y="3429000"/>
                <a:ext cx="0" cy="216024"/>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619672" y="3434191"/>
                <a:ext cx="2232248"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923928" y="3284984"/>
                <a:ext cx="1728192"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Input received by reference</a:t>
                </a:r>
                <a:endParaRPr lang="en-IN" sz="1400" dirty="0"/>
              </a:p>
            </p:txBody>
          </p:sp>
        </p:gr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69</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9037" y="0"/>
            <a:ext cx="9057088" cy="6829864"/>
            <a:chOff x="29037" y="0"/>
            <a:chExt cx="9057088" cy="6829864"/>
          </a:xfrm>
        </p:grpSpPr>
        <p:sp>
          <p:nvSpPr>
            <p:cNvPr id="4" name="TextBox 3"/>
            <p:cNvSpPr txBox="1"/>
            <p:nvPr/>
          </p:nvSpPr>
          <p:spPr>
            <a:xfrm>
              <a:off x="753258" y="1557544"/>
              <a:ext cx="7572428" cy="4524315"/>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IN" sz="1400" b="1" dirty="0">
                  <a:solidFill>
                    <a:srgbClr val="00B050"/>
                  </a:solidFill>
                  <a:latin typeface="Courier New" pitchFamily="49" charset="0"/>
                  <a:cs typeface="Courier New" pitchFamily="49" charset="0"/>
                </a:rPr>
                <a:t>// Deduce return type as `</a:t>
              </a:r>
              <a:r>
                <a:rPr lang="en-IN" sz="1400" b="1" dirty="0" err="1">
                  <a:solidFill>
                    <a:srgbClr val="00B050"/>
                  </a:solidFill>
                  <a:latin typeface="Courier New" pitchFamily="49" charset="0"/>
                  <a:cs typeface="Courier New" pitchFamily="49" charset="0"/>
                </a:rPr>
                <a:t>int</a:t>
              </a:r>
              <a:r>
                <a:rPr lang="en-IN" sz="1400" b="1" dirty="0">
                  <a:solidFill>
                    <a:srgbClr val="00B050"/>
                  </a:solidFill>
                  <a:latin typeface="Courier New" pitchFamily="49" charset="0"/>
                  <a:cs typeface="Courier New" pitchFamily="49" charset="0"/>
                </a:rPr>
                <a:t>`.</a:t>
              </a:r>
            </a:p>
            <a:p>
              <a:pPr algn="just"/>
              <a:r>
                <a:rPr lang="en-IN" sz="1400" b="1" dirty="0">
                  <a:solidFill>
                    <a:schemeClr val="tx1"/>
                  </a:solidFill>
                  <a:latin typeface="Courier New" pitchFamily="49" charset="0"/>
                  <a:cs typeface="Courier New" pitchFamily="49" charset="0"/>
                </a:rPr>
                <a:t>auto f(</a:t>
              </a:r>
              <a:r>
                <a:rPr lang="en-IN" sz="1400" b="1" dirty="0" err="1">
                  <a:solidFill>
                    <a:schemeClr val="tx1"/>
                  </a:solidFill>
                  <a:latin typeface="Courier New" pitchFamily="49" charset="0"/>
                  <a:cs typeface="Courier New" pitchFamily="49" charset="0"/>
                </a:rPr>
                <a:t>int</a:t>
              </a:r>
              <a:r>
                <a:rPr lang="en-IN" sz="1400" b="1" dirty="0">
                  <a:solidFill>
                    <a:schemeClr val="tx1"/>
                  </a:solidFill>
                  <a:latin typeface="Courier New" pitchFamily="49" charset="0"/>
                  <a:cs typeface="Courier New" pitchFamily="49" charset="0"/>
                </a:rPr>
                <a:t> </a:t>
              </a:r>
              <a:r>
                <a:rPr lang="en-IN" sz="1400" b="1" dirty="0" err="1">
                  <a:solidFill>
                    <a:schemeClr val="tx1"/>
                  </a:solidFill>
                  <a:latin typeface="Courier New" pitchFamily="49" charset="0"/>
                  <a:cs typeface="Courier New" pitchFamily="49" charset="0"/>
                </a:rPr>
                <a:t>i</a:t>
              </a:r>
              <a:r>
                <a:rPr lang="en-IN" sz="1400" b="1" dirty="0">
                  <a:solidFill>
                    <a:schemeClr val="tx1"/>
                  </a:solidFill>
                  <a:latin typeface="Courier New" pitchFamily="49" charset="0"/>
                  <a:cs typeface="Courier New" pitchFamily="49" charset="0"/>
                </a:rPr>
                <a:t>) { return </a:t>
              </a:r>
              <a:r>
                <a:rPr lang="en-IN" sz="1400" b="1" dirty="0" err="1">
                  <a:solidFill>
                    <a:schemeClr val="tx1"/>
                  </a:solidFill>
                  <a:latin typeface="Courier New" pitchFamily="49" charset="0"/>
                  <a:cs typeface="Courier New" pitchFamily="49" charset="0"/>
                </a:rPr>
                <a:t>i</a:t>
              </a:r>
              <a:r>
                <a:rPr lang="en-IN" sz="1400" b="1" dirty="0">
                  <a:solidFill>
                    <a:schemeClr val="tx1"/>
                  </a:solidFill>
                  <a:latin typeface="Courier New" pitchFamily="49" charset="0"/>
                  <a:cs typeface="Courier New" pitchFamily="49" charset="0"/>
                </a:rPr>
                <a:t>;}</a:t>
              </a:r>
            </a:p>
            <a:p>
              <a:pPr algn="just"/>
              <a:endParaRPr lang="en-US" sz="1400" b="1" dirty="0">
                <a:solidFill>
                  <a:schemeClr val="tx1"/>
                </a:solidFill>
                <a:latin typeface="Courier New" pitchFamily="49" charset="0"/>
                <a:cs typeface="Courier New" pitchFamily="49" charset="0"/>
              </a:endParaRPr>
            </a:p>
            <a:p>
              <a:pPr lvl="1" algn="just"/>
              <a:r>
                <a:rPr lang="fr-FR" sz="1400" b="1" dirty="0" err="1">
                  <a:solidFill>
                    <a:schemeClr val="tx1"/>
                  </a:solidFill>
                  <a:latin typeface="Courier New" pitchFamily="49" charset="0"/>
                  <a:cs typeface="Courier New" pitchFamily="49" charset="0"/>
                </a:rPr>
                <a:t>template</a:t>
              </a:r>
              <a:r>
                <a:rPr lang="fr-FR" sz="1400" b="1" dirty="0">
                  <a:solidFill>
                    <a:schemeClr val="tx1"/>
                  </a:solidFill>
                  <a:latin typeface="Courier New" pitchFamily="49" charset="0"/>
                  <a:cs typeface="Courier New" pitchFamily="49" charset="0"/>
                </a:rPr>
                <a:t> &lt;</a:t>
              </a:r>
              <a:r>
                <a:rPr lang="fr-FR" sz="1400" b="1" dirty="0" err="1">
                  <a:solidFill>
                    <a:schemeClr val="tx1"/>
                  </a:solidFill>
                  <a:latin typeface="Courier New" pitchFamily="49" charset="0"/>
                  <a:cs typeface="Courier New" pitchFamily="49" charset="0"/>
                </a:rPr>
                <a:t>typename</a:t>
              </a:r>
              <a:r>
                <a:rPr lang="fr-FR" sz="1400" b="1" dirty="0">
                  <a:solidFill>
                    <a:schemeClr val="tx1"/>
                  </a:solidFill>
                  <a:latin typeface="Courier New" pitchFamily="49" charset="0"/>
                  <a:cs typeface="Courier New" pitchFamily="49" charset="0"/>
                </a:rPr>
                <a:t> T&gt;auto&amp; f(T&amp; t) </a:t>
              </a:r>
            </a:p>
            <a:p>
              <a:pPr lvl="1" algn="just"/>
              <a:r>
                <a:rPr lang="fr-FR" sz="1400" b="1" dirty="0">
                  <a:solidFill>
                    <a:schemeClr val="tx1"/>
                  </a:solidFill>
                  <a:latin typeface="Courier New" pitchFamily="49" charset="0"/>
                  <a:cs typeface="Courier New" pitchFamily="49" charset="0"/>
                </a:rPr>
                <a:t>{  </a:t>
              </a:r>
            </a:p>
            <a:p>
              <a:pPr lvl="1" algn="just"/>
              <a:r>
                <a:rPr lang="fr-FR" sz="1400" b="1" dirty="0">
                  <a:solidFill>
                    <a:schemeClr val="tx1"/>
                  </a:solidFill>
                  <a:latin typeface="Courier New" pitchFamily="49" charset="0"/>
                  <a:cs typeface="Courier New" pitchFamily="49" charset="0"/>
                </a:rPr>
                <a:t>	return t;</a:t>
              </a:r>
            </a:p>
            <a:p>
              <a:pPr lvl="1" algn="just"/>
              <a:r>
                <a:rPr lang="fr-FR" sz="1400" b="1" dirty="0">
                  <a:solidFill>
                    <a:schemeClr val="tx1"/>
                  </a:solidFill>
                  <a:latin typeface="Courier New" pitchFamily="49" charset="0"/>
                  <a:cs typeface="Courier New" pitchFamily="49" charset="0"/>
                </a:rPr>
                <a:t>}</a:t>
              </a:r>
            </a:p>
            <a:p>
              <a:pPr algn="just"/>
              <a:endParaRPr lang="fr-FR" sz="1400" b="1" dirty="0">
                <a:solidFill>
                  <a:schemeClr val="tx1"/>
                </a:solidFill>
                <a:latin typeface="Courier New" pitchFamily="49" charset="0"/>
                <a:cs typeface="Courier New" pitchFamily="49" charset="0"/>
              </a:endParaRPr>
            </a:p>
            <a:p>
              <a:pPr algn="just"/>
              <a:endParaRPr lang="fr-FR" sz="1400" b="1" dirty="0">
                <a:solidFill>
                  <a:schemeClr val="tx1"/>
                </a:solidFill>
                <a:latin typeface="Courier New" pitchFamily="49" charset="0"/>
                <a:cs typeface="Courier New" pitchFamily="49" charset="0"/>
              </a:endParaRPr>
            </a:p>
            <a:p>
              <a:pPr algn="just"/>
              <a:r>
                <a:rPr lang="en-IN" sz="1400" b="1" dirty="0">
                  <a:solidFill>
                    <a:srgbClr val="00B050"/>
                  </a:solidFill>
                  <a:latin typeface="Courier New" pitchFamily="49" charset="0"/>
                  <a:cs typeface="Courier New" pitchFamily="49" charset="0"/>
                </a:rPr>
                <a:t>// Returns a reference to a deduced type.</a:t>
              </a:r>
            </a:p>
            <a:p>
              <a:pPr lvl="1" algn="just"/>
              <a:r>
                <a:rPr lang="en-IN" sz="1400" b="1" dirty="0">
                  <a:solidFill>
                    <a:schemeClr val="tx1"/>
                  </a:solidFill>
                  <a:latin typeface="Courier New" pitchFamily="49" charset="0"/>
                  <a:cs typeface="Courier New" pitchFamily="49" charset="0"/>
                </a:rPr>
                <a:t>auto g = [](auto&amp; x) -&gt; auto&amp; </a:t>
              </a:r>
            </a:p>
            <a:p>
              <a:pPr lvl="1" algn="just"/>
              <a:r>
                <a:rPr lang="en-IN" sz="1400" b="1" dirty="0">
                  <a:solidFill>
                    <a:schemeClr val="tx1"/>
                  </a:solidFill>
                  <a:latin typeface="Courier New" pitchFamily="49" charset="0"/>
                  <a:cs typeface="Courier New" pitchFamily="49" charset="0"/>
                </a:rPr>
                <a:t>{ </a:t>
              </a:r>
            </a:p>
            <a:p>
              <a:pPr lvl="1" algn="just"/>
              <a:r>
                <a:rPr lang="en-IN" sz="1400" b="1" dirty="0">
                  <a:solidFill>
                    <a:schemeClr val="tx1"/>
                  </a:solidFill>
                  <a:latin typeface="Courier New" pitchFamily="49" charset="0"/>
                  <a:cs typeface="Courier New" pitchFamily="49" charset="0"/>
                </a:rPr>
                <a:t>	return f(x); </a:t>
              </a:r>
            </a:p>
            <a:p>
              <a:pPr lvl="1" algn="just"/>
              <a:r>
                <a:rPr lang="en-IN" sz="1400" b="1" dirty="0">
                  <a:solidFill>
                    <a:schemeClr val="tx1"/>
                  </a:solidFill>
                  <a:latin typeface="Courier New" pitchFamily="49" charset="0"/>
                  <a:cs typeface="Courier New" pitchFamily="49" charset="0"/>
                </a:rPr>
                <a:t>};</a:t>
              </a:r>
            </a:p>
            <a:p>
              <a:pPr lvl="1" algn="just"/>
              <a:endParaRPr lang="en-US" sz="1400" b="1" dirty="0">
                <a:solidFill>
                  <a:schemeClr val="tx1"/>
                </a:solidFill>
                <a:latin typeface="Courier New" pitchFamily="49" charset="0"/>
                <a:cs typeface="Courier New" pitchFamily="49" charset="0"/>
              </a:endParaRPr>
            </a:p>
            <a:p>
              <a:pPr lvl="1" algn="just"/>
              <a:endParaRPr lang="en-IN" sz="1400" b="1" dirty="0">
                <a:solidFill>
                  <a:schemeClr val="tx1"/>
                </a:solidFill>
                <a:latin typeface="Courier New" pitchFamily="49" charset="0"/>
                <a:cs typeface="Courier New" pitchFamily="49" charset="0"/>
              </a:endParaRPr>
            </a:p>
            <a:p>
              <a:pPr algn="just"/>
              <a:r>
                <a:rPr lang="en-IN" sz="1400" b="1" dirty="0" err="1">
                  <a:solidFill>
                    <a:schemeClr val="tx1"/>
                  </a:solidFill>
                  <a:latin typeface="Courier New" pitchFamily="49" charset="0"/>
                  <a:cs typeface="Courier New" pitchFamily="49" charset="0"/>
                </a:rPr>
                <a:t>int</a:t>
              </a:r>
              <a:r>
                <a:rPr lang="en-IN" sz="1400" b="1" dirty="0">
                  <a:solidFill>
                    <a:schemeClr val="tx1"/>
                  </a:solidFill>
                  <a:latin typeface="Courier New" pitchFamily="49" charset="0"/>
                  <a:cs typeface="Courier New" pitchFamily="49" charset="0"/>
                </a:rPr>
                <a:t> y = 123;</a:t>
              </a:r>
            </a:p>
            <a:p>
              <a:pPr algn="just"/>
              <a:r>
                <a:rPr lang="en-IN" sz="1400" b="1" dirty="0" err="1">
                  <a:solidFill>
                    <a:schemeClr val="tx1"/>
                  </a:solidFill>
                  <a:latin typeface="Courier New" pitchFamily="49" charset="0"/>
                  <a:cs typeface="Courier New" pitchFamily="49" charset="0"/>
                </a:rPr>
                <a:t>int</a:t>
              </a:r>
              <a:r>
                <a:rPr lang="en-IN" sz="1400" b="1" dirty="0">
                  <a:solidFill>
                    <a:schemeClr val="tx1"/>
                  </a:solidFill>
                  <a:latin typeface="Courier New" pitchFamily="49" charset="0"/>
                  <a:cs typeface="Courier New" pitchFamily="49" charset="0"/>
                </a:rPr>
                <a:t>&amp; z = g(y); </a:t>
              </a:r>
              <a:r>
                <a:rPr lang="en-IN" sz="1400" b="1" dirty="0">
                  <a:solidFill>
                    <a:srgbClr val="00B050"/>
                  </a:solidFill>
                  <a:latin typeface="Courier New" pitchFamily="49" charset="0"/>
                  <a:cs typeface="Courier New" pitchFamily="49" charset="0"/>
                </a:rPr>
                <a:t>// reference to `y`</a:t>
              </a:r>
            </a:p>
            <a:p>
              <a:pPr algn="just"/>
              <a:endParaRPr lang="en-US" dirty="0">
                <a:solidFill>
                  <a:srgbClr val="00B050"/>
                </a:solidFill>
              </a:endParaRPr>
            </a:p>
            <a:p>
              <a:pPr algn="just"/>
              <a:endParaRPr lang="en-IN" dirty="0">
                <a:solidFill>
                  <a:srgbClr val="00B050"/>
                </a:solidFill>
              </a:endParaRPr>
            </a:p>
          </p:txBody>
        </p:sp>
        <p:sp>
          <p:nvSpPr>
            <p:cNvPr id="5" name="TextBox 4"/>
            <p:cNvSpPr txBox="1"/>
            <p:nvPr/>
          </p:nvSpPr>
          <p:spPr>
            <a:xfrm>
              <a:off x="736994" y="912406"/>
              <a:ext cx="7643866"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lvl="0"/>
              <a:r>
                <a:rPr lang="en-IN" sz="2400" u="none" dirty="0"/>
                <a:t>Return type deduction</a:t>
              </a:r>
            </a:p>
          </p:txBody>
        </p:sp>
        <p:grpSp>
          <p:nvGrpSpPr>
            <p:cNvPr id="6" name="Group 5"/>
            <p:cNvGrpSpPr/>
            <p:nvPr/>
          </p:nvGrpSpPr>
          <p:grpSpPr>
            <a:xfrm>
              <a:off x="29037" y="0"/>
              <a:ext cx="9057088" cy="785818"/>
              <a:chOff x="29037" y="0"/>
              <a:chExt cx="9057088" cy="785818"/>
            </a:xfrm>
          </p:grpSpPr>
          <p:sp>
            <p:nvSpPr>
              <p:cNvPr id="7" name="Snip and Round Single Corner Rectangle 6"/>
              <p:cNvSpPr/>
              <p:nvPr/>
            </p:nvSpPr>
            <p:spPr>
              <a:xfrm>
                <a:off x="29037" y="34724"/>
                <a:ext cx="9057088" cy="679631"/>
              </a:xfrm>
              <a:prstGeom prst="snipRoundRect">
                <a:avLst/>
              </a:prstGeom>
              <a:solidFill>
                <a:schemeClr val="bg2">
                  <a:lumMod val="75000"/>
                </a:schemeClr>
              </a:solidFill>
              <a:ln w="762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2800" b="1" dirty="0">
                  <a:solidFill>
                    <a:srgbClr val="FFFF00"/>
                  </a:solidFill>
                </a:endParaRPr>
              </a:p>
            </p:txBody>
          </p:sp>
          <p:graphicFrame>
            <p:nvGraphicFramePr>
              <p:cNvPr id="8" name="Diagram 7"/>
              <p:cNvGraphicFramePr/>
              <p:nvPr/>
            </p:nvGraphicFramePr>
            <p:xfrm>
              <a:off x="4988692" y="0"/>
              <a:ext cx="4000560"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sp>
          <p:nvSpPr>
            <p:cNvPr id="9" name="Rounded Rectangle 8"/>
            <p:cNvSpPr/>
            <p:nvPr/>
          </p:nvSpPr>
          <p:spPr>
            <a:xfrm>
              <a:off x="5774542" y="6401260"/>
              <a:ext cx="3214710" cy="428604"/>
            </a:xfrm>
            <a:prstGeom prst="roundRect">
              <a:avLst/>
            </a:prstGeom>
            <a:noFill/>
            <a:ln>
              <a:solidFill>
                <a:schemeClr val="bg1"/>
              </a:solidFill>
            </a:ln>
            <a:effectLst>
              <a:glow rad="228600">
                <a:schemeClr val="accent4">
                  <a:alpha val="40000"/>
                </a:schemeClr>
              </a:glow>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Trainer</a:t>
              </a:r>
              <a:r>
                <a:rPr lang="en-US" dirty="0">
                  <a:solidFill>
                    <a:schemeClr val="tx1">
                      <a:lumMod val="65000"/>
                      <a:lumOff val="35000"/>
                    </a:schemeClr>
                  </a:solidFill>
                </a:rPr>
                <a:t>:    </a:t>
              </a:r>
              <a:r>
                <a:rPr lang="en-US" dirty="0" err="1">
                  <a:solidFill>
                    <a:schemeClr val="tx1">
                      <a:lumMod val="65000"/>
                      <a:lumOff val="35000"/>
                    </a:schemeClr>
                  </a:solidFill>
                </a:rPr>
                <a:t>A.M.P.Ganesh</a:t>
              </a:r>
              <a:r>
                <a:rPr lang="en-US" dirty="0">
                  <a:solidFill>
                    <a:schemeClr val="tx1">
                      <a:lumMod val="65000"/>
                      <a:lumOff val="35000"/>
                    </a:schemeClr>
                  </a:solidFill>
                </a:rPr>
                <a:t> </a:t>
              </a:r>
              <a:r>
                <a:rPr lang="en-US" dirty="0" err="1">
                  <a:solidFill>
                    <a:schemeClr val="tx1">
                      <a:lumMod val="65000"/>
                      <a:lumOff val="35000"/>
                    </a:schemeClr>
                  </a:solidFill>
                </a:rPr>
                <a:t>Prabhu</a:t>
              </a:r>
              <a:endParaRPr lang="en-IN" dirty="0">
                <a:solidFill>
                  <a:schemeClr val="tx1">
                    <a:lumMod val="65000"/>
                    <a:lumOff val="35000"/>
                  </a:schemeClr>
                </a:solidFill>
              </a:endParaRPr>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7</a:t>
            </a:fld>
            <a:endParaRPr lang="en-IN"/>
          </a:p>
        </p:txBody>
      </p:sp>
    </p:spTree>
    <p:extLst>
      <p:ext uri="{BB962C8B-B14F-4D97-AF65-F5344CB8AC3E}">
        <p14:creationId xmlns:p14="http://schemas.microsoft.com/office/powerpoint/2010/main" val="38946977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34725"/>
            <a:ext cx="9144000" cy="6568442"/>
            <a:chOff x="0" y="34725"/>
            <a:chExt cx="9144000" cy="6568442"/>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a:t>CONTROL FLOW (Range based for loop)</a:t>
              </a:r>
            </a:p>
          </p:txBody>
        </p:sp>
        <p:sp>
          <p:nvSpPr>
            <p:cNvPr id="6" name="TextBox 5"/>
            <p:cNvSpPr txBox="1"/>
            <p:nvPr/>
          </p:nvSpPr>
          <p:spPr>
            <a:xfrm>
              <a:off x="179512" y="1124744"/>
              <a:ext cx="8712968" cy="5478423"/>
            </a:xfrm>
            <a:prstGeom prst="rect">
              <a:avLst/>
            </a:prstGeom>
            <a:noFill/>
          </p:spPr>
          <p:txBody>
            <a:bodyPr wrap="square" rtlCol="0">
              <a:spAutoFit/>
            </a:bodyPr>
            <a:lstStyle/>
            <a:p>
              <a:pPr algn="just"/>
              <a:r>
                <a:rPr lang="en-US" sz="1400" dirty="0"/>
                <a:t>If in case we had our own custom container class and at the same time wanted to benefit from this range-based for loop to also work on instances of our own custom class, then we need to employ the ‘begin’ &amp; ‘end</a:t>
              </a:r>
              <a:r>
                <a:rPr lang="en-IN" sz="1400" dirty="0"/>
                <a:t>’ member functions as follows:-</a:t>
              </a:r>
            </a:p>
            <a:p>
              <a:pPr algn="just"/>
              <a:endParaRPr lang="en-IN" sz="1400" dirty="0"/>
            </a:p>
            <a:p>
              <a:pPr algn="just"/>
              <a:r>
                <a:rPr lang="en-IN" sz="1400" dirty="0">
                  <a:solidFill>
                    <a:srgbClr val="0000FF"/>
                  </a:solidFill>
                  <a:latin typeface="Courier New" pitchFamily="49" charset="0"/>
                  <a:cs typeface="Courier New" pitchFamily="49" charset="0"/>
                </a:rPr>
                <a:t>class</a:t>
              </a:r>
              <a:r>
                <a:rPr lang="en-IN" sz="1400" dirty="0">
                  <a:latin typeface="Courier New" pitchFamily="49" charset="0"/>
                  <a:cs typeface="Courier New" pitchFamily="49" charset="0"/>
                </a:rPr>
                <a:t> </a:t>
              </a:r>
              <a:r>
                <a:rPr lang="en-IN" sz="1400" dirty="0" err="1">
                  <a:latin typeface="Courier New" pitchFamily="49" charset="0"/>
                  <a:cs typeface="Courier New" pitchFamily="49" charset="0"/>
                </a:rPr>
                <a:t>MyContainer</a:t>
              </a:r>
              <a:endParaRPr lang="en-IN" sz="1400" dirty="0">
                <a:latin typeface="Courier New" pitchFamily="49" charset="0"/>
                <a:cs typeface="Courier New" pitchFamily="49" charset="0"/>
              </a:endParaRPr>
            </a:p>
            <a:p>
              <a:pPr algn="just"/>
              <a:r>
                <a:rPr lang="en-IN" sz="1400" dirty="0">
                  <a:latin typeface="Courier New" pitchFamily="49" charset="0"/>
                  <a:cs typeface="Courier New" pitchFamily="49" charset="0"/>
                </a:rPr>
                <a:t>{</a:t>
              </a:r>
            </a:p>
            <a:p>
              <a:pPr algn="just"/>
              <a:r>
                <a:rPr lang="en-IN" sz="1400" dirty="0">
                  <a:solidFill>
                    <a:srgbClr val="0000FF"/>
                  </a:solidFill>
                  <a:latin typeface="Courier New" pitchFamily="49" charset="0"/>
                  <a:cs typeface="Courier New" pitchFamily="49" charset="0"/>
                </a:rPr>
                <a:t>private:</a:t>
              </a:r>
            </a:p>
            <a:p>
              <a:pPr algn="just"/>
              <a:r>
                <a:rPr lang="en-IN" sz="1400" dirty="0">
                  <a:latin typeface="Courier New" pitchFamily="49" charset="0"/>
                  <a:cs typeface="Courier New" pitchFamily="49" charset="0"/>
                </a:rPr>
                <a:t>   list&lt;</a:t>
              </a:r>
              <a:r>
                <a:rPr lang="en-IN" sz="1400" dirty="0" err="1">
                  <a:solidFill>
                    <a:srgbClr val="0000FF"/>
                  </a:solidFill>
                  <a:latin typeface="Courier New" pitchFamily="49" charset="0"/>
                  <a:cs typeface="Courier New" pitchFamily="49" charset="0"/>
                </a:rPr>
                <a:t>int</a:t>
              </a:r>
              <a:r>
                <a:rPr lang="en-IN" sz="1400" dirty="0">
                  <a:latin typeface="Courier New" pitchFamily="49" charset="0"/>
                  <a:cs typeface="Courier New" pitchFamily="49" charset="0"/>
                </a:rPr>
                <a:t>&gt; _values {100,200,300,400,500};</a:t>
              </a:r>
            </a:p>
            <a:p>
              <a:pPr algn="just"/>
              <a:r>
                <a:rPr lang="en-IN" sz="1400" dirty="0">
                  <a:solidFill>
                    <a:srgbClr val="0000FF"/>
                  </a:solidFill>
                  <a:latin typeface="Courier New" pitchFamily="49" charset="0"/>
                  <a:cs typeface="Courier New" pitchFamily="49" charset="0"/>
                </a:rPr>
                <a:t>   friend</a:t>
              </a:r>
              <a:r>
                <a:rPr lang="en-IN" sz="1400" dirty="0">
                  <a:latin typeface="Courier New" pitchFamily="49" charset="0"/>
                  <a:cs typeface="Courier New" pitchFamily="49" charset="0"/>
                </a:rPr>
                <a:t> list&lt;</a:t>
              </a:r>
              <a:r>
                <a:rPr lang="en-IN" sz="1400" dirty="0" err="1">
                  <a:solidFill>
                    <a:srgbClr val="0000FF"/>
                  </a:solidFill>
                  <a:latin typeface="Courier New" pitchFamily="49" charset="0"/>
                  <a:cs typeface="Courier New" pitchFamily="49" charset="0"/>
                </a:rPr>
                <a:t>int</a:t>
              </a:r>
              <a:r>
                <a:rPr lang="en-IN" sz="1400" dirty="0">
                  <a:latin typeface="Courier New" pitchFamily="49" charset="0"/>
                  <a:cs typeface="Courier New" pitchFamily="49" charset="0"/>
                </a:rPr>
                <a:t>&gt;::</a:t>
              </a:r>
              <a:r>
                <a:rPr lang="en-IN" sz="1400" dirty="0" err="1">
                  <a:latin typeface="Courier New" pitchFamily="49" charset="0"/>
                  <a:cs typeface="Courier New" pitchFamily="49" charset="0"/>
                </a:rPr>
                <a:t>iterator</a:t>
              </a:r>
              <a:r>
                <a:rPr lang="en-IN" sz="1400" dirty="0">
                  <a:latin typeface="Courier New" pitchFamily="49" charset="0"/>
                  <a:cs typeface="Courier New" pitchFamily="49" charset="0"/>
                </a:rPr>
                <a:t> begin(</a:t>
              </a:r>
              <a:r>
                <a:rPr lang="en-IN" sz="1400" dirty="0" err="1">
                  <a:latin typeface="Courier New" pitchFamily="49" charset="0"/>
                  <a:cs typeface="Courier New" pitchFamily="49" charset="0"/>
                </a:rPr>
                <a:t>MyContainer</a:t>
              </a:r>
              <a:r>
                <a:rPr lang="en-IN" sz="1400" dirty="0">
                  <a:latin typeface="Courier New" pitchFamily="49" charset="0"/>
                  <a:cs typeface="Courier New" pitchFamily="49" charset="0"/>
                </a:rPr>
                <a:t>&amp; cont);</a:t>
              </a:r>
            </a:p>
            <a:p>
              <a:pPr algn="just"/>
              <a:r>
                <a:rPr lang="en-IN" sz="1400" dirty="0">
                  <a:latin typeface="Courier New" pitchFamily="49" charset="0"/>
                  <a:cs typeface="Courier New" pitchFamily="49" charset="0"/>
                </a:rPr>
                <a:t>   </a:t>
              </a:r>
              <a:r>
                <a:rPr lang="en-IN" sz="1400" dirty="0">
                  <a:solidFill>
                    <a:srgbClr val="0000FF"/>
                  </a:solidFill>
                  <a:latin typeface="Courier New" pitchFamily="49" charset="0"/>
                  <a:cs typeface="Courier New" pitchFamily="49" charset="0"/>
                </a:rPr>
                <a:t>friend </a:t>
              </a:r>
              <a:r>
                <a:rPr lang="en-IN" sz="1400" dirty="0">
                  <a:latin typeface="Courier New" pitchFamily="49" charset="0"/>
                  <a:cs typeface="Courier New" pitchFamily="49" charset="0"/>
                </a:rPr>
                <a:t>list&lt;</a:t>
              </a:r>
              <a:r>
                <a:rPr lang="en-IN" sz="1400" dirty="0" err="1">
                  <a:solidFill>
                    <a:srgbClr val="0000FF"/>
                  </a:solidFill>
                  <a:latin typeface="Courier New" pitchFamily="49" charset="0"/>
                  <a:cs typeface="Courier New" pitchFamily="49" charset="0"/>
                </a:rPr>
                <a:t>int</a:t>
              </a:r>
              <a:r>
                <a:rPr lang="en-IN" sz="1400" dirty="0">
                  <a:latin typeface="Courier New" pitchFamily="49" charset="0"/>
                  <a:cs typeface="Courier New" pitchFamily="49" charset="0"/>
                </a:rPr>
                <a:t>&gt;::</a:t>
              </a:r>
              <a:r>
                <a:rPr lang="en-IN" sz="1400" dirty="0" err="1">
                  <a:latin typeface="Courier New" pitchFamily="49" charset="0"/>
                  <a:cs typeface="Courier New" pitchFamily="49" charset="0"/>
                </a:rPr>
                <a:t>iterator</a:t>
              </a:r>
              <a:r>
                <a:rPr lang="en-IN" sz="1400" dirty="0">
                  <a:latin typeface="Courier New" pitchFamily="49" charset="0"/>
                  <a:cs typeface="Courier New" pitchFamily="49" charset="0"/>
                </a:rPr>
                <a:t> end(</a:t>
              </a:r>
              <a:r>
                <a:rPr lang="en-IN" sz="1400" dirty="0" err="1">
                  <a:latin typeface="Courier New" pitchFamily="49" charset="0"/>
                  <a:cs typeface="Courier New" pitchFamily="49" charset="0"/>
                </a:rPr>
                <a:t>MyContainer</a:t>
              </a:r>
              <a:r>
                <a:rPr lang="en-IN" sz="1400" dirty="0">
                  <a:latin typeface="Courier New" pitchFamily="49" charset="0"/>
                  <a:cs typeface="Courier New" pitchFamily="49" charset="0"/>
                </a:rPr>
                <a:t> &amp;cont);</a:t>
              </a:r>
            </a:p>
            <a:p>
              <a:pPr algn="just"/>
              <a:r>
                <a:rPr lang="en-IN" sz="1400" dirty="0">
                  <a:solidFill>
                    <a:srgbClr val="0000FF"/>
                  </a:solidFill>
                  <a:latin typeface="Courier New" pitchFamily="49" charset="0"/>
                  <a:cs typeface="Courier New" pitchFamily="49" charset="0"/>
                </a:rPr>
                <a:t>public</a:t>
              </a:r>
              <a:r>
                <a:rPr lang="en-IN" sz="1400" dirty="0">
                  <a:latin typeface="Courier New" pitchFamily="49" charset="0"/>
                  <a:cs typeface="Courier New" pitchFamily="49" charset="0"/>
                </a:rPr>
                <a:t>:</a:t>
              </a:r>
            </a:p>
            <a:p>
              <a:pPr algn="just"/>
              <a:r>
                <a:rPr lang="en-US" sz="1400" dirty="0">
                  <a:latin typeface="Courier New" pitchFamily="49" charset="0"/>
                  <a:cs typeface="Courier New" pitchFamily="49" charset="0"/>
                </a:rPr>
                <a:t>      </a:t>
              </a:r>
              <a:r>
                <a:rPr lang="en-US" sz="1400" dirty="0">
                  <a:solidFill>
                    <a:srgbClr val="00B050"/>
                  </a:solidFill>
                  <a:latin typeface="Courier New" pitchFamily="49" charset="0"/>
                  <a:cs typeface="Courier New" pitchFamily="49" charset="0"/>
                </a:rPr>
                <a:t>//… other functions</a:t>
              </a:r>
              <a:endParaRPr lang="en-IN" sz="1400" dirty="0">
                <a:solidFill>
                  <a:srgbClr val="00B050"/>
                </a:solidFill>
                <a:latin typeface="Courier New" pitchFamily="49" charset="0"/>
                <a:cs typeface="Courier New" pitchFamily="49" charset="0"/>
              </a:endParaRPr>
            </a:p>
            <a:p>
              <a:pPr algn="just"/>
              <a:r>
                <a:rPr lang="en-IN" sz="1400" dirty="0">
                  <a:latin typeface="Courier New" pitchFamily="49" charset="0"/>
                  <a:cs typeface="Courier New" pitchFamily="49" charset="0"/>
                </a:rPr>
                <a:t>};</a:t>
              </a:r>
            </a:p>
            <a:p>
              <a:pPr algn="just"/>
              <a:endParaRPr lang="en-IN" sz="1400" dirty="0">
                <a:latin typeface="Courier New" pitchFamily="49" charset="0"/>
                <a:cs typeface="Courier New" pitchFamily="49" charset="0"/>
              </a:endParaRPr>
            </a:p>
            <a:p>
              <a:pPr algn="just"/>
              <a:r>
                <a:rPr lang="en-IN" sz="1400" dirty="0">
                  <a:solidFill>
                    <a:srgbClr val="00B050"/>
                  </a:solidFill>
                  <a:latin typeface="Courier New" pitchFamily="49" charset="0"/>
                  <a:cs typeface="Courier New" pitchFamily="49" charset="0"/>
                </a:rPr>
                <a:t>//global function</a:t>
              </a:r>
            </a:p>
            <a:p>
              <a:pPr algn="just"/>
              <a:r>
                <a:rPr lang="en-IN" sz="1400" dirty="0">
                  <a:latin typeface="Courier New" pitchFamily="49" charset="0"/>
                  <a:cs typeface="Courier New" pitchFamily="49" charset="0"/>
                </a:rPr>
                <a:t>list&lt;</a:t>
              </a:r>
              <a:r>
                <a:rPr lang="en-IN" sz="1400" dirty="0" err="1">
                  <a:solidFill>
                    <a:srgbClr val="0000FF"/>
                  </a:solidFill>
                  <a:latin typeface="Courier New" pitchFamily="49" charset="0"/>
                  <a:cs typeface="Courier New" pitchFamily="49" charset="0"/>
                </a:rPr>
                <a:t>int</a:t>
              </a:r>
              <a:r>
                <a:rPr lang="en-IN" sz="1400" dirty="0">
                  <a:latin typeface="Courier New" pitchFamily="49" charset="0"/>
                  <a:cs typeface="Courier New" pitchFamily="49" charset="0"/>
                </a:rPr>
                <a:t>&gt;::</a:t>
              </a:r>
              <a:r>
                <a:rPr lang="en-IN" sz="1400" dirty="0" err="1">
                  <a:latin typeface="Courier New" pitchFamily="49" charset="0"/>
                  <a:cs typeface="Courier New" pitchFamily="49" charset="0"/>
                </a:rPr>
                <a:t>iterator</a:t>
              </a:r>
              <a:r>
                <a:rPr lang="en-IN" sz="1400" dirty="0">
                  <a:latin typeface="Courier New" pitchFamily="49" charset="0"/>
                  <a:cs typeface="Courier New" pitchFamily="49" charset="0"/>
                </a:rPr>
                <a:t> begin(</a:t>
              </a:r>
              <a:r>
                <a:rPr lang="en-IN" sz="1400" dirty="0" err="1">
                  <a:latin typeface="Courier New" pitchFamily="49" charset="0"/>
                  <a:cs typeface="Courier New" pitchFamily="49" charset="0"/>
                </a:rPr>
                <a:t>Mycontainer</a:t>
              </a:r>
              <a:r>
                <a:rPr lang="en-IN" sz="1400" dirty="0">
                  <a:latin typeface="Courier New" pitchFamily="49" charset="0"/>
                  <a:cs typeface="Courier New" pitchFamily="49" charset="0"/>
                </a:rPr>
                <a:t> &amp;cont)</a:t>
              </a:r>
            </a:p>
            <a:p>
              <a:pPr algn="just"/>
              <a:r>
                <a:rPr lang="en-IN" sz="1400" dirty="0">
                  <a:latin typeface="Courier New" pitchFamily="49" charset="0"/>
                  <a:cs typeface="Courier New" pitchFamily="49" charset="0"/>
                </a:rPr>
                <a:t>{</a:t>
              </a:r>
            </a:p>
            <a:p>
              <a:pPr algn="just"/>
              <a:r>
                <a:rPr lang="en-IN" sz="1400" dirty="0">
                  <a:latin typeface="Courier New" pitchFamily="49" charset="0"/>
                  <a:cs typeface="Courier New" pitchFamily="49" charset="0"/>
                </a:rPr>
                <a:t>  </a:t>
              </a:r>
              <a:r>
                <a:rPr lang="en-IN" sz="1400" dirty="0">
                  <a:solidFill>
                    <a:srgbClr val="0000FF"/>
                  </a:solidFill>
                  <a:latin typeface="Courier New" pitchFamily="49" charset="0"/>
                  <a:cs typeface="Courier New" pitchFamily="49" charset="0"/>
                </a:rPr>
                <a:t>return</a:t>
              </a:r>
              <a:r>
                <a:rPr lang="en-IN" sz="1400" dirty="0">
                  <a:latin typeface="Courier New" pitchFamily="49" charset="0"/>
                  <a:cs typeface="Courier New" pitchFamily="49" charset="0"/>
                </a:rPr>
                <a:t> const._values.begin();</a:t>
              </a:r>
            </a:p>
            <a:p>
              <a:pPr algn="just"/>
              <a:r>
                <a:rPr lang="en-IN" sz="1400" dirty="0">
                  <a:latin typeface="Courier New" pitchFamily="49" charset="0"/>
                  <a:cs typeface="Courier New" pitchFamily="49" charset="0"/>
                </a:rPr>
                <a:t>}</a:t>
              </a:r>
            </a:p>
            <a:p>
              <a:pPr algn="just"/>
              <a:endParaRPr lang="en-IN" sz="1400" dirty="0">
                <a:latin typeface="Courier New" pitchFamily="49" charset="0"/>
                <a:cs typeface="Courier New" pitchFamily="49" charset="0"/>
              </a:endParaRPr>
            </a:p>
            <a:p>
              <a:pPr algn="just"/>
              <a:r>
                <a:rPr lang="en-IN" sz="1400" dirty="0">
                  <a:latin typeface="Courier New" pitchFamily="49" charset="0"/>
                  <a:cs typeface="Courier New" pitchFamily="49" charset="0"/>
                </a:rPr>
                <a:t>list&lt;</a:t>
              </a:r>
              <a:r>
                <a:rPr lang="en-IN" sz="1400" dirty="0" err="1">
                  <a:solidFill>
                    <a:srgbClr val="0000FF"/>
                  </a:solidFill>
                  <a:latin typeface="Courier New" pitchFamily="49" charset="0"/>
                  <a:cs typeface="Courier New" pitchFamily="49" charset="0"/>
                </a:rPr>
                <a:t>int</a:t>
              </a:r>
              <a:r>
                <a:rPr lang="en-IN" sz="1400" dirty="0">
                  <a:latin typeface="Courier New" pitchFamily="49" charset="0"/>
                  <a:cs typeface="Courier New" pitchFamily="49" charset="0"/>
                </a:rPr>
                <a:t>&gt;::</a:t>
              </a:r>
              <a:r>
                <a:rPr lang="en-IN" sz="1400" dirty="0" err="1">
                  <a:latin typeface="Courier New" pitchFamily="49" charset="0"/>
                  <a:cs typeface="Courier New" pitchFamily="49" charset="0"/>
                </a:rPr>
                <a:t>iterator</a:t>
              </a:r>
              <a:r>
                <a:rPr lang="en-IN" sz="1400" dirty="0">
                  <a:latin typeface="Courier New" pitchFamily="49" charset="0"/>
                  <a:cs typeface="Courier New" pitchFamily="49" charset="0"/>
                </a:rPr>
                <a:t> begin(</a:t>
              </a:r>
              <a:r>
                <a:rPr lang="en-IN" sz="1400" dirty="0" err="1">
                  <a:latin typeface="Courier New" pitchFamily="49" charset="0"/>
                  <a:cs typeface="Courier New" pitchFamily="49" charset="0"/>
                </a:rPr>
                <a:t>Mycontainer</a:t>
              </a:r>
              <a:r>
                <a:rPr lang="en-IN" sz="1400" dirty="0">
                  <a:latin typeface="Courier New" pitchFamily="49" charset="0"/>
                  <a:cs typeface="Courier New" pitchFamily="49" charset="0"/>
                </a:rPr>
                <a:t> &amp;cont)</a:t>
              </a:r>
            </a:p>
            <a:p>
              <a:pPr algn="just"/>
              <a:r>
                <a:rPr lang="en-IN" sz="1400" dirty="0">
                  <a:latin typeface="Courier New" pitchFamily="49" charset="0"/>
                  <a:cs typeface="Courier New" pitchFamily="49" charset="0"/>
                </a:rPr>
                <a:t>{</a:t>
              </a:r>
            </a:p>
            <a:p>
              <a:pPr algn="just"/>
              <a:r>
                <a:rPr lang="en-IN" sz="1400" dirty="0">
                  <a:latin typeface="Courier New" pitchFamily="49" charset="0"/>
                  <a:cs typeface="Courier New" pitchFamily="49" charset="0"/>
                </a:rPr>
                <a:t>  </a:t>
              </a:r>
              <a:r>
                <a:rPr lang="en-IN" sz="1400" dirty="0">
                  <a:solidFill>
                    <a:srgbClr val="0000FF"/>
                  </a:solidFill>
                  <a:latin typeface="Courier New" pitchFamily="49" charset="0"/>
                  <a:cs typeface="Courier New" pitchFamily="49" charset="0"/>
                </a:rPr>
                <a:t>return</a:t>
              </a:r>
              <a:r>
                <a:rPr lang="en-IN" sz="1400" dirty="0">
                  <a:latin typeface="Courier New" pitchFamily="49" charset="0"/>
                  <a:cs typeface="Courier New" pitchFamily="49" charset="0"/>
                </a:rPr>
                <a:t> </a:t>
              </a:r>
              <a:r>
                <a:rPr lang="en-IN" sz="1400" dirty="0" err="1">
                  <a:latin typeface="Courier New" pitchFamily="49" charset="0"/>
                  <a:cs typeface="Courier New" pitchFamily="49" charset="0"/>
                </a:rPr>
                <a:t>const._values.end</a:t>
              </a:r>
              <a:r>
                <a:rPr lang="en-IN" sz="1400" dirty="0">
                  <a:latin typeface="Courier New" pitchFamily="49" charset="0"/>
                  <a:cs typeface="Courier New" pitchFamily="49" charset="0"/>
                </a:rPr>
                <a:t>();</a:t>
              </a:r>
            </a:p>
            <a:p>
              <a:pPr algn="just"/>
              <a:r>
                <a:rPr lang="en-IN" sz="1400" dirty="0">
                  <a:latin typeface="Courier New" pitchFamily="49" charset="0"/>
                  <a:cs typeface="Courier New" pitchFamily="49" charset="0"/>
                </a:rPr>
                <a:t>}</a:t>
              </a:r>
            </a:p>
            <a:p>
              <a:pPr algn="just"/>
              <a:endParaRPr lang="en-IN" sz="1400" dirty="0"/>
            </a:p>
          </p:txBody>
        </p:sp>
        <p:sp>
          <p:nvSpPr>
            <p:cNvPr id="7" name="TextBox 6"/>
            <p:cNvSpPr txBox="1"/>
            <p:nvPr/>
          </p:nvSpPr>
          <p:spPr>
            <a:xfrm>
              <a:off x="5255568" y="4869160"/>
              <a:ext cx="3636912" cy="1384995"/>
            </a:xfrm>
            <a:prstGeom prst="rect">
              <a:avLst/>
            </a:prstGeom>
            <a:noFill/>
            <a:ln w="12700">
              <a:solidFill>
                <a:schemeClr val="tx1"/>
              </a:solidFill>
            </a:ln>
          </p:spPr>
          <p:txBody>
            <a:bodyPr wrap="square" rtlCol="0">
              <a:spAutoFit/>
            </a:bodyPr>
            <a:lstStyle/>
            <a:p>
              <a:pPr algn="just"/>
              <a:r>
                <a:rPr lang="en-IN" sz="1400" dirty="0">
                  <a:solidFill>
                    <a:srgbClr val="0000FF"/>
                  </a:solidFill>
                  <a:latin typeface="Courier New" pitchFamily="49" charset="0"/>
                  <a:cs typeface="Courier New" pitchFamily="49" charset="0"/>
                </a:rPr>
                <a:t>void</a:t>
              </a:r>
              <a:r>
                <a:rPr lang="en-IN" sz="1400" dirty="0">
                  <a:latin typeface="Courier New" pitchFamily="49" charset="0"/>
                  <a:cs typeface="Courier New" pitchFamily="49" charset="0"/>
                </a:rPr>
                <a:t> main()</a:t>
              </a:r>
            </a:p>
            <a:p>
              <a:pPr algn="just"/>
              <a:r>
                <a:rPr lang="en-IN" sz="1400" dirty="0">
                  <a:latin typeface="Courier New" pitchFamily="49" charset="0"/>
                  <a:cs typeface="Courier New" pitchFamily="49" charset="0"/>
                </a:rPr>
                <a:t>{</a:t>
              </a:r>
            </a:p>
            <a:p>
              <a:pPr algn="just"/>
              <a:r>
                <a:rPr lang="en-IN" sz="1400" dirty="0">
                  <a:latin typeface="Courier New" pitchFamily="49" charset="0"/>
                  <a:cs typeface="Courier New" pitchFamily="49" charset="0"/>
                </a:rPr>
                <a:t>   </a:t>
              </a:r>
              <a:r>
                <a:rPr lang="en-IN" sz="1400" dirty="0" err="1">
                  <a:latin typeface="Courier New" pitchFamily="49" charset="0"/>
                  <a:cs typeface="Courier New" pitchFamily="49" charset="0"/>
                </a:rPr>
                <a:t>MyContainer</a:t>
              </a:r>
              <a:r>
                <a:rPr lang="en-IN" sz="1400" dirty="0">
                  <a:latin typeface="Courier New" pitchFamily="49" charset="0"/>
                  <a:cs typeface="Courier New" pitchFamily="49" charset="0"/>
                </a:rPr>
                <a:t> cont;</a:t>
              </a:r>
            </a:p>
            <a:p>
              <a:pPr algn="just"/>
              <a:r>
                <a:rPr lang="en-IN" sz="1400" dirty="0">
                  <a:latin typeface="Courier New" pitchFamily="49" charset="0"/>
                  <a:cs typeface="Courier New" pitchFamily="49" charset="0"/>
                </a:rPr>
                <a:t>   for(</a:t>
              </a:r>
              <a:r>
                <a:rPr lang="en-IN" sz="1400" dirty="0">
                  <a:solidFill>
                    <a:srgbClr val="0000FF"/>
                  </a:solidFill>
                  <a:latin typeface="Courier New" pitchFamily="49" charset="0"/>
                  <a:cs typeface="Courier New" pitchFamily="49" charset="0"/>
                </a:rPr>
                <a:t>auto</a:t>
              </a:r>
              <a:r>
                <a:rPr lang="en-IN" sz="1400" dirty="0">
                  <a:latin typeface="Courier New" pitchFamily="49" charset="0"/>
                  <a:cs typeface="Courier New" pitchFamily="49" charset="0"/>
                </a:rPr>
                <a:t> &amp;</a:t>
              </a:r>
              <a:r>
                <a:rPr lang="en-IN" sz="1400" dirty="0" err="1">
                  <a:latin typeface="Courier New" pitchFamily="49" charset="0"/>
                  <a:cs typeface="Courier New" pitchFamily="49" charset="0"/>
                </a:rPr>
                <a:t>elem</a:t>
              </a:r>
              <a:r>
                <a:rPr lang="en-IN" sz="1400" dirty="0">
                  <a:latin typeface="Courier New" pitchFamily="49" charset="0"/>
                  <a:cs typeface="Courier New" pitchFamily="49" charset="0"/>
                </a:rPr>
                <a:t> : cont)</a:t>
              </a:r>
            </a:p>
            <a:p>
              <a:pPr algn="just"/>
              <a:r>
                <a:rPr lang="en-IN" sz="1400" dirty="0">
                  <a:latin typeface="Courier New" pitchFamily="49" charset="0"/>
                  <a:cs typeface="Courier New" pitchFamily="49" charset="0"/>
                </a:rPr>
                <a:t>	</a:t>
              </a:r>
              <a:r>
                <a:rPr lang="en-IN" sz="1400" dirty="0" err="1">
                  <a:latin typeface="Courier New" pitchFamily="49" charset="0"/>
                  <a:cs typeface="Courier New" pitchFamily="49" charset="0"/>
                </a:rPr>
                <a:t>cout</a:t>
              </a:r>
              <a:r>
                <a:rPr lang="en-IN" sz="1400" dirty="0">
                  <a:latin typeface="Courier New" pitchFamily="49" charset="0"/>
                  <a:cs typeface="Courier New" pitchFamily="49" charset="0"/>
                </a:rPr>
                <a:t> &lt;&lt; </a:t>
              </a:r>
              <a:r>
                <a:rPr lang="en-IN" sz="1400" dirty="0" err="1">
                  <a:latin typeface="Courier New" pitchFamily="49" charset="0"/>
                  <a:cs typeface="Courier New" pitchFamily="49" charset="0"/>
                </a:rPr>
                <a:t>elem</a:t>
              </a:r>
              <a:r>
                <a:rPr lang="en-IN" sz="1400" dirty="0">
                  <a:latin typeface="Courier New" pitchFamily="49" charset="0"/>
                  <a:cs typeface="Courier New" pitchFamily="49" charset="0"/>
                </a:rPr>
                <a:t> &lt;&lt; </a:t>
              </a:r>
              <a:r>
                <a:rPr lang="en-IN" sz="1400" dirty="0" err="1">
                  <a:latin typeface="Courier New" pitchFamily="49" charset="0"/>
                  <a:cs typeface="Courier New" pitchFamily="49" charset="0"/>
                </a:rPr>
                <a:t>endl</a:t>
              </a:r>
              <a:r>
                <a:rPr lang="en-IN" sz="1400" dirty="0">
                  <a:latin typeface="Courier New" pitchFamily="49" charset="0"/>
                  <a:cs typeface="Courier New" pitchFamily="49" charset="0"/>
                </a:rPr>
                <a:t>;</a:t>
              </a:r>
            </a:p>
            <a:p>
              <a:pPr algn="just"/>
              <a:r>
                <a:rPr lang="en-IN" sz="1400" dirty="0">
                  <a:latin typeface="Courier New" pitchFamily="49" charset="0"/>
                  <a:cs typeface="Courier New" pitchFamily="49" charset="0"/>
                </a:rPr>
                <a:t>}</a:t>
              </a:r>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70</a:t>
            </a:fld>
            <a:endParaRPr lang="en-I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nip and Round Single Corner Rectangle 8"/>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10"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a:t>CONTROL FLOW (Range based for loop)</a:t>
            </a:r>
          </a:p>
        </p:txBody>
      </p:sp>
      <p:cxnSp>
        <p:nvCxnSpPr>
          <p:cNvPr id="11" name="Straight Connector 10"/>
          <p:cNvCxnSpPr/>
          <p:nvPr/>
        </p:nvCxnSpPr>
        <p:spPr>
          <a:xfrm>
            <a:off x="611560" y="2996952"/>
            <a:ext cx="80077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761284" y="3783606"/>
            <a:ext cx="544606" cy="31264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3" name="Rectangle 12"/>
          <p:cNvSpPr/>
          <p:nvPr/>
        </p:nvSpPr>
        <p:spPr>
          <a:xfrm>
            <a:off x="2305890" y="3783605"/>
            <a:ext cx="544606" cy="31264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4" name="Rectangle 13"/>
          <p:cNvSpPr/>
          <p:nvPr/>
        </p:nvSpPr>
        <p:spPr>
          <a:xfrm>
            <a:off x="2850496" y="3783606"/>
            <a:ext cx="544606" cy="31264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5" name="Rectangle 14"/>
          <p:cNvSpPr/>
          <p:nvPr/>
        </p:nvSpPr>
        <p:spPr>
          <a:xfrm>
            <a:off x="3395101" y="3783605"/>
            <a:ext cx="544606" cy="31264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6" name="Rectangle 15"/>
          <p:cNvSpPr/>
          <p:nvPr/>
        </p:nvSpPr>
        <p:spPr>
          <a:xfrm>
            <a:off x="3939707" y="3783604"/>
            <a:ext cx="544606" cy="31264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4484313" y="3783603"/>
            <a:ext cx="544606" cy="31264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8" name="Rectangle 17"/>
          <p:cNvSpPr/>
          <p:nvPr/>
        </p:nvSpPr>
        <p:spPr>
          <a:xfrm>
            <a:off x="5028919" y="3783604"/>
            <a:ext cx="544606" cy="31264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9" name="Rectangle 18"/>
          <p:cNvSpPr/>
          <p:nvPr/>
        </p:nvSpPr>
        <p:spPr>
          <a:xfrm>
            <a:off x="5573524" y="3783603"/>
            <a:ext cx="544606" cy="3126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a:t>
            </a:r>
            <a:endParaRPr lang="en-IN" sz="1350" dirty="0">
              <a:solidFill>
                <a:schemeClr val="tx1"/>
              </a:solidFill>
            </a:endParaRPr>
          </a:p>
        </p:txBody>
      </p:sp>
      <p:sp>
        <p:nvSpPr>
          <p:cNvPr id="20" name="Rectangle 19"/>
          <p:cNvSpPr/>
          <p:nvPr/>
        </p:nvSpPr>
        <p:spPr>
          <a:xfrm>
            <a:off x="6118130" y="3783603"/>
            <a:ext cx="544606" cy="3126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1" name="Rectangle 20"/>
          <p:cNvSpPr/>
          <p:nvPr/>
        </p:nvSpPr>
        <p:spPr>
          <a:xfrm>
            <a:off x="6118129" y="3783603"/>
            <a:ext cx="544606" cy="31264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a:t>
            </a:r>
            <a:endParaRPr lang="en-IN" sz="1350" dirty="0">
              <a:solidFill>
                <a:schemeClr val="tx1"/>
              </a:solidFill>
            </a:endParaRPr>
          </a:p>
        </p:txBody>
      </p:sp>
      <p:sp>
        <p:nvSpPr>
          <p:cNvPr id="22" name="TextBox 21"/>
          <p:cNvSpPr txBox="1"/>
          <p:nvPr/>
        </p:nvSpPr>
        <p:spPr>
          <a:xfrm>
            <a:off x="3724554" y="2553892"/>
            <a:ext cx="988358" cy="300082"/>
          </a:xfrm>
          <a:prstGeom prst="rect">
            <a:avLst/>
          </a:prstGeom>
          <a:noFill/>
        </p:spPr>
        <p:txBody>
          <a:bodyPr wrap="square" rtlCol="0">
            <a:spAutoFit/>
          </a:bodyPr>
          <a:lstStyle/>
          <a:p>
            <a:r>
              <a:rPr lang="en-US" sz="1350" b="1" dirty="0"/>
              <a:t>Range-for</a:t>
            </a:r>
            <a:endParaRPr lang="en-IN" sz="1350" b="1" dirty="0"/>
          </a:p>
        </p:txBody>
      </p:sp>
      <p:cxnSp>
        <p:nvCxnSpPr>
          <p:cNvPr id="23" name="Straight Arrow Connector 22"/>
          <p:cNvCxnSpPr/>
          <p:nvPr/>
        </p:nvCxnSpPr>
        <p:spPr>
          <a:xfrm>
            <a:off x="1761284" y="1887570"/>
            <a:ext cx="0" cy="1896032"/>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676182" y="1887570"/>
            <a:ext cx="0" cy="1896032"/>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4" idx="2"/>
          </p:cNvCxnSpPr>
          <p:nvPr/>
        </p:nvCxnSpPr>
        <p:spPr>
          <a:xfrm flipH="1" flipV="1">
            <a:off x="3122799" y="4096250"/>
            <a:ext cx="10085" cy="10286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4766702" y="4096247"/>
            <a:ext cx="10085" cy="10286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606893" y="5286313"/>
            <a:ext cx="1008529" cy="300082"/>
          </a:xfrm>
          <a:prstGeom prst="rect">
            <a:avLst/>
          </a:prstGeom>
          <a:noFill/>
        </p:spPr>
        <p:txBody>
          <a:bodyPr wrap="square" rtlCol="0">
            <a:spAutoFit/>
          </a:bodyPr>
          <a:lstStyle/>
          <a:p>
            <a:r>
              <a:rPr lang="en-US" sz="1350" b="1" dirty="0" err="1"/>
              <a:t>for_each</a:t>
            </a:r>
            <a:endParaRPr lang="en-IN" sz="1350" b="1" dirty="0"/>
          </a:p>
        </p:txBody>
      </p:sp>
      <p:sp>
        <p:nvSpPr>
          <p:cNvPr id="28" name="TextBox 27"/>
          <p:cNvSpPr txBox="1"/>
          <p:nvPr/>
        </p:nvSpPr>
        <p:spPr>
          <a:xfrm>
            <a:off x="1774730" y="1574925"/>
            <a:ext cx="4504766" cy="300082"/>
          </a:xfrm>
          <a:prstGeom prst="rect">
            <a:avLst/>
          </a:prstGeom>
          <a:noFill/>
        </p:spPr>
        <p:txBody>
          <a:bodyPr wrap="square" rtlCol="0">
            <a:spAutoFit/>
          </a:bodyPr>
          <a:lstStyle/>
          <a:p>
            <a:pPr algn="ctr"/>
            <a:r>
              <a:rPr lang="en-US" sz="1350" b="1" dirty="0" err="1"/>
              <a:t>Diffference</a:t>
            </a:r>
            <a:r>
              <a:rPr lang="en-US" sz="1350" b="1" dirty="0"/>
              <a:t> between </a:t>
            </a:r>
            <a:r>
              <a:rPr lang="en-US" sz="1350" b="1" dirty="0" err="1"/>
              <a:t>for_each</a:t>
            </a:r>
            <a:r>
              <a:rPr lang="en-US" sz="1350" b="1" dirty="0"/>
              <a:t> and range for construct</a:t>
            </a:r>
            <a:endParaRPr lang="en-IN" sz="1350" b="1" dirty="0"/>
          </a:p>
        </p:txBody>
      </p:sp>
      <p:sp>
        <p:nvSpPr>
          <p:cNvPr id="29" name="TextBox 28"/>
          <p:cNvSpPr txBox="1"/>
          <p:nvPr/>
        </p:nvSpPr>
        <p:spPr>
          <a:xfrm>
            <a:off x="3132883" y="2049628"/>
            <a:ext cx="2998694" cy="577081"/>
          </a:xfrm>
          <a:prstGeom prst="rect">
            <a:avLst/>
          </a:prstGeom>
          <a:noFill/>
        </p:spPr>
        <p:txBody>
          <a:bodyPr wrap="square" rtlCol="0">
            <a:spAutoFit/>
          </a:bodyPr>
          <a:lstStyle/>
          <a:p>
            <a:r>
              <a:rPr lang="en-US" sz="1050" b="1" i="1" dirty="0"/>
              <a:t>- From first-value to the last value always</a:t>
            </a:r>
          </a:p>
          <a:p>
            <a:r>
              <a:rPr lang="en-US" sz="1050" b="1" i="1" dirty="0"/>
              <a:t>- Can use ‘break’ and ‘continue’ keywords inside the loop construct if desired.</a:t>
            </a:r>
            <a:endParaRPr lang="en-IN" sz="1050" b="1" i="1" dirty="0"/>
          </a:p>
        </p:txBody>
      </p:sp>
      <p:sp>
        <p:nvSpPr>
          <p:cNvPr id="30" name="TextBox 29"/>
          <p:cNvSpPr txBox="1"/>
          <p:nvPr/>
        </p:nvSpPr>
        <p:spPr>
          <a:xfrm>
            <a:off x="5291134" y="4414388"/>
            <a:ext cx="3499600" cy="1061829"/>
          </a:xfrm>
          <a:prstGeom prst="rect">
            <a:avLst/>
          </a:prstGeom>
          <a:noFill/>
        </p:spPr>
        <p:txBody>
          <a:bodyPr wrap="square" rtlCol="0">
            <a:spAutoFit/>
          </a:bodyPr>
          <a:lstStyle/>
          <a:p>
            <a:pPr marL="214313" indent="-214313">
              <a:buFontTx/>
              <a:buChar char="-"/>
            </a:pPr>
            <a:r>
              <a:rPr lang="en-US" sz="1050" b="1" i="1" dirty="0"/>
              <a:t>From first-value to the last value  (or)</a:t>
            </a:r>
          </a:p>
          <a:p>
            <a:pPr marL="214313" indent="-214313">
              <a:buFontTx/>
              <a:buChar char="-"/>
            </a:pPr>
            <a:r>
              <a:rPr lang="en-US" sz="1050" b="1" i="1" dirty="0"/>
              <a:t>From a specified starting point to an specified ending point as desired.</a:t>
            </a:r>
          </a:p>
          <a:p>
            <a:pPr marL="214313" indent="-214313">
              <a:buFontTx/>
              <a:buChar char="-"/>
            </a:pPr>
            <a:r>
              <a:rPr lang="en-US" sz="1050" b="1" i="1" dirty="0"/>
              <a:t>Cannot use ‘break’ and ‘continue’ keywords inside the loop construct.</a:t>
            </a:r>
            <a:endParaRPr lang="en-IN" sz="1050" b="1" i="1" dirty="0"/>
          </a:p>
          <a:p>
            <a:pPr marL="214313" indent="-214313">
              <a:buFontTx/>
              <a:buChar char="-"/>
            </a:pPr>
            <a:endParaRPr lang="en-IN" sz="1050" b="1" i="1" dirty="0"/>
          </a:p>
        </p:txBody>
      </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71</a:t>
            </a:fld>
            <a:endParaRPr lang="en-IN"/>
          </a:p>
        </p:txBody>
      </p:sp>
    </p:spTree>
    <p:extLst>
      <p:ext uri="{BB962C8B-B14F-4D97-AF65-F5344CB8AC3E}">
        <p14:creationId xmlns:p14="http://schemas.microsoft.com/office/powerpoint/2010/main" val="14716394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34725"/>
            <a:ext cx="9144000" cy="6660775"/>
            <a:chOff x="0" y="34725"/>
            <a:chExt cx="9144000" cy="6660775"/>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err="1"/>
                <a:t>nullptr</a:t>
              </a:r>
              <a:endParaRPr lang="en-IN" b="1" dirty="0"/>
            </a:p>
          </p:txBody>
        </p:sp>
        <p:sp>
          <p:nvSpPr>
            <p:cNvPr id="6" name="TextBox 5"/>
            <p:cNvSpPr txBox="1"/>
            <p:nvPr/>
          </p:nvSpPr>
          <p:spPr>
            <a:xfrm>
              <a:off x="251520" y="1124744"/>
              <a:ext cx="8712968" cy="5570756"/>
            </a:xfrm>
            <a:prstGeom prst="rect">
              <a:avLst/>
            </a:prstGeom>
            <a:noFill/>
          </p:spPr>
          <p:txBody>
            <a:bodyPr wrap="square" rtlCol="0">
              <a:spAutoFit/>
            </a:bodyPr>
            <a:lstStyle/>
            <a:p>
              <a:pPr algn="just">
                <a:buFont typeface="Arial" pitchFamily="34" charset="0"/>
                <a:buChar char="•"/>
              </a:pPr>
              <a:r>
                <a:rPr lang="en-US" dirty="0"/>
                <a:t> The ‘</a:t>
              </a:r>
              <a:r>
                <a:rPr lang="en-US" dirty="0" err="1">
                  <a:solidFill>
                    <a:srgbClr val="0000FF"/>
                  </a:solidFill>
                </a:rPr>
                <a:t>nullptr</a:t>
              </a:r>
              <a:r>
                <a:rPr lang="en-US" dirty="0"/>
                <a:t>’ is  a new keyword &amp; stands for null pointer, which aims at replacing the keyword ‘NULL’ and zero(0).</a:t>
              </a:r>
            </a:p>
            <a:p>
              <a:pPr algn="just">
                <a:buFont typeface="Arial" pitchFamily="34" charset="0"/>
                <a:buChar char="•"/>
              </a:pPr>
              <a:endParaRPr lang="en-US" dirty="0"/>
            </a:p>
            <a:p>
              <a:pPr>
                <a:buFont typeface="Arial" pitchFamily="34" charset="0"/>
                <a:buChar char="•"/>
              </a:pPr>
              <a:r>
                <a:rPr lang="en-US" dirty="0"/>
                <a:t> The ‘</a:t>
              </a:r>
              <a:r>
                <a:rPr lang="en-US" dirty="0" err="1">
                  <a:solidFill>
                    <a:srgbClr val="0000FF"/>
                  </a:solidFill>
                </a:rPr>
                <a:t>nullptr</a:t>
              </a:r>
              <a:r>
                <a:rPr lang="en-US" dirty="0"/>
                <a:t>’ is a </a:t>
              </a:r>
              <a:r>
                <a:rPr lang="en-US" dirty="0" err="1"/>
                <a:t>Rvalue</a:t>
              </a:r>
              <a:r>
                <a:rPr lang="en-US" dirty="0"/>
                <a:t> type and defined to be behave like a fundamental type.</a:t>
              </a:r>
            </a:p>
            <a:p>
              <a:endParaRPr lang="en-US" sz="1200" dirty="0"/>
            </a:p>
            <a:p>
              <a:r>
                <a:rPr lang="en-US" sz="1600" dirty="0">
                  <a:solidFill>
                    <a:srgbClr val="0000FF"/>
                  </a:solidFill>
                  <a:latin typeface="Courier New" pitchFamily="49" charset="0"/>
                  <a:cs typeface="Courier New" pitchFamily="49" charset="0"/>
                </a:rPr>
                <a:t>namespace</a:t>
              </a:r>
              <a:r>
                <a:rPr lang="en-US" sz="1600" dirty="0">
                  <a:latin typeface="Courier New" pitchFamily="49" charset="0"/>
                  <a:cs typeface="Courier New" pitchFamily="49" charset="0"/>
                </a:rPr>
                <a:t> std</a:t>
              </a:r>
            </a:p>
            <a:p>
              <a:r>
                <a:rPr lang="en-US" sz="1600" dirty="0">
                  <a:latin typeface="Courier New" pitchFamily="49" charset="0"/>
                  <a:cs typeface="Courier New" pitchFamily="49" charset="0"/>
                </a:rPr>
                <a:t>{</a:t>
              </a:r>
            </a:p>
            <a:p>
              <a:r>
                <a:rPr lang="en-US" sz="1600" dirty="0">
                  <a:latin typeface="Courier New" pitchFamily="49" charset="0"/>
                  <a:cs typeface="Courier New" pitchFamily="49" charset="0"/>
                </a:rPr>
                <a:t>    </a:t>
              </a:r>
              <a:r>
                <a:rPr lang="en-US" sz="1600" dirty="0" err="1">
                  <a:solidFill>
                    <a:srgbClr val="0000FF"/>
                  </a:solidFill>
                  <a:latin typeface="Courier New" pitchFamily="49" charset="0"/>
                  <a:cs typeface="Courier New" pitchFamily="49" charset="0"/>
                </a:rPr>
                <a:t>typedef</a:t>
              </a:r>
              <a:r>
                <a:rPr lang="en-US" sz="1600" dirty="0">
                  <a:solidFill>
                    <a:srgbClr val="0000FF"/>
                  </a:solidFill>
                  <a:latin typeface="Courier New" pitchFamily="49" charset="0"/>
                  <a:cs typeface="Courier New" pitchFamily="49" charset="0"/>
                </a:rPr>
                <a:t> </a:t>
              </a:r>
              <a:r>
                <a:rPr lang="en-US" sz="1600" dirty="0" err="1">
                  <a:solidFill>
                    <a:srgbClr val="0000FF"/>
                  </a:solidFill>
                  <a:latin typeface="Courier New" pitchFamily="49" charset="0"/>
                  <a:cs typeface="Courier New" pitchFamily="49" charset="0"/>
                </a:rPr>
                <a:t>decltype</a:t>
              </a:r>
              <a:r>
                <a:rPr lang="en-US" sz="1600" dirty="0">
                  <a:latin typeface="Courier New" pitchFamily="49" charset="0"/>
                  <a:cs typeface="Courier New" pitchFamily="49" charset="0"/>
                </a:rPr>
                <a:t>(</a:t>
              </a:r>
              <a:r>
                <a:rPr lang="en-US" sz="1600" dirty="0" err="1">
                  <a:solidFill>
                    <a:srgbClr val="0000FF"/>
                  </a:solidFill>
                  <a:latin typeface="Courier New" pitchFamily="49" charset="0"/>
                  <a:cs typeface="Courier New" pitchFamily="49" charset="0"/>
                </a:rPr>
                <a:t>nullptr</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nullptr_t</a:t>
              </a:r>
              <a:r>
                <a:rPr lang="en-US" sz="1600" dirty="0">
                  <a:latin typeface="Courier New" pitchFamily="49" charset="0"/>
                  <a:cs typeface="Courier New" pitchFamily="49" charset="0"/>
                </a:rPr>
                <a:t>;</a:t>
              </a:r>
            </a:p>
            <a:p>
              <a:r>
                <a:rPr lang="en-US" sz="1600" dirty="0">
                  <a:latin typeface="Courier New" pitchFamily="49" charset="0"/>
                  <a:cs typeface="Courier New" pitchFamily="49" charset="0"/>
                </a:rPr>
                <a:t>}</a:t>
              </a:r>
            </a:p>
            <a:p>
              <a:endParaRPr lang="en-US" sz="1200" dirty="0">
                <a:latin typeface="Courier New" pitchFamily="49" charset="0"/>
                <a:cs typeface="Courier New" pitchFamily="49" charset="0"/>
              </a:endParaRPr>
            </a:p>
            <a:p>
              <a:pPr>
                <a:buFont typeface="Arial" pitchFamily="34" charset="0"/>
                <a:buChar char="•"/>
              </a:pPr>
              <a:r>
                <a:rPr lang="en-US" dirty="0"/>
                <a:t>The </a:t>
              </a:r>
              <a:r>
                <a:rPr lang="en-US" dirty="0">
                  <a:solidFill>
                    <a:srgbClr val="0000FF"/>
                  </a:solidFill>
                </a:rPr>
                <a:t>‘</a:t>
              </a:r>
              <a:r>
                <a:rPr lang="en-US" dirty="0" err="1">
                  <a:solidFill>
                    <a:srgbClr val="0000FF"/>
                  </a:solidFill>
                </a:rPr>
                <a:t>nullptr</a:t>
              </a:r>
              <a:r>
                <a:rPr lang="en-US" dirty="0"/>
                <a:t>’ is still inter-operable with zero (0)</a:t>
              </a:r>
            </a:p>
            <a:p>
              <a:endParaRPr lang="en-US" sz="1600" dirty="0">
                <a:latin typeface="Courier New" pitchFamily="49" charset="0"/>
                <a:cs typeface="Courier New" pitchFamily="49" charset="0"/>
              </a:endParaRPr>
            </a:p>
            <a:p>
              <a:r>
                <a:rPr lang="en-IN" sz="1600" dirty="0" err="1">
                  <a:solidFill>
                    <a:srgbClr val="0000FF"/>
                  </a:solidFill>
                  <a:latin typeface="Courier New" pitchFamily="49" charset="0"/>
                  <a:cs typeface="Courier New" pitchFamily="49" charset="0"/>
                </a:rPr>
                <a:t>int</a:t>
              </a:r>
              <a:r>
                <a:rPr lang="en-IN" sz="1600" dirty="0">
                  <a:latin typeface="Courier New" pitchFamily="49" charset="0"/>
                  <a:cs typeface="Courier New" pitchFamily="49" charset="0"/>
                </a:rPr>
                <a:t> *p = </a:t>
              </a:r>
              <a:r>
                <a:rPr lang="en-IN" sz="1600" dirty="0" err="1">
                  <a:solidFill>
                    <a:srgbClr val="0000FF"/>
                  </a:solidFill>
                  <a:latin typeface="Courier New" pitchFamily="49" charset="0"/>
                  <a:cs typeface="Courier New" pitchFamily="49" charset="0"/>
                </a:rPr>
                <a:t>nullptr</a:t>
              </a:r>
              <a:r>
                <a:rPr lang="en-IN" sz="1600" dirty="0">
                  <a:latin typeface="Courier New" pitchFamily="49" charset="0"/>
                  <a:cs typeface="Courier New" pitchFamily="49" charset="0"/>
                </a:rPr>
                <a:t>;</a:t>
              </a:r>
            </a:p>
            <a:p>
              <a:r>
                <a:rPr lang="en-IN" sz="1600" dirty="0" err="1">
                  <a:solidFill>
                    <a:srgbClr val="0000FF"/>
                  </a:solidFill>
                  <a:latin typeface="Courier New" pitchFamily="49" charset="0"/>
                  <a:cs typeface="Courier New" pitchFamily="49" charset="0"/>
                </a:rPr>
                <a:t>int</a:t>
              </a:r>
              <a:r>
                <a:rPr lang="en-IN" sz="1600" dirty="0">
                  <a:latin typeface="Courier New" pitchFamily="49" charset="0"/>
                  <a:cs typeface="Courier New" pitchFamily="49" charset="0"/>
                </a:rPr>
                <a:t> *p1 = </a:t>
              </a:r>
              <a:r>
                <a:rPr lang="en-IN" sz="1600" dirty="0">
                  <a:solidFill>
                    <a:srgbClr val="0000FF"/>
                  </a:solidFill>
                  <a:latin typeface="Courier New" pitchFamily="49" charset="0"/>
                  <a:cs typeface="Courier New" pitchFamily="49" charset="0"/>
                </a:rPr>
                <a:t>NULL</a:t>
              </a:r>
              <a:r>
                <a:rPr lang="en-IN" sz="1600" dirty="0">
                  <a:latin typeface="Courier New" pitchFamily="49" charset="0"/>
                  <a:cs typeface="Courier New" pitchFamily="49" charset="0"/>
                </a:rPr>
                <a:t>;</a:t>
              </a:r>
            </a:p>
            <a:p>
              <a:r>
                <a:rPr lang="en-IN" sz="1600" dirty="0" err="1">
                  <a:solidFill>
                    <a:srgbClr val="0000FF"/>
                  </a:solidFill>
                  <a:latin typeface="Courier New" pitchFamily="49" charset="0"/>
                  <a:cs typeface="Courier New" pitchFamily="49" charset="0"/>
                </a:rPr>
                <a:t>int</a:t>
              </a:r>
              <a:r>
                <a:rPr lang="en-IN" sz="1600" dirty="0">
                  <a:latin typeface="Courier New" pitchFamily="49" charset="0"/>
                  <a:cs typeface="Courier New" pitchFamily="49" charset="0"/>
                </a:rPr>
                <a:t> *p2=0;</a:t>
              </a:r>
            </a:p>
            <a:p>
              <a:r>
                <a:rPr lang="en-IN" sz="1600" dirty="0">
                  <a:latin typeface="Courier New" pitchFamily="49" charset="0"/>
                  <a:cs typeface="Courier New" pitchFamily="49" charset="0"/>
                </a:rPr>
                <a:t>p1 == p   </a:t>
              </a:r>
              <a:r>
                <a:rPr lang="en-IN" sz="1600" dirty="0">
                  <a:solidFill>
                    <a:srgbClr val="00B050"/>
                  </a:solidFill>
                  <a:latin typeface="Courier New" pitchFamily="49" charset="0"/>
                  <a:cs typeface="Courier New" pitchFamily="49" charset="0"/>
                </a:rPr>
                <a:t>//true</a:t>
              </a:r>
            </a:p>
            <a:p>
              <a:r>
                <a:rPr lang="en-IN" sz="1600" dirty="0">
                  <a:latin typeface="Courier New" pitchFamily="49" charset="0"/>
                  <a:cs typeface="Courier New" pitchFamily="49" charset="0"/>
                </a:rPr>
                <a:t>p2 == p;  </a:t>
              </a:r>
              <a:r>
                <a:rPr lang="en-IN" sz="1600" dirty="0">
                  <a:solidFill>
                    <a:srgbClr val="00B050"/>
                  </a:solidFill>
                  <a:latin typeface="Courier New" pitchFamily="49" charset="0"/>
                  <a:cs typeface="Courier New" pitchFamily="49" charset="0"/>
                </a:rPr>
                <a:t>//true</a:t>
              </a:r>
            </a:p>
            <a:p>
              <a:endParaRPr lang="en-US" sz="1600" dirty="0">
                <a:solidFill>
                  <a:srgbClr val="00B050"/>
                </a:solidFill>
                <a:latin typeface="Courier New" pitchFamily="49" charset="0"/>
                <a:cs typeface="Courier New" pitchFamily="49" charset="0"/>
              </a:endParaRPr>
            </a:p>
            <a:p>
              <a:pPr>
                <a:buFont typeface="Arial" pitchFamily="34" charset="0"/>
                <a:buChar char="•"/>
              </a:pPr>
              <a:r>
                <a:rPr lang="en-US" dirty="0">
                  <a:cs typeface="Courier New" pitchFamily="49" charset="0"/>
                </a:rPr>
                <a:t>  </a:t>
              </a:r>
              <a:r>
                <a:rPr lang="en-US" dirty="0" err="1">
                  <a:solidFill>
                    <a:srgbClr val="0000FF"/>
                  </a:solidFill>
                  <a:cs typeface="Courier New" pitchFamily="49" charset="0"/>
                </a:rPr>
                <a:t>nullptr</a:t>
              </a:r>
              <a:r>
                <a:rPr lang="en-US" dirty="0">
                  <a:cs typeface="Courier New" pitchFamily="49" charset="0"/>
                </a:rPr>
                <a:t> type is convertible to any pointer type or </a:t>
              </a:r>
              <a:r>
                <a:rPr lang="en-US" dirty="0" err="1">
                  <a:solidFill>
                    <a:srgbClr val="0000FF"/>
                  </a:solidFill>
                  <a:cs typeface="Courier New" pitchFamily="49" charset="0"/>
                </a:rPr>
                <a:t>bool</a:t>
              </a:r>
              <a:r>
                <a:rPr lang="en-US" dirty="0">
                  <a:cs typeface="Courier New" pitchFamily="49" charset="0"/>
                </a:rPr>
                <a:t> type only.</a:t>
              </a:r>
            </a:p>
            <a:p>
              <a:endParaRPr lang="en-US" sz="1200" dirty="0">
                <a:cs typeface="Courier New" pitchFamily="49" charset="0"/>
              </a:endParaRPr>
            </a:p>
            <a:p>
              <a:pPr>
                <a:buFont typeface="Arial" pitchFamily="34" charset="0"/>
                <a:buChar char="•"/>
              </a:pPr>
              <a:r>
                <a:rPr lang="en-US" sz="1600" dirty="0">
                  <a:cs typeface="Courier New" pitchFamily="49" charset="0"/>
                </a:rPr>
                <a:t>  </a:t>
              </a:r>
              <a:r>
                <a:rPr lang="en-US" dirty="0">
                  <a:cs typeface="Courier New" pitchFamily="49" charset="0"/>
                </a:rPr>
                <a:t>Now the standard library has been updated to used ‘</a:t>
              </a:r>
              <a:r>
                <a:rPr lang="en-US" dirty="0" err="1">
                  <a:solidFill>
                    <a:srgbClr val="0000FF"/>
                  </a:solidFill>
                  <a:cs typeface="Courier New" pitchFamily="49" charset="0"/>
                </a:rPr>
                <a:t>nullptr</a:t>
              </a:r>
              <a:r>
                <a:rPr lang="en-US" dirty="0">
                  <a:cs typeface="Courier New" pitchFamily="49" charset="0"/>
                </a:rPr>
                <a:t>’. For </a:t>
              </a:r>
              <a:r>
                <a:rPr lang="en-US" dirty="0" err="1">
                  <a:cs typeface="Courier New" pitchFamily="49" charset="0"/>
                </a:rPr>
                <a:t>eg</a:t>
              </a:r>
              <a:r>
                <a:rPr lang="en-US" dirty="0">
                  <a:cs typeface="Courier New" pitchFamily="49" charset="0"/>
                </a:rPr>
                <a:t>. A failed ‘</a:t>
              </a:r>
              <a:r>
                <a:rPr lang="en-US" dirty="0" err="1">
                  <a:cs typeface="Courier New" pitchFamily="49" charset="0"/>
                </a:rPr>
                <a:t>dynamic_cast</a:t>
              </a:r>
              <a:r>
                <a:rPr lang="en-US" dirty="0">
                  <a:cs typeface="Courier New" pitchFamily="49" charset="0"/>
                </a:rPr>
                <a:t>’ now returns </a:t>
              </a:r>
              <a:r>
                <a:rPr lang="en-US" dirty="0">
                  <a:solidFill>
                    <a:srgbClr val="0000FF"/>
                  </a:solidFill>
                  <a:cs typeface="Courier New" pitchFamily="49" charset="0"/>
                </a:rPr>
                <a:t>‘</a:t>
              </a:r>
              <a:r>
                <a:rPr lang="en-US" dirty="0" err="1">
                  <a:solidFill>
                    <a:srgbClr val="0000FF"/>
                  </a:solidFill>
                  <a:cs typeface="Courier New" pitchFamily="49" charset="0"/>
                </a:rPr>
                <a:t>nullptr</a:t>
              </a:r>
              <a:r>
                <a:rPr lang="en-US" dirty="0">
                  <a:cs typeface="Courier New" pitchFamily="49" charset="0"/>
                </a:rPr>
                <a:t>’ and not NULL</a:t>
              </a:r>
              <a:endParaRPr lang="en-IN" dirty="0">
                <a:cs typeface="Courier New" pitchFamily="49" charset="0"/>
              </a:endParaRPr>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72</a:t>
            </a:fld>
            <a:endParaRPr lang="en-I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34725"/>
            <a:ext cx="9144000" cy="6752935"/>
            <a:chOff x="0" y="34725"/>
            <a:chExt cx="9144000" cy="6752935"/>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err="1"/>
                <a:t>Nullptr</a:t>
              </a:r>
              <a:r>
                <a:rPr lang="en-IN" b="1" dirty="0"/>
                <a:t>  (continued…)</a:t>
              </a:r>
            </a:p>
          </p:txBody>
        </p:sp>
        <p:sp>
          <p:nvSpPr>
            <p:cNvPr id="6" name="TextBox 5"/>
            <p:cNvSpPr txBox="1"/>
            <p:nvPr/>
          </p:nvSpPr>
          <p:spPr>
            <a:xfrm>
              <a:off x="179512" y="1186127"/>
              <a:ext cx="8712968" cy="5601533"/>
            </a:xfrm>
            <a:prstGeom prst="rect">
              <a:avLst/>
            </a:prstGeom>
            <a:noFill/>
          </p:spPr>
          <p:txBody>
            <a:bodyPr wrap="square" rtlCol="0">
              <a:spAutoFit/>
            </a:bodyPr>
            <a:lstStyle/>
            <a:p>
              <a:r>
                <a:rPr lang="en-US" dirty="0"/>
                <a:t>If we use uniform initialization syntax for declaring pointers, by default the pointer variable will be initialized to ‘</a:t>
              </a:r>
              <a:r>
                <a:rPr lang="en-US" dirty="0" err="1">
                  <a:solidFill>
                    <a:srgbClr val="0000FF"/>
                  </a:solidFill>
                </a:rPr>
                <a:t>nullptr</a:t>
              </a:r>
              <a:r>
                <a:rPr lang="en-US" dirty="0"/>
                <a:t>’</a:t>
              </a:r>
            </a:p>
            <a:p>
              <a:endParaRPr lang="en-US" dirty="0"/>
            </a:p>
            <a:p>
              <a:r>
                <a:rPr lang="en-US" sz="1600" dirty="0" err="1">
                  <a:solidFill>
                    <a:srgbClr val="0000FF"/>
                  </a:solidFill>
                  <a:latin typeface="Courier New" pitchFamily="49" charset="0"/>
                  <a:cs typeface="Courier New" pitchFamily="49" charset="0"/>
                </a:rPr>
                <a:t>int</a:t>
              </a:r>
              <a:r>
                <a:rPr lang="en-US" sz="1600" dirty="0">
                  <a:latin typeface="Courier New" pitchFamily="49" charset="0"/>
                  <a:cs typeface="Courier New" pitchFamily="49" charset="0"/>
                </a:rPr>
                <a:t>  *p  { };     </a:t>
              </a:r>
              <a:r>
                <a:rPr lang="en-US" sz="1600" dirty="0">
                  <a:solidFill>
                    <a:srgbClr val="00B050"/>
                  </a:solidFill>
                  <a:latin typeface="Courier New" pitchFamily="49" charset="0"/>
                  <a:cs typeface="Courier New" pitchFamily="49" charset="0"/>
                </a:rPr>
                <a:t>// p is set to </a:t>
              </a:r>
              <a:r>
                <a:rPr lang="en-US" sz="1600" dirty="0" err="1">
                  <a:solidFill>
                    <a:srgbClr val="00B050"/>
                  </a:solidFill>
                  <a:latin typeface="Courier New" pitchFamily="49" charset="0"/>
                  <a:cs typeface="Courier New" pitchFamily="49" charset="0"/>
                </a:rPr>
                <a:t>nullptr</a:t>
              </a:r>
              <a:endParaRPr lang="en-US" sz="1600" dirty="0">
                <a:solidFill>
                  <a:srgbClr val="00B050"/>
                </a:solidFill>
                <a:latin typeface="Courier New" pitchFamily="49" charset="0"/>
                <a:cs typeface="Courier New" pitchFamily="49" charset="0"/>
              </a:endParaRPr>
            </a:p>
            <a:p>
              <a:endParaRPr lang="en-US" sz="1600" dirty="0">
                <a:solidFill>
                  <a:srgbClr val="00B050"/>
                </a:solidFill>
                <a:latin typeface="Courier New" pitchFamily="49" charset="0"/>
                <a:cs typeface="Courier New" pitchFamily="49" charset="0"/>
              </a:endParaRPr>
            </a:p>
            <a:p>
              <a:r>
                <a:rPr lang="en-US" dirty="0">
                  <a:cs typeface="Courier New" pitchFamily="49" charset="0"/>
                </a:rPr>
                <a:t>A </a:t>
              </a:r>
              <a:r>
                <a:rPr lang="en-US" dirty="0" err="1">
                  <a:solidFill>
                    <a:srgbClr val="0000FF"/>
                  </a:solidFill>
                  <a:cs typeface="Courier New" pitchFamily="49" charset="0"/>
                </a:rPr>
                <a:t>nullptr</a:t>
              </a:r>
              <a:r>
                <a:rPr lang="en-US" dirty="0">
                  <a:cs typeface="Courier New" pitchFamily="49" charset="0"/>
                </a:rPr>
                <a:t> is better than NULL</a:t>
              </a:r>
            </a:p>
            <a:p>
              <a:endParaRPr lang="en-IN" sz="1400" dirty="0">
                <a:solidFill>
                  <a:srgbClr val="00B050"/>
                </a:solidFill>
                <a:latin typeface="Courier New" pitchFamily="49" charset="0"/>
                <a:cs typeface="Courier New" pitchFamily="49" charset="0"/>
              </a:endParaRPr>
            </a:p>
            <a:p>
              <a:r>
                <a:rPr lang="en-IN" sz="1600" dirty="0" err="1">
                  <a:solidFill>
                    <a:srgbClr val="0000FF"/>
                  </a:solidFill>
                  <a:latin typeface="Courier New" pitchFamily="49" charset="0"/>
                  <a:cs typeface="Courier New" pitchFamily="49" charset="0"/>
                </a:rPr>
                <a:t>bool</a:t>
              </a:r>
              <a:r>
                <a:rPr lang="en-IN" sz="1600" dirty="0">
                  <a:latin typeface="Courier New" pitchFamily="49" charset="0"/>
                  <a:cs typeface="Courier New" pitchFamily="49" charset="0"/>
                </a:rPr>
                <a:t> fun(</a:t>
              </a:r>
              <a:r>
                <a:rPr lang="en-IN" sz="1600" dirty="0" err="1">
                  <a:solidFill>
                    <a:srgbClr val="0000FF"/>
                  </a:solidFill>
                  <a:latin typeface="Courier New" pitchFamily="49" charset="0"/>
                  <a:cs typeface="Courier New" pitchFamily="49" charset="0"/>
                </a:rPr>
                <a:t>int</a:t>
              </a:r>
              <a:r>
                <a:rPr lang="en-IN" sz="1600" dirty="0">
                  <a:latin typeface="Courier New" pitchFamily="49" charset="0"/>
                  <a:cs typeface="Courier New" pitchFamily="49" charset="0"/>
                </a:rPr>
                <a:t> x)</a:t>
              </a:r>
            </a:p>
            <a:p>
              <a:r>
                <a:rPr lang="en-IN" sz="1600" dirty="0">
                  <a:latin typeface="Courier New" pitchFamily="49" charset="0"/>
                  <a:cs typeface="Courier New" pitchFamily="49" charset="0"/>
                </a:rPr>
                <a:t>{</a:t>
              </a:r>
            </a:p>
            <a:p>
              <a:r>
                <a:rPr lang="en-IN" sz="1600" dirty="0">
                  <a:latin typeface="Courier New" pitchFamily="49" charset="0"/>
                  <a:cs typeface="Courier New" pitchFamily="49" charset="0"/>
                </a:rPr>
                <a:t>   </a:t>
              </a:r>
              <a:r>
                <a:rPr lang="en-IN" sz="1600" dirty="0">
                  <a:solidFill>
                    <a:srgbClr val="0000FF"/>
                  </a:solidFill>
                  <a:latin typeface="Courier New" pitchFamily="49" charset="0"/>
                  <a:cs typeface="Courier New" pitchFamily="49" charset="0"/>
                </a:rPr>
                <a:t>return false</a:t>
              </a:r>
              <a:r>
                <a:rPr lang="en-IN" sz="1600" dirty="0">
                  <a:latin typeface="Courier New" pitchFamily="49" charset="0"/>
                  <a:cs typeface="Courier New" pitchFamily="49" charset="0"/>
                </a:rPr>
                <a:t>;</a:t>
              </a:r>
            </a:p>
            <a:p>
              <a:r>
                <a:rPr lang="en-IN" sz="1600" dirty="0">
                  <a:latin typeface="Courier New" pitchFamily="49" charset="0"/>
                  <a:cs typeface="Courier New" pitchFamily="49" charset="0"/>
                </a:rPr>
                <a:t>}</a:t>
              </a:r>
            </a:p>
            <a:p>
              <a:endParaRPr lang="en-IN" sz="1400" dirty="0">
                <a:latin typeface="Courier New" pitchFamily="49" charset="0"/>
                <a:cs typeface="Courier New" pitchFamily="49" charset="0"/>
              </a:endParaRPr>
            </a:p>
            <a:p>
              <a:r>
                <a:rPr lang="en-IN" sz="1600" dirty="0" err="1">
                  <a:solidFill>
                    <a:srgbClr val="0000FF"/>
                  </a:solidFill>
                  <a:latin typeface="Courier New" pitchFamily="49" charset="0"/>
                  <a:cs typeface="Courier New" pitchFamily="49" charset="0"/>
                </a:rPr>
                <a:t>bool</a:t>
              </a:r>
              <a:r>
                <a:rPr lang="en-IN" sz="1600" dirty="0">
                  <a:latin typeface="Courier New" pitchFamily="49" charset="0"/>
                  <a:cs typeface="Courier New" pitchFamily="49" charset="0"/>
                </a:rPr>
                <a:t> fun(</a:t>
              </a:r>
              <a:r>
                <a:rPr lang="en-IN" sz="1600" dirty="0" err="1">
                  <a:solidFill>
                    <a:srgbClr val="0000FF"/>
                  </a:solidFill>
                  <a:latin typeface="Courier New" pitchFamily="49" charset="0"/>
                  <a:cs typeface="Courier New" pitchFamily="49" charset="0"/>
                </a:rPr>
                <a:t>int</a:t>
              </a:r>
              <a:r>
                <a:rPr lang="en-IN" sz="1600" dirty="0">
                  <a:latin typeface="Courier New" pitchFamily="49" charset="0"/>
                  <a:cs typeface="Courier New" pitchFamily="49" charset="0"/>
                </a:rPr>
                <a:t> *x)</a:t>
              </a:r>
            </a:p>
            <a:p>
              <a:r>
                <a:rPr lang="en-IN" sz="1600" dirty="0">
                  <a:latin typeface="Courier New" pitchFamily="49" charset="0"/>
                  <a:cs typeface="Courier New" pitchFamily="49" charset="0"/>
                </a:rPr>
                <a:t>{</a:t>
              </a:r>
            </a:p>
            <a:p>
              <a:r>
                <a:rPr lang="en-IN" sz="1600" dirty="0">
                  <a:latin typeface="Courier New" pitchFamily="49" charset="0"/>
                  <a:cs typeface="Courier New" pitchFamily="49" charset="0"/>
                </a:rPr>
                <a:t>   </a:t>
              </a:r>
              <a:r>
                <a:rPr lang="en-IN" sz="1600" dirty="0">
                  <a:solidFill>
                    <a:srgbClr val="0000FF"/>
                  </a:solidFill>
                  <a:latin typeface="Courier New" pitchFamily="49" charset="0"/>
                  <a:cs typeface="Courier New" pitchFamily="49" charset="0"/>
                </a:rPr>
                <a:t>return true</a:t>
              </a:r>
              <a:r>
                <a:rPr lang="en-IN" sz="1600" dirty="0">
                  <a:latin typeface="Courier New" pitchFamily="49" charset="0"/>
                  <a:cs typeface="Courier New" pitchFamily="49" charset="0"/>
                </a:rPr>
                <a:t>;</a:t>
              </a:r>
            </a:p>
            <a:p>
              <a:r>
                <a:rPr lang="en-IN" sz="1600" dirty="0">
                  <a:latin typeface="Courier New" pitchFamily="49" charset="0"/>
                  <a:cs typeface="Courier New" pitchFamily="49" charset="0"/>
                </a:rPr>
                <a:t>}</a:t>
              </a:r>
            </a:p>
            <a:p>
              <a:endParaRPr lang="en-IN" sz="1200" dirty="0">
                <a:latin typeface="Courier New" pitchFamily="49" charset="0"/>
                <a:cs typeface="Courier New" pitchFamily="49" charset="0"/>
              </a:endParaRPr>
            </a:p>
            <a:p>
              <a:r>
                <a:rPr lang="en-IN" sz="1600" dirty="0">
                  <a:solidFill>
                    <a:srgbClr val="0000FF"/>
                  </a:solidFill>
                  <a:latin typeface="Courier New" pitchFamily="49" charset="0"/>
                  <a:cs typeface="Courier New" pitchFamily="49" charset="0"/>
                </a:rPr>
                <a:t>void</a:t>
              </a:r>
              <a:r>
                <a:rPr lang="en-IN" sz="1600" dirty="0">
                  <a:latin typeface="Courier New" pitchFamily="49" charset="0"/>
                  <a:cs typeface="Courier New" pitchFamily="49" charset="0"/>
                </a:rPr>
                <a:t> main()</a:t>
              </a:r>
            </a:p>
            <a:p>
              <a:r>
                <a:rPr lang="en-IN" sz="1600" dirty="0">
                  <a:latin typeface="Courier New" pitchFamily="49" charset="0"/>
                  <a:cs typeface="Courier New" pitchFamily="49" charset="0"/>
                </a:rPr>
                <a:t>{</a:t>
              </a:r>
            </a:p>
            <a:p>
              <a:r>
                <a:rPr lang="en-IN" sz="1600" dirty="0">
                  <a:latin typeface="Courier New" pitchFamily="49" charset="0"/>
                  <a:cs typeface="Courier New" pitchFamily="49" charset="0"/>
                </a:rPr>
                <a:t>   fun(NULL);    </a:t>
              </a:r>
              <a:r>
                <a:rPr lang="en-IN" sz="1600" dirty="0">
                  <a:solidFill>
                    <a:srgbClr val="00B050"/>
                  </a:solidFill>
                  <a:latin typeface="Courier New" pitchFamily="49" charset="0"/>
                  <a:cs typeface="Courier New" pitchFamily="49" charset="0"/>
                </a:rPr>
                <a:t>//returns false, fun(</a:t>
              </a:r>
              <a:r>
                <a:rPr lang="en-IN" sz="1600" dirty="0" err="1">
                  <a:solidFill>
                    <a:srgbClr val="00B050"/>
                  </a:solidFill>
                  <a:latin typeface="Courier New" pitchFamily="49" charset="0"/>
                  <a:cs typeface="Courier New" pitchFamily="49" charset="0"/>
                </a:rPr>
                <a:t>int</a:t>
              </a:r>
              <a:r>
                <a:rPr lang="en-IN" sz="1600" dirty="0">
                  <a:solidFill>
                    <a:srgbClr val="00B050"/>
                  </a:solidFill>
                  <a:latin typeface="Courier New" pitchFamily="49" charset="0"/>
                  <a:cs typeface="Courier New" pitchFamily="49" charset="0"/>
                </a:rPr>
                <a:t>) is chosen</a:t>
              </a:r>
            </a:p>
            <a:p>
              <a:r>
                <a:rPr lang="en-IN" sz="1600" dirty="0">
                  <a:latin typeface="Courier New" pitchFamily="49" charset="0"/>
                  <a:cs typeface="Courier New" pitchFamily="49" charset="0"/>
                </a:rPr>
                <a:t>   fun(</a:t>
              </a:r>
              <a:r>
                <a:rPr lang="en-IN" sz="1600" dirty="0" err="1">
                  <a:solidFill>
                    <a:srgbClr val="0000FF"/>
                  </a:solidFill>
                  <a:latin typeface="Courier New" pitchFamily="49" charset="0"/>
                  <a:cs typeface="Courier New" pitchFamily="49" charset="0"/>
                </a:rPr>
                <a:t>nullptr</a:t>
              </a:r>
              <a:r>
                <a:rPr lang="en-IN" sz="1600" dirty="0">
                  <a:latin typeface="Courier New" pitchFamily="49" charset="0"/>
                  <a:cs typeface="Courier New" pitchFamily="49" charset="0"/>
                </a:rPr>
                <a:t>);  </a:t>
              </a:r>
              <a:r>
                <a:rPr lang="en-IN" sz="1600" dirty="0">
                  <a:solidFill>
                    <a:srgbClr val="00B050"/>
                  </a:solidFill>
                  <a:latin typeface="Courier New" pitchFamily="49" charset="0"/>
                  <a:cs typeface="Courier New" pitchFamily="49" charset="0"/>
                </a:rPr>
                <a:t>//returns true, fun(</a:t>
              </a:r>
              <a:r>
                <a:rPr lang="en-IN" sz="1600" dirty="0" err="1">
                  <a:solidFill>
                    <a:srgbClr val="00B050"/>
                  </a:solidFill>
                  <a:latin typeface="Courier New" pitchFamily="49" charset="0"/>
                  <a:cs typeface="Courier New" pitchFamily="49" charset="0"/>
                </a:rPr>
                <a:t>int</a:t>
              </a:r>
              <a:r>
                <a:rPr lang="en-IN" sz="1600" dirty="0">
                  <a:solidFill>
                    <a:srgbClr val="00B050"/>
                  </a:solidFill>
                  <a:latin typeface="Courier New" pitchFamily="49" charset="0"/>
                  <a:cs typeface="Courier New" pitchFamily="49" charset="0"/>
                </a:rPr>
                <a:t> *) is chosen</a:t>
              </a:r>
            </a:p>
            <a:p>
              <a:r>
                <a:rPr lang="en-IN" sz="1600" dirty="0">
                  <a:latin typeface="Courier New" pitchFamily="49" charset="0"/>
                  <a:cs typeface="Courier New" pitchFamily="49" charset="0"/>
                </a:rPr>
                <a:t>}</a:t>
              </a:r>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73</a:t>
            </a:fld>
            <a:endParaRPr lang="en-I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31603"/>
            <a:ext cx="9144000" cy="6448453"/>
            <a:chOff x="0" y="31603"/>
            <a:chExt cx="9144000" cy="6448453"/>
          </a:xfrm>
        </p:grpSpPr>
        <p:sp>
          <p:nvSpPr>
            <p:cNvPr id="4" name="Snip and Round Single Corner Rectangle 3"/>
            <p:cNvSpPr/>
            <p:nvPr/>
          </p:nvSpPr>
          <p:spPr>
            <a:xfrm>
              <a:off x="29037" y="31603"/>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18012"/>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err="1"/>
                <a:t>Enum</a:t>
              </a:r>
              <a:r>
                <a:rPr lang="en-IN" b="1" dirty="0"/>
                <a:t> Changes</a:t>
              </a:r>
            </a:p>
          </p:txBody>
        </p:sp>
        <p:sp>
          <p:nvSpPr>
            <p:cNvPr id="6" name="TextBox 5"/>
            <p:cNvSpPr txBox="1"/>
            <p:nvPr/>
          </p:nvSpPr>
          <p:spPr>
            <a:xfrm>
              <a:off x="179512" y="1124744"/>
              <a:ext cx="8784976" cy="5355312"/>
            </a:xfrm>
            <a:prstGeom prst="rect">
              <a:avLst/>
            </a:prstGeom>
            <a:noFill/>
          </p:spPr>
          <p:txBody>
            <a:bodyPr wrap="square" rtlCol="0">
              <a:spAutoFit/>
            </a:bodyPr>
            <a:lstStyle/>
            <a:p>
              <a:r>
                <a:rPr lang="en-US" dirty="0"/>
                <a:t>C++ 11 has introduced some small changes to </a:t>
              </a:r>
              <a:r>
                <a:rPr lang="en-US" dirty="0" err="1"/>
                <a:t>enum</a:t>
              </a:r>
              <a:r>
                <a:rPr lang="en-US" dirty="0"/>
                <a:t>,</a:t>
              </a:r>
            </a:p>
            <a:p>
              <a:endParaRPr lang="en-US" sz="1200" dirty="0"/>
            </a:p>
            <a:p>
              <a:pPr marL="342900" indent="-342900">
                <a:buAutoNum type="arabicParenR"/>
              </a:pPr>
              <a:r>
                <a:rPr lang="en-US" dirty="0"/>
                <a:t>Strongly typed </a:t>
              </a:r>
              <a:r>
                <a:rPr lang="en-US" dirty="0" err="1"/>
                <a:t>enums</a:t>
              </a:r>
              <a:r>
                <a:rPr lang="en-US" dirty="0"/>
                <a:t> in order to improve type safety</a:t>
              </a:r>
            </a:p>
            <a:p>
              <a:pPr marL="342900" indent="-342900">
                <a:buAutoNum type="arabicParenR"/>
              </a:pPr>
              <a:r>
                <a:rPr lang="en-US" dirty="0"/>
                <a:t>Forward declaration for </a:t>
              </a:r>
              <a:r>
                <a:rPr lang="en-US" dirty="0" err="1"/>
                <a:t>enums</a:t>
              </a:r>
              <a:r>
                <a:rPr lang="en-US" dirty="0"/>
                <a:t> for reducing coupling and reducing compiling time.</a:t>
              </a:r>
            </a:p>
            <a:p>
              <a:pPr marL="342900" indent="-342900">
                <a:buAutoNum type="arabicParenR"/>
              </a:pPr>
              <a:r>
                <a:rPr lang="en-US" dirty="0"/>
                <a:t>Scoped </a:t>
              </a:r>
              <a:r>
                <a:rPr lang="en-US" dirty="0" err="1"/>
                <a:t>enums</a:t>
              </a:r>
              <a:r>
                <a:rPr lang="en-US" dirty="0"/>
                <a:t>, we can now use </a:t>
              </a:r>
              <a:r>
                <a:rPr lang="en-US" i="1" dirty="0" err="1"/>
                <a:t>enum</a:t>
              </a:r>
              <a:r>
                <a:rPr lang="en-US" i="1" dirty="0"/>
                <a:t> class </a:t>
              </a:r>
              <a:r>
                <a:rPr lang="en-US" dirty="0"/>
                <a:t>as against just </a:t>
              </a:r>
              <a:r>
                <a:rPr lang="en-US" i="1" dirty="0" err="1"/>
                <a:t>enum</a:t>
              </a:r>
              <a:r>
                <a:rPr lang="en-US" dirty="0"/>
                <a:t>, the names will not be exported outside.</a:t>
              </a:r>
            </a:p>
            <a:p>
              <a:pPr marL="342900" indent="-342900"/>
              <a:endParaRPr lang="en-US" sz="1200" dirty="0"/>
            </a:p>
            <a:p>
              <a:pPr marL="342900" indent="-342900"/>
              <a:r>
                <a:rPr lang="en-IN" sz="1600" dirty="0" err="1">
                  <a:solidFill>
                    <a:srgbClr val="0000FF"/>
                  </a:solidFill>
                  <a:latin typeface="Courier New" pitchFamily="49" charset="0"/>
                  <a:cs typeface="Courier New" pitchFamily="49" charset="0"/>
                </a:rPr>
                <a:t>enum</a:t>
              </a:r>
              <a:r>
                <a:rPr lang="en-IN" sz="1600" dirty="0">
                  <a:solidFill>
                    <a:srgbClr val="0000FF"/>
                  </a:solidFill>
                  <a:latin typeface="Courier New" pitchFamily="49" charset="0"/>
                  <a:cs typeface="Courier New" pitchFamily="49" charset="0"/>
                </a:rPr>
                <a:t> class</a:t>
              </a:r>
              <a:r>
                <a:rPr lang="en-IN" sz="1600" dirty="0">
                  <a:latin typeface="Courier New" pitchFamily="49" charset="0"/>
                  <a:cs typeface="Courier New" pitchFamily="49" charset="0"/>
                </a:rPr>
                <a:t> Proportion{ </a:t>
              </a:r>
              <a:r>
                <a:rPr lang="en-IN" sz="1600" dirty="0" err="1">
                  <a:latin typeface="Courier New" pitchFamily="49" charset="0"/>
                  <a:cs typeface="Courier New" pitchFamily="49" charset="0"/>
                </a:rPr>
                <a:t>OneHalf</a:t>
              </a:r>
              <a:r>
                <a:rPr lang="en-IN" sz="1600" dirty="0">
                  <a:latin typeface="Courier New" pitchFamily="49" charset="0"/>
                  <a:cs typeface="Courier New" pitchFamily="49" charset="0"/>
                </a:rPr>
                <a:t>, </a:t>
              </a:r>
              <a:r>
                <a:rPr lang="en-IN" sz="1600" dirty="0" err="1">
                  <a:latin typeface="Courier New" pitchFamily="49" charset="0"/>
                  <a:cs typeface="Courier New" pitchFamily="49" charset="0"/>
                </a:rPr>
                <a:t>OneThird</a:t>
              </a:r>
              <a:r>
                <a:rPr lang="en-IN" sz="1600" dirty="0">
                  <a:latin typeface="Courier New" pitchFamily="49" charset="0"/>
                  <a:cs typeface="Courier New" pitchFamily="49" charset="0"/>
                </a:rPr>
                <a:t>, </a:t>
              </a:r>
              <a:r>
                <a:rPr lang="en-IN" sz="1600" dirty="0" err="1">
                  <a:latin typeface="Courier New" pitchFamily="49" charset="0"/>
                  <a:cs typeface="Courier New" pitchFamily="49" charset="0"/>
                </a:rPr>
                <a:t>OneQuarter</a:t>
              </a:r>
              <a:r>
                <a:rPr lang="en-IN" sz="1600" dirty="0">
                  <a:latin typeface="Courier New" pitchFamily="49" charset="0"/>
                  <a:cs typeface="Courier New" pitchFamily="49" charset="0"/>
                </a:rPr>
                <a:t> };</a:t>
              </a:r>
            </a:p>
            <a:p>
              <a:pPr marL="342900" indent="-342900"/>
              <a:endParaRPr lang="en-IN" sz="1600" dirty="0">
                <a:latin typeface="Courier New" pitchFamily="49" charset="0"/>
                <a:cs typeface="Courier New" pitchFamily="49" charset="0"/>
              </a:endParaRPr>
            </a:p>
            <a:p>
              <a:pPr marL="342900" indent="-342900"/>
              <a:r>
                <a:rPr lang="en-IN" sz="1600" dirty="0">
                  <a:latin typeface="Courier New" pitchFamily="49" charset="0"/>
                  <a:cs typeface="Courier New" pitchFamily="49" charset="0"/>
                </a:rPr>
                <a:t>Proportion prop = </a:t>
              </a:r>
              <a:r>
                <a:rPr lang="en-IN" sz="1600" dirty="0" err="1">
                  <a:latin typeface="Courier New" pitchFamily="49" charset="0"/>
                  <a:cs typeface="Courier New" pitchFamily="49" charset="0"/>
                </a:rPr>
                <a:t>OneThird</a:t>
              </a:r>
              <a:r>
                <a:rPr lang="en-IN" sz="1600" dirty="0">
                  <a:latin typeface="Courier New" pitchFamily="49" charset="0"/>
                  <a:cs typeface="Courier New" pitchFamily="49" charset="0"/>
                </a:rPr>
                <a:t>;   </a:t>
              </a:r>
              <a:r>
                <a:rPr lang="en-IN" sz="1600" dirty="0">
                  <a:solidFill>
                    <a:srgbClr val="00B050"/>
                  </a:solidFill>
                  <a:latin typeface="Courier New" pitchFamily="49" charset="0"/>
                  <a:cs typeface="Courier New" pitchFamily="49" charset="0"/>
                </a:rPr>
                <a:t>//error</a:t>
              </a:r>
            </a:p>
            <a:p>
              <a:pPr marL="342900" indent="-342900"/>
              <a:r>
                <a:rPr lang="en-IN" sz="1600" dirty="0">
                  <a:latin typeface="Courier New" pitchFamily="49" charset="0"/>
                  <a:cs typeface="Courier New" pitchFamily="49" charset="0"/>
                </a:rPr>
                <a:t>Proportion prop2 = Proportion::</a:t>
              </a:r>
              <a:r>
                <a:rPr lang="en-IN" sz="1600" dirty="0" err="1">
                  <a:latin typeface="Courier New" pitchFamily="49" charset="0"/>
                  <a:cs typeface="Courier New" pitchFamily="49" charset="0"/>
                </a:rPr>
                <a:t>OneThird</a:t>
              </a:r>
              <a:r>
                <a:rPr lang="en-IN" sz="1600" dirty="0">
                  <a:latin typeface="Courier New" pitchFamily="49" charset="0"/>
                  <a:cs typeface="Courier New" pitchFamily="49" charset="0"/>
                </a:rPr>
                <a:t>;  </a:t>
              </a:r>
              <a:r>
                <a:rPr lang="en-IN" sz="1600" dirty="0">
                  <a:solidFill>
                    <a:srgbClr val="00B050"/>
                  </a:solidFill>
                  <a:latin typeface="Courier New" pitchFamily="49" charset="0"/>
                  <a:cs typeface="Courier New" pitchFamily="49" charset="0"/>
                </a:rPr>
                <a:t>//OK </a:t>
              </a:r>
            </a:p>
            <a:p>
              <a:pPr marL="342900" indent="-342900"/>
              <a:endParaRPr lang="en-IN" sz="1200" dirty="0">
                <a:cs typeface="Courier New" pitchFamily="49" charset="0"/>
              </a:endParaRPr>
            </a:p>
            <a:p>
              <a:pPr algn="just"/>
              <a:r>
                <a:rPr lang="en-IN" dirty="0">
                  <a:cs typeface="Courier New" pitchFamily="49" charset="0"/>
                </a:rPr>
                <a:t>A scoped </a:t>
              </a:r>
              <a:r>
                <a:rPr lang="en-IN" dirty="0" err="1">
                  <a:cs typeface="Courier New" pitchFamily="49" charset="0"/>
                </a:rPr>
                <a:t>enum</a:t>
              </a:r>
              <a:r>
                <a:rPr lang="en-IN" dirty="0">
                  <a:cs typeface="Courier New" pitchFamily="49" charset="0"/>
                </a:rPr>
                <a:t> is now not convertible to integer type, we need to do explicit conversion to work with </a:t>
              </a:r>
              <a:r>
                <a:rPr lang="en-IN" dirty="0" err="1">
                  <a:cs typeface="Courier New" pitchFamily="49" charset="0"/>
                </a:rPr>
                <a:t>enum</a:t>
              </a:r>
              <a:r>
                <a:rPr lang="en-IN" dirty="0">
                  <a:cs typeface="Courier New" pitchFamily="49" charset="0"/>
                </a:rPr>
                <a:t> values.</a:t>
              </a:r>
            </a:p>
            <a:p>
              <a:pPr marL="342900" indent="-342900"/>
              <a:endParaRPr lang="en-IN" sz="1600" dirty="0">
                <a:solidFill>
                  <a:srgbClr val="00B050"/>
                </a:solidFill>
                <a:latin typeface="Courier New" pitchFamily="49" charset="0"/>
                <a:cs typeface="Courier New" pitchFamily="49" charset="0"/>
              </a:endParaRPr>
            </a:p>
            <a:p>
              <a:pPr marL="342900" indent="-342900"/>
              <a:r>
                <a:rPr lang="en-IN" sz="1600" dirty="0">
                  <a:solidFill>
                    <a:srgbClr val="0000FF"/>
                  </a:solidFill>
                  <a:latin typeface="Courier New" pitchFamily="49" charset="0"/>
                  <a:cs typeface="Courier New" pitchFamily="49" charset="0"/>
                </a:rPr>
                <a:t>auto</a:t>
              </a:r>
              <a:r>
                <a:rPr lang="en-IN" sz="1600" dirty="0">
                  <a:latin typeface="Courier New" pitchFamily="49" charset="0"/>
                  <a:cs typeface="Courier New" pitchFamily="49" charset="0"/>
                </a:rPr>
                <a:t> prop = Proportion::</a:t>
              </a:r>
              <a:r>
                <a:rPr lang="en-IN" sz="1600" dirty="0" err="1">
                  <a:latin typeface="Courier New" pitchFamily="49" charset="0"/>
                  <a:cs typeface="Courier New" pitchFamily="49" charset="0"/>
                </a:rPr>
                <a:t>OneThird</a:t>
              </a:r>
              <a:r>
                <a:rPr lang="en-IN" sz="1600" dirty="0">
                  <a:latin typeface="Courier New" pitchFamily="49" charset="0"/>
                  <a:cs typeface="Courier New" pitchFamily="49" charset="0"/>
                </a:rPr>
                <a:t>;</a:t>
              </a:r>
            </a:p>
            <a:p>
              <a:pPr marL="342900" indent="-342900"/>
              <a:r>
                <a:rPr lang="en-IN" sz="1600" dirty="0">
                  <a:solidFill>
                    <a:srgbClr val="0000FF"/>
                  </a:solidFill>
                  <a:latin typeface="Courier New" pitchFamily="49" charset="0"/>
                  <a:cs typeface="Courier New" pitchFamily="49" charset="0"/>
                </a:rPr>
                <a:t>if</a:t>
              </a:r>
              <a:r>
                <a:rPr lang="en-IN" sz="1600" dirty="0">
                  <a:latin typeface="Courier New" pitchFamily="49" charset="0"/>
                  <a:cs typeface="Courier New" pitchFamily="49" charset="0"/>
                </a:rPr>
                <a:t>(prop==1)   </a:t>
              </a:r>
              <a:r>
                <a:rPr lang="en-IN" sz="1600" dirty="0">
                  <a:solidFill>
                    <a:srgbClr val="00B050"/>
                  </a:solidFill>
                  <a:latin typeface="Courier New" pitchFamily="49" charset="0"/>
                  <a:cs typeface="Courier New" pitchFamily="49" charset="0"/>
                </a:rPr>
                <a:t>//error</a:t>
              </a:r>
            </a:p>
            <a:p>
              <a:pPr marL="342900" indent="-342900"/>
              <a:r>
                <a:rPr lang="en-US" sz="1600" dirty="0">
                  <a:latin typeface="Courier New" pitchFamily="49" charset="0"/>
                  <a:cs typeface="Courier New" pitchFamily="49" charset="0"/>
                </a:rPr>
                <a:t>{</a:t>
              </a:r>
            </a:p>
            <a:p>
              <a:pPr marL="342900" indent="-342900"/>
              <a:r>
                <a:rPr lang="en-US" sz="1600" dirty="0">
                  <a:latin typeface="Courier New" pitchFamily="49" charset="0"/>
                  <a:cs typeface="Courier New" pitchFamily="49" charset="0"/>
                </a:rPr>
                <a:t>}</a:t>
              </a:r>
              <a:endParaRPr lang="en-IN" dirty="0"/>
            </a:p>
            <a:p>
              <a:r>
                <a:rPr lang="en-US" dirty="0">
                  <a:cs typeface="Courier New" pitchFamily="49" charset="0"/>
                </a:rPr>
                <a:t>4) Another Ability of the scoped </a:t>
              </a:r>
              <a:r>
                <a:rPr lang="en-US" dirty="0" err="1">
                  <a:cs typeface="Courier New" pitchFamily="49" charset="0"/>
                </a:rPr>
                <a:t>enum</a:t>
              </a:r>
              <a:r>
                <a:rPr lang="en-US" dirty="0">
                  <a:cs typeface="Courier New" pitchFamily="49" charset="0"/>
                </a:rPr>
                <a:t> is to specify the underlying type, the type is specified after </a:t>
              </a:r>
              <a:r>
                <a:rPr lang="en-US" i="1" dirty="0" err="1">
                  <a:cs typeface="Courier New" pitchFamily="49" charset="0"/>
                </a:rPr>
                <a:t>enum</a:t>
              </a:r>
              <a:r>
                <a:rPr lang="en-US" dirty="0">
                  <a:cs typeface="Courier New" pitchFamily="49" charset="0"/>
                </a:rPr>
                <a:t> name and must be one of integral type, by default it is of type </a:t>
              </a:r>
              <a:r>
                <a:rPr lang="en-US" dirty="0">
                  <a:solidFill>
                    <a:srgbClr val="0000FF"/>
                  </a:solidFill>
                  <a:cs typeface="Courier New" pitchFamily="49" charset="0"/>
                </a:rPr>
                <a:t>‘</a:t>
              </a:r>
              <a:r>
                <a:rPr lang="en-US" dirty="0" err="1">
                  <a:solidFill>
                    <a:srgbClr val="0000FF"/>
                  </a:solidFill>
                  <a:cs typeface="Courier New" pitchFamily="49" charset="0"/>
                </a:rPr>
                <a:t>int</a:t>
              </a:r>
              <a:r>
                <a:rPr lang="en-US" dirty="0">
                  <a:cs typeface="Courier New" pitchFamily="49" charset="0"/>
                </a:rPr>
                <a:t>’</a:t>
              </a:r>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74</a:t>
            </a:fld>
            <a:endParaRPr lang="en-I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31603"/>
            <a:ext cx="9144000" cy="6961221"/>
            <a:chOff x="0" y="31603"/>
            <a:chExt cx="9144000" cy="6961221"/>
          </a:xfrm>
        </p:grpSpPr>
        <p:sp>
          <p:nvSpPr>
            <p:cNvPr id="4" name="Snip and Round Single Corner Rectangle 3"/>
            <p:cNvSpPr/>
            <p:nvPr/>
          </p:nvSpPr>
          <p:spPr>
            <a:xfrm>
              <a:off x="29037" y="31603"/>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18012"/>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err="1"/>
                <a:t>Enum</a:t>
              </a:r>
              <a:r>
                <a:rPr lang="en-IN" b="1" dirty="0"/>
                <a:t> Changes</a:t>
              </a:r>
            </a:p>
          </p:txBody>
        </p:sp>
        <p:sp>
          <p:nvSpPr>
            <p:cNvPr id="6" name="Rectangle 5"/>
            <p:cNvSpPr/>
            <p:nvPr/>
          </p:nvSpPr>
          <p:spPr>
            <a:xfrm>
              <a:off x="179512" y="1052736"/>
              <a:ext cx="8784976" cy="5940088"/>
            </a:xfrm>
            <a:prstGeom prst="rect">
              <a:avLst/>
            </a:prstGeom>
          </p:spPr>
          <p:txBody>
            <a:bodyPr wrap="square">
              <a:spAutoFit/>
            </a:bodyPr>
            <a:lstStyle/>
            <a:p>
              <a:pPr algn="just"/>
              <a:r>
                <a:rPr lang="en-US" dirty="0">
                  <a:cs typeface="Courier New" pitchFamily="49" charset="0"/>
                </a:rPr>
                <a:t>Specifying the type helps improve cross platform compatibility of the code by helping the compiler choose the type stated by us rather than the compiler making its own choice.</a:t>
              </a:r>
            </a:p>
            <a:p>
              <a:endParaRPr lang="en-IN" sz="900" dirty="0">
                <a:solidFill>
                  <a:srgbClr val="0000FF"/>
                </a:solidFill>
                <a:latin typeface="Courier New" pitchFamily="49" charset="0"/>
                <a:cs typeface="Courier New" pitchFamily="49" charset="0"/>
              </a:endParaRPr>
            </a:p>
            <a:p>
              <a:r>
                <a:rPr lang="en-IN" sz="1600" dirty="0" err="1">
                  <a:solidFill>
                    <a:srgbClr val="0000FF"/>
                  </a:solidFill>
                  <a:latin typeface="Courier New" pitchFamily="49" charset="0"/>
                  <a:cs typeface="Courier New" pitchFamily="49" charset="0"/>
                </a:rPr>
                <a:t>enum</a:t>
              </a:r>
              <a:r>
                <a:rPr lang="en-IN" sz="1600" dirty="0">
                  <a:solidFill>
                    <a:srgbClr val="0000FF"/>
                  </a:solidFill>
                  <a:latin typeface="Courier New" pitchFamily="49" charset="0"/>
                  <a:cs typeface="Courier New" pitchFamily="49" charset="0"/>
                </a:rPr>
                <a:t> class </a:t>
              </a:r>
              <a:r>
                <a:rPr lang="en-IN" sz="1600" dirty="0">
                  <a:latin typeface="Courier New" pitchFamily="49" charset="0"/>
                  <a:cs typeface="Courier New" pitchFamily="49" charset="0"/>
                </a:rPr>
                <a:t>Direction :</a:t>
              </a:r>
              <a:r>
                <a:rPr lang="en-IN" sz="1600" dirty="0">
                  <a:solidFill>
                    <a:srgbClr val="0000FF"/>
                  </a:solidFill>
                  <a:latin typeface="Courier New" pitchFamily="49" charset="0"/>
                  <a:cs typeface="Courier New" pitchFamily="49" charset="0"/>
                </a:rPr>
                <a:t>unsigned short  </a:t>
              </a:r>
              <a:r>
                <a:rPr lang="en-IN" sz="1600" dirty="0">
                  <a:latin typeface="Courier New" pitchFamily="49" charset="0"/>
                  <a:cs typeface="Courier New" pitchFamily="49" charset="0"/>
                </a:rPr>
                <a:t>{ South, West, East, North };</a:t>
              </a:r>
            </a:p>
            <a:p>
              <a:endParaRPr lang="en-IN" sz="1200" dirty="0">
                <a:latin typeface="Courier New" pitchFamily="49" charset="0"/>
                <a:cs typeface="Courier New" pitchFamily="49" charset="0"/>
              </a:endParaRPr>
            </a:p>
            <a:p>
              <a:r>
                <a:rPr lang="en-IN" sz="1600" dirty="0" err="1">
                  <a:latin typeface="Courier New" pitchFamily="49" charset="0"/>
                  <a:cs typeface="Courier New" pitchFamily="49" charset="0"/>
                </a:rPr>
                <a:t>cout</a:t>
              </a:r>
              <a:r>
                <a:rPr lang="en-IN" sz="1600" dirty="0">
                  <a:latin typeface="Courier New" pitchFamily="49" charset="0"/>
                  <a:cs typeface="Courier New" pitchFamily="49" charset="0"/>
                </a:rPr>
                <a:t> &lt;&lt;</a:t>
              </a:r>
              <a:r>
                <a:rPr lang="en-IN" sz="1600" dirty="0" err="1">
                  <a:latin typeface="Courier New" pitchFamily="49" charset="0"/>
                  <a:cs typeface="Courier New" pitchFamily="49" charset="0"/>
                </a:rPr>
                <a:t>sizeof</a:t>
              </a:r>
              <a:r>
                <a:rPr lang="en-IN" sz="1600" dirty="0">
                  <a:latin typeface="Courier New" pitchFamily="49" charset="0"/>
                  <a:cs typeface="Courier New" pitchFamily="49" charset="0"/>
                </a:rPr>
                <a:t>(North) &lt;&lt; </a:t>
              </a:r>
              <a:r>
                <a:rPr lang="en-IN" sz="1600" dirty="0" err="1">
                  <a:latin typeface="Courier New" pitchFamily="49" charset="0"/>
                  <a:cs typeface="Courier New" pitchFamily="49" charset="0"/>
                </a:rPr>
                <a:t>endl</a:t>
              </a:r>
              <a:r>
                <a:rPr lang="en-IN" sz="1600" dirty="0">
                  <a:latin typeface="Courier New" pitchFamily="49" charset="0"/>
                  <a:cs typeface="Courier New" pitchFamily="49" charset="0"/>
                </a:rPr>
                <a:t>;  </a:t>
              </a:r>
              <a:r>
                <a:rPr lang="en-IN" sz="1600" dirty="0">
                  <a:solidFill>
                    <a:srgbClr val="00B050"/>
                  </a:solidFill>
                  <a:latin typeface="Courier New" pitchFamily="49" charset="0"/>
                  <a:cs typeface="Courier New" pitchFamily="49" charset="0"/>
                </a:rPr>
                <a:t>//outputs the size of unsigned short</a:t>
              </a:r>
            </a:p>
            <a:p>
              <a:endParaRPr lang="en-US" sz="1200" dirty="0">
                <a:solidFill>
                  <a:srgbClr val="00B050"/>
                </a:solidFill>
                <a:latin typeface="Courier New" pitchFamily="49" charset="0"/>
                <a:cs typeface="Courier New" pitchFamily="49" charset="0"/>
              </a:endParaRPr>
            </a:p>
            <a:p>
              <a:r>
                <a:rPr lang="en-US" sz="1600" dirty="0" err="1">
                  <a:solidFill>
                    <a:srgbClr val="0000FF"/>
                  </a:solidFill>
                  <a:latin typeface="Courier New" pitchFamily="49" charset="0"/>
                  <a:cs typeface="Courier New" pitchFamily="49" charset="0"/>
                </a:rPr>
                <a:t>enum</a:t>
              </a:r>
              <a:r>
                <a:rPr lang="en-US" sz="1600" dirty="0">
                  <a:latin typeface="Courier New" pitchFamily="49" charset="0"/>
                  <a:cs typeface="Courier New" pitchFamily="49" charset="0"/>
                </a:rPr>
                <a:t> </a:t>
              </a:r>
              <a:r>
                <a:rPr lang="en-IN" sz="1600" dirty="0">
                  <a:solidFill>
                    <a:srgbClr val="0000FF"/>
                  </a:solidFill>
                  <a:latin typeface="Courier New" pitchFamily="49" charset="0"/>
                  <a:cs typeface="Courier New" pitchFamily="49" charset="0"/>
                </a:rPr>
                <a:t>class </a:t>
              </a:r>
              <a:r>
                <a:rPr lang="en-US" sz="1600" dirty="0" err="1">
                  <a:latin typeface="Courier New" pitchFamily="49" charset="0"/>
                  <a:cs typeface="Courier New" pitchFamily="49" charset="0"/>
                </a:rPr>
                <a:t>Color:</a:t>
              </a:r>
              <a:r>
                <a:rPr lang="en-US" sz="1600" dirty="0" err="1">
                  <a:solidFill>
                    <a:srgbClr val="0000FF"/>
                  </a:solidFill>
                  <a:latin typeface="Courier New" pitchFamily="49" charset="0"/>
                  <a:cs typeface="Courier New" pitchFamily="49" charset="0"/>
                </a:rPr>
                <a:t>double</a:t>
              </a:r>
              <a:r>
                <a:rPr lang="en-US" sz="1600" dirty="0">
                  <a:solidFill>
                    <a:srgbClr val="0000FF"/>
                  </a:solidFill>
                  <a:latin typeface="Courier New" pitchFamily="49" charset="0"/>
                  <a:cs typeface="Courier New" pitchFamily="49" charset="0"/>
                </a:rPr>
                <a:t>   </a:t>
              </a:r>
              <a:r>
                <a:rPr lang="en-US" sz="1600" dirty="0">
                  <a:solidFill>
                    <a:srgbClr val="00B050"/>
                  </a:solidFill>
                  <a:latin typeface="Courier New" pitchFamily="49" charset="0"/>
                  <a:cs typeface="Courier New" pitchFamily="49" charset="0"/>
                </a:rPr>
                <a:t>//ERROR, non-integral type</a:t>
              </a:r>
            </a:p>
            <a:p>
              <a:r>
                <a:rPr lang="en-US" sz="1600" dirty="0">
                  <a:latin typeface="Courier New" pitchFamily="49" charset="0"/>
                  <a:cs typeface="Courier New" pitchFamily="49" charset="0"/>
                </a:rPr>
                <a:t>{</a:t>
              </a:r>
            </a:p>
            <a:p>
              <a:r>
                <a:rPr lang="en-US" sz="1600" dirty="0">
                  <a:latin typeface="Courier New" pitchFamily="49" charset="0"/>
                  <a:cs typeface="Courier New" pitchFamily="49" charset="0"/>
                </a:rPr>
                <a:t>  Black</a:t>
              </a:r>
            </a:p>
            <a:p>
              <a:r>
                <a:rPr lang="en-US" sz="1600" dirty="0">
                  <a:latin typeface="Courier New" pitchFamily="49" charset="0"/>
                  <a:cs typeface="Courier New" pitchFamily="49" charset="0"/>
                </a:rPr>
                <a:t>};</a:t>
              </a:r>
            </a:p>
            <a:p>
              <a:endParaRPr lang="en-US" sz="900" dirty="0">
                <a:latin typeface="Courier New" pitchFamily="49" charset="0"/>
                <a:cs typeface="Courier New" pitchFamily="49" charset="0"/>
              </a:endParaRPr>
            </a:p>
            <a:p>
              <a:r>
                <a:rPr lang="en-US" b="1" dirty="0">
                  <a:cs typeface="Courier New" pitchFamily="49" charset="0"/>
                </a:rPr>
                <a:t>FORWARD DECLARATION:</a:t>
              </a:r>
            </a:p>
            <a:p>
              <a:endParaRPr lang="en-IN" sz="900" dirty="0">
                <a:latin typeface="Courier New" pitchFamily="49" charset="0"/>
                <a:cs typeface="Courier New" pitchFamily="49" charset="0"/>
              </a:endParaRPr>
            </a:p>
            <a:p>
              <a:r>
                <a:rPr lang="en-IN" sz="1600" dirty="0">
                  <a:solidFill>
                    <a:srgbClr val="00B050"/>
                  </a:solidFill>
                  <a:latin typeface="Courier New" pitchFamily="49" charset="0"/>
                  <a:cs typeface="Courier New" pitchFamily="49" charset="0"/>
                </a:rPr>
                <a:t>// CONTENTS OF HEADER FILE WITH ONLY ENUM NAME</a:t>
              </a:r>
            </a:p>
            <a:p>
              <a:r>
                <a:rPr lang="en-IN" sz="1400" dirty="0" err="1">
                  <a:solidFill>
                    <a:srgbClr val="0000FF"/>
                  </a:solidFill>
                  <a:latin typeface="Courier New" pitchFamily="49" charset="0"/>
                  <a:cs typeface="Courier New" pitchFamily="49" charset="0"/>
                </a:rPr>
                <a:t>enum</a:t>
              </a:r>
              <a:r>
                <a:rPr lang="en-IN" sz="1400" dirty="0">
                  <a:solidFill>
                    <a:srgbClr val="0000FF"/>
                  </a:solidFill>
                  <a:latin typeface="Courier New" pitchFamily="49" charset="0"/>
                  <a:cs typeface="Courier New" pitchFamily="49" charset="0"/>
                </a:rPr>
                <a:t> class</a:t>
              </a:r>
              <a:r>
                <a:rPr lang="en-IN" sz="1400" dirty="0">
                  <a:latin typeface="Courier New" pitchFamily="49" charset="0"/>
                  <a:cs typeface="Courier New" pitchFamily="49" charset="0"/>
                </a:rPr>
                <a:t> Direction;  </a:t>
              </a:r>
              <a:r>
                <a:rPr lang="en-IN" sz="1400" dirty="0">
                  <a:solidFill>
                    <a:srgbClr val="00B050"/>
                  </a:solidFill>
                  <a:latin typeface="Courier New" pitchFamily="49" charset="0"/>
                  <a:cs typeface="Courier New" pitchFamily="49" charset="0"/>
                </a:rPr>
                <a:t>//forward declaration of </a:t>
              </a:r>
              <a:r>
                <a:rPr lang="en-IN" sz="1400" dirty="0" err="1">
                  <a:solidFill>
                    <a:srgbClr val="00B050"/>
                  </a:solidFill>
                  <a:latin typeface="Courier New" pitchFamily="49" charset="0"/>
                  <a:cs typeface="Courier New" pitchFamily="49" charset="0"/>
                </a:rPr>
                <a:t>enum</a:t>
              </a:r>
              <a:endParaRPr lang="en-IN" sz="1400" dirty="0">
                <a:solidFill>
                  <a:srgbClr val="00B050"/>
                </a:solidFill>
                <a:latin typeface="Courier New" pitchFamily="49" charset="0"/>
                <a:cs typeface="Courier New" pitchFamily="49" charset="0"/>
              </a:endParaRPr>
            </a:p>
            <a:p>
              <a:endParaRPr lang="en-IN" sz="1400" dirty="0">
                <a:latin typeface="Courier New" pitchFamily="49" charset="0"/>
                <a:cs typeface="Courier New" pitchFamily="49" charset="0"/>
              </a:endParaRPr>
            </a:p>
            <a:p>
              <a:r>
                <a:rPr lang="en-IN" sz="1400" dirty="0">
                  <a:solidFill>
                    <a:srgbClr val="0000FF"/>
                  </a:solidFill>
                  <a:latin typeface="Courier New" pitchFamily="49" charset="0"/>
                  <a:cs typeface="Courier New" pitchFamily="49" charset="0"/>
                </a:rPr>
                <a:t>class</a:t>
              </a:r>
              <a:r>
                <a:rPr lang="en-IN" sz="1400" dirty="0">
                  <a:latin typeface="Courier New" pitchFamily="49" charset="0"/>
                  <a:cs typeface="Courier New" pitchFamily="49" charset="0"/>
                </a:rPr>
                <a:t> CA</a:t>
              </a:r>
            </a:p>
            <a:p>
              <a:r>
                <a:rPr lang="en-IN" sz="1400" dirty="0">
                  <a:latin typeface="Courier New" pitchFamily="49" charset="0"/>
                  <a:cs typeface="Courier New" pitchFamily="49" charset="0"/>
                </a:rPr>
                <a:t>{</a:t>
              </a:r>
            </a:p>
            <a:p>
              <a:r>
                <a:rPr lang="en-IN" sz="1400" dirty="0">
                  <a:solidFill>
                    <a:srgbClr val="0000FF"/>
                  </a:solidFill>
                  <a:latin typeface="Courier New" pitchFamily="49" charset="0"/>
                  <a:cs typeface="Courier New" pitchFamily="49" charset="0"/>
                </a:rPr>
                <a:t>public</a:t>
              </a:r>
              <a:r>
                <a:rPr lang="en-IN" sz="1400" dirty="0">
                  <a:latin typeface="Courier New" pitchFamily="49" charset="0"/>
                  <a:cs typeface="Courier New" pitchFamily="49" charset="0"/>
                </a:rPr>
                <a:t>:</a:t>
              </a:r>
            </a:p>
            <a:p>
              <a:r>
                <a:rPr lang="en-IN" sz="1400" dirty="0">
                  <a:latin typeface="Courier New" pitchFamily="49" charset="0"/>
                  <a:cs typeface="Courier New" pitchFamily="49" charset="0"/>
                </a:rPr>
                <a:t>    </a:t>
              </a:r>
              <a:r>
                <a:rPr lang="en-IN" sz="1400" dirty="0">
                  <a:solidFill>
                    <a:srgbClr val="0000FF"/>
                  </a:solidFill>
                  <a:latin typeface="Courier New" pitchFamily="49" charset="0"/>
                  <a:cs typeface="Courier New" pitchFamily="49" charset="0"/>
                </a:rPr>
                <a:t>void </a:t>
              </a:r>
              <a:r>
                <a:rPr lang="en-IN" sz="1400" dirty="0">
                  <a:latin typeface="Courier New" pitchFamily="49" charset="0"/>
                  <a:cs typeface="Courier New" pitchFamily="49" charset="0"/>
                </a:rPr>
                <a:t>Input(Direction d){ ... }</a:t>
              </a:r>
            </a:p>
            <a:p>
              <a:r>
                <a:rPr lang="en-IN" sz="1400" dirty="0">
                  <a:latin typeface="Courier New" pitchFamily="49" charset="0"/>
                  <a:cs typeface="Courier New" pitchFamily="49" charset="0"/>
                </a:rPr>
                <a:t>    </a:t>
              </a:r>
              <a:r>
                <a:rPr lang="en-IN" sz="1400" dirty="0">
                  <a:solidFill>
                    <a:srgbClr val="0000FF"/>
                  </a:solidFill>
                  <a:latin typeface="Courier New" pitchFamily="49" charset="0"/>
                  <a:cs typeface="Courier New" pitchFamily="49" charset="0"/>
                </a:rPr>
                <a:t>void</a:t>
              </a:r>
              <a:r>
                <a:rPr lang="en-IN" sz="1400" dirty="0">
                  <a:latin typeface="Courier New" pitchFamily="49" charset="0"/>
                  <a:cs typeface="Courier New" pitchFamily="49" charset="0"/>
                </a:rPr>
                <a:t> Print(Direction d) </a:t>
              </a:r>
            </a:p>
            <a:p>
              <a:r>
                <a:rPr lang="en-IN" sz="1400" dirty="0">
                  <a:latin typeface="Courier New" pitchFamily="49" charset="0"/>
                  <a:cs typeface="Courier New" pitchFamily="49" charset="0"/>
                </a:rPr>
                <a:t>    {</a:t>
              </a:r>
            </a:p>
            <a:p>
              <a:r>
                <a:rPr lang="en-IN" sz="1400" dirty="0">
                  <a:latin typeface="Courier New" pitchFamily="49" charset="0"/>
                  <a:cs typeface="Courier New" pitchFamily="49" charset="0"/>
                </a:rPr>
                <a:t>	</a:t>
              </a:r>
              <a:r>
                <a:rPr lang="en-IN" sz="1400" dirty="0" err="1">
                  <a:latin typeface="Courier New" pitchFamily="49" charset="0"/>
                  <a:cs typeface="Courier New" pitchFamily="49" charset="0"/>
                </a:rPr>
                <a:t>cout</a:t>
              </a:r>
              <a:r>
                <a:rPr lang="en-IN" sz="1400" dirty="0">
                  <a:latin typeface="Courier New" pitchFamily="49" charset="0"/>
                  <a:cs typeface="Courier New" pitchFamily="49" charset="0"/>
                </a:rPr>
                <a:t> &lt;&lt;"Direction is ...." &lt;&lt; d &lt;&lt; </a:t>
              </a:r>
              <a:r>
                <a:rPr lang="en-IN" sz="1400" dirty="0" err="1">
                  <a:latin typeface="Courier New" pitchFamily="49" charset="0"/>
                  <a:cs typeface="Courier New" pitchFamily="49" charset="0"/>
                </a:rPr>
                <a:t>endl</a:t>
              </a:r>
              <a:r>
                <a:rPr lang="en-IN" sz="1400" dirty="0">
                  <a:latin typeface="Courier New" pitchFamily="49" charset="0"/>
                  <a:cs typeface="Courier New" pitchFamily="49" charset="0"/>
                </a:rPr>
                <a:t>; </a:t>
              </a:r>
            </a:p>
            <a:p>
              <a:r>
                <a:rPr lang="en-IN" sz="1400" dirty="0">
                  <a:latin typeface="Courier New" pitchFamily="49" charset="0"/>
                  <a:cs typeface="Courier New" pitchFamily="49" charset="0"/>
                </a:rPr>
                <a:t>    }</a:t>
              </a:r>
            </a:p>
            <a:p>
              <a:r>
                <a:rPr lang="en-IN" sz="1400" dirty="0">
                  <a:latin typeface="Courier New" pitchFamily="49" charset="0"/>
                  <a:cs typeface="Courier New" pitchFamily="49" charset="0"/>
                </a:rPr>
                <a:t>};</a:t>
              </a:r>
              <a:endParaRPr lang="en-IN" dirty="0"/>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75</a:t>
            </a:fld>
            <a:endParaRPr lang="en-I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31603"/>
            <a:ext cx="9144000" cy="6337536"/>
            <a:chOff x="0" y="31603"/>
            <a:chExt cx="9144000" cy="6337536"/>
          </a:xfrm>
        </p:grpSpPr>
        <p:sp>
          <p:nvSpPr>
            <p:cNvPr id="4" name="Snip and Round Single Corner Rectangle 3"/>
            <p:cNvSpPr/>
            <p:nvPr/>
          </p:nvSpPr>
          <p:spPr>
            <a:xfrm>
              <a:off x="29037" y="31603"/>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18012"/>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err="1"/>
                <a:t>Enum</a:t>
              </a:r>
              <a:r>
                <a:rPr lang="en-IN" b="1" dirty="0"/>
                <a:t> Changes  (Forward Declaration)</a:t>
              </a:r>
            </a:p>
          </p:txBody>
        </p:sp>
        <p:sp>
          <p:nvSpPr>
            <p:cNvPr id="6" name="Rectangle 5"/>
            <p:cNvSpPr/>
            <p:nvPr/>
          </p:nvSpPr>
          <p:spPr>
            <a:xfrm>
              <a:off x="251520" y="1844824"/>
              <a:ext cx="8640960" cy="4524315"/>
            </a:xfrm>
            <a:prstGeom prst="rect">
              <a:avLst/>
            </a:prstGeom>
          </p:spPr>
          <p:txBody>
            <a:bodyPr wrap="square">
              <a:spAutoFit/>
            </a:bodyPr>
            <a:lstStyle/>
            <a:p>
              <a:r>
                <a:rPr lang="en-IN" sz="1600" dirty="0">
                  <a:solidFill>
                    <a:srgbClr val="00B050"/>
                  </a:solidFill>
                  <a:latin typeface="Courier New" pitchFamily="49" charset="0"/>
                  <a:cs typeface="Courier New" pitchFamily="49" charset="0"/>
                </a:rPr>
                <a:t>//</a:t>
              </a:r>
              <a:r>
                <a:rPr lang="en-IN" sz="1600" dirty="0" err="1">
                  <a:solidFill>
                    <a:srgbClr val="00B050"/>
                  </a:solidFill>
                  <a:latin typeface="Courier New" pitchFamily="49" charset="0"/>
                  <a:cs typeface="Courier New" pitchFamily="49" charset="0"/>
                </a:rPr>
                <a:t>navigator.h</a:t>
              </a:r>
              <a:endParaRPr lang="en-IN" sz="1600" dirty="0">
                <a:solidFill>
                  <a:srgbClr val="00B050"/>
                </a:solidFill>
                <a:latin typeface="Courier New" pitchFamily="49" charset="0"/>
                <a:cs typeface="Courier New" pitchFamily="49" charset="0"/>
              </a:endParaRPr>
            </a:p>
            <a:p>
              <a:endParaRPr lang="en-IN" sz="1600" dirty="0">
                <a:latin typeface="Courier New" pitchFamily="49" charset="0"/>
                <a:cs typeface="Courier New" pitchFamily="49" charset="0"/>
              </a:endParaRPr>
            </a:p>
            <a:p>
              <a:r>
                <a:rPr lang="en-IN" sz="1600" dirty="0">
                  <a:solidFill>
                    <a:srgbClr val="0000FF"/>
                  </a:solidFill>
                  <a:latin typeface="Courier New" pitchFamily="49" charset="0"/>
                  <a:cs typeface="Courier New" pitchFamily="49" charset="0"/>
                </a:rPr>
                <a:t>class</a:t>
              </a:r>
              <a:r>
                <a:rPr lang="en-IN" sz="1600" dirty="0">
                  <a:latin typeface="Courier New" pitchFamily="49" charset="0"/>
                  <a:cs typeface="Courier New" pitchFamily="49" charset="0"/>
                </a:rPr>
                <a:t> Navigator</a:t>
              </a:r>
            </a:p>
            <a:p>
              <a:r>
                <a:rPr lang="en-IN" sz="1600" dirty="0">
                  <a:latin typeface="Courier New" pitchFamily="49" charset="0"/>
                  <a:cs typeface="Courier New" pitchFamily="49" charset="0"/>
                </a:rPr>
                <a:t>{</a:t>
              </a:r>
            </a:p>
            <a:p>
              <a:r>
                <a:rPr lang="en-IN" sz="1600" dirty="0">
                  <a:solidFill>
                    <a:srgbClr val="0000FF"/>
                  </a:solidFill>
                  <a:latin typeface="Courier New" pitchFamily="49" charset="0"/>
                  <a:cs typeface="Courier New" pitchFamily="49" charset="0"/>
                </a:rPr>
                <a:t>private:</a:t>
              </a:r>
            </a:p>
            <a:p>
              <a:r>
                <a:rPr lang="en-IN" sz="1600" dirty="0">
                  <a:latin typeface="Courier New" pitchFamily="49" charset="0"/>
                  <a:cs typeface="Courier New" pitchFamily="49" charset="0"/>
                </a:rPr>
                <a:t>   </a:t>
              </a:r>
              <a:r>
                <a:rPr lang="en-IN" sz="1600" dirty="0" err="1">
                  <a:solidFill>
                    <a:srgbClr val="0000FF"/>
                  </a:solidFill>
                  <a:latin typeface="Courier New" pitchFamily="49" charset="0"/>
                  <a:cs typeface="Courier New" pitchFamily="49" charset="0"/>
                </a:rPr>
                <a:t>enum</a:t>
              </a:r>
              <a:r>
                <a:rPr lang="en-IN" sz="1600" dirty="0">
                  <a:latin typeface="Courier New" pitchFamily="49" charset="0"/>
                  <a:cs typeface="Courier New" pitchFamily="49" charset="0"/>
                </a:rPr>
                <a:t> </a:t>
              </a:r>
              <a:r>
                <a:rPr lang="en-IN" sz="1600" dirty="0" err="1">
                  <a:latin typeface="Courier New" pitchFamily="49" charset="0"/>
                  <a:cs typeface="Courier New" pitchFamily="49" charset="0"/>
                </a:rPr>
                <a:t>CompassPoint</a:t>
              </a:r>
              <a:r>
                <a:rPr lang="en-IN" sz="1600" dirty="0">
                  <a:latin typeface="Courier New" pitchFamily="49" charset="0"/>
                  <a:cs typeface="Courier New" pitchFamily="49" charset="0"/>
                </a:rPr>
                <a:t> : </a:t>
              </a:r>
              <a:r>
                <a:rPr lang="en-IN" sz="1600" dirty="0" err="1">
                  <a:solidFill>
                    <a:srgbClr val="0000FF"/>
                  </a:solidFill>
                  <a:latin typeface="Courier New" pitchFamily="49" charset="0"/>
                  <a:cs typeface="Courier New" pitchFamily="49" charset="0"/>
                </a:rPr>
                <a:t>int</a:t>
              </a:r>
              <a:r>
                <a:rPr lang="en-IN" sz="1600" dirty="0">
                  <a:latin typeface="Courier New" pitchFamily="49" charset="0"/>
                  <a:cs typeface="Courier New" pitchFamily="49" charset="0"/>
                </a:rPr>
                <a:t>;  </a:t>
              </a:r>
              <a:r>
                <a:rPr lang="en-IN" sz="1600" dirty="0">
                  <a:solidFill>
                    <a:srgbClr val="00B050"/>
                  </a:solidFill>
                  <a:latin typeface="Courier New" pitchFamily="49" charset="0"/>
                  <a:cs typeface="Courier New" pitchFamily="49" charset="0"/>
                </a:rPr>
                <a:t>//forward declaration</a:t>
              </a:r>
            </a:p>
            <a:p>
              <a:r>
                <a:rPr lang="en-IN" sz="1600" dirty="0">
                  <a:latin typeface="Courier New" pitchFamily="49" charset="0"/>
                  <a:cs typeface="Courier New" pitchFamily="49" charset="0"/>
                </a:rPr>
                <a:t>   </a:t>
              </a:r>
              <a:r>
                <a:rPr lang="en-IN" sz="1600" dirty="0" err="1">
                  <a:latin typeface="Courier New" pitchFamily="49" charset="0"/>
                  <a:cs typeface="Courier New" pitchFamily="49" charset="0"/>
                </a:rPr>
                <a:t>CompassPoint</a:t>
              </a:r>
              <a:r>
                <a:rPr lang="en-IN" sz="1600" dirty="0">
                  <a:latin typeface="Courier New" pitchFamily="49" charset="0"/>
                  <a:cs typeface="Courier New" pitchFamily="49" charset="0"/>
                </a:rPr>
                <a:t> _</a:t>
              </a:r>
              <a:r>
                <a:rPr lang="en-IN" sz="1600" dirty="0" err="1">
                  <a:latin typeface="Courier New" pitchFamily="49" charset="0"/>
                  <a:cs typeface="Courier New" pitchFamily="49" charset="0"/>
                </a:rPr>
                <a:t>compass_point</a:t>
              </a:r>
              <a:r>
                <a:rPr lang="en-IN" sz="1600" dirty="0">
                  <a:latin typeface="Courier New" pitchFamily="49" charset="0"/>
                  <a:cs typeface="Courier New" pitchFamily="49" charset="0"/>
                </a:rPr>
                <a:t>;</a:t>
              </a:r>
            </a:p>
            <a:p>
              <a:r>
                <a:rPr lang="en-IN" sz="1600" dirty="0">
                  <a:latin typeface="Courier New" pitchFamily="49" charset="0"/>
                  <a:cs typeface="Courier New" pitchFamily="49" charset="0"/>
                </a:rPr>
                <a:t>public:</a:t>
              </a:r>
            </a:p>
            <a:p>
              <a:r>
                <a:rPr lang="en-IN" sz="1600" dirty="0">
                  <a:latin typeface="Courier New" pitchFamily="49" charset="0"/>
                  <a:cs typeface="Courier New" pitchFamily="49" charset="0"/>
                </a:rPr>
                <a:t>   Navigator();</a:t>
              </a:r>
            </a:p>
            <a:p>
              <a:r>
                <a:rPr lang="en-IN" sz="1600" dirty="0">
                  <a:latin typeface="Courier New" pitchFamily="49" charset="0"/>
                  <a:cs typeface="Courier New" pitchFamily="49" charset="0"/>
                </a:rPr>
                <a:t>   </a:t>
              </a:r>
              <a:r>
                <a:rPr lang="en-IN" sz="1600" dirty="0">
                  <a:solidFill>
                    <a:srgbClr val="00B050"/>
                  </a:solidFill>
                  <a:latin typeface="Courier New" pitchFamily="49" charset="0"/>
                  <a:cs typeface="Courier New" pitchFamily="49" charset="0"/>
                </a:rPr>
                <a:t>//...</a:t>
              </a:r>
            </a:p>
            <a:p>
              <a:r>
                <a:rPr lang="en-IN" sz="1600" dirty="0">
                  <a:latin typeface="Courier New" pitchFamily="49" charset="0"/>
                  <a:cs typeface="Courier New" pitchFamily="49" charset="0"/>
                </a:rPr>
                <a:t>};</a:t>
              </a:r>
            </a:p>
            <a:p>
              <a:endParaRPr lang="en-IN" sz="1600" dirty="0">
                <a:latin typeface="Courier New" pitchFamily="49" charset="0"/>
                <a:cs typeface="Courier New" pitchFamily="49" charset="0"/>
              </a:endParaRPr>
            </a:p>
            <a:p>
              <a:r>
                <a:rPr lang="en-IN" sz="1600" dirty="0">
                  <a:solidFill>
                    <a:srgbClr val="00B050"/>
                  </a:solidFill>
                  <a:latin typeface="Courier New" pitchFamily="49" charset="0"/>
                  <a:cs typeface="Courier New" pitchFamily="49" charset="0"/>
                </a:rPr>
                <a:t>//navigator.cpp</a:t>
              </a:r>
            </a:p>
            <a:p>
              <a:endParaRPr lang="en-IN" sz="1600" dirty="0">
                <a:latin typeface="Courier New" pitchFamily="49" charset="0"/>
                <a:cs typeface="Courier New" pitchFamily="49" charset="0"/>
              </a:endParaRPr>
            </a:p>
            <a:p>
              <a:r>
                <a:rPr lang="en-IN" sz="1600" dirty="0" err="1">
                  <a:solidFill>
                    <a:srgbClr val="0000FF"/>
                  </a:solidFill>
                  <a:latin typeface="Courier New" pitchFamily="49" charset="0"/>
                  <a:cs typeface="Courier New" pitchFamily="49" charset="0"/>
                </a:rPr>
                <a:t>enum</a:t>
              </a:r>
              <a:r>
                <a:rPr lang="en-IN" sz="1600" dirty="0">
                  <a:latin typeface="Courier New" pitchFamily="49" charset="0"/>
                  <a:cs typeface="Courier New" pitchFamily="49" charset="0"/>
                </a:rPr>
                <a:t> Navigator::</a:t>
              </a:r>
              <a:r>
                <a:rPr lang="en-IN" sz="1600" dirty="0" err="1">
                  <a:latin typeface="Courier New" pitchFamily="49" charset="0"/>
                  <a:cs typeface="Courier New" pitchFamily="49" charset="0"/>
                </a:rPr>
                <a:t>CompassPoint</a:t>
              </a:r>
              <a:r>
                <a:rPr lang="en-IN" sz="1600" dirty="0">
                  <a:latin typeface="Courier New" pitchFamily="49" charset="0"/>
                  <a:cs typeface="Courier New" pitchFamily="49" charset="0"/>
                </a:rPr>
                <a:t> : </a:t>
              </a:r>
              <a:r>
                <a:rPr lang="en-IN" sz="1600" dirty="0" err="1">
                  <a:solidFill>
                    <a:srgbClr val="0000FF"/>
                  </a:solidFill>
                  <a:latin typeface="Courier New" pitchFamily="49" charset="0"/>
                  <a:cs typeface="Courier New" pitchFamily="49" charset="0"/>
                </a:rPr>
                <a:t>int</a:t>
              </a:r>
              <a:r>
                <a:rPr lang="en-IN" sz="1600" dirty="0">
                  <a:solidFill>
                    <a:srgbClr val="0000FF"/>
                  </a:solidFill>
                  <a:latin typeface="Courier New" pitchFamily="49" charset="0"/>
                  <a:cs typeface="Courier New" pitchFamily="49" charset="0"/>
                </a:rPr>
                <a:t> </a:t>
              </a:r>
              <a:r>
                <a:rPr lang="en-IN" sz="1600" dirty="0">
                  <a:latin typeface="Courier New" pitchFamily="49" charset="0"/>
                  <a:cs typeface="Courier New" pitchFamily="49" charset="0"/>
                </a:rPr>
                <a:t>{North, South, East, West };</a:t>
              </a:r>
            </a:p>
            <a:p>
              <a:endParaRPr lang="en-IN" sz="1600" dirty="0">
                <a:latin typeface="Courier New" pitchFamily="49" charset="0"/>
                <a:cs typeface="Courier New" pitchFamily="49" charset="0"/>
              </a:endParaRPr>
            </a:p>
            <a:p>
              <a:r>
                <a:rPr lang="en-IN" sz="1600" dirty="0">
                  <a:latin typeface="Courier New" pitchFamily="49" charset="0"/>
                  <a:cs typeface="Courier New" pitchFamily="49" charset="0"/>
                </a:rPr>
                <a:t>Navigator::Navigator() : _</a:t>
              </a:r>
              <a:r>
                <a:rPr lang="en-IN" sz="1600" dirty="0" err="1">
                  <a:latin typeface="Courier New" pitchFamily="49" charset="0"/>
                  <a:cs typeface="Courier New" pitchFamily="49" charset="0"/>
                </a:rPr>
                <a:t>compass_point</a:t>
              </a:r>
              <a:r>
                <a:rPr lang="en-IN" sz="1600" dirty="0">
                  <a:latin typeface="Courier New" pitchFamily="49" charset="0"/>
                  <a:cs typeface="Courier New" pitchFamily="49" charset="0"/>
                </a:rPr>
                <a:t>(North)</a:t>
              </a:r>
            </a:p>
            <a:p>
              <a:r>
                <a:rPr lang="en-IN" sz="1600" dirty="0">
                  <a:latin typeface="Courier New" pitchFamily="49" charset="0"/>
                  <a:cs typeface="Courier New" pitchFamily="49" charset="0"/>
                </a:rPr>
                <a:t>{... }</a:t>
              </a:r>
            </a:p>
          </p:txBody>
        </p:sp>
        <p:sp>
          <p:nvSpPr>
            <p:cNvPr id="7" name="TextBox 6"/>
            <p:cNvSpPr txBox="1"/>
            <p:nvPr/>
          </p:nvSpPr>
          <p:spPr>
            <a:xfrm>
              <a:off x="179512" y="1124744"/>
              <a:ext cx="8568952" cy="646331"/>
            </a:xfrm>
            <a:prstGeom prst="rect">
              <a:avLst/>
            </a:prstGeom>
            <a:noFill/>
          </p:spPr>
          <p:txBody>
            <a:bodyPr wrap="square" rtlCol="0">
              <a:spAutoFit/>
            </a:bodyPr>
            <a:lstStyle/>
            <a:p>
              <a:r>
                <a:rPr lang="en-US" dirty="0"/>
                <a:t>The following approach helps in data or information hiding when we are distributing our library</a:t>
              </a:r>
              <a:endParaRPr lang="en-IN" dirty="0"/>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76</a:t>
            </a:fld>
            <a:endParaRPr lang="en-I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31603"/>
            <a:ext cx="9144000" cy="6248686"/>
            <a:chOff x="0" y="31603"/>
            <a:chExt cx="9144000" cy="6248686"/>
          </a:xfrm>
        </p:grpSpPr>
        <p:sp>
          <p:nvSpPr>
            <p:cNvPr id="4" name="Snip and Round Single Corner Rectangle 3"/>
            <p:cNvSpPr/>
            <p:nvPr/>
          </p:nvSpPr>
          <p:spPr>
            <a:xfrm>
              <a:off x="29037" y="31603"/>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18012"/>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err="1"/>
                <a:t>Enum</a:t>
              </a:r>
              <a:r>
                <a:rPr lang="en-IN" b="1" dirty="0"/>
                <a:t> Changes  (Forward Declaration)</a:t>
              </a:r>
            </a:p>
          </p:txBody>
        </p:sp>
        <p:sp>
          <p:nvSpPr>
            <p:cNvPr id="7" name="Rectangle 6"/>
            <p:cNvSpPr/>
            <p:nvPr/>
          </p:nvSpPr>
          <p:spPr>
            <a:xfrm>
              <a:off x="323528" y="3140968"/>
              <a:ext cx="8640960" cy="3139321"/>
            </a:xfrm>
            <a:prstGeom prst="rect">
              <a:avLst/>
            </a:prstGeom>
          </p:spPr>
          <p:txBody>
            <a:bodyPr wrap="square">
              <a:spAutoFit/>
            </a:bodyPr>
            <a:lstStyle/>
            <a:p>
              <a:r>
                <a:rPr lang="en-IN" dirty="0" err="1">
                  <a:solidFill>
                    <a:srgbClr val="0000FF"/>
                  </a:solidFill>
                  <a:latin typeface="Courier New" pitchFamily="49" charset="0"/>
                  <a:cs typeface="Courier New" pitchFamily="49" charset="0"/>
                </a:rPr>
                <a:t>enum</a:t>
              </a:r>
              <a:r>
                <a:rPr lang="en-IN" dirty="0">
                  <a:solidFill>
                    <a:srgbClr val="0000FF"/>
                  </a:solidFill>
                  <a:latin typeface="Courier New" pitchFamily="49" charset="0"/>
                  <a:cs typeface="Courier New" pitchFamily="49" charset="0"/>
                </a:rPr>
                <a:t> </a:t>
              </a:r>
              <a:r>
                <a:rPr lang="en-IN" dirty="0">
                  <a:latin typeface="Courier New" pitchFamily="49" charset="0"/>
                  <a:cs typeface="Courier New" pitchFamily="49" charset="0"/>
                </a:rPr>
                <a:t>E:</a:t>
              </a:r>
              <a:r>
                <a:rPr lang="en-IN" dirty="0">
                  <a:solidFill>
                    <a:srgbClr val="0000FF"/>
                  </a:solidFill>
                  <a:latin typeface="Courier New" pitchFamily="49" charset="0"/>
                  <a:cs typeface="Courier New" pitchFamily="49" charset="0"/>
                </a:rPr>
                <a:t>short</a:t>
              </a:r>
              <a:r>
                <a:rPr lang="en-IN" dirty="0">
                  <a:latin typeface="Courier New" pitchFamily="49" charset="0"/>
                  <a:cs typeface="Courier New" pitchFamily="49" charset="0"/>
                </a:rPr>
                <a:t>;  </a:t>
              </a:r>
              <a:r>
                <a:rPr lang="en-IN" dirty="0">
                  <a:solidFill>
                    <a:srgbClr val="00B050"/>
                  </a:solidFill>
                  <a:latin typeface="Courier New" pitchFamily="49" charset="0"/>
                  <a:cs typeface="Courier New" pitchFamily="49" charset="0"/>
                </a:rPr>
                <a:t>//OK</a:t>
              </a:r>
            </a:p>
            <a:p>
              <a:r>
                <a:rPr lang="en-IN" dirty="0" err="1">
                  <a:solidFill>
                    <a:srgbClr val="0000FF"/>
                  </a:solidFill>
                  <a:latin typeface="Courier New" pitchFamily="49" charset="0"/>
                  <a:cs typeface="Courier New" pitchFamily="49" charset="0"/>
                </a:rPr>
                <a:t>enum</a:t>
              </a:r>
              <a:r>
                <a:rPr lang="en-IN" dirty="0">
                  <a:latin typeface="Courier New" pitchFamily="49" charset="0"/>
                  <a:cs typeface="Courier New" pitchFamily="49" charset="0"/>
                </a:rPr>
                <a:t> F;       </a:t>
              </a:r>
              <a:r>
                <a:rPr lang="en-IN" dirty="0">
                  <a:solidFill>
                    <a:srgbClr val="00B050"/>
                  </a:solidFill>
                  <a:latin typeface="Courier New" pitchFamily="49" charset="0"/>
                  <a:cs typeface="Courier New" pitchFamily="49" charset="0"/>
                </a:rPr>
                <a:t>//error, underlying type is required</a:t>
              </a:r>
            </a:p>
            <a:p>
              <a:r>
                <a:rPr lang="en-IN" dirty="0" err="1">
                  <a:solidFill>
                    <a:srgbClr val="0000FF"/>
                  </a:solidFill>
                  <a:latin typeface="Courier New" pitchFamily="49" charset="0"/>
                  <a:cs typeface="Courier New" pitchFamily="49" charset="0"/>
                </a:rPr>
                <a:t>enum</a:t>
              </a:r>
              <a:r>
                <a:rPr lang="en-IN" dirty="0">
                  <a:solidFill>
                    <a:srgbClr val="0000FF"/>
                  </a:solidFill>
                  <a:latin typeface="Courier New" pitchFamily="49" charset="0"/>
                  <a:cs typeface="Courier New" pitchFamily="49" charset="0"/>
                </a:rPr>
                <a:t> class </a:t>
              </a:r>
              <a:r>
                <a:rPr lang="en-IN" dirty="0">
                  <a:latin typeface="Courier New" pitchFamily="49" charset="0"/>
                  <a:cs typeface="Courier New" pitchFamily="49" charset="0"/>
                </a:rPr>
                <a:t>G:</a:t>
              </a:r>
              <a:r>
                <a:rPr lang="en-IN" dirty="0">
                  <a:solidFill>
                    <a:srgbClr val="0000FF"/>
                  </a:solidFill>
                  <a:latin typeface="Courier New" pitchFamily="49" charset="0"/>
                  <a:cs typeface="Courier New" pitchFamily="49" charset="0"/>
                </a:rPr>
                <a:t>short</a:t>
              </a:r>
              <a:r>
                <a:rPr lang="en-IN" dirty="0">
                  <a:latin typeface="Courier New" pitchFamily="49" charset="0"/>
                  <a:cs typeface="Courier New" pitchFamily="49" charset="0"/>
                </a:rPr>
                <a:t>;  </a:t>
              </a:r>
              <a:r>
                <a:rPr lang="en-IN" dirty="0">
                  <a:solidFill>
                    <a:srgbClr val="00B050"/>
                  </a:solidFill>
                  <a:latin typeface="Courier New" pitchFamily="49" charset="0"/>
                  <a:cs typeface="Courier New" pitchFamily="49" charset="0"/>
                </a:rPr>
                <a:t>//OK SCOPED </a:t>
              </a:r>
              <a:r>
                <a:rPr lang="en-IN" dirty="0" err="1">
                  <a:solidFill>
                    <a:srgbClr val="00B050"/>
                  </a:solidFill>
                  <a:latin typeface="Courier New" pitchFamily="49" charset="0"/>
                  <a:cs typeface="Courier New" pitchFamily="49" charset="0"/>
                </a:rPr>
                <a:t>enum</a:t>
              </a:r>
              <a:endParaRPr lang="en-IN" dirty="0">
                <a:solidFill>
                  <a:srgbClr val="00B050"/>
                </a:solidFill>
                <a:latin typeface="Courier New" pitchFamily="49" charset="0"/>
                <a:cs typeface="Courier New" pitchFamily="49" charset="0"/>
              </a:endParaRPr>
            </a:p>
            <a:p>
              <a:endParaRPr lang="en-IN" dirty="0">
                <a:latin typeface="Courier New" pitchFamily="49" charset="0"/>
                <a:cs typeface="Courier New" pitchFamily="49" charset="0"/>
              </a:endParaRPr>
            </a:p>
            <a:p>
              <a:r>
                <a:rPr lang="en-IN" dirty="0" err="1">
                  <a:solidFill>
                    <a:srgbClr val="0000FF"/>
                  </a:solidFill>
                  <a:latin typeface="Courier New" pitchFamily="49" charset="0"/>
                  <a:cs typeface="Courier New" pitchFamily="49" charset="0"/>
                </a:rPr>
                <a:t>enum</a:t>
              </a:r>
              <a:r>
                <a:rPr lang="en-IN" dirty="0">
                  <a:latin typeface="Courier New" pitchFamily="49" charset="0"/>
                  <a:cs typeface="Courier New" pitchFamily="49" charset="0"/>
                </a:rPr>
                <a:t> E: </a:t>
              </a:r>
              <a:r>
                <a:rPr lang="en-IN" dirty="0">
                  <a:solidFill>
                    <a:srgbClr val="0000FF"/>
                  </a:solidFill>
                  <a:latin typeface="Courier New" pitchFamily="49" charset="0"/>
                  <a:cs typeface="Courier New" pitchFamily="49" charset="0"/>
                </a:rPr>
                <a:t>short</a:t>
              </a:r>
              <a:r>
                <a:rPr lang="en-IN" dirty="0">
                  <a:latin typeface="Courier New" pitchFamily="49" charset="0"/>
                  <a:cs typeface="Courier New" pitchFamily="49" charset="0"/>
                </a:rPr>
                <a:t>;  </a:t>
              </a:r>
              <a:r>
                <a:rPr lang="en-IN" dirty="0">
                  <a:solidFill>
                    <a:srgbClr val="00B050"/>
                  </a:solidFill>
                  <a:latin typeface="Courier New" pitchFamily="49" charset="0"/>
                  <a:cs typeface="Courier New" pitchFamily="49" charset="0"/>
                </a:rPr>
                <a:t>//OK, </a:t>
              </a:r>
              <a:r>
                <a:rPr lang="en-IN" dirty="0" err="1">
                  <a:solidFill>
                    <a:srgbClr val="00B050"/>
                  </a:solidFill>
                  <a:latin typeface="Courier New" pitchFamily="49" charset="0"/>
                  <a:cs typeface="Courier New" pitchFamily="49" charset="0"/>
                </a:rPr>
                <a:t>redeclaration</a:t>
              </a:r>
              <a:endParaRPr lang="en-IN" dirty="0">
                <a:solidFill>
                  <a:srgbClr val="00B050"/>
                </a:solidFill>
                <a:latin typeface="Courier New" pitchFamily="49" charset="0"/>
                <a:cs typeface="Courier New" pitchFamily="49" charset="0"/>
              </a:endParaRPr>
            </a:p>
            <a:p>
              <a:endParaRPr lang="en-IN" dirty="0">
                <a:latin typeface="Courier New" pitchFamily="49" charset="0"/>
                <a:cs typeface="Courier New" pitchFamily="49" charset="0"/>
              </a:endParaRPr>
            </a:p>
            <a:p>
              <a:r>
                <a:rPr lang="en-IN" dirty="0" err="1">
                  <a:solidFill>
                    <a:srgbClr val="0000FF"/>
                  </a:solidFill>
                  <a:latin typeface="Courier New" pitchFamily="49" charset="0"/>
                  <a:cs typeface="Courier New" pitchFamily="49" charset="0"/>
                </a:rPr>
                <a:t>enum</a:t>
              </a:r>
              <a:r>
                <a:rPr lang="en-IN" dirty="0">
                  <a:latin typeface="Courier New" pitchFamily="49" charset="0"/>
                  <a:cs typeface="Courier New" pitchFamily="49" charset="0"/>
                </a:rPr>
                <a:t> </a:t>
              </a:r>
              <a:r>
                <a:rPr lang="en-IN" dirty="0">
                  <a:solidFill>
                    <a:srgbClr val="0000FF"/>
                  </a:solidFill>
                  <a:latin typeface="Courier New" pitchFamily="49" charset="0"/>
                  <a:cs typeface="Courier New" pitchFamily="49" charset="0"/>
                </a:rPr>
                <a:t>class</a:t>
              </a:r>
              <a:r>
                <a:rPr lang="en-IN" dirty="0">
                  <a:latin typeface="Courier New" pitchFamily="49" charset="0"/>
                  <a:cs typeface="Courier New" pitchFamily="49" charset="0"/>
                </a:rPr>
                <a:t> E:</a:t>
              </a:r>
              <a:r>
                <a:rPr lang="en-IN" dirty="0">
                  <a:solidFill>
                    <a:srgbClr val="0000FF"/>
                  </a:solidFill>
                  <a:latin typeface="Courier New" pitchFamily="49" charset="0"/>
                  <a:cs typeface="Courier New" pitchFamily="49" charset="0"/>
                </a:rPr>
                <a:t>short</a:t>
              </a:r>
              <a:r>
                <a:rPr lang="en-IN" dirty="0">
                  <a:latin typeface="Courier New" pitchFamily="49" charset="0"/>
                  <a:cs typeface="Courier New" pitchFamily="49" charset="0"/>
                </a:rPr>
                <a:t>; </a:t>
              </a:r>
              <a:r>
                <a:rPr lang="en-IN" dirty="0">
                  <a:solidFill>
                    <a:srgbClr val="00B050"/>
                  </a:solidFill>
                  <a:latin typeface="Courier New" pitchFamily="49" charset="0"/>
                  <a:cs typeface="Courier New" pitchFamily="49" charset="0"/>
                </a:rPr>
                <a:t>//ERROR, change from </a:t>
              </a:r>
              <a:r>
                <a:rPr lang="en-IN" dirty="0" err="1">
                  <a:solidFill>
                    <a:srgbClr val="00B050"/>
                  </a:solidFill>
                  <a:latin typeface="Courier New" pitchFamily="49" charset="0"/>
                  <a:cs typeface="Courier New" pitchFamily="49" charset="0"/>
                </a:rPr>
                <a:t>unscoped</a:t>
              </a:r>
              <a:r>
                <a:rPr lang="en-IN" dirty="0">
                  <a:solidFill>
                    <a:srgbClr val="00B050"/>
                  </a:solidFill>
                  <a:latin typeface="Courier New" pitchFamily="49" charset="0"/>
                  <a:cs typeface="Courier New" pitchFamily="49" charset="0"/>
                </a:rPr>
                <a:t> to scoped</a:t>
              </a:r>
            </a:p>
            <a:p>
              <a:endParaRPr lang="en-IN" dirty="0">
                <a:latin typeface="Courier New" pitchFamily="49" charset="0"/>
                <a:cs typeface="Courier New" pitchFamily="49" charset="0"/>
              </a:endParaRPr>
            </a:p>
            <a:p>
              <a:r>
                <a:rPr lang="en-IN" dirty="0" err="1">
                  <a:solidFill>
                    <a:srgbClr val="0000FF"/>
                  </a:solidFill>
                  <a:latin typeface="Courier New" pitchFamily="49" charset="0"/>
                  <a:cs typeface="Courier New" pitchFamily="49" charset="0"/>
                </a:rPr>
                <a:t>enum</a:t>
              </a:r>
              <a:r>
                <a:rPr lang="en-IN" dirty="0">
                  <a:latin typeface="Courier New" pitchFamily="49" charset="0"/>
                  <a:cs typeface="Courier New" pitchFamily="49" charset="0"/>
                </a:rPr>
                <a:t> G:</a:t>
              </a:r>
              <a:r>
                <a:rPr lang="en-IN" dirty="0">
                  <a:solidFill>
                    <a:srgbClr val="0000FF"/>
                  </a:solidFill>
                  <a:latin typeface="Courier New" pitchFamily="49" charset="0"/>
                  <a:cs typeface="Courier New" pitchFamily="49" charset="0"/>
                </a:rPr>
                <a:t>short</a:t>
              </a:r>
              <a:r>
                <a:rPr lang="en-IN" dirty="0">
                  <a:latin typeface="Courier New" pitchFamily="49" charset="0"/>
                  <a:cs typeface="Courier New" pitchFamily="49" charset="0"/>
                </a:rPr>
                <a:t>;  </a:t>
              </a:r>
              <a:r>
                <a:rPr lang="en-IN" dirty="0">
                  <a:solidFill>
                    <a:srgbClr val="00B050"/>
                  </a:solidFill>
                  <a:latin typeface="Courier New" pitchFamily="49" charset="0"/>
                  <a:cs typeface="Courier New" pitchFamily="49" charset="0"/>
                </a:rPr>
                <a:t>//ERROR, can't change from scoped to </a:t>
              </a:r>
              <a:r>
                <a:rPr lang="en-IN" dirty="0" err="1">
                  <a:solidFill>
                    <a:srgbClr val="00B050"/>
                  </a:solidFill>
                  <a:latin typeface="Courier New" pitchFamily="49" charset="0"/>
                  <a:cs typeface="Courier New" pitchFamily="49" charset="0"/>
                </a:rPr>
                <a:t>unscoped</a:t>
              </a:r>
              <a:endParaRPr lang="en-IN" dirty="0">
                <a:solidFill>
                  <a:srgbClr val="00B050"/>
                </a:solidFill>
                <a:latin typeface="Courier New" pitchFamily="49" charset="0"/>
                <a:cs typeface="Courier New" pitchFamily="49" charset="0"/>
              </a:endParaRPr>
            </a:p>
            <a:p>
              <a:endParaRPr lang="en-IN" dirty="0">
                <a:latin typeface="Courier New" pitchFamily="49" charset="0"/>
                <a:cs typeface="Courier New" pitchFamily="49" charset="0"/>
              </a:endParaRPr>
            </a:p>
            <a:p>
              <a:r>
                <a:rPr lang="en-IN" dirty="0" err="1">
                  <a:solidFill>
                    <a:srgbClr val="0000FF"/>
                  </a:solidFill>
                  <a:latin typeface="Courier New" pitchFamily="49" charset="0"/>
                  <a:cs typeface="Courier New" pitchFamily="49" charset="0"/>
                </a:rPr>
                <a:t>enum</a:t>
              </a:r>
              <a:r>
                <a:rPr lang="en-IN" dirty="0">
                  <a:latin typeface="Courier New" pitchFamily="49" charset="0"/>
                  <a:cs typeface="Courier New" pitchFamily="49" charset="0"/>
                </a:rPr>
                <a:t> E:</a:t>
              </a:r>
              <a:r>
                <a:rPr lang="en-IN" dirty="0">
                  <a:solidFill>
                    <a:srgbClr val="0000FF"/>
                  </a:solidFill>
                  <a:latin typeface="Courier New" pitchFamily="49" charset="0"/>
                  <a:cs typeface="Courier New" pitchFamily="49" charset="0"/>
                </a:rPr>
                <a:t>int</a:t>
              </a:r>
              <a:r>
                <a:rPr lang="en-IN" dirty="0">
                  <a:latin typeface="Courier New" pitchFamily="49" charset="0"/>
                  <a:cs typeface="Courier New" pitchFamily="49" charset="0"/>
                </a:rPr>
                <a:t>;  </a:t>
              </a:r>
              <a:r>
                <a:rPr lang="en-IN" dirty="0">
                  <a:solidFill>
                    <a:srgbClr val="00B050"/>
                  </a:solidFill>
                  <a:latin typeface="Courier New" pitchFamily="49" charset="0"/>
                  <a:cs typeface="Courier New" pitchFamily="49" charset="0"/>
                </a:rPr>
                <a:t>//ERROR, different underlying type</a:t>
              </a:r>
            </a:p>
          </p:txBody>
        </p:sp>
        <p:sp>
          <p:nvSpPr>
            <p:cNvPr id="8" name="TextBox 7"/>
            <p:cNvSpPr txBox="1"/>
            <p:nvPr/>
          </p:nvSpPr>
          <p:spPr>
            <a:xfrm>
              <a:off x="179512" y="1124744"/>
              <a:ext cx="8640960" cy="1711366"/>
            </a:xfrm>
            <a:prstGeom prst="rect">
              <a:avLst/>
            </a:prstGeom>
            <a:noFill/>
          </p:spPr>
          <p:txBody>
            <a:bodyPr wrap="square" rtlCol="0">
              <a:spAutoFit/>
            </a:bodyPr>
            <a:lstStyle/>
            <a:p>
              <a:pPr>
                <a:lnSpc>
                  <a:spcPct val="150000"/>
                </a:lnSpc>
              </a:pPr>
              <a:r>
                <a:rPr lang="en-US" dirty="0"/>
                <a:t>There are several rules for forward </a:t>
              </a:r>
              <a:r>
                <a:rPr lang="en-US" dirty="0" err="1"/>
                <a:t>declations</a:t>
              </a:r>
              <a:r>
                <a:rPr lang="en-US" dirty="0"/>
                <a:t>..</a:t>
              </a:r>
            </a:p>
            <a:p>
              <a:pPr marL="342900" indent="-342900">
                <a:lnSpc>
                  <a:spcPct val="150000"/>
                </a:lnSpc>
                <a:buAutoNum type="arabicPeriod"/>
              </a:pPr>
              <a:r>
                <a:rPr lang="en-US" dirty="0"/>
                <a:t>Forward declaration has to include the type</a:t>
              </a:r>
            </a:p>
            <a:p>
              <a:pPr marL="342900" indent="-342900">
                <a:lnSpc>
                  <a:spcPct val="150000"/>
                </a:lnSpc>
                <a:buAutoNum type="arabicPeriod"/>
              </a:pPr>
              <a:r>
                <a:rPr lang="en-US" dirty="0"/>
                <a:t>The underlying type has to match between all declarations and definitions</a:t>
              </a:r>
            </a:p>
            <a:p>
              <a:pPr marL="342900" indent="-342900">
                <a:lnSpc>
                  <a:spcPct val="150000"/>
                </a:lnSpc>
                <a:buAutoNum type="arabicPeriod"/>
              </a:pPr>
              <a:r>
                <a:rPr lang="en-US" dirty="0"/>
                <a:t>Declarations can’t change from scoped to un-scoped or vice-versa.</a:t>
              </a:r>
              <a:endParaRPr lang="en-IN" dirty="0"/>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77</a:t>
            </a:fld>
            <a:endParaRPr lang="en-IN"/>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31603"/>
            <a:ext cx="9144000" cy="6960659"/>
            <a:chOff x="0" y="31603"/>
            <a:chExt cx="9144000" cy="6960659"/>
          </a:xfrm>
        </p:grpSpPr>
        <p:sp>
          <p:nvSpPr>
            <p:cNvPr id="4" name="Snip and Round Single Corner Rectangle 3"/>
            <p:cNvSpPr/>
            <p:nvPr/>
          </p:nvSpPr>
          <p:spPr>
            <a:xfrm>
              <a:off x="29037" y="31603"/>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18012"/>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a:t>Compile time assertions:-</a:t>
              </a:r>
            </a:p>
          </p:txBody>
        </p:sp>
        <p:sp>
          <p:nvSpPr>
            <p:cNvPr id="7" name="TextBox 6"/>
            <p:cNvSpPr txBox="1"/>
            <p:nvPr/>
          </p:nvSpPr>
          <p:spPr>
            <a:xfrm>
              <a:off x="179512" y="1052174"/>
              <a:ext cx="8712968" cy="5940088"/>
            </a:xfrm>
            <a:prstGeom prst="rect">
              <a:avLst/>
            </a:prstGeom>
            <a:noFill/>
          </p:spPr>
          <p:txBody>
            <a:bodyPr wrap="square" rtlCol="0">
              <a:spAutoFit/>
            </a:bodyPr>
            <a:lstStyle/>
            <a:p>
              <a:pPr algn="just"/>
              <a:r>
                <a:rPr lang="en-US" dirty="0"/>
                <a:t>Unlike the runtime assertions in order to check pre and post conditions for a function, these compile time assertions are statically checked during compile time, </a:t>
              </a:r>
            </a:p>
            <a:p>
              <a:pPr marL="174625" indent="-174625" algn="just">
                <a:lnSpc>
                  <a:spcPct val="150000"/>
                </a:lnSpc>
                <a:buFont typeface="Arial" pitchFamily="34" charset="0"/>
                <a:buChar char="•"/>
              </a:pPr>
              <a:r>
                <a:rPr lang="en-US" sz="1600" dirty="0"/>
                <a:t>The advantage of this approach is some errors can be detected very early before we even run the software and they don’t incur any runtime overhead.</a:t>
              </a:r>
            </a:p>
            <a:p>
              <a:pPr marL="174625" indent="-174625" algn="just">
                <a:lnSpc>
                  <a:spcPct val="150000"/>
                </a:lnSpc>
                <a:buFont typeface="Arial" pitchFamily="34" charset="0"/>
                <a:buChar char="•"/>
              </a:pPr>
              <a:r>
                <a:rPr lang="en-US" sz="1600" dirty="0"/>
                <a:t>Many compile-time checks are implemented in template or generic programming and work on expression which can be evaluated during compile time.</a:t>
              </a:r>
            </a:p>
            <a:p>
              <a:pPr marL="174625" indent="-174625" algn="just">
                <a:lnSpc>
                  <a:spcPct val="150000"/>
                </a:lnSpc>
                <a:buFont typeface="Arial" pitchFamily="34" charset="0"/>
                <a:buChar char="•"/>
              </a:pPr>
              <a:r>
                <a:rPr lang="en-US" sz="1600" dirty="0"/>
                <a:t>They can be used to narrow the definitions of acceptable types in our templates, which can improve type safety of the code.</a:t>
              </a:r>
            </a:p>
            <a:p>
              <a:pPr marL="174625" indent="-174625" algn="just">
                <a:lnSpc>
                  <a:spcPct val="150000"/>
                </a:lnSpc>
                <a:buFont typeface="Arial" pitchFamily="34" charset="0"/>
                <a:buChar char="•"/>
              </a:pPr>
              <a:r>
                <a:rPr lang="en-US" sz="1600" dirty="0"/>
                <a:t>We can use them to validate non-type template parameters as well.</a:t>
              </a:r>
            </a:p>
            <a:p>
              <a:pPr marL="174625" indent="-174625" algn="just">
                <a:lnSpc>
                  <a:spcPct val="150000"/>
                </a:lnSpc>
                <a:buFont typeface="Arial" pitchFamily="34" charset="0"/>
                <a:buChar char="•"/>
              </a:pPr>
              <a:r>
                <a:rPr lang="en-US" sz="1600" dirty="0"/>
                <a:t>Enforce requirements of type sizes while compiling.</a:t>
              </a:r>
            </a:p>
            <a:p>
              <a:pPr marL="174625" indent="-174625" algn="just"/>
              <a:endParaRPr lang="en-US" sz="1100" dirty="0"/>
            </a:p>
            <a:p>
              <a:pPr algn="just"/>
              <a:r>
                <a:rPr lang="en-US" dirty="0"/>
                <a:t>Compile time assertions are carried out using ‘</a:t>
              </a:r>
              <a:r>
                <a:rPr lang="en-US" dirty="0" err="1">
                  <a:solidFill>
                    <a:srgbClr val="0000FF"/>
                  </a:solidFill>
                </a:rPr>
                <a:t>static_assert</a:t>
              </a:r>
              <a:r>
                <a:rPr lang="en-US" dirty="0"/>
                <a:t>’. For example on cross platform code it may be useful to perform assertions on built-in type &amp; </a:t>
              </a:r>
              <a:r>
                <a:rPr lang="en-US" dirty="0" err="1">
                  <a:solidFill>
                    <a:srgbClr val="0000FF"/>
                  </a:solidFill>
                </a:rPr>
                <a:t>static_assert</a:t>
              </a:r>
              <a:r>
                <a:rPr lang="en-US" dirty="0"/>
                <a:t> provides us a way to provide our own message which will be printed by the compiler if the assertion fails.</a:t>
              </a:r>
            </a:p>
            <a:p>
              <a:pPr algn="just"/>
              <a:r>
                <a:rPr lang="en-IN" sz="1600" dirty="0" err="1">
                  <a:solidFill>
                    <a:srgbClr val="0000FF"/>
                  </a:solidFill>
                  <a:latin typeface="Courier New" pitchFamily="49" charset="0"/>
                  <a:cs typeface="Courier New" pitchFamily="49" charset="0"/>
                </a:rPr>
                <a:t>int</a:t>
              </a:r>
              <a:r>
                <a:rPr lang="en-IN" sz="1600" dirty="0">
                  <a:latin typeface="Courier New" pitchFamily="49" charset="0"/>
                  <a:cs typeface="Courier New" pitchFamily="49" charset="0"/>
                </a:rPr>
                <a:t> fun(</a:t>
              </a:r>
              <a:r>
                <a:rPr lang="en-IN" sz="1600" dirty="0" err="1">
                  <a:solidFill>
                    <a:srgbClr val="0000FF"/>
                  </a:solidFill>
                  <a:latin typeface="Courier New" pitchFamily="49" charset="0"/>
                  <a:cs typeface="Courier New" pitchFamily="49" charset="0"/>
                </a:rPr>
                <a:t>int</a:t>
              </a:r>
              <a:r>
                <a:rPr lang="en-IN" sz="1600" dirty="0">
                  <a:latin typeface="Courier New" pitchFamily="49" charset="0"/>
                  <a:cs typeface="Courier New" pitchFamily="49" charset="0"/>
                </a:rPr>
                <a:t> a, </a:t>
              </a:r>
              <a:r>
                <a:rPr lang="en-IN" sz="1600" dirty="0" err="1">
                  <a:solidFill>
                    <a:srgbClr val="0000FF"/>
                  </a:solidFill>
                  <a:latin typeface="Courier New" pitchFamily="49" charset="0"/>
                  <a:cs typeface="Courier New" pitchFamily="49" charset="0"/>
                </a:rPr>
                <a:t>int</a:t>
              </a:r>
              <a:r>
                <a:rPr lang="en-IN" sz="1600" dirty="0">
                  <a:latin typeface="Courier New" pitchFamily="49" charset="0"/>
                  <a:cs typeface="Courier New" pitchFamily="49" charset="0"/>
                </a:rPr>
                <a:t> b)</a:t>
              </a:r>
            </a:p>
            <a:p>
              <a:pPr algn="just"/>
              <a:r>
                <a:rPr lang="en-IN" sz="1600" dirty="0">
                  <a:latin typeface="Courier New" pitchFamily="49" charset="0"/>
                  <a:cs typeface="Courier New" pitchFamily="49" charset="0"/>
                </a:rPr>
                <a:t>{</a:t>
              </a:r>
            </a:p>
            <a:p>
              <a:pPr algn="just"/>
              <a:r>
                <a:rPr lang="en-IN" sz="1600" dirty="0">
                  <a:latin typeface="Courier New" pitchFamily="49" charset="0"/>
                  <a:cs typeface="Courier New" pitchFamily="49" charset="0"/>
                </a:rPr>
                <a:t>  </a:t>
              </a:r>
              <a:r>
                <a:rPr lang="en-IN" sz="1600" dirty="0" err="1">
                  <a:solidFill>
                    <a:srgbClr val="0000FF"/>
                  </a:solidFill>
                  <a:latin typeface="Courier New" pitchFamily="49" charset="0"/>
                  <a:cs typeface="Courier New" pitchFamily="49" charset="0"/>
                </a:rPr>
                <a:t>static_assert</a:t>
              </a:r>
              <a:r>
                <a:rPr lang="en-IN" sz="1600" dirty="0">
                  <a:latin typeface="Courier New" pitchFamily="49" charset="0"/>
                  <a:cs typeface="Courier New" pitchFamily="49" charset="0"/>
                </a:rPr>
                <a:t>(</a:t>
              </a:r>
              <a:r>
                <a:rPr lang="en-IN" sz="1600" dirty="0" err="1">
                  <a:solidFill>
                    <a:srgbClr val="0000FF"/>
                  </a:solidFill>
                  <a:latin typeface="Courier New" pitchFamily="49" charset="0"/>
                  <a:cs typeface="Courier New" pitchFamily="49" charset="0"/>
                </a:rPr>
                <a:t>sizeof</a:t>
              </a:r>
              <a:r>
                <a:rPr lang="en-IN" sz="1600" dirty="0">
                  <a:latin typeface="Courier New" pitchFamily="49" charset="0"/>
                  <a:cs typeface="Courier New" pitchFamily="49" charset="0"/>
                </a:rPr>
                <a:t>(</a:t>
              </a:r>
              <a:r>
                <a:rPr lang="en-IN" sz="1600" dirty="0" err="1">
                  <a:solidFill>
                    <a:srgbClr val="0000FF"/>
                  </a:solidFill>
                  <a:latin typeface="Courier New" pitchFamily="49" charset="0"/>
                  <a:cs typeface="Courier New" pitchFamily="49" charset="0"/>
                </a:rPr>
                <a:t>int</a:t>
              </a:r>
              <a:r>
                <a:rPr lang="en-IN" sz="1600" dirty="0">
                  <a:latin typeface="Courier New" pitchFamily="49" charset="0"/>
                  <a:cs typeface="Courier New" pitchFamily="49" charset="0"/>
                </a:rPr>
                <a:t>) &lt;=4, "</a:t>
              </a:r>
              <a:r>
                <a:rPr lang="en-IN" sz="1600" dirty="0" err="1">
                  <a:solidFill>
                    <a:srgbClr val="C00000"/>
                  </a:solidFill>
                  <a:latin typeface="Courier New" pitchFamily="49" charset="0"/>
                  <a:cs typeface="Courier New" pitchFamily="49" charset="0"/>
                </a:rPr>
                <a:t>int</a:t>
              </a:r>
              <a:r>
                <a:rPr lang="en-IN" sz="1600" dirty="0">
                  <a:solidFill>
                    <a:srgbClr val="C00000"/>
                  </a:solidFill>
                  <a:latin typeface="Courier New" pitchFamily="49" charset="0"/>
                  <a:cs typeface="Courier New" pitchFamily="49" charset="0"/>
                </a:rPr>
                <a:t> must not exceed 4 bytes</a:t>
              </a:r>
              <a:r>
                <a:rPr lang="en-IN" sz="1600" dirty="0">
                  <a:latin typeface="Courier New" pitchFamily="49" charset="0"/>
                  <a:cs typeface="Courier New" pitchFamily="49" charset="0"/>
                </a:rPr>
                <a:t>");</a:t>
              </a:r>
            </a:p>
            <a:p>
              <a:pPr algn="just"/>
              <a:r>
                <a:rPr lang="en-IN" sz="1600" dirty="0">
                  <a:latin typeface="Courier New" pitchFamily="49" charset="0"/>
                  <a:cs typeface="Courier New" pitchFamily="49" charset="0"/>
                </a:rPr>
                <a:t>  //...</a:t>
              </a:r>
            </a:p>
            <a:p>
              <a:pPr algn="just"/>
              <a:r>
                <a:rPr lang="en-IN" sz="1600" dirty="0">
                  <a:latin typeface="Courier New" pitchFamily="49" charset="0"/>
                  <a:cs typeface="Courier New" pitchFamily="49" charset="0"/>
                </a:rPr>
                <a:t>}</a:t>
              </a:r>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78</a:t>
            </a:fld>
            <a:endParaRPr lang="en-I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31603"/>
            <a:ext cx="9144000" cy="5690625"/>
            <a:chOff x="0" y="31603"/>
            <a:chExt cx="9144000" cy="5690625"/>
          </a:xfrm>
        </p:grpSpPr>
        <p:sp>
          <p:nvSpPr>
            <p:cNvPr id="4" name="TextBox 3"/>
            <p:cNvSpPr txBox="1"/>
            <p:nvPr/>
          </p:nvSpPr>
          <p:spPr>
            <a:xfrm>
              <a:off x="251520" y="1628800"/>
              <a:ext cx="8640960" cy="4093428"/>
            </a:xfrm>
            <a:prstGeom prst="rect">
              <a:avLst/>
            </a:prstGeom>
            <a:noFill/>
          </p:spPr>
          <p:txBody>
            <a:bodyPr wrap="square" rtlCol="0">
              <a:spAutoFit/>
            </a:bodyPr>
            <a:lstStyle/>
            <a:p>
              <a:r>
                <a:rPr lang="en-US" dirty="0"/>
                <a:t>The following example does  a pre-condition check on non-type template parameter</a:t>
              </a:r>
            </a:p>
            <a:p>
              <a:endParaRPr lang="en-US" dirty="0"/>
            </a:p>
            <a:p>
              <a:r>
                <a:rPr lang="en-IN" sz="1600" dirty="0">
                  <a:solidFill>
                    <a:srgbClr val="0000FF"/>
                  </a:solidFill>
                  <a:latin typeface="Courier New" pitchFamily="49" charset="0"/>
                  <a:cs typeface="Courier New" pitchFamily="49" charset="0"/>
                </a:rPr>
                <a:t>template</a:t>
              </a:r>
              <a:r>
                <a:rPr lang="en-IN" sz="1600" dirty="0">
                  <a:latin typeface="Courier New" pitchFamily="49" charset="0"/>
                  <a:cs typeface="Courier New" pitchFamily="49" charset="0"/>
                </a:rPr>
                <a:t>&lt;</a:t>
              </a:r>
              <a:r>
                <a:rPr lang="en-IN" sz="1600" dirty="0">
                  <a:solidFill>
                    <a:srgbClr val="0000FF"/>
                  </a:solidFill>
                  <a:latin typeface="Courier New" pitchFamily="49" charset="0"/>
                  <a:cs typeface="Courier New" pitchFamily="49" charset="0"/>
                </a:rPr>
                <a:t>unsigned </a:t>
              </a:r>
              <a:r>
                <a:rPr lang="en-IN" sz="1600" dirty="0" err="1">
                  <a:solidFill>
                    <a:srgbClr val="0000FF"/>
                  </a:solidFill>
                  <a:latin typeface="Courier New" pitchFamily="49" charset="0"/>
                  <a:cs typeface="Courier New" pitchFamily="49" charset="0"/>
                </a:rPr>
                <a:t>int</a:t>
              </a:r>
              <a:r>
                <a:rPr lang="en-IN" sz="1600" dirty="0">
                  <a:latin typeface="Courier New" pitchFamily="49" charset="0"/>
                  <a:cs typeface="Courier New" pitchFamily="49" charset="0"/>
                </a:rPr>
                <a:t> DIMENSION&gt; </a:t>
              </a:r>
              <a:r>
                <a:rPr lang="en-IN" sz="1600" dirty="0">
                  <a:solidFill>
                    <a:srgbClr val="0000FF"/>
                  </a:solidFill>
                  <a:latin typeface="Courier New" pitchFamily="49" charset="0"/>
                  <a:cs typeface="Courier New" pitchFamily="49" charset="0"/>
                </a:rPr>
                <a:t>class</a:t>
              </a:r>
              <a:r>
                <a:rPr lang="en-IN" sz="1600" dirty="0">
                  <a:latin typeface="Courier New" pitchFamily="49" charset="0"/>
                  <a:cs typeface="Courier New" pitchFamily="49" charset="0"/>
                </a:rPr>
                <a:t> Matrix</a:t>
              </a:r>
            </a:p>
            <a:p>
              <a:r>
                <a:rPr lang="en-IN" sz="1600" dirty="0">
                  <a:latin typeface="Courier New" pitchFamily="49" charset="0"/>
                  <a:cs typeface="Courier New" pitchFamily="49" charset="0"/>
                </a:rPr>
                <a:t>{</a:t>
              </a:r>
            </a:p>
            <a:p>
              <a:r>
                <a:rPr lang="en-IN" sz="1600" dirty="0">
                  <a:solidFill>
                    <a:srgbClr val="0000FF"/>
                  </a:solidFill>
                  <a:latin typeface="Courier New" pitchFamily="49" charset="0"/>
                  <a:cs typeface="Courier New" pitchFamily="49" charset="0"/>
                </a:rPr>
                <a:t>public</a:t>
              </a:r>
              <a:r>
                <a:rPr lang="en-IN" sz="1600" dirty="0">
                  <a:latin typeface="Courier New" pitchFamily="49" charset="0"/>
                  <a:cs typeface="Courier New" pitchFamily="49" charset="0"/>
                </a:rPr>
                <a:t>:</a:t>
              </a:r>
            </a:p>
            <a:p>
              <a:r>
                <a:rPr lang="en-IN" sz="1600" dirty="0">
                  <a:latin typeface="Courier New" pitchFamily="49" charset="0"/>
                  <a:cs typeface="Courier New" pitchFamily="49" charset="0"/>
                </a:rPr>
                <a:t>   Matrix()</a:t>
              </a:r>
            </a:p>
            <a:p>
              <a:r>
                <a:rPr lang="en-IN" sz="1600" dirty="0">
                  <a:latin typeface="Courier New" pitchFamily="49" charset="0"/>
                  <a:cs typeface="Courier New" pitchFamily="49" charset="0"/>
                </a:rPr>
                <a:t>   {</a:t>
              </a:r>
            </a:p>
            <a:p>
              <a:r>
                <a:rPr lang="en-IN" sz="1600" dirty="0">
                  <a:latin typeface="Courier New" pitchFamily="49" charset="0"/>
                  <a:cs typeface="Courier New" pitchFamily="49" charset="0"/>
                </a:rPr>
                <a:t>     </a:t>
              </a:r>
              <a:r>
                <a:rPr lang="en-IN" sz="1600" dirty="0" err="1">
                  <a:solidFill>
                    <a:srgbClr val="0000FF"/>
                  </a:solidFill>
                  <a:latin typeface="Courier New" pitchFamily="49" charset="0"/>
                  <a:cs typeface="Courier New" pitchFamily="49" charset="0"/>
                </a:rPr>
                <a:t>static_assert</a:t>
              </a:r>
              <a:r>
                <a:rPr lang="en-IN" sz="1600" dirty="0">
                  <a:latin typeface="Courier New" pitchFamily="49" charset="0"/>
                  <a:cs typeface="Courier New" pitchFamily="49" charset="0"/>
                </a:rPr>
                <a:t>(DIMENSION &lt;= 3, "</a:t>
              </a:r>
              <a:r>
                <a:rPr lang="en-IN" sz="1600" dirty="0">
                  <a:solidFill>
                    <a:srgbClr val="C00000"/>
                  </a:solidFill>
                  <a:latin typeface="Courier New" pitchFamily="49" charset="0"/>
                  <a:cs typeface="Courier New" pitchFamily="49" charset="0"/>
                </a:rPr>
                <a:t>Dimensions must not exceed 3</a:t>
              </a:r>
              <a:r>
                <a:rPr lang="en-IN" sz="1600" dirty="0">
                  <a:latin typeface="Courier New" pitchFamily="49" charset="0"/>
                  <a:cs typeface="Courier New" pitchFamily="49" charset="0"/>
                </a:rPr>
                <a:t>");</a:t>
              </a:r>
            </a:p>
            <a:p>
              <a:r>
                <a:rPr lang="en-IN" sz="1600" dirty="0">
                  <a:latin typeface="Courier New" pitchFamily="49" charset="0"/>
                  <a:cs typeface="Courier New" pitchFamily="49" charset="0"/>
                </a:rPr>
                <a:t>   }</a:t>
              </a:r>
            </a:p>
            <a:p>
              <a:r>
                <a:rPr lang="en-IN" sz="1600" dirty="0">
                  <a:latin typeface="Courier New" pitchFamily="49" charset="0"/>
                  <a:cs typeface="Courier New" pitchFamily="49" charset="0"/>
                </a:rPr>
                <a:t>};</a:t>
              </a:r>
            </a:p>
            <a:p>
              <a:endParaRPr lang="en-IN" sz="1100" dirty="0">
                <a:latin typeface="Courier New" pitchFamily="49" charset="0"/>
                <a:cs typeface="Courier New" pitchFamily="49" charset="0"/>
              </a:endParaRPr>
            </a:p>
            <a:p>
              <a:r>
                <a:rPr lang="en-IN" sz="1600" dirty="0">
                  <a:solidFill>
                    <a:srgbClr val="0000FF"/>
                  </a:solidFill>
                  <a:latin typeface="Courier New" pitchFamily="49" charset="0"/>
                  <a:cs typeface="Courier New" pitchFamily="49" charset="0"/>
                </a:rPr>
                <a:t>void</a:t>
              </a:r>
              <a:r>
                <a:rPr lang="en-IN" sz="1600" dirty="0">
                  <a:latin typeface="Courier New" pitchFamily="49" charset="0"/>
                  <a:cs typeface="Courier New" pitchFamily="49" charset="0"/>
                </a:rPr>
                <a:t> main()</a:t>
              </a:r>
            </a:p>
            <a:p>
              <a:r>
                <a:rPr lang="en-IN" sz="1600" dirty="0">
                  <a:latin typeface="Courier New" pitchFamily="49" charset="0"/>
                  <a:cs typeface="Courier New" pitchFamily="49" charset="0"/>
                </a:rPr>
                <a:t>{</a:t>
              </a:r>
            </a:p>
            <a:p>
              <a:r>
                <a:rPr lang="en-IN" sz="1600" dirty="0">
                  <a:latin typeface="Courier New" pitchFamily="49" charset="0"/>
                  <a:cs typeface="Courier New" pitchFamily="49" charset="0"/>
                </a:rPr>
                <a:t>  Matrix&lt;3&gt; m3;   </a:t>
              </a:r>
              <a:r>
                <a:rPr lang="en-IN" sz="1600" dirty="0">
                  <a:solidFill>
                    <a:srgbClr val="00B050"/>
                  </a:solidFill>
                  <a:latin typeface="Courier New" pitchFamily="49" charset="0"/>
                  <a:cs typeface="Courier New" pitchFamily="49" charset="0"/>
                </a:rPr>
                <a:t>//OK</a:t>
              </a:r>
            </a:p>
            <a:p>
              <a:r>
                <a:rPr lang="en-IN" sz="1600" dirty="0">
                  <a:latin typeface="Courier New" pitchFamily="49" charset="0"/>
                  <a:cs typeface="Courier New" pitchFamily="49" charset="0"/>
                </a:rPr>
                <a:t>  Matrix&lt;4&gt; m4;   </a:t>
              </a:r>
              <a:r>
                <a:rPr lang="en-IN" sz="1600" dirty="0">
                  <a:solidFill>
                    <a:srgbClr val="00B050"/>
                  </a:solidFill>
                  <a:latin typeface="Courier New" pitchFamily="49" charset="0"/>
                  <a:cs typeface="Courier New" pitchFamily="49" charset="0"/>
                </a:rPr>
                <a:t>//ERROR </a:t>
              </a:r>
              <a:r>
                <a:rPr lang="en-IN" sz="1600" b="1" dirty="0">
                  <a:solidFill>
                    <a:srgbClr val="00B050"/>
                  </a:solidFill>
                  <a:latin typeface="Courier New" pitchFamily="49" charset="0"/>
                  <a:cs typeface="Courier New" pitchFamily="49" charset="0"/>
                </a:rPr>
                <a:t>‘Dimensions must not exceed 3’</a:t>
              </a:r>
            </a:p>
            <a:p>
              <a:r>
                <a:rPr lang="en-IN" sz="1600" dirty="0">
                  <a:latin typeface="Courier New" pitchFamily="49" charset="0"/>
                  <a:cs typeface="Courier New" pitchFamily="49" charset="0"/>
                </a:rPr>
                <a:t>}</a:t>
              </a:r>
            </a:p>
          </p:txBody>
        </p:sp>
        <p:sp>
          <p:nvSpPr>
            <p:cNvPr id="5" name="Snip and Round Single Corner Rectangle 4"/>
            <p:cNvSpPr/>
            <p:nvPr/>
          </p:nvSpPr>
          <p:spPr>
            <a:xfrm>
              <a:off x="29037" y="31603"/>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6" name="Rectangle 1"/>
            <p:cNvSpPr>
              <a:spLocks noChangeArrowheads="1"/>
            </p:cNvSpPr>
            <p:nvPr/>
          </p:nvSpPr>
          <p:spPr bwMode="auto">
            <a:xfrm>
              <a:off x="0" y="618012"/>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a:t>Compile time assertions:-</a:t>
              </a:r>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79</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34725"/>
            <a:ext cx="9144000" cy="5994119"/>
            <a:chOff x="0" y="34725"/>
            <a:chExt cx="9144000" cy="5994119"/>
          </a:xfrm>
        </p:grpSpPr>
        <p:sp>
          <p:nvSpPr>
            <p:cNvPr id="4" name="TextBox 3"/>
            <p:cNvSpPr txBox="1"/>
            <p:nvPr/>
          </p:nvSpPr>
          <p:spPr>
            <a:xfrm>
              <a:off x="0" y="617352"/>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rtlCol="0">
              <a:spAutoFit/>
            </a:bodyPr>
            <a:lstStyle/>
            <a:p>
              <a:r>
                <a:rPr lang="en-US" b="1" dirty="0"/>
                <a:t>The 3 important language features of C++ 11</a:t>
              </a:r>
              <a:endParaRPr lang="en-IN" b="1" dirty="0"/>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6" name="TextBox 5"/>
            <p:cNvSpPr txBox="1"/>
            <p:nvPr/>
          </p:nvSpPr>
          <p:spPr>
            <a:xfrm>
              <a:off x="323528" y="1196752"/>
              <a:ext cx="8352928" cy="4832092"/>
            </a:xfrm>
            <a:prstGeom prst="rect">
              <a:avLst/>
            </a:prstGeom>
            <a:noFill/>
          </p:spPr>
          <p:txBody>
            <a:bodyPr wrap="square" rtlCol="0">
              <a:spAutoFit/>
            </a:bodyPr>
            <a:lstStyle/>
            <a:p>
              <a:r>
                <a:rPr lang="en-US" sz="2400" b="1" dirty="0" err="1"/>
                <a:t>decltype</a:t>
              </a:r>
              <a:r>
                <a:rPr lang="en-US" sz="2400" b="1" dirty="0"/>
                <a:t>:-</a:t>
              </a:r>
            </a:p>
            <a:p>
              <a:pPr algn="just"/>
              <a:r>
                <a:rPr lang="en-US" dirty="0"/>
                <a:t>	You pass an expression and it automatically deduces the type of the expression.  It is meant to be a type-</a:t>
              </a:r>
              <a:r>
                <a:rPr lang="en-US" dirty="0" err="1"/>
                <a:t>specifier</a:t>
              </a:r>
              <a:r>
                <a:rPr lang="en-US" dirty="0"/>
                <a:t> and would work only on valid expressions.</a:t>
              </a:r>
            </a:p>
            <a:p>
              <a:endParaRPr lang="en-US" dirty="0"/>
            </a:p>
            <a:p>
              <a:r>
                <a:rPr lang="en-US" sz="1400" dirty="0">
                  <a:solidFill>
                    <a:srgbClr val="0000FF"/>
                  </a:solidFill>
                  <a:latin typeface="Courier New" pitchFamily="49" charset="0"/>
                  <a:cs typeface="Courier New" pitchFamily="49" charset="0"/>
                </a:rPr>
                <a:t>double</a:t>
              </a:r>
              <a:r>
                <a:rPr lang="en-US" sz="1400" dirty="0">
                  <a:latin typeface="Courier New" pitchFamily="49" charset="0"/>
                  <a:cs typeface="Courier New" pitchFamily="49" charset="0"/>
                </a:rPr>
                <a:t> d=10.0;</a:t>
              </a:r>
            </a:p>
            <a:p>
              <a:r>
                <a:rPr lang="en-US" sz="1400" dirty="0" err="1">
                  <a:latin typeface="Courier New" pitchFamily="49" charset="0"/>
                  <a:cs typeface="Courier New" pitchFamily="49" charset="0"/>
                </a:rPr>
                <a:t>cout</a:t>
              </a:r>
              <a:r>
                <a:rPr lang="en-US" sz="1400" dirty="0">
                  <a:latin typeface="Courier New" pitchFamily="49" charset="0"/>
                  <a:cs typeface="Courier New" pitchFamily="49" charset="0"/>
                </a:rPr>
                <a:t> &lt;&lt; </a:t>
              </a:r>
              <a:r>
                <a:rPr lang="en-US" sz="1400" dirty="0" err="1">
                  <a:latin typeface="Courier New" pitchFamily="49" charset="0"/>
                  <a:cs typeface="Courier New" pitchFamily="49" charset="0"/>
                </a:rPr>
                <a:t>typeid</a:t>
              </a:r>
              <a:r>
                <a:rPr lang="en-US" sz="1400" dirty="0">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decltype</a:t>
              </a:r>
              <a:r>
                <a:rPr lang="en-US" sz="1400" dirty="0">
                  <a:latin typeface="Courier New" pitchFamily="49" charset="0"/>
                  <a:cs typeface="Courier New" pitchFamily="49" charset="0"/>
                </a:rPr>
                <a:t>(d * 2.3)).name() &lt;&lt; </a:t>
              </a:r>
              <a:r>
                <a:rPr lang="en-US" sz="1400" dirty="0" err="1">
                  <a:latin typeface="Courier New" pitchFamily="49" charset="0"/>
                  <a:cs typeface="Courier New" pitchFamily="49" charset="0"/>
                </a:rPr>
                <a:t>endl</a:t>
              </a:r>
              <a:r>
                <a:rPr lang="en-US" sz="1400" dirty="0">
                  <a:latin typeface="Courier New" pitchFamily="49" charset="0"/>
                  <a:cs typeface="Courier New" pitchFamily="49" charset="0"/>
                </a:rPr>
                <a:t>;  </a:t>
              </a:r>
              <a:r>
                <a:rPr lang="en-US" sz="1400" dirty="0">
                  <a:solidFill>
                    <a:srgbClr val="00B050"/>
                  </a:solidFill>
                  <a:latin typeface="Courier New" pitchFamily="49" charset="0"/>
                  <a:cs typeface="Courier New" pitchFamily="49" charset="0"/>
                </a:rPr>
                <a:t>//OK will output ‘double’</a:t>
              </a:r>
            </a:p>
            <a:p>
              <a:endParaRPr lang="en-US" sz="1400" dirty="0">
                <a:latin typeface="Courier New" pitchFamily="49" charset="0"/>
                <a:cs typeface="Courier New" pitchFamily="49" charset="0"/>
              </a:endParaRPr>
            </a:p>
            <a:p>
              <a:r>
                <a:rPr lang="en-US" sz="1400" dirty="0">
                  <a:solidFill>
                    <a:srgbClr val="0000FF"/>
                  </a:solidFill>
                  <a:latin typeface="Courier New" pitchFamily="49" charset="0"/>
                  <a:cs typeface="Courier New" pitchFamily="49" charset="0"/>
                </a:rPr>
                <a:t>class</a:t>
              </a:r>
              <a:r>
                <a:rPr lang="en-US" sz="1400" dirty="0">
                  <a:latin typeface="Courier New" pitchFamily="49" charset="0"/>
                  <a:cs typeface="Courier New" pitchFamily="49" charset="0"/>
                </a:rPr>
                <a:t> CA</a:t>
              </a:r>
            </a:p>
            <a:p>
              <a:r>
                <a:rPr lang="en-US" sz="1400" dirty="0">
                  <a:latin typeface="Courier New" pitchFamily="49" charset="0"/>
                  <a:cs typeface="Courier New" pitchFamily="49" charset="0"/>
                </a:rPr>
                <a:t>{</a:t>
              </a:r>
            </a:p>
            <a:p>
              <a:r>
                <a:rPr lang="en-US" sz="1400" dirty="0">
                  <a:solidFill>
                    <a:srgbClr val="0000FF"/>
                  </a:solidFill>
                  <a:latin typeface="Courier New" pitchFamily="49" charset="0"/>
                  <a:cs typeface="Courier New" pitchFamily="49" charset="0"/>
                </a:rPr>
                <a:t>private</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      CA();     </a:t>
              </a:r>
              <a:r>
                <a:rPr lang="en-US" sz="1400" dirty="0">
                  <a:solidFill>
                    <a:srgbClr val="00B050"/>
                  </a:solidFill>
                  <a:latin typeface="Courier New" pitchFamily="49" charset="0"/>
                  <a:cs typeface="Courier New" pitchFamily="49" charset="0"/>
                </a:rPr>
                <a:t>//constructor is under private access specifier</a:t>
              </a:r>
            </a:p>
            <a:p>
              <a:r>
                <a:rPr lang="en-US" sz="1400" dirty="0">
                  <a:latin typeface="Courier New" pitchFamily="49" charset="0"/>
                  <a:cs typeface="Courier New" pitchFamily="49" charset="0"/>
                </a:rPr>
                <a:t>};</a:t>
              </a:r>
            </a:p>
            <a:p>
              <a:endParaRPr lang="en-US" sz="1400" dirty="0">
                <a:latin typeface="Courier New" pitchFamily="49" charset="0"/>
                <a:cs typeface="Courier New" pitchFamily="49" charset="0"/>
              </a:endParaRPr>
            </a:p>
            <a:p>
              <a:r>
                <a:rPr lang="en-US" sz="1400" dirty="0" err="1">
                  <a:latin typeface="Courier New" pitchFamily="49" charset="0"/>
                  <a:cs typeface="Courier New" pitchFamily="49" charset="0"/>
                </a:rPr>
                <a:t>cout</a:t>
              </a:r>
              <a:r>
                <a:rPr lang="en-US" sz="1400" dirty="0">
                  <a:latin typeface="Courier New" pitchFamily="49" charset="0"/>
                  <a:cs typeface="Courier New" pitchFamily="49" charset="0"/>
                </a:rPr>
                <a:t> &lt;&lt; </a:t>
              </a:r>
              <a:r>
                <a:rPr lang="en-US" sz="1400" dirty="0" err="1">
                  <a:latin typeface="Courier New" pitchFamily="49" charset="0"/>
                  <a:cs typeface="Courier New" pitchFamily="49" charset="0"/>
                </a:rPr>
                <a:t>typeid</a:t>
              </a:r>
              <a:r>
                <a:rPr lang="en-US" sz="1400" dirty="0">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decltype</a:t>
              </a:r>
              <a:r>
                <a:rPr lang="en-US" sz="1400" dirty="0">
                  <a:latin typeface="Courier New" pitchFamily="49" charset="0"/>
                  <a:cs typeface="Courier New" pitchFamily="49" charset="0"/>
                </a:rPr>
                <a:t>(CA())).name() &lt;&lt; </a:t>
              </a:r>
              <a:r>
                <a:rPr lang="en-US" sz="1400" dirty="0" err="1">
                  <a:latin typeface="Courier New" pitchFamily="49" charset="0"/>
                  <a:cs typeface="Courier New" pitchFamily="49" charset="0"/>
                </a:rPr>
                <a:t>endl</a:t>
              </a:r>
              <a:r>
                <a:rPr lang="en-US" sz="1400" dirty="0">
                  <a:latin typeface="Courier New" pitchFamily="49" charset="0"/>
                  <a:cs typeface="Courier New" pitchFamily="49" charset="0"/>
                </a:rPr>
                <a:t>;  </a:t>
              </a:r>
              <a:r>
                <a:rPr lang="en-US" sz="1400" dirty="0">
                  <a:solidFill>
                    <a:srgbClr val="00B050"/>
                  </a:solidFill>
                  <a:latin typeface="Courier New" pitchFamily="49" charset="0"/>
                  <a:cs typeface="Courier New" pitchFamily="49" charset="0"/>
                </a:rPr>
                <a:t>//ERROR, will not compile</a:t>
              </a:r>
            </a:p>
            <a:p>
              <a:endParaRPr lang="en-US" dirty="0"/>
            </a:p>
            <a:p>
              <a:r>
                <a:rPr lang="en-US" dirty="0"/>
                <a:t>Can  overcome the above problem with ‘</a:t>
              </a:r>
              <a:r>
                <a:rPr lang="en-US" dirty="0" err="1"/>
                <a:t>declval</a:t>
              </a:r>
              <a:r>
                <a:rPr lang="en-US" dirty="0"/>
                <a:t>’ template</a:t>
              </a:r>
            </a:p>
            <a:p>
              <a:endParaRPr lang="en-US" dirty="0"/>
            </a:p>
            <a:p>
              <a:r>
                <a:rPr lang="en-US" sz="1400" dirty="0" err="1">
                  <a:latin typeface="Courier New" pitchFamily="49" charset="0"/>
                  <a:cs typeface="Courier New" pitchFamily="49" charset="0"/>
                </a:rPr>
                <a:t>cout</a:t>
              </a:r>
              <a:r>
                <a:rPr lang="en-US" sz="1400" dirty="0">
                  <a:latin typeface="Courier New" pitchFamily="49" charset="0"/>
                  <a:cs typeface="Courier New" pitchFamily="49" charset="0"/>
                </a:rPr>
                <a:t> &lt;&lt; </a:t>
              </a:r>
              <a:r>
                <a:rPr lang="en-US" sz="1400" dirty="0" err="1">
                  <a:latin typeface="Courier New" pitchFamily="49" charset="0"/>
                  <a:cs typeface="Courier New" pitchFamily="49" charset="0"/>
                </a:rPr>
                <a:t>typeid</a:t>
              </a:r>
              <a:r>
                <a:rPr lang="en-US" sz="1400" dirty="0">
                  <a:latin typeface="Courier New" pitchFamily="49" charset="0"/>
                  <a:cs typeface="Courier New" pitchFamily="49" charset="0"/>
                </a:rPr>
                <a:t>(</a:t>
              </a:r>
              <a:r>
                <a:rPr lang="en-US" sz="1400" dirty="0" err="1">
                  <a:solidFill>
                    <a:srgbClr val="0000FF"/>
                  </a:solidFill>
                  <a:latin typeface="Courier New" pitchFamily="49" charset="0"/>
                  <a:cs typeface="Courier New" pitchFamily="49" charset="0"/>
                </a:rPr>
                <a:t>declval</a:t>
              </a:r>
              <a:r>
                <a:rPr lang="en-US" sz="1400" dirty="0">
                  <a:latin typeface="Courier New" pitchFamily="49" charset="0"/>
                  <a:cs typeface="Courier New" pitchFamily="49" charset="0"/>
                </a:rPr>
                <a:t>&lt;CA&gt;()).name() &lt;&lt; </a:t>
              </a:r>
              <a:r>
                <a:rPr lang="en-US" sz="1400" dirty="0" err="1">
                  <a:latin typeface="Courier New" pitchFamily="49" charset="0"/>
                  <a:cs typeface="Courier New" pitchFamily="49" charset="0"/>
                </a:rPr>
                <a:t>endl</a:t>
              </a:r>
              <a:r>
                <a:rPr lang="en-US" sz="1400" dirty="0">
                  <a:latin typeface="Courier New" pitchFamily="49" charset="0"/>
                  <a:cs typeface="Courier New" pitchFamily="49" charset="0"/>
                </a:rPr>
                <a:t>;  </a:t>
              </a:r>
              <a:r>
                <a:rPr lang="en-US" sz="1400" dirty="0">
                  <a:solidFill>
                    <a:srgbClr val="00B050"/>
                  </a:solidFill>
                  <a:latin typeface="Courier New" pitchFamily="49" charset="0"/>
                  <a:cs typeface="Courier New" pitchFamily="49" charset="0"/>
                </a:rPr>
                <a:t>//OK</a:t>
              </a:r>
            </a:p>
            <a:p>
              <a:endParaRPr lang="en-IN" dirty="0"/>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8</a:t>
            </a:fld>
            <a:endParaRPr lang="en-I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31603"/>
            <a:ext cx="9144000" cy="6273660"/>
            <a:chOff x="0" y="31603"/>
            <a:chExt cx="9144000" cy="6273660"/>
          </a:xfrm>
        </p:grpSpPr>
        <p:sp>
          <p:nvSpPr>
            <p:cNvPr id="4" name="TextBox 3"/>
            <p:cNvSpPr txBox="1"/>
            <p:nvPr/>
          </p:nvSpPr>
          <p:spPr>
            <a:xfrm>
              <a:off x="179512" y="980728"/>
              <a:ext cx="8712968" cy="5324535"/>
            </a:xfrm>
            <a:prstGeom prst="rect">
              <a:avLst/>
            </a:prstGeom>
            <a:noFill/>
          </p:spPr>
          <p:txBody>
            <a:bodyPr wrap="square" rtlCol="0">
              <a:spAutoFit/>
            </a:bodyPr>
            <a:lstStyle/>
            <a:p>
              <a:pPr algn="just"/>
              <a:r>
                <a:rPr lang="en-US" sz="1600" dirty="0"/>
                <a:t>The following example illustrates the utility of </a:t>
              </a:r>
              <a:r>
                <a:rPr lang="en-US" sz="1600" dirty="0" err="1">
                  <a:solidFill>
                    <a:srgbClr val="0000FF"/>
                  </a:solidFill>
                </a:rPr>
                <a:t>static_assert</a:t>
              </a:r>
              <a:r>
                <a:rPr lang="en-US" sz="1600" dirty="0"/>
                <a:t>, which verifies during compile-time whether the base class derived has virtual destructor or not. The </a:t>
              </a:r>
              <a:r>
                <a:rPr lang="en-US" sz="1600" dirty="0" err="1"/>
                <a:t>static_assert</a:t>
              </a:r>
              <a:r>
                <a:rPr lang="en-US" sz="1600" dirty="0"/>
                <a:t> call can be in a function scope or class scope. In this example observe the ‘</a:t>
              </a:r>
              <a:r>
                <a:rPr lang="en-US" sz="1600" dirty="0" err="1"/>
                <a:t>static_assert</a:t>
              </a:r>
              <a:r>
                <a:rPr lang="en-US" sz="1600" dirty="0"/>
                <a:t>’ statement is not inside a member function body, rather in a class definition.</a:t>
              </a:r>
            </a:p>
            <a:p>
              <a:pPr algn="just"/>
              <a:endParaRPr lang="en-US" sz="1200" dirty="0"/>
            </a:p>
            <a:p>
              <a:pPr algn="just"/>
              <a:endParaRPr lang="en-US" sz="1200" dirty="0"/>
            </a:p>
            <a:p>
              <a:r>
                <a:rPr lang="en-IN" sz="1400" dirty="0">
                  <a:solidFill>
                    <a:srgbClr val="0000FF"/>
                  </a:solidFill>
                  <a:latin typeface="Courier New" pitchFamily="49" charset="0"/>
                  <a:cs typeface="Courier New" pitchFamily="49" charset="0"/>
                </a:rPr>
                <a:t>class</a:t>
              </a:r>
              <a:r>
                <a:rPr lang="en-IN" sz="1400" dirty="0">
                  <a:latin typeface="Courier New" pitchFamily="49" charset="0"/>
                  <a:cs typeface="Courier New" pitchFamily="49" charset="0"/>
                </a:rPr>
                <a:t> Base1</a:t>
              </a:r>
            </a:p>
            <a:p>
              <a:r>
                <a:rPr lang="en-IN" sz="1400" dirty="0">
                  <a:latin typeface="Courier New" pitchFamily="49" charset="0"/>
                  <a:cs typeface="Courier New" pitchFamily="49" charset="0"/>
                </a:rPr>
                <a:t>{</a:t>
              </a:r>
            </a:p>
            <a:p>
              <a:r>
                <a:rPr lang="en-IN" sz="1400" dirty="0">
                  <a:solidFill>
                    <a:srgbClr val="0000FF"/>
                  </a:solidFill>
                  <a:latin typeface="Courier New" pitchFamily="49" charset="0"/>
                  <a:cs typeface="Courier New" pitchFamily="49" charset="0"/>
                </a:rPr>
                <a:t>public</a:t>
              </a:r>
              <a:r>
                <a:rPr lang="en-IN" sz="1400" dirty="0">
                  <a:latin typeface="Courier New" pitchFamily="49" charset="0"/>
                  <a:cs typeface="Courier New" pitchFamily="49" charset="0"/>
                </a:rPr>
                <a:t>:</a:t>
              </a:r>
            </a:p>
            <a:p>
              <a:r>
                <a:rPr lang="en-IN" sz="1400" dirty="0">
                  <a:latin typeface="Courier New" pitchFamily="49" charset="0"/>
                  <a:cs typeface="Courier New" pitchFamily="49" charset="0"/>
                </a:rPr>
                <a:t>   </a:t>
              </a:r>
              <a:r>
                <a:rPr lang="en-IN" sz="1400" dirty="0">
                  <a:solidFill>
                    <a:srgbClr val="0000FF"/>
                  </a:solidFill>
                  <a:latin typeface="Courier New" pitchFamily="49" charset="0"/>
                  <a:cs typeface="Courier New" pitchFamily="49" charset="0"/>
                </a:rPr>
                <a:t>virtual</a:t>
              </a:r>
              <a:r>
                <a:rPr lang="en-IN" sz="1400" dirty="0">
                  <a:latin typeface="Courier New" pitchFamily="49" charset="0"/>
                  <a:cs typeface="Courier New" pitchFamily="49" charset="0"/>
                </a:rPr>
                <a:t> ~Base1() { }</a:t>
              </a:r>
            </a:p>
            <a:p>
              <a:r>
                <a:rPr lang="en-IN" sz="1400" dirty="0">
                  <a:latin typeface="Courier New" pitchFamily="49" charset="0"/>
                  <a:cs typeface="Courier New" pitchFamily="49" charset="0"/>
                </a:rPr>
                <a:t>};</a:t>
              </a:r>
            </a:p>
            <a:p>
              <a:r>
                <a:rPr lang="en-IN" sz="1400" dirty="0">
                  <a:solidFill>
                    <a:srgbClr val="0000FF"/>
                  </a:solidFill>
                  <a:latin typeface="Courier New" pitchFamily="49" charset="0"/>
                  <a:cs typeface="Courier New" pitchFamily="49" charset="0"/>
                </a:rPr>
                <a:t>class</a:t>
              </a:r>
              <a:r>
                <a:rPr lang="en-IN" sz="1400" dirty="0">
                  <a:latin typeface="Courier New" pitchFamily="49" charset="0"/>
                  <a:cs typeface="Courier New" pitchFamily="49" charset="0"/>
                </a:rPr>
                <a:t> Base2</a:t>
              </a:r>
            </a:p>
            <a:p>
              <a:r>
                <a:rPr lang="en-IN" sz="1400" dirty="0">
                  <a:latin typeface="Courier New" pitchFamily="49" charset="0"/>
                  <a:cs typeface="Courier New" pitchFamily="49" charset="0"/>
                </a:rPr>
                <a:t>{</a:t>
              </a:r>
            </a:p>
            <a:p>
              <a:r>
                <a:rPr lang="en-IN" sz="1400" dirty="0">
                  <a:solidFill>
                    <a:srgbClr val="0000FF"/>
                  </a:solidFill>
                  <a:latin typeface="Courier New" pitchFamily="49" charset="0"/>
                  <a:cs typeface="Courier New" pitchFamily="49" charset="0"/>
                </a:rPr>
                <a:t>public</a:t>
              </a:r>
              <a:r>
                <a:rPr lang="en-IN" sz="1400" dirty="0">
                  <a:latin typeface="Courier New" pitchFamily="49" charset="0"/>
                  <a:cs typeface="Courier New" pitchFamily="49" charset="0"/>
                </a:rPr>
                <a:t>:</a:t>
              </a:r>
            </a:p>
            <a:p>
              <a:r>
                <a:rPr lang="en-IN" sz="1400" dirty="0">
                  <a:latin typeface="Courier New" pitchFamily="49" charset="0"/>
                  <a:cs typeface="Courier New" pitchFamily="49" charset="0"/>
                </a:rPr>
                <a:t>    </a:t>
              </a:r>
              <a:r>
                <a:rPr lang="en-IN" sz="1400" dirty="0">
                  <a:solidFill>
                    <a:srgbClr val="00B050"/>
                  </a:solidFill>
                  <a:latin typeface="Courier New" pitchFamily="49" charset="0"/>
                  <a:cs typeface="Courier New" pitchFamily="49" charset="0"/>
                </a:rPr>
                <a:t>//no virtual destructor</a:t>
              </a:r>
            </a:p>
            <a:p>
              <a:r>
                <a:rPr lang="en-IN" sz="1400" dirty="0">
                  <a:latin typeface="Courier New" pitchFamily="49" charset="0"/>
                  <a:cs typeface="Courier New" pitchFamily="49" charset="0"/>
                </a:rPr>
                <a:t>};</a:t>
              </a:r>
            </a:p>
            <a:p>
              <a:r>
                <a:rPr lang="en-IN" sz="1400" dirty="0">
                  <a:solidFill>
                    <a:srgbClr val="0000FF"/>
                  </a:solidFill>
                  <a:latin typeface="Courier New" pitchFamily="49" charset="0"/>
                  <a:cs typeface="Courier New" pitchFamily="49" charset="0"/>
                </a:rPr>
                <a:t>template</a:t>
              </a:r>
              <a:r>
                <a:rPr lang="en-IN" sz="1400" dirty="0">
                  <a:latin typeface="Courier New" pitchFamily="49" charset="0"/>
                  <a:cs typeface="Courier New" pitchFamily="49" charset="0"/>
                </a:rPr>
                <a:t>&lt;</a:t>
              </a:r>
              <a:r>
                <a:rPr lang="en-IN" sz="1400" dirty="0" err="1">
                  <a:solidFill>
                    <a:srgbClr val="0000FF"/>
                  </a:solidFill>
                  <a:latin typeface="Courier New" pitchFamily="49" charset="0"/>
                  <a:cs typeface="Courier New" pitchFamily="49" charset="0"/>
                </a:rPr>
                <a:t>typename</a:t>
              </a:r>
              <a:r>
                <a:rPr lang="en-IN" sz="1400" dirty="0">
                  <a:latin typeface="Courier New" pitchFamily="49" charset="0"/>
                  <a:cs typeface="Courier New" pitchFamily="49" charset="0"/>
                </a:rPr>
                <a:t> T&gt; </a:t>
              </a:r>
              <a:r>
                <a:rPr lang="en-IN" sz="1400" dirty="0">
                  <a:solidFill>
                    <a:srgbClr val="0000FF"/>
                  </a:solidFill>
                  <a:latin typeface="Courier New" pitchFamily="49" charset="0"/>
                  <a:cs typeface="Courier New" pitchFamily="49" charset="0"/>
                </a:rPr>
                <a:t>class</a:t>
              </a:r>
              <a:r>
                <a:rPr lang="en-IN" sz="1400" dirty="0">
                  <a:latin typeface="Courier New" pitchFamily="49" charset="0"/>
                  <a:cs typeface="Courier New" pitchFamily="49" charset="0"/>
                </a:rPr>
                <a:t> Derived : </a:t>
              </a:r>
              <a:r>
                <a:rPr lang="en-IN" sz="1400" dirty="0">
                  <a:solidFill>
                    <a:srgbClr val="0000FF"/>
                  </a:solidFill>
                  <a:latin typeface="Courier New" pitchFamily="49" charset="0"/>
                  <a:cs typeface="Courier New" pitchFamily="49" charset="0"/>
                </a:rPr>
                <a:t>public</a:t>
              </a:r>
              <a:r>
                <a:rPr lang="en-IN" sz="1400" dirty="0">
                  <a:latin typeface="Courier New" pitchFamily="49" charset="0"/>
                  <a:cs typeface="Courier New" pitchFamily="49" charset="0"/>
                </a:rPr>
                <a:t> T</a:t>
              </a:r>
            </a:p>
            <a:p>
              <a:r>
                <a:rPr lang="en-IN" sz="1400" dirty="0">
                  <a:latin typeface="Courier New" pitchFamily="49" charset="0"/>
                  <a:cs typeface="Courier New" pitchFamily="49" charset="0"/>
                </a:rPr>
                <a:t>{</a:t>
              </a:r>
            </a:p>
            <a:p>
              <a:r>
                <a:rPr lang="en-IN" sz="1400" dirty="0">
                  <a:latin typeface="Courier New" pitchFamily="49" charset="0"/>
                  <a:cs typeface="Courier New" pitchFamily="49" charset="0"/>
                </a:rPr>
                <a:t>     </a:t>
              </a:r>
              <a:r>
                <a:rPr lang="en-IN" sz="1400" dirty="0" err="1">
                  <a:solidFill>
                    <a:srgbClr val="0000FF"/>
                  </a:solidFill>
                  <a:latin typeface="Courier New" pitchFamily="49" charset="0"/>
                  <a:cs typeface="Courier New" pitchFamily="49" charset="0"/>
                </a:rPr>
                <a:t>static_assert</a:t>
              </a:r>
              <a:r>
                <a:rPr lang="en-IN" sz="1400" dirty="0">
                  <a:latin typeface="Courier New" pitchFamily="49" charset="0"/>
                  <a:cs typeface="Courier New" pitchFamily="49" charset="0"/>
                </a:rPr>
                <a:t>(</a:t>
              </a:r>
              <a:r>
                <a:rPr lang="en-IN" sz="1400" dirty="0" err="1">
                  <a:latin typeface="Courier New" pitchFamily="49" charset="0"/>
                  <a:cs typeface="Courier New" pitchFamily="49" charset="0"/>
                </a:rPr>
                <a:t>has_virtual_destructor</a:t>
              </a:r>
              <a:r>
                <a:rPr lang="en-IN" sz="1400" dirty="0">
                  <a:latin typeface="Courier New" pitchFamily="49" charset="0"/>
                  <a:cs typeface="Courier New" pitchFamily="49" charset="0"/>
                </a:rPr>
                <a:t>&lt;T&gt;::value,</a:t>
              </a:r>
            </a:p>
            <a:p>
              <a:r>
                <a:rPr lang="en-IN" sz="1400" dirty="0">
                  <a:latin typeface="Courier New" pitchFamily="49" charset="0"/>
                  <a:cs typeface="Courier New" pitchFamily="49" charset="0"/>
                </a:rPr>
                <a:t>                "</a:t>
              </a:r>
              <a:r>
                <a:rPr lang="en-IN" sz="1400" dirty="0">
                  <a:solidFill>
                    <a:srgbClr val="C00000"/>
                  </a:solidFill>
                  <a:latin typeface="Courier New" pitchFamily="49" charset="0"/>
                  <a:cs typeface="Courier New" pitchFamily="49" charset="0"/>
                </a:rPr>
                <a:t>Instantiating class type must have virtual destructor</a:t>
              </a:r>
              <a:r>
                <a:rPr lang="en-IN" sz="1400" dirty="0">
                  <a:latin typeface="Courier New" pitchFamily="49" charset="0"/>
                  <a:cs typeface="Courier New" pitchFamily="49" charset="0"/>
                </a:rPr>
                <a:t>");</a:t>
              </a:r>
            </a:p>
            <a:p>
              <a:r>
                <a:rPr lang="en-IN" sz="1400" dirty="0">
                  <a:solidFill>
                    <a:srgbClr val="0000FF"/>
                  </a:solidFill>
                  <a:latin typeface="Courier New" pitchFamily="49" charset="0"/>
                  <a:cs typeface="Courier New" pitchFamily="49" charset="0"/>
                </a:rPr>
                <a:t>public</a:t>
              </a:r>
              <a:r>
                <a:rPr lang="en-IN" sz="1400" dirty="0">
                  <a:latin typeface="Courier New" pitchFamily="49" charset="0"/>
                  <a:cs typeface="Courier New" pitchFamily="49" charset="0"/>
                </a:rPr>
                <a:t>:</a:t>
              </a:r>
            </a:p>
            <a:p>
              <a:r>
                <a:rPr lang="en-IN" sz="1400" dirty="0">
                  <a:latin typeface="Courier New" pitchFamily="49" charset="0"/>
                  <a:cs typeface="Courier New" pitchFamily="49" charset="0"/>
                </a:rPr>
                <a:t>     Derived()  {     }</a:t>
              </a:r>
            </a:p>
            <a:p>
              <a:r>
                <a:rPr lang="en-IN" sz="1400" dirty="0">
                  <a:latin typeface="Courier New" pitchFamily="49" charset="0"/>
                  <a:cs typeface="Courier New" pitchFamily="49" charset="0"/>
                </a:rPr>
                <a:t>};</a:t>
              </a:r>
            </a:p>
            <a:p>
              <a:endParaRPr lang="en-IN" sz="1400" dirty="0">
                <a:latin typeface="Courier New" pitchFamily="49" charset="0"/>
                <a:cs typeface="Courier New" pitchFamily="49" charset="0"/>
              </a:endParaRPr>
            </a:p>
          </p:txBody>
        </p:sp>
        <p:sp>
          <p:nvSpPr>
            <p:cNvPr id="5" name="Snip and Round Single Corner Rectangle 4"/>
            <p:cNvSpPr/>
            <p:nvPr/>
          </p:nvSpPr>
          <p:spPr>
            <a:xfrm>
              <a:off x="29037" y="31603"/>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6" name="Rectangle 1"/>
            <p:cNvSpPr>
              <a:spLocks noChangeArrowheads="1"/>
            </p:cNvSpPr>
            <p:nvPr/>
          </p:nvSpPr>
          <p:spPr bwMode="auto">
            <a:xfrm>
              <a:off x="0" y="618012"/>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a:t>Compile time assertions:-</a:t>
              </a:r>
            </a:p>
          </p:txBody>
        </p:sp>
        <p:sp>
          <p:nvSpPr>
            <p:cNvPr id="7" name="TextBox 6"/>
            <p:cNvSpPr txBox="1"/>
            <p:nvPr/>
          </p:nvSpPr>
          <p:spPr>
            <a:xfrm>
              <a:off x="3059832" y="2636912"/>
              <a:ext cx="5760640" cy="1323439"/>
            </a:xfrm>
            <a:prstGeom prst="rect">
              <a:avLst/>
            </a:prstGeom>
            <a:noFill/>
            <a:ln>
              <a:solidFill>
                <a:schemeClr val="tx1"/>
              </a:solidFill>
            </a:ln>
          </p:spPr>
          <p:txBody>
            <a:bodyPr wrap="square" rtlCol="0">
              <a:spAutoFit/>
            </a:bodyPr>
            <a:lstStyle/>
            <a:p>
              <a:r>
                <a:rPr lang="en-IN" sz="1600" dirty="0">
                  <a:solidFill>
                    <a:srgbClr val="0000FF"/>
                  </a:solidFill>
                  <a:latin typeface="Courier New" pitchFamily="49" charset="0"/>
                  <a:cs typeface="Courier New" pitchFamily="49" charset="0"/>
                </a:rPr>
                <a:t>void</a:t>
              </a:r>
              <a:r>
                <a:rPr lang="en-IN" sz="1600" dirty="0">
                  <a:latin typeface="Courier New" pitchFamily="49" charset="0"/>
                  <a:cs typeface="Courier New" pitchFamily="49" charset="0"/>
                </a:rPr>
                <a:t> main()</a:t>
              </a:r>
            </a:p>
            <a:p>
              <a:r>
                <a:rPr lang="en-IN" sz="1600" dirty="0">
                  <a:latin typeface="Courier New" pitchFamily="49" charset="0"/>
                  <a:cs typeface="Courier New" pitchFamily="49" charset="0"/>
                </a:rPr>
                <a:t>{</a:t>
              </a:r>
            </a:p>
            <a:p>
              <a:r>
                <a:rPr lang="en-IN" sz="1600" dirty="0">
                  <a:latin typeface="Courier New" pitchFamily="49" charset="0"/>
                  <a:cs typeface="Courier New" pitchFamily="49" charset="0"/>
                </a:rPr>
                <a:t> Derived&lt;Base1&gt; d1;</a:t>
              </a:r>
              <a:r>
                <a:rPr lang="en-IN" sz="1600" dirty="0">
                  <a:solidFill>
                    <a:srgbClr val="00B050"/>
                  </a:solidFill>
                  <a:latin typeface="Courier New" pitchFamily="49" charset="0"/>
                  <a:cs typeface="Courier New" pitchFamily="49" charset="0"/>
                </a:rPr>
                <a:t>//OK</a:t>
              </a:r>
            </a:p>
            <a:p>
              <a:r>
                <a:rPr lang="en-IN" sz="1600" dirty="0">
                  <a:latin typeface="Courier New" pitchFamily="49" charset="0"/>
                  <a:cs typeface="Courier New" pitchFamily="49" charset="0"/>
                </a:rPr>
                <a:t> Derived&lt;Base2&gt; d2; </a:t>
              </a:r>
              <a:r>
                <a:rPr lang="en-IN" sz="1600" dirty="0">
                  <a:solidFill>
                    <a:srgbClr val="00B050"/>
                  </a:solidFill>
                  <a:latin typeface="Courier New" pitchFamily="49" charset="0"/>
                  <a:cs typeface="Courier New" pitchFamily="49" charset="0"/>
                </a:rPr>
                <a:t>//triggers </a:t>
              </a:r>
              <a:r>
                <a:rPr lang="en-IN" sz="1600" dirty="0" err="1">
                  <a:solidFill>
                    <a:srgbClr val="00B050"/>
                  </a:solidFill>
                  <a:latin typeface="Courier New" pitchFamily="49" charset="0"/>
                  <a:cs typeface="Courier New" pitchFamily="49" charset="0"/>
                </a:rPr>
                <a:t>static_assert</a:t>
              </a:r>
              <a:endParaRPr lang="en-IN" sz="1600" dirty="0">
                <a:solidFill>
                  <a:srgbClr val="00B050"/>
                </a:solidFill>
                <a:latin typeface="Courier New" pitchFamily="49" charset="0"/>
                <a:cs typeface="Courier New" pitchFamily="49" charset="0"/>
              </a:endParaRPr>
            </a:p>
            <a:p>
              <a:r>
                <a:rPr lang="en-IN" sz="1600" dirty="0">
                  <a:latin typeface="Courier New" pitchFamily="49" charset="0"/>
                  <a:cs typeface="Courier New" pitchFamily="49" charset="0"/>
                </a:rPr>
                <a:t>}</a:t>
              </a:r>
              <a:endParaRPr lang="en-IN" sz="1600" dirty="0"/>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80</a:t>
            </a:fld>
            <a:endParaRPr lang="en-I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0" y="31603"/>
            <a:ext cx="9144000" cy="6162276"/>
            <a:chOff x="0" y="31603"/>
            <a:chExt cx="9144000" cy="6162276"/>
          </a:xfrm>
        </p:grpSpPr>
        <p:sp>
          <p:nvSpPr>
            <p:cNvPr id="4" name="Snip and Round Single Corner Rectangle 3"/>
            <p:cNvSpPr/>
            <p:nvPr/>
          </p:nvSpPr>
          <p:spPr>
            <a:xfrm>
              <a:off x="29037" y="31603"/>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18012"/>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a:t>Literals :-</a:t>
              </a:r>
            </a:p>
          </p:txBody>
        </p:sp>
        <p:sp>
          <p:nvSpPr>
            <p:cNvPr id="6" name="TextBox 5"/>
            <p:cNvSpPr txBox="1"/>
            <p:nvPr/>
          </p:nvSpPr>
          <p:spPr>
            <a:xfrm>
              <a:off x="179512" y="1196752"/>
              <a:ext cx="8712968" cy="3939540"/>
            </a:xfrm>
            <a:prstGeom prst="rect">
              <a:avLst/>
            </a:prstGeom>
            <a:noFill/>
          </p:spPr>
          <p:txBody>
            <a:bodyPr wrap="square" rtlCol="0">
              <a:spAutoFit/>
            </a:bodyPr>
            <a:lstStyle/>
            <a:p>
              <a:pPr algn="just"/>
              <a:r>
                <a:rPr lang="en-US" dirty="0"/>
                <a:t>The functionality of literals has got expanded a little, C++11 has now acquired a number of literals to represent ..</a:t>
              </a:r>
            </a:p>
            <a:p>
              <a:endParaRPr lang="en-US" sz="1400" dirty="0"/>
            </a:p>
            <a:p>
              <a:pPr>
                <a:buFont typeface="Arial" pitchFamily="34" charset="0"/>
                <a:buChar char="•"/>
              </a:pPr>
              <a:r>
                <a:rPr lang="en-US" dirty="0"/>
                <a:t> Unicode literals to represent different encodings</a:t>
              </a:r>
            </a:p>
            <a:p>
              <a:pPr>
                <a:buFont typeface="Arial" pitchFamily="34" charset="0"/>
                <a:buChar char="•"/>
              </a:pPr>
              <a:r>
                <a:rPr lang="en-US" dirty="0"/>
                <a:t> Raw literals – which don’t allow special characters &amp; the 3</a:t>
              </a:r>
              <a:r>
                <a:rPr lang="en-US" baseline="30000" dirty="0"/>
                <a:t>rd</a:t>
              </a:r>
              <a:r>
                <a:rPr lang="en-US" dirty="0"/>
                <a:t> change is</a:t>
              </a:r>
            </a:p>
            <a:p>
              <a:pPr>
                <a:buFont typeface="Arial" pitchFamily="34" charset="0"/>
                <a:buChar char="•"/>
              </a:pPr>
              <a:r>
                <a:rPr lang="en-US" dirty="0"/>
                <a:t> To allow user-defined literals with custom suffixes.</a:t>
              </a:r>
            </a:p>
            <a:p>
              <a:endParaRPr lang="en-US" sz="1400" dirty="0"/>
            </a:p>
            <a:p>
              <a:r>
                <a:rPr lang="en-US" b="1" dirty="0"/>
                <a:t>Unicode support for 3 different types of string literals</a:t>
              </a:r>
            </a:p>
            <a:p>
              <a:endParaRPr lang="en-US" dirty="0"/>
            </a:p>
            <a:p>
              <a:r>
                <a:rPr lang="en-US" sz="1600" dirty="0">
                  <a:latin typeface="Courier New" pitchFamily="49" charset="0"/>
                  <a:cs typeface="Courier New" pitchFamily="49" charset="0"/>
                </a:rPr>
                <a:t>u8”</a:t>
              </a:r>
              <a:r>
                <a:rPr lang="en-US" sz="1600" dirty="0">
                  <a:solidFill>
                    <a:srgbClr val="C00000"/>
                  </a:solidFill>
                  <a:latin typeface="Courier New" pitchFamily="49" charset="0"/>
                  <a:cs typeface="Courier New" pitchFamily="49" charset="0"/>
                </a:rPr>
                <a:t>UTF-8:  \u00BD</a:t>
              </a:r>
              <a:r>
                <a:rPr lang="en-US" sz="1600" dirty="0">
                  <a:latin typeface="Courier New" pitchFamily="49" charset="0"/>
                  <a:cs typeface="Courier New" pitchFamily="49" charset="0"/>
                </a:rPr>
                <a:t>”  </a:t>
              </a:r>
              <a:r>
                <a:rPr lang="en-US" sz="1600" dirty="0">
                  <a:solidFill>
                    <a:srgbClr val="00B050"/>
                  </a:solidFill>
                  <a:latin typeface="Courier New" pitchFamily="49" charset="0"/>
                  <a:cs typeface="Courier New" pitchFamily="49" charset="0"/>
                </a:rPr>
                <a:t>//prefix ‘u8’ are UTF-8 encoded strings</a:t>
              </a:r>
            </a:p>
            <a:p>
              <a:r>
                <a:rPr lang="en-US" sz="1600" dirty="0">
                  <a:latin typeface="Courier New" pitchFamily="49" charset="0"/>
                  <a:cs typeface="Courier New" pitchFamily="49" charset="0"/>
                </a:rPr>
                <a:t>u“</a:t>
              </a:r>
              <a:r>
                <a:rPr lang="en-US" sz="1600" dirty="0">
                  <a:solidFill>
                    <a:srgbClr val="C00000"/>
                  </a:solidFill>
                  <a:latin typeface="Courier New" pitchFamily="49" charset="0"/>
                  <a:cs typeface="Courier New" pitchFamily="49" charset="0"/>
                </a:rPr>
                <a:t>UTF-16: \uA654</a:t>
              </a:r>
              <a:r>
                <a:rPr lang="en-US" sz="1600" dirty="0">
                  <a:latin typeface="Courier New" pitchFamily="49" charset="0"/>
                  <a:cs typeface="Courier New" pitchFamily="49" charset="0"/>
                </a:rPr>
                <a:t>”   </a:t>
              </a:r>
              <a:r>
                <a:rPr lang="en-US" sz="1600" dirty="0">
                  <a:solidFill>
                    <a:srgbClr val="00B050"/>
                  </a:solidFill>
                  <a:latin typeface="Courier New" pitchFamily="49" charset="0"/>
                  <a:cs typeface="Courier New" pitchFamily="49" charset="0"/>
                </a:rPr>
                <a:t>//prefix ‘u’ are UTF-16 encoded strings     </a:t>
              </a:r>
            </a:p>
            <a:p>
              <a:r>
                <a:rPr lang="en-US" sz="1600" dirty="0">
                  <a:latin typeface="Courier New" pitchFamily="49" charset="0"/>
                  <a:cs typeface="Courier New" pitchFamily="49" charset="0"/>
                </a:rPr>
                <a:t>U”</a:t>
              </a:r>
              <a:r>
                <a:rPr lang="en-US" sz="1600" dirty="0">
                  <a:solidFill>
                    <a:srgbClr val="C00000"/>
                  </a:solidFill>
                  <a:latin typeface="Courier New" pitchFamily="49" charset="0"/>
                  <a:cs typeface="Courier New" pitchFamily="49" charset="0"/>
                </a:rPr>
                <a:t>UTF-32: \U0002387F</a:t>
              </a:r>
              <a:r>
                <a:rPr lang="en-US" sz="1600" dirty="0">
                  <a:latin typeface="Courier New" pitchFamily="49" charset="0"/>
                  <a:cs typeface="Courier New" pitchFamily="49" charset="0"/>
                </a:rPr>
                <a:t>” </a:t>
              </a:r>
              <a:r>
                <a:rPr lang="en-US" sz="1600" dirty="0">
                  <a:solidFill>
                    <a:srgbClr val="00B050"/>
                  </a:solidFill>
                  <a:latin typeface="Courier New" pitchFamily="49" charset="0"/>
                  <a:cs typeface="Courier New" pitchFamily="49" charset="0"/>
                </a:rPr>
                <a:t>//prefix ‘U’ are UTF-32 encoded strings</a:t>
              </a:r>
            </a:p>
            <a:p>
              <a:endParaRPr lang="en-US" sz="1600" dirty="0">
                <a:solidFill>
                  <a:srgbClr val="00B050"/>
                </a:solidFill>
                <a:latin typeface="Courier New" pitchFamily="49" charset="0"/>
                <a:cs typeface="Courier New" pitchFamily="49" charset="0"/>
              </a:endParaRPr>
            </a:p>
            <a:p>
              <a:endParaRPr lang="en-US" sz="1600" dirty="0">
                <a:solidFill>
                  <a:srgbClr val="00B050"/>
                </a:solidFill>
                <a:latin typeface="Courier New" pitchFamily="49" charset="0"/>
                <a:cs typeface="Courier New" pitchFamily="49" charset="0"/>
              </a:endParaRPr>
            </a:p>
            <a:p>
              <a:endParaRPr lang="en-IN" sz="1600" dirty="0">
                <a:solidFill>
                  <a:srgbClr val="00B050"/>
                </a:solidFill>
                <a:latin typeface="Courier New" pitchFamily="49" charset="0"/>
                <a:cs typeface="Courier New" pitchFamily="49" charset="0"/>
              </a:endParaRPr>
            </a:p>
          </p:txBody>
        </p:sp>
        <p:grpSp>
          <p:nvGrpSpPr>
            <p:cNvPr id="25" name="Group 24"/>
            <p:cNvGrpSpPr/>
            <p:nvPr/>
          </p:nvGrpSpPr>
          <p:grpSpPr>
            <a:xfrm>
              <a:off x="1331640" y="4437112"/>
              <a:ext cx="5832648" cy="1756767"/>
              <a:chOff x="755576" y="4725144"/>
              <a:chExt cx="5832648" cy="1756767"/>
            </a:xfrm>
          </p:grpSpPr>
          <p:sp>
            <p:nvSpPr>
              <p:cNvPr id="13" name="Rounded Rectangle 12"/>
              <p:cNvSpPr/>
              <p:nvPr/>
            </p:nvSpPr>
            <p:spPr>
              <a:xfrm>
                <a:off x="755576" y="5608290"/>
                <a:ext cx="1944216"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u</a:t>
                </a:r>
                <a:endParaRPr lang="en-IN" dirty="0"/>
              </a:p>
            </p:txBody>
          </p:sp>
          <p:sp>
            <p:nvSpPr>
              <p:cNvPr id="14" name="Rounded Rectangle 13"/>
              <p:cNvSpPr/>
              <p:nvPr/>
            </p:nvSpPr>
            <p:spPr>
              <a:xfrm>
                <a:off x="2699792" y="5608290"/>
                <a:ext cx="1944216"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char16_t</a:t>
                </a:r>
                <a:endParaRPr lang="en-IN" dirty="0"/>
              </a:p>
            </p:txBody>
          </p:sp>
          <p:sp>
            <p:nvSpPr>
              <p:cNvPr id="15" name="Rounded Rectangle 14"/>
              <p:cNvSpPr/>
              <p:nvPr/>
            </p:nvSpPr>
            <p:spPr>
              <a:xfrm>
                <a:off x="4644008" y="5608290"/>
                <a:ext cx="1944216"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u16string</a:t>
                </a:r>
                <a:endParaRPr lang="en-IN" dirty="0"/>
              </a:p>
            </p:txBody>
          </p:sp>
          <p:sp>
            <p:nvSpPr>
              <p:cNvPr id="16" name="Rounded Rectangle 15"/>
              <p:cNvSpPr/>
              <p:nvPr/>
            </p:nvSpPr>
            <p:spPr>
              <a:xfrm>
                <a:off x="755576" y="6049863"/>
                <a:ext cx="1944216"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U</a:t>
                </a:r>
                <a:endParaRPr lang="en-IN" dirty="0"/>
              </a:p>
            </p:txBody>
          </p:sp>
          <p:sp>
            <p:nvSpPr>
              <p:cNvPr id="17" name="Rounded Rectangle 16"/>
              <p:cNvSpPr/>
              <p:nvPr/>
            </p:nvSpPr>
            <p:spPr>
              <a:xfrm>
                <a:off x="2699792" y="6049863"/>
                <a:ext cx="1944216"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char32_t</a:t>
                </a:r>
                <a:endParaRPr lang="en-IN" dirty="0"/>
              </a:p>
            </p:txBody>
          </p:sp>
          <p:sp>
            <p:nvSpPr>
              <p:cNvPr id="18" name="Rounded Rectangle 17"/>
              <p:cNvSpPr/>
              <p:nvPr/>
            </p:nvSpPr>
            <p:spPr>
              <a:xfrm>
                <a:off x="4644008" y="6049863"/>
                <a:ext cx="1944216"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u32string</a:t>
                </a:r>
                <a:endParaRPr lang="en-IN" dirty="0"/>
              </a:p>
            </p:txBody>
          </p:sp>
          <p:sp>
            <p:nvSpPr>
              <p:cNvPr id="19" name="Rounded Rectangle 18"/>
              <p:cNvSpPr/>
              <p:nvPr/>
            </p:nvSpPr>
            <p:spPr>
              <a:xfrm>
                <a:off x="755576" y="4725144"/>
                <a:ext cx="1944216" cy="43204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Prefix</a:t>
                </a:r>
                <a:endParaRPr lang="en-IN" dirty="0"/>
              </a:p>
            </p:txBody>
          </p:sp>
          <p:sp>
            <p:nvSpPr>
              <p:cNvPr id="20" name="Rounded Rectangle 19"/>
              <p:cNvSpPr/>
              <p:nvPr/>
            </p:nvSpPr>
            <p:spPr>
              <a:xfrm>
                <a:off x="2699792" y="4725144"/>
                <a:ext cx="1944216" cy="43204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Character Type</a:t>
                </a:r>
                <a:endParaRPr lang="en-IN" dirty="0"/>
              </a:p>
            </p:txBody>
          </p:sp>
          <p:sp>
            <p:nvSpPr>
              <p:cNvPr id="21" name="Rounded Rectangle 20"/>
              <p:cNvSpPr/>
              <p:nvPr/>
            </p:nvSpPr>
            <p:spPr>
              <a:xfrm>
                <a:off x="4644008" y="4725144"/>
                <a:ext cx="1944216" cy="43204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String Type</a:t>
                </a:r>
                <a:endParaRPr lang="en-IN" dirty="0"/>
              </a:p>
            </p:txBody>
          </p:sp>
          <p:sp>
            <p:nvSpPr>
              <p:cNvPr id="22" name="Rounded Rectangle 21"/>
              <p:cNvSpPr/>
              <p:nvPr/>
            </p:nvSpPr>
            <p:spPr>
              <a:xfrm>
                <a:off x="755576" y="5163370"/>
                <a:ext cx="1944216"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u8</a:t>
                </a:r>
                <a:endParaRPr lang="en-IN" dirty="0"/>
              </a:p>
            </p:txBody>
          </p:sp>
          <p:sp>
            <p:nvSpPr>
              <p:cNvPr id="23" name="Rounded Rectangle 22"/>
              <p:cNvSpPr/>
              <p:nvPr/>
            </p:nvSpPr>
            <p:spPr>
              <a:xfrm>
                <a:off x="2699792" y="5163370"/>
                <a:ext cx="1944216"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char</a:t>
                </a:r>
                <a:endParaRPr lang="en-IN" dirty="0"/>
              </a:p>
            </p:txBody>
          </p:sp>
          <p:sp>
            <p:nvSpPr>
              <p:cNvPr id="24" name="Rounded Rectangle 23"/>
              <p:cNvSpPr/>
              <p:nvPr/>
            </p:nvSpPr>
            <p:spPr>
              <a:xfrm>
                <a:off x="4644008" y="5163370"/>
                <a:ext cx="1944216"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string</a:t>
                </a:r>
                <a:endParaRPr lang="en-IN" dirty="0"/>
              </a:p>
            </p:txBody>
          </p:sp>
        </p:gr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81</a:t>
            </a:fld>
            <a:endParaRPr lang="en-IN"/>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0" y="31603"/>
            <a:ext cx="9144000" cy="3489150"/>
            <a:chOff x="0" y="31603"/>
            <a:chExt cx="9144000" cy="3489150"/>
          </a:xfrm>
        </p:grpSpPr>
        <p:sp>
          <p:nvSpPr>
            <p:cNvPr id="4" name="Snip and Round Single Corner Rectangle 3"/>
            <p:cNvSpPr/>
            <p:nvPr/>
          </p:nvSpPr>
          <p:spPr>
            <a:xfrm>
              <a:off x="29037" y="31603"/>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18012"/>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a:t>Literals :-</a:t>
              </a:r>
            </a:p>
          </p:txBody>
        </p:sp>
        <p:grpSp>
          <p:nvGrpSpPr>
            <p:cNvPr id="6" name="Group 5"/>
            <p:cNvGrpSpPr/>
            <p:nvPr/>
          </p:nvGrpSpPr>
          <p:grpSpPr>
            <a:xfrm>
              <a:off x="1259632" y="1700808"/>
              <a:ext cx="5832648" cy="1315194"/>
              <a:chOff x="755576" y="4725144"/>
              <a:chExt cx="5832648" cy="1315194"/>
            </a:xfrm>
          </p:grpSpPr>
          <p:sp>
            <p:nvSpPr>
              <p:cNvPr id="7" name="Rounded Rectangle 6"/>
              <p:cNvSpPr/>
              <p:nvPr/>
            </p:nvSpPr>
            <p:spPr>
              <a:xfrm>
                <a:off x="755576" y="5608290"/>
                <a:ext cx="1944216"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U</a:t>
                </a:r>
                <a:endParaRPr lang="en-IN" dirty="0"/>
              </a:p>
            </p:txBody>
          </p:sp>
          <p:sp>
            <p:nvSpPr>
              <p:cNvPr id="8" name="Rounded Rectangle 7"/>
              <p:cNvSpPr/>
              <p:nvPr/>
            </p:nvSpPr>
            <p:spPr>
              <a:xfrm>
                <a:off x="2699792" y="5608290"/>
                <a:ext cx="1944216"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char32_t</a:t>
                </a:r>
                <a:endParaRPr lang="en-IN" dirty="0"/>
              </a:p>
            </p:txBody>
          </p:sp>
          <p:sp>
            <p:nvSpPr>
              <p:cNvPr id="9" name="Rounded Rectangle 8"/>
              <p:cNvSpPr/>
              <p:nvPr/>
            </p:nvSpPr>
            <p:spPr>
              <a:xfrm>
                <a:off x="4644008" y="5608290"/>
                <a:ext cx="1944216"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U'\U0000160E'</a:t>
                </a:r>
                <a:endParaRPr lang="en-IN" dirty="0"/>
              </a:p>
            </p:txBody>
          </p:sp>
          <p:sp>
            <p:nvSpPr>
              <p:cNvPr id="13" name="Rounded Rectangle 12"/>
              <p:cNvSpPr/>
              <p:nvPr/>
            </p:nvSpPr>
            <p:spPr>
              <a:xfrm>
                <a:off x="755576" y="4725144"/>
                <a:ext cx="1944216" cy="43204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Prefix</a:t>
                </a:r>
                <a:endParaRPr lang="en-IN" dirty="0"/>
              </a:p>
            </p:txBody>
          </p:sp>
          <p:sp>
            <p:nvSpPr>
              <p:cNvPr id="14" name="Rounded Rectangle 13"/>
              <p:cNvSpPr/>
              <p:nvPr/>
            </p:nvSpPr>
            <p:spPr>
              <a:xfrm>
                <a:off x="2699792" y="4725144"/>
                <a:ext cx="1944216" cy="43204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Character Type</a:t>
                </a:r>
                <a:endParaRPr lang="en-IN" dirty="0"/>
              </a:p>
            </p:txBody>
          </p:sp>
          <p:sp>
            <p:nvSpPr>
              <p:cNvPr id="15" name="Rounded Rectangle 14"/>
              <p:cNvSpPr/>
              <p:nvPr/>
            </p:nvSpPr>
            <p:spPr>
              <a:xfrm>
                <a:off x="4644008" y="4725144"/>
                <a:ext cx="1944216" cy="43204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Example literal</a:t>
                </a:r>
                <a:endParaRPr lang="en-IN" dirty="0"/>
              </a:p>
            </p:txBody>
          </p:sp>
          <p:sp>
            <p:nvSpPr>
              <p:cNvPr id="16" name="Rounded Rectangle 15"/>
              <p:cNvSpPr/>
              <p:nvPr/>
            </p:nvSpPr>
            <p:spPr>
              <a:xfrm>
                <a:off x="755576" y="5163370"/>
                <a:ext cx="1944216"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u</a:t>
                </a:r>
                <a:endParaRPr lang="en-IN" dirty="0"/>
              </a:p>
            </p:txBody>
          </p:sp>
          <p:sp>
            <p:nvSpPr>
              <p:cNvPr id="17" name="Rounded Rectangle 16"/>
              <p:cNvSpPr/>
              <p:nvPr/>
            </p:nvSpPr>
            <p:spPr>
              <a:xfrm>
                <a:off x="2699792" y="5163370"/>
                <a:ext cx="1944216"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char16_t</a:t>
                </a:r>
                <a:endParaRPr lang="en-IN" dirty="0"/>
              </a:p>
            </p:txBody>
          </p:sp>
          <p:sp>
            <p:nvSpPr>
              <p:cNvPr id="18" name="Rounded Rectangle 17"/>
              <p:cNvSpPr/>
              <p:nvPr/>
            </p:nvSpPr>
            <p:spPr>
              <a:xfrm>
                <a:off x="4644008" y="5163370"/>
                <a:ext cx="1944216"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u'\u160E'</a:t>
                </a:r>
                <a:endParaRPr lang="en-IN" dirty="0"/>
              </a:p>
            </p:txBody>
          </p:sp>
        </p:grpSp>
        <p:sp>
          <p:nvSpPr>
            <p:cNvPr id="19" name="TextBox 18"/>
            <p:cNvSpPr txBox="1"/>
            <p:nvPr/>
          </p:nvSpPr>
          <p:spPr>
            <a:xfrm>
              <a:off x="251520" y="1124744"/>
              <a:ext cx="8424936" cy="369332"/>
            </a:xfrm>
            <a:prstGeom prst="rect">
              <a:avLst/>
            </a:prstGeom>
            <a:noFill/>
          </p:spPr>
          <p:txBody>
            <a:bodyPr wrap="square" rtlCol="0">
              <a:spAutoFit/>
            </a:bodyPr>
            <a:lstStyle/>
            <a:p>
              <a:r>
                <a:rPr lang="en-US" dirty="0"/>
                <a:t>In addition to 3 string literals there is 2 </a:t>
              </a:r>
              <a:r>
                <a:rPr lang="en-US" dirty="0" err="1"/>
                <a:t>unicode</a:t>
              </a:r>
              <a:r>
                <a:rPr lang="en-US" dirty="0"/>
                <a:t> character literals</a:t>
              </a:r>
              <a:endParaRPr lang="en-IN" dirty="0"/>
            </a:p>
          </p:txBody>
        </p:sp>
        <p:sp>
          <p:nvSpPr>
            <p:cNvPr id="20" name="TextBox 19"/>
            <p:cNvSpPr txBox="1"/>
            <p:nvPr/>
          </p:nvSpPr>
          <p:spPr>
            <a:xfrm>
              <a:off x="323528" y="3212976"/>
              <a:ext cx="7272808" cy="307777"/>
            </a:xfrm>
            <a:prstGeom prst="rect">
              <a:avLst/>
            </a:prstGeom>
            <a:noFill/>
          </p:spPr>
          <p:txBody>
            <a:bodyPr wrap="square" rtlCol="0">
              <a:spAutoFit/>
            </a:bodyPr>
            <a:lstStyle/>
            <a:p>
              <a:r>
                <a:rPr lang="en-US" sz="1400" b="1" i="1" dirty="0"/>
                <a:t>Please note: There is no u8  </a:t>
              </a:r>
              <a:r>
                <a:rPr lang="en-US" sz="1400" b="1" i="1" dirty="0" err="1"/>
                <a:t>unicode</a:t>
              </a:r>
              <a:r>
                <a:rPr lang="en-US" sz="1400" b="1" i="1" dirty="0"/>
                <a:t> support for character types</a:t>
              </a:r>
              <a:endParaRPr lang="en-IN" sz="1400" b="1" i="1" dirty="0"/>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82</a:t>
            </a:fld>
            <a:endParaRPr lang="en-IN"/>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34725"/>
            <a:ext cx="9144000" cy="6818146"/>
            <a:chOff x="0" y="34725"/>
            <a:chExt cx="9144000" cy="6818146"/>
          </a:xfrm>
        </p:grpSpPr>
        <p:sp>
          <p:nvSpPr>
            <p:cNvPr id="4" name="Rectangle 3"/>
            <p:cNvSpPr/>
            <p:nvPr/>
          </p:nvSpPr>
          <p:spPr>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a:t>Raw string literals</a:t>
              </a:r>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6" name="TextBox 5"/>
            <p:cNvSpPr txBox="1"/>
            <p:nvPr/>
          </p:nvSpPr>
          <p:spPr>
            <a:xfrm>
              <a:off x="323528" y="2420888"/>
              <a:ext cx="8496944" cy="4431983"/>
            </a:xfrm>
            <a:prstGeom prst="rect">
              <a:avLst/>
            </a:prstGeom>
            <a:noFill/>
          </p:spPr>
          <p:txBody>
            <a:bodyPr wrap="square" rtlCol="0">
              <a:spAutoFit/>
            </a:bodyPr>
            <a:lstStyle/>
            <a:p>
              <a:pPr algn="just"/>
              <a:r>
                <a:rPr lang="en-US" dirty="0"/>
                <a:t>For </a:t>
              </a:r>
              <a:r>
                <a:rPr lang="en-US" dirty="0" err="1"/>
                <a:t>eg</a:t>
              </a:r>
              <a:r>
                <a:rPr lang="en-US" dirty="0">
                  <a:solidFill>
                    <a:schemeClr val="tx2">
                      <a:lumMod val="60000"/>
                      <a:lumOff val="40000"/>
                    </a:schemeClr>
                  </a:solidFill>
                </a:rPr>
                <a:t>:  </a:t>
              </a:r>
              <a:r>
                <a:rPr lang="en-IN" dirty="0">
                  <a:solidFill>
                    <a:schemeClr val="tx2">
                      <a:lumMod val="60000"/>
                      <a:lumOff val="40000"/>
                    </a:schemeClr>
                  </a:solidFill>
                </a:rPr>
                <a:t>auto </a:t>
              </a:r>
              <a:r>
                <a:rPr lang="en-IN" dirty="0"/>
                <a:t>s1 = R"(</a:t>
              </a:r>
              <a:r>
                <a:rPr lang="en-IN" dirty="0">
                  <a:solidFill>
                    <a:srgbClr val="C00000"/>
                  </a:solidFill>
                </a:rPr>
                <a:t>This is a "raw" string</a:t>
              </a:r>
              <a:r>
                <a:rPr lang="en-IN" dirty="0"/>
                <a:t>)";   </a:t>
              </a:r>
            </a:p>
            <a:p>
              <a:pPr algn="just"/>
              <a:endParaRPr lang="en-IN" sz="1200" dirty="0"/>
            </a:p>
            <a:p>
              <a:pPr algn="just"/>
              <a:r>
                <a:rPr lang="en-IN" dirty="0"/>
                <a:t>          now s1 is const char* holding the string  </a:t>
              </a:r>
              <a:r>
                <a:rPr lang="en-IN" b="1" dirty="0"/>
                <a:t>This is a "raw" string</a:t>
              </a:r>
              <a:endParaRPr lang="en-IN" dirty="0"/>
            </a:p>
            <a:p>
              <a:pPr algn="just"/>
              <a:endParaRPr lang="en-IN" dirty="0"/>
            </a:p>
            <a:p>
              <a:pPr algn="just"/>
              <a:r>
                <a:rPr lang="en-IN" dirty="0"/>
                <a:t>If we want to embed </a:t>
              </a:r>
              <a:r>
                <a:rPr lang="en-IN" b="1" dirty="0"/>
                <a:t>R"(...)"</a:t>
              </a:r>
              <a:r>
                <a:rPr lang="en-IN" dirty="0"/>
                <a:t> in a string literal. In that case, we can use the following syntax. </a:t>
              </a:r>
            </a:p>
            <a:p>
              <a:r>
                <a:rPr lang="en-IN" dirty="0"/>
                <a:t>                       </a:t>
              </a:r>
            </a:p>
            <a:p>
              <a:r>
                <a:rPr lang="en-IN" dirty="0"/>
                <a:t>	</a:t>
              </a:r>
              <a:r>
                <a:rPr lang="en-IN" dirty="0">
                  <a:solidFill>
                    <a:schemeClr val="tx2">
                      <a:lumMod val="60000"/>
                      <a:lumOff val="40000"/>
                    </a:schemeClr>
                  </a:solidFill>
                </a:rPr>
                <a:t>auto</a:t>
              </a:r>
              <a:r>
                <a:rPr lang="en-IN" dirty="0"/>
                <a:t> s2 = R“!!(</a:t>
              </a:r>
              <a:r>
                <a:rPr lang="en-IN" dirty="0">
                  <a:solidFill>
                    <a:srgbClr val="C00000"/>
                  </a:solidFill>
                </a:rPr>
                <a:t>Example: R"(This is my raw string)</a:t>
              </a:r>
              <a:r>
                <a:rPr lang="en-IN" dirty="0"/>
                <a:t>")!!";</a:t>
              </a:r>
            </a:p>
            <a:p>
              <a:endParaRPr lang="en-IN" dirty="0"/>
            </a:p>
            <a:p>
              <a:pPr algn="just"/>
              <a:r>
                <a:rPr lang="en-IN" dirty="0"/>
                <a:t> Now s2 contains - </a:t>
              </a:r>
              <a:r>
                <a:rPr lang="en-IN" b="1" dirty="0"/>
                <a:t>Example: R"(This is my raw string)"</a:t>
              </a:r>
              <a:r>
                <a:rPr lang="en-IN" dirty="0"/>
                <a:t>. In this example, we have used !! as a delimiter. This delimiter can be any string up to 16 characters in length. Raw string literals can contain newlines too.</a:t>
              </a:r>
            </a:p>
            <a:p>
              <a:pPr algn="just"/>
              <a:endParaRPr lang="en-IN" dirty="0"/>
            </a:p>
            <a:p>
              <a:pPr algn="just"/>
              <a:r>
                <a:rPr lang="en-IN" dirty="0">
                  <a:latin typeface="Courier New" pitchFamily="49" charset="0"/>
                  <a:cs typeface="Courier New" pitchFamily="49" charset="0"/>
                </a:rPr>
                <a:t>R</a:t>
              </a:r>
              <a:r>
                <a:rPr lang="en-IN" dirty="0">
                  <a:solidFill>
                    <a:srgbClr val="C00000"/>
                  </a:solidFill>
                  <a:latin typeface="Courier New" pitchFamily="49" charset="0"/>
                  <a:cs typeface="Courier New" pitchFamily="49" charset="0"/>
                </a:rPr>
                <a:t>"(multiline   </a:t>
              </a:r>
              <a:r>
                <a:rPr lang="en-IN" dirty="0">
                  <a:solidFill>
                    <a:srgbClr val="00B050"/>
                  </a:solidFill>
                  <a:latin typeface="Courier New" pitchFamily="49" charset="0"/>
                  <a:cs typeface="Courier New" pitchFamily="49" charset="0"/>
                </a:rPr>
                <a:t>// is same as "multiline\</a:t>
              </a:r>
              <a:r>
                <a:rPr lang="en-IN" dirty="0" err="1">
                  <a:solidFill>
                    <a:srgbClr val="00B050"/>
                  </a:solidFill>
                  <a:latin typeface="Courier New" pitchFamily="49" charset="0"/>
                  <a:cs typeface="Courier New" pitchFamily="49" charset="0"/>
                </a:rPr>
                <a:t>nliteral</a:t>
              </a:r>
              <a:r>
                <a:rPr lang="en-IN" dirty="0">
                  <a:solidFill>
                    <a:srgbClr val="00B050"/>
                  </a:solidFill>
                  <a:latin typeface="Courier New" pitchFamily="49" charset="0"/>
                  <a:cs typeface="Courier New" pitchFamily="49" charset="0"/>
                </a:rPr>
                <a:t>"</a:t>
              </a:r>
            </a:p>
            <a:p>
              <a:pPr algn="just"/>
              <a:r>
                <a:rPr lang="en-IN" dirty="0">
                  <a:solidFill>
                    <a:srgbClr val="C00000"/>
                  </a:solidFill>
                  <a:latin typeface="Courier New" pitchFamily="49" charset="0"/>
                  <a:cs typeface="Courier New" pitchFamily="49" charset="0"/>
                </a:rPr>
                <a:t>  literal)</a:t>
              </a:r>
              <a:r>
                <a:rPr lang="en-IN" dirty="0">
                  <a:latin typeface="Courier New" pitchFamily="49" charset="0"/>
                  <a:cs typeface="Courier New" pitchFamily="49" charset="0"/>
                </a:rPr>
                <a:t>"</a:t>
              </a:r>
            </a:p>
            <a:p>
              <a:endParaRPr lang="en-IN" dirty="0"/>
            </a:p>
          </p:txBody>
        </p:sp>
        <p:sp>
          <p:nvSpPr>
            <p:cNvPr id="7" name="TextBox 6"/>
            <p:cNvSpPr txBox="1"/>
            <p:nvPr/>
          </p:nvSpPr>
          <p:spPr>
            <a:xfrm>
              <a:off x="353332" y="1124744"/>
              <a:ext cx="8496944" cy="1415772"/>
            </a:xfrm>
            <a:prstGeom prst="rect">
              <a:avLst/>
            </a:prstGeom>
            <a:noFill/>
          </p:spPr>
          <p:txBody>
            <a:bodyPr wrap="square" rtlCol="0">
              <a:spAutoFit/>
            </a:bodyPr>
            <a:lstStyle/>
            <a:p>
              <a:pPr algn="just">
                <a:buFont typeface="Arial" pitchFamily="34" charset="0"/>
                <a:buChar char="•"/>
              </a:pPr>
              <a:r>
                <a:rPr lang="en-IN" dirty="0"/>
                <a:t> VC++ 2013 </a:t>
              </a:r>
              <a:r>
                <a:rPr lang="en-IN"/>
                <a:t>&amp; above now </a:t>
              </a:r>
              <a:r>
                <a:rPr lang="en-IN" dirty="0"/>
                <a:t>supports raw string literals. </a:t>
              </a:r>
            </a:p>
            <a:p>
              <a:pPr algn="just">
                <a:buFont typeface="Arial" pitchFamily="34" charset="0"/>
                <a:buChar char="•"/>
              </a:pPr>
              <a:r>
                <a:rPr lang="en-IN" dirty="0"/>
                <a:t> Note that it does not support Unicode string literals. </a:t>
              </a:r>
            </a:p>
            <a:p>
              <a:pPr algn="just"/>
              <a:r>
                <a:rPr lang="en-IN" dirty="0"/>
                <a:t>	</a:t>
              </a:r>
              <a:r>
                <a:rPr lang="en-IN" sz="1400" dirty="0"/>
                <a:t>These raw string literal allows you to avoid having escape special characters which can be handy with HTML, XML, and regular expressions. </a:t>
              </a:r>
            </a:p>
            <a:p>
              <a:endParaRPr lang="en-IN" dirty="0"/>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83</a:t>
            </a:fld>
            <a:endParaRPr lang="en-IN"/>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0" y="34725"/>
            <a:ext cx="9144000" cy="6645386"/>
            <a:chOff x="0" y="34725"/>
            <a:chExt cx="9144000" cy="6645386"/>
          </a:xfrm>
        </p:grpSpPr>
        <p:sp>
          <p:nvSpPr>
            <p:cNvPr id="4" name="Rectangle 3"/>
            <p:cNvSpPr/>
            <p:nvPr/>
          </p:nvSpPr>
          <p:spPr>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US" b="1" dirty="0"/>
                <a:t>User Defined Literals</a:t>
              </a:r>
              <a:endParaRPr lang="en-IN" b="1" dirty="0"/>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6" name="TextBox 5"/>
            <p:cNvSpPr txBox="1"/>
            <p:nvPr/>
          </p:nvSpPr>
          <p:spPr>
            <a:xfrm>
              <a:off x="179512" y="1124744"/>
              <a:ext cx="8784976" cy="5555367"/>
            </a:xfrm>
            <a:prstGeom prst="rect">
              <a:avLst/>
            </a:prstGeom>
            <a:noFill/>
          </p:spPr>
          <p:txBody>
            <a:bodyPr wrap="square" rtlCol="0">
              <a:spAutoFit/>
            </a:bodyPr>
            <a:lstStyle/>
            <a:p>
              <a:pPr algn="just"/>
              <a:r>
                <a:rPr lang="en-US" sz="1600" dirty="0"/>
                <a:t>Another new &amp; interesting feature in C++ 11 is user-defined literals, these are marked with suffixes instead of prefixes, by analogy of suffixes for number literals.  For example…</a:t>
              </a:r>
            </a:p>
            <a:p>
              <a:pPr algn="just"/>
              <a:endParaRPr lang="en-US" dirty="0"/>
            </a:p>
            <a:p>
              <a:r>
                <a:rPr lang="en-IN" sz="1600" dirty="0">
                  <a:latin typeface="Courier New" pitchFamily="49" charset="0"/>
                  <a:cs typeface="Courier New" pitchFamily="49" charset="0"/>
                </a:rPr>
                <a:t>1.2_i;   </a:t>
              </a:r>
              <a:r>
                <a:rPr lang="en-IN" sz="1600" dirty="0">
                  <a:solidFill>
                    <a:srgbClr val="00B050"/>
                  </a:solidFill>
                  <a:latin typeface="Courier New" pitchFamily="49" charset="0"/>
                  <a:cs typeface="Courier New" pitchFamily="49" charset="0"/>
                </a:rPr>
                <a:t>//express complex numbers</a:t>
              </a:r>
            </a:p>
            <a:p>
              <a:r>
                <a:rPr lang="en-IN" sz="1600" dirty="0">
                  <a:latin typeface="Courier New" pitchFamily="49" charset="0"/>
                  <a:cs typeface="Courier New" pitchFamily="49" charset="0"/>
                </a:rPr>
                <a:t>10_km;  </a:t>
              </a:r>
              <a:r>
                <a:rPr lang="en-IN" sz="1600" dirty="0">
                  <a:solidFill>
                    <a:srgbClr val="00B050"/>
                  </a:solidFill>
                  <a:latin typeface="Courier New" pitchFamily="49" charset="0"/>
                  <a:cs typeface="Courier New" pitchFamily="49" charset="0"/>
                </a:rPr>
                <a:t>// </a:t>
              </a:r>
              <a:r>
                <a:rPr lang="en-IN" sz="1600" dirty="0" err="1">
                  <a:solidFill>
                    <a:srgbClr val="00B050"/>
                  </a:solidFill>
                  <a:latin typeface="Courier New" pitchFamily="49" charset="0"/>
                  <a:cs typeface="Courier New" pitchFamily="49" charset="0"/>
                </a:rPr>
                <a:t>kilometers</a:t>
              </a:r>
              <a:r>
                <a:rPr lang="en-IN" sz="1600" dirty="0">
                  <a:solidFill>
                    <a:srgbClr val="00B050"/>
                  </a:solidFill>
                  <a:latin typeface="Courier New" pitchFamily="49" charset="0"/>
                  <a:cs typeface="Courier New" pitchFamily="49" charset="0"/>
                </a:rPr>
                <a:t>, express units</a:t>
              </a:r>
            </a:p>
            <a:p>
              <a:endParaRPr lang="en-IN" dirty="0"/>
            </a:p>
            <a:p>
              <a:pPr marL="179388" indent="-179388" algn="just">
                <a:buFont typeface="Arial" pitchFamily="34" charset="0"/>
                <a:buChar char="•"/>
              </a:pPr>
              <a:r>
                <a:rPr lang="en-IN" sz="1600" dirty="0"/>
                <a:t>The suffixes _</a:t>
              </a:r>
              <a:r>
                <a:rPr lang="en-IN" sz="1600" dirty="0" err="1"/>
                <a:t>i</a:t>
              </a:r>
              <a:r>
                <a:rPr lang="en-IN" sz="1600" dirty="0"/>
                <a:t> and _km themselves are not part of the language, they helps us attach units or type-information with numeric literals.</a:t>
              </a:r>
            </a:p>
            <a:p>
              <a:pPr marL="179388" indent="-179388" algn="just">
                <a:buFont typeface="Arial" pitchFamily="34" charset="0"/>
                <a:buChar char="•"/>
              </a:pPr>
              <a:r>
                <a:rPr lang="en-US" sz="1600" dirty="0"/>
                <a:t>The user-defined literals can also make the code more readable.</a:t>
              </a:r>
            </a:p>
            <a:p>
              <a:pPr algn="just"/>
              <a:endParaRPr lang="en-US" sz="1200" dirty="0"/>
            </a:p>
            <a:p>
              <a:pPr algn="just"/>
              <a:r>
                <a:rPr lang="en-IN" sz="1600" dirty="0" err="1">
                  <a:latin typeface="Courier New" pitchFamily="49" charset="0"/>
                  <a:cs typeface="Courier New" pitchFamily="49" charset="0"/>
                </a:rPr>
                <a:t>widget.set_height</a:t>
              </a:r>
              <a:r>
                <a:rPr lang="en-IN" sz="1600" dirty="0">
                  <a:latin typeface="Courier New" pitchFamily="49" charset="0"/>
                  <a:cs typeface="Courier New" pitchFamily="49" charset="0"/>
                </a:rPr>
                <a:t>(150_px);</a:t>
              </a:r>
            </a:p>
            <a:p>
              <a:pPr algn="just"/>
              <a:r>
                <a:rPr lang="en-IN" sz="1600" dirty="0" err="1">
                  <a:latin typeface="Courier New" pitchFamily="49" charset="0"/>
                  <a:cs typeface="Courier New" pitchFamily="49" charset="0"/>
                </a:rPr>
                <a:t>widget.set_width</a:t>
              </a:r>
              <a:r>
                <a:rPr lang="en-IN" sz="1600" dirty="0">
                  <a:latin typeface="Courier New" pitchFamily="49" charset="0"/>
                  <a:cs typeface="Courier New" pitchFamily="49" charset="0"/>
                </a:rPr>
                <a:t>(80_percent);</a:t>
              </a:r>
            </a:p>
            <a:p>
              <a:pPr algn="just"/>
              <a:endParaRPr lang="en-US" sz="1600" dirty="0">
                <a:latin typeface="Courier New" pitchFamily="49" charset="0"/>
                <a:cs typeface="Courier New" pitchFamily="49" charset="0"/>
              </a:endParaRPr>
            </a:p>
            <a:p>
              <a:pPr algn="just"/>
              <a:r>
                <a:rPr lang="en-US" sz="1600" b="1" dirty="0">
                  <a:cs typeface="Courier New" pitchFamily="49" charset="0"/>
                </a:rPr>
                <a:t>The above can be achieved by overloading literal operators</a:t>
              </a:r>
              <a:endParaRPr lang="en-IN" sz="1600" b="1" dirty="0">
                <a:cs typeface="Courier New" pitchFamily="49" charset="0"/>
              </a:endParaRPr>
            </a:p>
            <a:p>
              <a:pPr algn="just"/>
              <a:r>
                <a:rPr lang="en-IN" sz="1600" dirty="0">
                  <a:solidFill>
                    <a:srgbClr val="00B050"/>
                  </a:solidFill>
                  <a:latin typeface="Courier New" pitchFamily="49" charset="0"/>
                  <a:cs typeface="Courier New" pitchFamily="49" charset="0"/>
                </a:rPr>
                <a:t>//create a 'complex' instance from an imaginary literal operator</a:t>
              </a:r>
            </a:p>
            <a:p>
              <a:pPr algn="just"/>
              <a:endParaRPr lang="en-IN" sz="1100" dirty="0">
                <a:solidFill>
                  <a:srgbClr val="00B050"/>
                </a:solidFill>
                <a:latin typeface="Courier New" pitchFamily="49" charset="0"/>
                <a:cs typeface="Courier New" pitchFamily="49" charset="0"/>
              </a:endParaRPr>
            </a:p>
            <a:p>
              <a:pPr algn="just"/>
              <a:r>
                <a:rPr lang="en-IN" sz="1600" dirty="0" err="1">
                  <a:solidFill>
                    <a:srgbClr val="0000FF"/>
                  </a:solidFill>
                  <a:latin typeface="Courier New" pitchFamily="49" charset="0"/>
                  <a:cs typeface="Courier New" pitchFamily="49" charset="0"/>
                </a:rPr>
                <a:t>constexpr</a:t>
              </a:r>
              <a:r>
                <a:rPr lang="en-IN" sz="1600" dirty="0">
                  <a:latin typeface="Courier New" pitchFamily="49" charset="0"/>
                  <a:cs typeface="Courier New" pitchFamily="49" charset="0"/>
                </a:rPr>
                <a:t> complex&lt;</a:t>
              </a:r>
              <a:r>
                <a:rPr lang="en-IN" sz="1600" dirty="0">
                  <a:solidFill>
                    <a:srgbClr val="0000FF"/>
                  </a:solidFill>
                  <a:latin typeface="Courier New" pitchFamily="49" charset="0"/>
                  <a:cs typeface="Courier New" pitchFamily="49" charset="0"/>
                </a:rPr>
                <a:t>double</a:t>
              </a:r>
              <a:r>
                <a:rPr lang="en-IN" sz="1600" dirty="0">
                  <a:latin typeface="Courier New" pitchFamily="49" charset="0"/>
                  <a:cs typeface="Courier New" pitchFamily="49" charset="0"/>
                </a:rPr>
                <a:t>&gt; </a:t>
              </a:r>
              <a:r>
                <a:rPr lang="en-IN" sz="1600" dirty="0">
                  <a:solidFill>
                    <a:srgbClr val="0000FF"/>
                  </a:solidFill>
                  <a:latin typeface="Courier New" pitchFamily="49" charset="0"/>
                  <a:cs typeface="Courier New" pitchFamily="49" charset="0"/>
                </a:rPr>
                <a:t>operator</a:t>
              </a:r>
              <a:r>
                <a:rPr lang="en-IN" sz="1600" dirty="0">
                  <a:latin typeface="Courier New" pitchFamily="49" charset="0"/>
                  <a:cs typeface="Courier New" pitchFamily="49" charset="0"/>
                </a:rPr>
                <a:t> </a:t>
              </a:r>
              <a:r>
                <a:rPr lang="en-IN" sz="1600" dirty="0">
                  <a:solidFill>
                    <a:srgbClr val="C00000"/>
                  </a:solidFill>
                  <a:latin typeface="Courier New" pitchFamily="49" charset="0"/>
                  <a:cs typeface="Courier New" pitchFamily="49" charset="0"/>
                </a:rPr>
                <a:t>""</a:t>
              </a:r>
              <a:r>
                <a:rPr lang="en-IN" sz="1600" dirty="0">
                  <a:latin typeface="Courier New" pitchFamily="49" charset="0"/>
                  <a:cs typeface="Courier New" pitchFamily="49" charset="0"/>
                </a:rPr>
                <a:t> _</a:t>
              </a:r>
              <a:r>
                <a:rPr lang="en-IN" sz="1600" dirty="0" err="1">
                  <a:latin typeface="Courier New" pitchFamily="49" charset="0"/>
                  <a:cs typeface="Courier New" pitchFamily="49" charset="0"/>
                </a:rPr>
                <a:t>i</a:t>
              </a:r>
              <a:r>
                <a:rPr lang="en-IN" sz="1600" dirty="0">
                  <a:latin typeface="Courier New" pitchFamily="49" charset="0"/>
                  <a:cs typeface="Courier New" pitchFamily="49" charset="0"/>
                </a:rPr>
                <a:t>(</a:t>
              </a:r>
              <a:r>
                <a:rPr lang="en-IN" sz="1600" dirty="0">
                  <a:solidFill>
                    <a:srgbClr val="0000FF"/>
                  </a:solidFill>
                  <a:latin typeface="Courier New" pitchFamily="49" charset="0"/>
                  <a:cs typeface="Courier New" pitchFamily="49" charset="0"/>
                </a:rPr>
                <a:t>long double</a:t>
              </a:r>
              <a:r>
                <a:rPr lang="en-IN" sz="1600" dirty="0">
                  <a:latin typeface="Courier New" pitchFamily="49" charset="0"/>
                  <a:cs typeface="Courier New" pitchFamily="49" charset="0"/>
                </a:rPr>
                <a:t> d)</a:t>
              </a:r>
            </a:p>
            <a:p>
              <a:pPr algn="just"/>
              <a:r>
                <a:rPr lang="en-IN" sz="1600" dirty="0">
                  <a:latin typeface="Courier New" pitchFamily="49" charset="0"/>
                  <a:cs typeface="Courier New" pitchFamily="49" charset="0"/>
                </a:rPr>
                <a:t>{</a:t>
              </a:r>
            </a:p>
            <a:p>
              <a:pPr algn="just"/>
              <a:r>
                <a:rPr lang="en-IN" sz="1600" dirty="0">
                  <a:latin typeface="Courier New" pitchFamily="49" charset="0"/>
                  <a:cs typeface="Courier New" pitchFamily="49" charset="0"/>
                </a:rPr>
                <a:t>   </a:t>
              </a:r>
              <a:r>
                <a:rPr lang="en-IN" sz="1600" dirty="0">
                  <a:solidFill>
                    <a:srgbClr val="0000FF"/>
                  </a:solidFill>
                  <a:latin typeface="Courier New" pitchFamily="49" charset="0"/>
                  <a:cs typeface="Courier New" pitchFamily="49" charset="0"/>
                </a:rPr>
                <a:t>return</a:t>
              </a:r>
              <a:r>
                <a:rPr lang="en-IN" sz="1600" dirty="0">
                  <a:latin typeface="Courier New" pitchFamily="49" charset="0"/>
                  <a:cs typeface="Courier New" pitchFamily="49" charset="0"/>
                </a:rPr>
                <a:t> {0,d};</a:t>
              </a:r>
            </a:p>
            <a:p>
              <a:pPr algn="just"/>
              <a:r>
                <a:rPr lang="en-IN" sz="1600" dirty="0">
                  <a:latin typeface="Courier New" pitchFamily="49" charset="0"/>
                  <a:cs typeface="Courier New" pitchFamily="49" charset="0"/>
                </a:rPr>
                <a:t>}</a:t>
              </a:r>
            </a:p>
            <a:p>
              <a:pPr algn="just"/>
              <a:endParaRPr lang="en-IN" sz="1200" dirty="0">
                <a:latin typeface="Courier New" pitchFamily="49" charset="0"/>
                <a:cs typeface="Courier New" pitchFamily="49" charset="0"/>
              </a:endParaRPr>
            </a:p>
            <a:p>
              <a:pPr algn="just"/>
              <a:r>
                <a:rPr lang="en-US" sz="1400" b="1" i="1" dirty="0">
                  <a:solidFill>
                    <a:srgbClr val="FF0000"/>
                  </a:solidFill>
                  <a:cs typeface="Courier New" pitchFamily="49" charset="0"/>
                </a:rPr>
                <a:t>Note</a:t>
              </a:r>
              <a:r>
                <a:rPr lang="en-US" sz="1400" b="1" i="1" dirty="0">
                  <a:cs typeface="Courier New" pitchFamily="49" charset="0"/>
                </a:rPr>
                <a:t>: The operator name starts with  a pair of double quotes without any blank space </a:t>
              </a:r>
              <a:r>
                <a:rPr lang="en-US" sz="1400" b="1" dirty="0">
                  <a:solidFill>
                    <a:srgbClr val="C00000"/>
                  </a:solidFill>
                  <a:latin typeface="Courier New" pitchFamily="49" charset="0"/>
                  <a:cs typeface="Courier New" pitchFamily="49" charset="0"/>
                </a:rPr>
                <a:t>“”</a:t>
              </a:r>
              <a:r>
                <a:rPr lang="en-US" sz="1400" b="1" dirty="0">
                  <a:latin typeface="Courier New" pitchFamily="49" charset="0"/>
                  <a:cs typeface="Courier New" pitchFamily="49" charset="0"/>
                </a:rPr>
                <a:t> </a:t>
              </a:r>
              <a:r>
                <a:rPr lang="en-US" sz="1400" b="1" dirty="0">
                  <a:cs typeface="Courier New" pitchFamily="49" charset="0"/>
                </a:rPr>
                <a:t>further  </a:t>
              </a:r>
              <a:r>
                <a:rPr lang="en-US" sz="1400" b="1" i="1" dirty="0">
                  <a:cs typeface="Courier New" pitchFamily="49" charset="0"/>
                </a:rPr>
                <a:t>followed by a single blank space &amp; then a literal suffix  </a:t>
              </a:r>
              <a:r>
                <a:rPr lang="en-US" sz="1400" b="1" dirty="0">
                  <a:cs typeface="Courier New" pitchFamily="49" charset="0"/>
                </a:rPr>
                <a:t>‘</a:t>
              </a:r>
              <a:r>
                <a:rPr lang="en-US" sz="1400" b="1" dirty="0">
                  <a:latin typeface="Courier New" pitchFamily="49" charset="0"/>
                  <a:cs typeface="Courier New" pitchFamily="49" charset="0"/>
                </a:rPr>
                <a:t>_</a:t>
              </a:r>
              <a:r>
                <a:rPr lang="en-US" sz="1400" b="1" dirty="0" err="1">
                  <a:latin typeface="Courier New" pitchFamily="49" charset="0"/>
                  <a:cs typeface="Courier New" pitchFamily="49" charset="0"/>
                </a:rPr>
                <a:t>i</a:t>
              </a:r>
              <a:r>
                <a:rPr lang="en-US" sz="1400" b="1" i="1" dirty="0">
                  <a:cs typeface="Courier New" pitchFamily="49" charset="0"/>
                </a:rPr>
                <a:t>’.  And we cannot redefine built-in literals</a:t>
              </a:r>
              <a:endParaRPr lang="en-IN" sz="1400" b="1" i="1" dirty="0">
                <a:cs typeface="Courier New" pitchFamily="49" charset="0"/>
              </a:endParaRPr>
            </a:p>
          </p:txBody>
        </p:sp>
        <p:sp>
          <p:nvSpPr>
            <p:cNvPr id="7" name="Line Callout 2 (Border and Accent Bar) 6"/>
            <p:cNvSpPr/>
            <p:nvPr/>
          </p:nvSpPr>
          <p:spPr>
            <a:xfrm rot="10800000">
              <a:off x="3347864" y="5517232"/>
              <a:ext cx="1080120" cy="432048"/>
            </a:xfrm>
            <a:prstGeom prst="accentBorderCallout2">
              <a:avLst/>
            </a:prstGeom>
          </p:spPr>
          <p:style>
            <a:lnRef idx="1">
              <a:schemeClr val="accent3"/>
            </a:lnRef>
            <a:fillRef idx="2">
              <a:schemeClr val="accent3"/>
            </a:fillRef>
            <a:effectRef idx="1">
              <a:schemeClr val="accent3"/>
            </a:effectRef>
            <a:fontRef idx="minor">
              <a:schemeClr val="dk1"/>
            </a:fontRef>
          </p:style>
          <p:txBody>
            <a:bodyPr vert="vert270" rtlCol="0" anchor="ctr"/>
            <a:lstStyle/>
            <a:p>
              <a:pPr algn="ctr"/>
              <a:endParaRPr lang="en-IN" dirty="0"/>
            </a:p>
          </p:txBody>
        </p:sp>
        <p:cxnSp>
          <p:nvCxnSpPr>
            <p:cNvPr id="9" name="Straight Connector 8"/>
            <p:cNvCxnSpPr/>
            <p:nvPr/>
          </p:nvCxnSpPr>
          <p:spPr>
            <a:xfrm>
              <a:off x="4542020" y="5403196"/>
              <a:ext cx="57606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476890" y="5472262"/>
              <a:ext cx="864096" cy="523220"/>
            </a:xfrm>
            <a:prstGeom prst="rect">
              <a:avLst/>
            </a:prstGeom>
            <a:noFill/>
          </p:spPr>
          <p:txBody>
            <a:bodyPr wrap="square" rtlCol="0">
              <a:spAutoFit/>
            </a:bodyPr>
            <a:lstStyle/>
            <a:p>
              <a:r>
                <a:rPr lang="en-US" sz="1400" dirty="0"/>
                <a:t>Literal Operator</a:t>
              </a:r>
              <a:endParaRPr lang="en-IN" sz="1400" dirty="0"/>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84</a:t>
            </a:fld>
            <a:endParaRPr lang="en-I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34725"/>
            <a:ext cx="9255182" cy="6148582"/>
            <a:chOff x="0" y="34725"/>
            <a:chExt cx="9255182" cy="6148582"/>
          </a:xfrm>
        </p:grpSpPr>
        <p:sp>
          <p:nvSpPr>
            <p:cNvPr id="4" name="Rectangle 3"/>
            <p:cNvSpPr/>
            <p:nvPr/>
          </p:nvSpPr>
          <p:spPr>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US" b="1" dirty="0"/>
                <a:t>User Defined Literals</a:t>
              </a:r>
              <a:endParaRPr lang="en-IN" b="1" dirty="0"/>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6" name="TextBox 5"/>
            <p:cNvSpPr txBox="1"/>
            <p:nvPr/>
          </p:nvSpPr>
          <p:spPr>
            <a:xfrm>
              <a:off x="251520" y="1166772"/>
              <a:ext cx="8640960" cy="4801314"/>
            </a:xfrm>
            <a:prstGeom prst="rect">
              <a:avLst/>
            </a:prstGeom>
            <a:noFill/>
          </p:spPr>
          <p:txBody>
            <a:bodyPr wrap="square" rtlCol="0">
              <a:spAutoFit/>
            </a:bodyPr>
            <a:lstStyle/>
            <a:p>
              <a:r>
                <a:rPr lang="en-US" dirty="0"/>
                <a:t>A user-defined suffix can be added to 4 different types of literals, </a:t>
              </a:r>
              <a:r>
                <a:rPr lang="en-US" dirty="0" err="1"/>
                <a:t>viz</a:t>
              </a:r>
              <a:r>
                <a:rPr lang="en-US" dirty="0"/>
                <a:t>…</a:t>
              </a:r>
            </a:p>
            <a:p>
              <a:endParaRPr lang="en-US" dirty="0"/>
            </a:p>
            <a:p>
              <a:endParaRPr lang="en-US" sz="1200" dirty="0"/>
            </a:p>
            <a:p>
              <a:pPr marL="342900" indent="-342900"/>
              <a:r>
                <a:rPr lang="en-US" dirty="0"/>
                <a:t>1. Integer literals</a:t>
              </a:r>
            </a:p>
            <a:p>
              <a:pPr marL="342900" indent="-342900"/>
              <a:endParaRPr lang="en-US" dirty="0"/>
            </a:p>
            <a:p>
              <a:pPr marL="342900" indent="-342900"/>
              <a:endParaRPr lang="en-US" dirty="0"/>
            </a:p>
            <a:p>
              <a:pPr marL="342900" indent="-342900"/>
              <a:endParaRPr lang="en-US" dirty="0"/>
            </a:p>
            <a:p>
              <a:pPr marL="342900" indent="-342900"/>
              <a:endParaRPr lang="en-US" sz="800" dirty="0"/>
            </a:p>
            <a:p>
              <a:pPr marL="342900" indent="-342900"/>
              <a:r>
                <a:rPr lang="en-US" dirty="0"/>
                <a:t>2. Floating point literals</a:t>
              </a:r>
            </a:p>
            <a:p>
              <a:pPr marL="342900" indent="-342900">
                <a:buAutoNum type="arabicPeriod"/>
              </a:pPr>
              <a:endParaRPr lang="en-US" dirty="0"/>
            </a:p>
            <a:p>
              <a:pPr marL="342900" indent="-342900">
                <a:buAutoNum type="arabicPeriod"/>
              </a:pPr>
              <a:endParaRPr lang="en-US" dirty="0"/>
            </a:p>
            <a:p>
              <a:pPr marL="342900" indent="-342900"/>
              <a:endParaRPr lang="en-US" dirty="0"/>
            </a:p>
            <a:p>
              <a:pPr marL="342900" indent="-342900"/>
              <a:endParaRPr lang="en-US" sz="800" dirty="0"/>
            </a:p>
            <a:p>
              <a:pPr marL="342900" indent="-342900"/>
              <a:r>
                <a:rPr lang="en-US" dirty="0"/>
                <a:t>3. Character literals</a:t>
              </a:r>
            </a:p>
            <a:p>
              <a:pPr marL="342900" indent="-342900">
                <a:buAutoNum type="arabicPeriod"/>
              </a:pPr>
              <a:endParaRPr lang="en-US" dirty="0"/>
            </a:p>
            <a:p>
              <a:pPr marL="342900" indent="-342900">
                <a:buAutoNum type="arabicPeriod"/>
              </a:pPr>
              <a:endParaRPr lang="en-US" dirty="0"/>
            </a:p>
            <a:p>
              <a:pPr marL="342900" indent="-342900"/>
              <a:endParaRPr lang="en-US" dirty="0"/>
            </a:p>
            <a:p>
              <a:pPr marL="342900" indent="-342900"/>
              <a:endParaRPr lang="en-US" sz="800" dirty="0"/>
            </a:p>
            <a:p>
              <a:pPr marL="342900" indent="-342900"/>
              <a:r>
                <a:rPr lang="en-US" dirty="0"/>
                <a:t>4. String literals</a:t>
              </a:r>
              <a:endParaRPr lang="en-IN" dirty="0"/>
            </a:p>
          </p:txBody>
        </p:sp>
        <p:sp>
          <p:nvSpPr>
            <p:cNvPr id="7" name="Rectangle 6"/>
            <p:cNvSpPr/>
            <p:nvPr/>
          </p:nvSpPr>
          <p:spPr>
            <a:xfrm>
              <a:off x="3839592" y="1700808"/>
              <a:ext cx="5286564" cy="954107"/>
            </a:xfrm>
            <a:prstGeom prst="rect">
              <a:avLst/>
            </a:prstGeom>
          </p:spPr>
          <p:txBody>
            <a:bodyPr wrap="square">
              <a:spAutoFit/>
            </a:bodyPr>
            <a:lstStyle/>
            <a:p>
              <a:r>
                <a:rPr lang="en-IN" sz="1400" dirty="0">
                  <a:solidFill>
                    <a:srgbClr val="0000FF"/>
                  </a:solidFill>
                  <a:latin typeface="Courier New" pitchFamily="49" charset="0"/>
                  <a:cs typeface="Courier New" pitchFamily="49" charset="0"/>
                </a:rPr>
                <a:t>operator</a:t>
              </a:r>
              <a:r>
                <a:rPr lang="en-IN" sz="1400" dirty="0">
                  <a:latin typeface="Courier New" pitchFamily="49" charset="0"/>
                  <a:cs typeface="Courier New" pitchFamily="49" charset="0"/>
                </a:rPr>
                <a:t> </a:t>
              </a:r>
              <a:r>
                <a:rPr lang="en-IN" sz="1400" dirty="0">
                  <a:solidFill>
                    <a:srgbClr val="C00000"/>
                  </a:solidFill>
                  <a:latin typeface="Courier New" pitchFamily="49" charset="0"/>
                  <a:cs typeface="Courier New" pitchFamily="49" charset="0"/>
                </a:rPr>
                <a:t>""</a:t>
              </a:r>
              <a:r>
                <a:rPr lang="en-IN" sz="1400" dirty="0">
                  <a:latin typeface="Courier New" pitchFamily="49" charset="0"/>
                  <a:cs typeface="Courier New" pitchFamily="49" charset="0"/>
                </a:rPr>
                <a:t> _suffix(</a:t>
              </a:r>
              <a:r>
                <a:rPr lang="en-IN" sz="1400" dirty="0">
                  <a:solidFill>
                    <a:srgbClr val="0000FF"/>
                  </a:solidFill>
                  <a:latin typeface="Courier New" pitchFamily="49" charset="0"/>
                  <a:cs typeface="Courier New" pitchFamily="49" charset="0"/>
                </a:rPr>
                <a:t>unsigned long </a:t>
              </a:r>
              <a:r>
                <a:rPr lang="en-IN" sz="1400" dirty="0" err="1">
                  <a:solidFill>
                    <a:srgbClr val="0000FF"/>
                  </a:solidFill>
                  <a:latin typeface="Courier New" pitchFamily="49" charset="0"/>
                  <a:cs typeface="Courier New" pitchFamily="49" charset="0"/>
                </a:rPr>
                <a:t>long</a:t>
              </a:r>
              <a:r>
                <a:rPr lang="en-IN" sz="1400" dirty="0">
                  <a:latin typeface="Courier New" pitchFamily="49" charset="0"/>
                  <a:cs typeface="Courier New" pitchFamily="49" charset="0"/>
                </a:rPr>
                <a:t>)</a:t>
              </a:r>
            </a:p>
            <a:p>
              <a:r>
                <a:rPr lang="en-IN" sz="1400" dirty="0">
                  <a:solidFill>
                    <a:srgbClr val="0000FF"/>
                  </a:solidFill>
                  <a:latin typeface="Courier New" pitchFamily="49" charset="0"/>
                  <a:cs typeface="Courier New" pitchFamily="49" charset="0"/>
                </a:rPr>
                <a:t>operator </a:t>
              </a:r>
              <a:r>
                <a:rPr lang="en-IN" sz="1400" dirty="0">
                  <a:solidFill>
                    <a:srgbClr val="C00000"/>
                  </a:solidFill>
                  <a:latin typeface="Courier New" pitchFamily="49" charset="0"/>
                  <a:cs typeface="Courier New" pitchFamily="49" charset="0"/>
                </a:rPr>
                <a:t>""</a:t>
              </a:r>
              <a:r>
                <a:rPr lang="en-IN" sz="1400" dirty="0">
                  <a:latin typeface="Courier New" pitchFamily="49" charset="0"/>
                  <a:cs typeface="Courier New" pitchFamily="49" charset="0"/>
                </a:rPr>
                <a:t> _suffix(</a:t>
              </a:r>
              <a:r>
                <a:rPr lang="en-IN" sz="1400" dirty="0">
                  <a:solidFill>
                    <a:srgbClr val="0000FF"/>
                  </a:solidFill>
                  <a:latin typeface="Courier New" pitchFamily="49" charset="0"/>
                  <a:cs typeface="Courier New" pitchFamily="49" charset="0"/>
                </a:rPr>
                <a:t>const char</a:t>
              </a:r>
              <a:r>
                <a:rPr lang="en-IN" sz="1400" dirty="0">
                  <a:latin typeface="Courier New" pitchFamily="49" charset="0"/>
                  <a:cs typeface="Courier New" pitchFamily="49" charset="0"/>
                </a:rPr>
                <a:t>* )</a:t>
              </a:r>
            </a:p>
            <a:p>
              <a:endParaRPr lang="en-IN" sz="1400" dirty="0">
                <a:latin typeface="Courier New" pitchFamily="49" charset="0"/>
                <a:cs typeface="Courier New" pitchFamily="49" charset="0"/>
              </a:endParaRPr>
            </a:p>
            <a:p>
              <a:r>
                <a:rPr lang="en-IN" sz="1400" dirty="0">
                  <a:solidFill>
                    <a:srgbClr val="0000FF"/>
                  </a:solidFill>
                  <a:latin typeface="Courier New" pitchFamily="49" charset="0"/>
                  <a:cs typeface="Courier New" pitchFamily="49" charset="0"/>
                </a:rPr>
                <a:t>template</a:t>
              </a:r>
              <a:r>
                <a:rPr lang="en-IN" sz="1400" dirty="0">
                  <a:latin typeface="Courier New" pitchFamily="49" charset="0"/>
                  <a:cs typeface="Courier New" pitchFamily="49" charset="0"/>
                </a:rPr>
                <a:t>&lt;</a:t>
              </a:r>
              <a:r>
                <a:rPr lang="en-IN" sz="1400" dirty="0">
                  <a:solidFill>
                    <a:srgbClr val="0000FF"/>
                  </a:solidFill>
                  <a:latin typeface="Courier New" pitchFamily="49" charset="0"/>
                  <a:cs typeface="Courier New" pitchFamily="49" charset="0"/>
                </a:rPr>
                <a:t>char</a:t>
              </a:r>
              <a:r>
                <a:rPr lang="en-IN" sz="1400" dirty="0">
                  <a:latin typeface="Courier New" pitchFamily="49" charset="0"/>
                  <a:cs typeface="Courier New" pitchFamily="49" charset="0"/>
                </a:rPr>
                <a:t>... Digits&gt; </a:t>
              </a:r>
              <a:r>
                <a:rPr lang="en-IN" sz="1400" dirty="0">
                  <a:solidFill>
                    <a:srgbClr val="0000FF"/>
                  </a:solidFill>
                  <a:latin typeface="Courier New" pitchFamily="49" charset="0"/>
                  <a:cs typeface="Courier New" pitchFamily="49" charset="0"/>
                </a:rPr>
                <a:t>operator</a:t>
              </a:r>
              <a:r>
                <a:rPr lang="en-IN" sz="1400" dirty="0">
                  <a:latin typeface="Courier New" pitchFamily="49" charset="0"/>
                  <a:cs typeface="Courier New" pitchFamily="49" charset="0"/>
                </a:rPr>
                <a:t> </a:t>
              </a:r>
              <a:r>
                <a:rPr lang="en-IN" sz="1400" dirty="0">
                  <a:solidFill>
                    <a:srgbClr val="C00000"/>
                  </a:solidFill>
                  <a:latin typeface="Courier New" pitchFamily="49" charset="0"/>
                  <a:cs typeface="Courier New" pitchFamily="49" charset="0"/>
                </a:rPr>
                <a:t>""</a:t>
              </a:r>
              <a:r>
                <a:rPr lang="en-IN" sz="1400" dirty="0">
                  <a:latin typeface="Courier New" pitchFamily="49" charset="0"/>
                  <a:cs typeface="Courier New" pitchFamily="49" charset="0"/>
                </a:rPr>
                <a:t> _suffix()</a:t>
              </a:r>
            </a:p>
          </p:txBody>
        </p:sp>
        <p:sp>
          <p:nvSpPr>
            <p:cNvPr id="8" name="Rectangle 7"/>
            <p:cNvSpPr/>
            <p:nvPr/>
          </p:nvSpPr>
          <p:spPr>
            <a:xfrm>
              <a:off x="3854582" y="2852936"/>
              <a:ext cx="5400600" cy="954107"/>
            </a:xfrm>
            <a:prstGeom prst="rect">
              <a:avLst/>
            </a:prstGeom>
          </p:spPr>
          <p:txBody>
            <a:bodyPr wrap="square">
              <a:spAutoFit/>
            </a:bodyPr>
            <a:lstStyle/>
            <a:p>
              <a:r>
                <a:rPr lang="en-IN" sz="1400" dirty="0">
                  <a:solidFill>
                    <a:srgbClr val="0000FF"/>
                  </a:solidFill>
                  <a:latin typeface="Courier New" pitchFamily="49" charset="0"/>
                  <a:cs typeface="Courier New" pitchFamily="49" charset="0"/>
                </a:rPr>
                <a:t>operator</a:t>
              </a:r>
              <a:r>
                <a:rPr lang="en-IN" sz="1400" dirty="0">
                  <a:latin typeface="Courier New" pitchFamily="49" charset="0"/>
                  <a:cs typeface="Courier New" pitchFamily="49" charset="0"/>
                </a:rPr>
                <a:t> </a:t>
              </a:r>
              <a:r>
                <a:rPr lang="en-IN" sz="1400" dirty="0">
                  <a:solidFill>
                    <a:srgbClr val="C00000"/>
                  </a:solidFill>
                  <a:latin typeface="Courier New" pitchFamily="49" charset="0"/>
                  <a:cs typeface="Courier New" pitchFamily="49" charset="0"/>
                </a:rPr>
                <a:t>""</a:t>
              </a:r>
              <a:r>
                <a:rPr lang="en-IN" sz="1400" dirty="0">
                  <a:latin typeface="Courier New" pitchFamily="49" charset="0"/>
                  <a:cs typeface="Courier New" pitchFamily="49" charset="0"/>
                </a:rPr>
                <a:t> _suffix</a:t>
              </a:r>
              <a:r>
                <a:rPr lang="en-IN" sz="1400" dirty="0">
                  <a:solidFill>
                    <a:srgbClr val="0000FF"/>
                  </a:solidFill>
                  <a:latin typeface="Courier New" pitchFamily="49" charset="0"/>
                  <a:cs typeface="Courier New" pitchFamily="49" charset="0"/>
                </a:rPr>
                <a:t>(long double</a:t>
              </a:r>
              <a:r>
                <a:rPr lang="en-IN" sz="1400" dirty="0">
                  <a:latin typeface="Courier New" pitchFamily="49" charset="0"/>
                  <a:cs typeface="Courier New" pitchFamily="49" charset="0"/>
                </a:rPr>
                <a:t>)</a:t>
              </a:r>
            </a:p>
            <a:p>
              <a:r>
                <a:rPr lang="en-IN" sz="1400" dirty="0">
                  <a:solidFill>
                    <a:srgbClr val="0000FF"/>
                  </a:solidFill>
                  <a:latin typeface="Courier New" pitchFamily="49" charset="0"/>
                  <a:cs typeface="Courier New" pitchFamily="49" charset="0"/>
                </a:rPr>
                <a:t>operator</a:t>
              </a:r>
              <a:r>
                <a:rPr lang="en-IN" sz="1400" dirty="0">
                  <a:latin typeface="Courier New" pitchFamily="49" charset="0"/>
                  <a:cs typeface="Courier New" pitchFamily="49" charset="0"/>
                </a:rPr>
                <a:t> </a:t>
              </a:r>
              <a:r>
                <a:rPr lang="en-IN" sz="1400" dirty="0">
                  <a:solidFill>
                    <a:srgbClr val="C00000"/>
                  </a:solidFill>
                  <a:latin typeface="Courier New" pitchFamily="49" charset="0"/>
                  <a:cs typeface="Courier New" pitchFamily="49" charset="0"/>
                </a:rPr>
                <a:t>""</a:t>
              </a:r>
              <a:r>
                <a:rPr lang="en-IN" sz="1400" dirty="0">
                  <a:latin typeface="Courier New" pitchFamily="49" charset="0"/>
                  <a:cs typeface="Courier New" pitchFamily="49" charset="0"/>
                </a:rPr>
                <a:t> _suffix(</a:t>
              </a:r>
              <a:r>
                <a:rPr lang="en-IN" sz="1400" dirty="0">
                  <a:solidFill>
                    <a:srgbClr val="0000FF"/>
                  </a:solidFill>
                  <a:latin typeface="Courier New" pitchFamily="49" charset="0"/>
                  <a:cs typeface="Courier New" pitchFamily="49" charset="0"/>
                </a:rPr>
                <a:t>const char</a:t>
              </a:r>
              <a:r>
                <a:rPr lang="en-IN" sz="1400" dirty="0">
                  <a:latin typeface="Courier New" pitchFamily="49" charset="0"/>
                  <a:cs typeface="Courier New" pitchFamily="49" charset="0"/>
                </a:rPr>
                <a:t>* )</a:t>
              </a:r>
            </a:p>
            <a:p>
              <a:endParaRPr lang="en-IN" sz="1400" dirty="0">
                <a:latin typeface="Courier New" pitchFamily="49" charset="0"/>
                <a:cs typeface="Courier New" pitchFamily="49" charset="0"/>
              </a:endParaRPr>
            </a:p>
            <a:p>
              <a:r>
                <a:rPr lang="en-IN" sz="1400" dirty="0">
                  <a:solidFill>
                    <a:srgbClr val="0000FF"/>
                  </a:solidFill>
                  <a:latin typeface="Courier New" pitchFamily="49" charset="0"/>
                  <a:cs typeface="Courier New" pitchFamily="49" charset="0"/>
                </a:rPr>
                <a:t>template</a:t>
              </a:r>
              <a:r>
                <a:rPr lang="en-IN" sz="1400" dirty="0">
                  <a:latin typeface="Courier New" pitchFamily="49" charset="0"/>
                  <a:cs typeface="Courier New" pitchFamily="49" charset="0"/>
                </a:rPr>
                <a:t>&lt;</a:t>
              </a:r>
              <a:r>
                <a:rPr lang="en-IN" sz="1400" dirty="0">
                  <a:solidFill>
                    <a:srgbClr val="0000FF"/>
                  </a:solidFill>
                  <a:latin typeface="Courier New" pitchFamily="49" charset="0"/>
                  <a:cs typeface="Courier New" pitchFamily="49" charset="0"/>
                </a:rPr>
                <a:t>char</a:t>
              </a:r>
              <a:r>
                <a:rPr lang="en-IN" sz="1400" dirty="0">
                  <a:latin typeface="Courier New" pitchFamily="49" charset="0"/>
                  <a:cs typeface="Courier New" pitchFamily="49" charset="0"/>
                </a:rPr>
                <a:t>... Digits&gt; </a:t>
              </a:r>
              <a:r>
                <a:rPr lang="en-IN" sz="1400" dirty="0">
                  <a:solidFill>
                    <a:srgbClr val="0000FF"/>
                  </a:solidFill>
                  <a:latin typeface="Courier New" pitchFamily="49" charset="0"/>
                  <a:cs typeface="Courier New" pitchFamily="49" charset="0"/>
                </a:rPr>
                <a:t>operator</a:t>
              </a:r>
              <a:r>
                <a:rPr lang="en-IN" sz="1400" dirty="0">
                  <a:latin typeface="Courier New" pitchFamily="49" charset="0"/>
                  <a:cs typeface="Courier New" pitchFamily="49" charset="0"/>
                </a:rPr>
                <a:t> </a:t>
              </a:r>
              <a:r>
                <a:rPr lang="en-IN" sz="1400" dirty="0">
                  <a:solidFill>
                    <a:srgbClr val="C00000"/>
                  </a:solidFill>
                  <a:latin typeface="Courier New" pitchFamily="49" charset="0"/>
                  <a:cs typeface="Courier New" pitchFamily="49" charset="0"/>
                </a:rPr>
                <a:t>""</a:t>
              </a:r>
              <a:r>
                <a:rPr lang="en-IN" sz="1400" dirty="0">
                  <a:latin typeface="Courier New" pitchFamily="49" charset="0"/>
                  <a:cs typeface="Courier New" pitchFamily="49" charset="0"/>
                </a:rPr>
                <a:t> _suffix()</a:t>
              </a:r>
            </a:p>
          </p:txBody>
        </p:sp>
        <p:sp>
          <p:nvSpPr>
            <p:cNvPr id="9" name="Rectangle 8"/>
            <p:cNvSpPr/>
            <p:nvPr/>
          </p:nvSpPr>
          <p:spPr>
            <a:xfrm>
              <a:off x="3857524" y="4017112"/>
              <a:ext cx="5112568" cy="954107"/>
            </a:xfrm>
            <a:prstGeom prst="rect">
              <a:avLst/>
            </a:prstGeom>
          </p:spPr>
          <p:txBody>
            <a:bodyPr wrap="square">
              <a:spAutoFit/>
            </a:bodyPr>
            <a:lstStyle/>
            <a:p>
              <a:r>
                <a:rPr lang="en-IN" sz="1400" dirty="0">
                  <a:solidFill>
                    <a:srgbClr val="0000FF"/>
                  </a:solidFill>
                  <a:latin typeface="Courier New" pitchFamily="49" charset="0"/>
                  <a:cs typeface="Courier New" pitchFamily="49" charset="0"/>
                </a:rPr>
                <a:t>operator</a:t>
              </a:r>
              <a:r>
                <a:rPr lang="en-IN" sz="1400" dirty="0">
                  <a:latin typeface="Courier New" pitchFamily="49" charset="0"/>
                  <a:cs typeface="Courier New" pitchFamily="49" charset="0"/>
                </a:rPr>
                <a:t> </a:t>
              </a:r>
              <a:r>
                <a:rPr lang="en-IN" sz="1400" dirty="0">
                  <a:solidFill>
                    <a:srgbClr val="C00000"/>
                  </a:solidFill>
                  <a:latin typeface="Courier New" pitchFamily="49" charset="0"/>
                  <a:cs typeface="Courier New" pitchFamily="49" charset="0"/>
                </a:rPr>
                <a:t>""</a:t>
              </a:r>
              <a:r>
                <a:rPr lang="en-IN" sz="1400" dirty="0">
                  <a:latin typeface="Courier New" pitchFamily="49" charset="0"/>
                  <a:cs typeface="Courier New" pitchFamily="49" charset="0"/>
                </a:rPr>
                <a:t> _suffix(</a:t>
              </a:r>
              <a:r>
                <a:rPr lang="en-IN" sz="1400" dirty="0">
                  <a:solidFill>
                    <a:srgbClr val="0000FF"/>
                  </a:solidFill>
                  <a:latin typeface="Courier New" pitchFamily="49" charset="0"/>
                  <a:cs typeface="Courier New" pitchFamily="49" charset="0"/>
                </a:rPr>
                <a:t>char</a:t>
              </a:r>
              <a:r>
                <a:rPr lang="en-IN" sz="1400" dirty="0">
                  <a:latin typeface="Courier New" pitchFamily="49" charset="0"/>
                  <a:cs typeface="Courier New" pitchFamily="49" charset="0"/>
                </a:rPr>
                <a:t>)</a:t>
              </a:r>
            </a:p>
            <a:p>
              <a:r>
                <a:rPr lang="en-IN" sz="1400" dirty="0">
                  <a:solidFill>
                    <a:srgbClr val="0000FF"/>
                  </a:solidFill>
                  <a:latin typeface="Courier New" pitchFamily="49" charset="0"/>
                  <a:cs typeface="Courier New" pitchFamily="49" charset="0"/>
                </a:rPr>
                <a:t>operato</a:t>
              </a:r>
              <a:r>
                <a:rPr lang="en-IN" sz="1400" dirty="0">
                  <a:latin typeface="Courier New" pitchFamily="49" charset="0"/>
                  <a:cs typeface="Courier New" pitchFamily="49" charset="0"/>
                </a:rPr>
                <a:t>r </a:t>
              </a:r>
              <a:r>
                <a:rPr lang="en-IN" sz="1400" dirty="0">
                  <a:solidFill>
                    <a:srgbClr val="C00000"/>
                  </a:solidFill>
                  <a:latin typeface="Courier New" pitchFamily="49" charset="0"/>
                  <a:cs typeface="Courier New" pitchFamily="49" charset="0"/>
                </a:rPr>
                <a:t>""</a:t>
              </a:r>
              <a:r>
                <a:rPr lang="en-IN" sz="1400" dirty="0">
                  <a:latin typeface="Courier New" pitchFamily="49" charset="0"/>
                  <a:cs typeface="Courier New" pitchFamily="49" charset="0"/>
                </a:rPr>
                <a:t> _suffix(</a:t>
              </a:r>
              <a:r>
                <a:rPr lang="en-IN" sz="1400" dirty="0" err="1">
                  <a:solidFill>
                    <a:srgbClr val="0000FF"/>
                  </a:solidFill>
                  <a:latin typeface="Courier New" pitchFamily="49" charset="0"/>
                  <a:cs typeface="Courier New" pitchFamily="49" charset="0"/>
                </a:rPr>
                <a:t>wchar_t</a:t>
              </a:r>
              <a:r>
                <a:rPr lang="en-IN" sz="1400" dirty="0">
                  <a:latin typeface="Courier New" pitchFamily="49" charset="0"/>
                  <a:cs typeface="Courier New" pitchFamily="49" charset="0"/>
                </a:rPr>
                <a:t>)</a:t>
              </a:r>
            </a:p>
            <a:p>
              <a:r>
                <a:rPr lang="en-IN" sz="1400" dirty="0">
                  <a:solidFill>
                    <a:srgbClr val="0000FF"/>
                  </a:solidFill>
                  <a:latin typeface="Courier New" pitchFamily="49" charset="0"/>
                  <a:cs typeface="Courier New" pitchFamily="49" charset="0"/>
                </a:rPr>
                <a:t>operator</a:t>
              </a:r>
              <a:r>
                <a:rPr lang="en-IN" sz="1400" dirty="0">
                  <a:latin typeface="Courier New" pitchFamily="49" charset="0"/>
                  <a:cs typeface="Courier New" pitchFamily="49" charset="0"/>
                </a:rPr>
                <a:t> </a:t>
              </a:r>
              <a:r>
                <a:rPr lang="en-IN" sz="1400" dirty="0">
                  <a:solidFill>
                    <a:srgbClr val="C00000"/>
                  </a:solidFill>
                  <a:latin typeface="Courier New" pitchFamily="49" charset="0"/>
                  <a:cs typeface="Courier New" pitchFamily="49" charset="0"/>
                </a:rPr>
                <a:t>""</a:t>
              </a:r>
              <a:r>
                <a:rPr lang="en-IN" sz="1400" dirty="0">
                  <a:latin typeface="Courier New" pitchFamily="49" charset="0"/>
                  <a:cs typeface="Courier New" pitchFamily="49" charset="0"/>
                </a:rPr>
                <a:t> _suffix(</a:t>
              </a:r>
              <a:r>
                <a:rPr lang="en-IN" sz="1400" dirty="0">
                  <a:solidFill>
                    <a:srgbClr val="0000FF"/>
                  </a:solidFill>
                  <a:latin typeface="Courier New" pitchFamily="49" charset="0"/>
                  <a:cs typeface="Courier New" pitchFamily="49" charset="0"/>
                </a:rPr>
                <a:t>char16_t</a:t>
              </a:r>
              <a:r>
                <a:rPr lang="en-IN" sz="1400" dirty="0">
                  <a:latin typeface="Courier New" pitchFamily="49" charset="0"/>
                  <a:cs typeface="Courier New" pitchFamily="49" charset="0"/>
                </a:rPr>
                <a:t>)</a:t>
              </a:r>
            </a:p>
            <a:p>
              <a:r>
                <a:rPr lang="en-IN" sz="1400" dirty="0">
                  <a:solidFill>
                    <a:srgbClr val="0000FF"/>
                  </a:solidFill>
                  <a:latin typeface="Courier New" pitchFamily="49" charset="0"/>
                  <a:cs typeface="Courier New" pitchFamily="49" charset="0"/>
                </a:rPr>
                <a:t>operator</a:t>
              </a:r>
              <a:r>
                <a:rPr lang="en-IN" sz="1400" dirty="0">
                  <a:latin typeface="Courier New" pitchFamily="49" charset="0"/>
                  <a:cs typeface="Courier New" pitchFamily="49" charset="0"/>
                </a:rPr>
                <a:t> </a:t>
              </a:r>
              <a:r>
                <a:rPr lang="en-IN" sz="1400" dirty="0">
                  <a:solidFill>
                    <a:srgbClr val="C00000"/>
                  </a:solidFill>
                  <a:latin typeface="Courier New" pitchFamily="49" charset="0"/>
                  <a:cs typeface="Courier New" pitchFamily="49" charset="0"/>
                </a:rPr>
                <a:t>""</a:t>
              </a:r>
              <a:r>
                <a:rPr lang="en-IN" sz="1400" dirty="0">
                  <a:latin typeface="Courier New" pitchFamily="49" charset="0"/>
                  <a:cs typeface="Courier New" pitchFamily="49" charset="0"/>
                </a:rPr>
                <a:t> _suffix(</a:t>
              </a:r>
              <a:r>
                <a:rPr lang="en-IN" sz="1400" dirty="0">
                  <a:solidFill>
                    <a:srgbClr val="0000FF"/>
                  </a:solidFill>
                  <a:latin typeface="Courier New" pitchFamily="49" charset="0"/>
                  <a:cs typeface="Courier New" pitchFamily="49" charset="0"/>
                </a:rPr>
                <a:t>char32_t</a:t>
              </a:r>
              <a:r>
                <a:rPr lang="en-IN" sz="1400" dirty="0">
                  <a:latin typeface="Courier New" pitchFamily="49" charset="0"/>
                  <a:cs typeface="Courier New" pitchFamily="49" charset="0"/>
                </a:rPr>
                <a:t>)</a:t>
              </a:r>
            </a:p>
          </p:txBody>
        </p:sp>
        <p:sp>
          <p:nvSpPr>
            <p:cNvPr id="10" name="Rectangle 9"/>
            <p:cNvSpPr/>
            <p:nvPr/>
          </p:nvSpPr>
          <p:spPr>
            <a:xfrm>
              <a:off x="3839592" y="5229200"/>
              <a:ext cx="4572000" cy="954107"/>
            </a:xfrm>
            <a:prstGeom prst="rect">
              <a:avLst/>
            </a:prstGeom>
          </p:spPr>
          <p:txBody>
            <a:bodyPr>
              <a:spAutoFit/>
            </a:bodyPr>
            <a:lstStyle/>
            <a:p>
              <a:r>
                <a:rPr lang="en-IN" sz="1400" dirty="0">
                  <a:solidFill>
                    <a:srgbClr val="0000FF"/>
                  </a:solidFill>
                  <a:latin typeface="Courier New" pitchFamily="49" charset="0"/>
                  <a:cs typeface="Courier New" pitchFamily="49" charset="0"/>
                </a:rPr>
                <a:t>operator</a:t>
              </a:r>
              <a:r>
                <a:rPr lang="en-IN" sz="1400" dirty="0">
                  <a:latin typeface="Courier New" pitchFamily="49" charset="0"/>
                  <a:cs typeface="Courier New" pitchFamily="49" charset="0"/>
                </a:rPr>
                <a:t> </a:t>
              </a:r>
              <a:r>
                <a:rPr lang="en-IN" sz="1400" dirty="0">
                  <a:solidFill>
                    <a:srgbClr val="C00000"/>
                  </a:solidFill>
                  <a:latin typeface="Courier New" pitchFamily="49" charset="0"/>
                  <a:cs typeface="Courier New" pitchFamily="49" charset="0"/>
                </a:rPr>
                <a:t>""</a:t>
              </a:r>
              <a:r>
                <a:rPr lang="en-IN" sz="1400" dirty="0">
                  <a:latin typeface="Courier New" pitchFamily="49" charset="0"/>
                  <a:cs typeface="Courier New" pitchFamily="49" charset="0"/>
                </a:rPr>
                <a:t> _suffix(</a:t>
              </a:r>
              <a:r>
                <a:rPr lang="en-IN" sz="1400" dirty="0">
                  <a:solidFill>
                    <a:srgbClr val="0000FF"/>
                  </a:solidFill>
                  <a:latin typeface="Courier New" pitchFamily="49" charset="0"/>
                  <a:cs typeface="Courier New" pitchFamily="49" charset="0"/>
                </a:rPr>
                <a:t>const char</a:t>
              </a:r>
              <a:r>
                <a:rPr lang="en-IN" sz="1400" dirty="0">
                  <a:latin typeface="Courier New" pitchFamily="49" charset="0"/>
                  <a:cs typeface="Courier New" pitchFamily="49" charset="0"/>
                </a:rPr>
                <a:t>*)</a:t>
              </a:r>
            </a:p>
            <a:p>
              <a:r>
                <a:rPr lang="en-IN" sz="1400" dirty="0">
                  <a:solidFill>
                    <a:srgbClr val="0000FF"/>
                  </a:solidFill>
                  <a:latin typeface="Courier New" pitchFamily="49" charset="0"/>
                  <a:cs typeface="Courier New" pitchFamily="49" charset="0"/>
                </a:rPr>
                <a:t>operator</a:t>
              </a:r>
              <a:r>
                <a:rPr lang="en-IN" sz="1400" dirty="0">
                  <a:latin typeface="Courier New" pitchFamily="49" charset="0"/>
                  <a:cs typeface="Courier New" pitchFamily="49" charset="0"/>
                </a:rPr>
                <a:t> </a:t>
              </a:r>
              <a:r>
                <a:rPr lang="en-IN" sz="1400" dirty="0">
                  <a:solidFill>
                    <a:srgbClr val="C00000"/>
                  </a:solidFill>
                  <a:latin typeface="Courier New" pitchFamily="49" charset="0"/>
                  <a:cs typeface="Courier New" pitchFamily="49" charset="0"/>
                </a:rPr>
                <a:t>""</a:t>
              </a:r>
              <a:r>
                <a:rPr lang="en-IN" sz="1400" dirty="0">
                  <a:latin typeface="Courier New" pitchFamily="49" charset="0"/>
                  <a:cs typeface="Courier New" pitchFamily="49" charset="0"/>
                </a:rPr>
                <a:t> _suffix(</a:t>
              </a:r>
              <a:r>
                <a:rPr lang="en-IN" sz="1400" dirty="0">
                  <a:solidFill>
                    <a:srgbClr val="0000FF"/>
                  </a:solidFill>
                  <a:latin typeface="Courier New" pitchFamily="49" charset="0"/>
                  <a:cs typeface="Courier New" pitchFamily="49" charset="0"/>
                </a:rPr>
                <a:t>const </a:t>
              </a:r>
              <a:r>
                <a:rPr lang="en-IN" sz="1400" dirty="0" err="1">
                  <a:solidFill>
                    <a:srgbClr val="0000FF"/>
                  </a:solidFill>
                  <a:latin typeface="Courier New" pitchFamily="49" charset="0"/>
                  <a:cs typeface="Courier New" pitchFamily="49" charset="0"/>
                </a:rPr>
                <a:t>wchar_t</a:t>
              </a:r>
              <a:r>
                <a:rPr lang="en-IN" sz="1400" dirty="0">
                  <a:latin typeface="Courier New" pitchFamily="49" charset="0"/>
                  <a:cs typeface="Courier New" pitchFamily="49" charset="0"/>
                </a:rPr>
                <a:t>*)</a:t>
              </a:r>
            </a:p>
            <a:p>
              <a:r>
                <a:rPr lang="en-IN" sz="1400" dirty="0">
                  <a:solidFill>
                    <a:srgbClr val="0000FF"/>
                  </a:solidFill>
                  <a:latin typeface="Courier New" pitchFamily="49" charset="0"/>
                  <a:cs typeface="Courier New" pitchFamily="49" charset="0"/>
                </a:rPr>
                <a:t>operator</a:t>
              </a:r>
              <a:r>
                <a:rPr lang="en-IN" sz="1400" dirty="0">
                  <a:latin typeface="Courier New" pitchFamily="49" charset="0"/>
                  <a:cs typeface="Courier New" pitchFamily="49" charset="0"/>
                </a:rPr>
                <a:t> </a:t>
              </a:r>
              <a:r>
                <a:rPr lang="en-IN" sz="1400" dirty="0">
                  <a:solidFill>
                    <a:srgbClr val="C00000"/>
                  </a:solidFill>
                  <a:latin typeface="Courier New" pitchFamily="49" charset="0"/>
                  <a:cs typeface="Courier New" pitchFamily="49" charset="0"/>
                </a:rPr>
                <a:t>""</a:t>
              </a:r>
              <a:r>
                <a:rPr lang="en-IN" sz="1400" dirty="0">
                  <a:latin typeface="Courier New" pitchFamily="49" charset="0"/>
                  <a:cs typeface="Courier New" pitchFamily="49" charset="0"/>
                </a:rPr>
                <a:t> _suffix(</a:t>
              </a:r>
              <a:r>
                <a:rPr lang="en-IN" sz="1400" dirty="0">
                  <a:solidFill>
                    <a:srgbClr val="0000FF"/>
                  </a:solidFill>
                  <a:latin typeface="Courier New" pitchFamily="49" charset="0"/>
                  <a:cs typeface="Courier New" pitchFamily="49" charset="0"/>
                </a:rPr>
                <a:t>const char16_t</a:t>
              </a:r>
              <a:r>
                <a:rPr lang="en-IN" sz="1400" dirty="0">
                  <a:latin typeface="Courier New" pitchFamily="49" charset="0"/>
                  <a:cs typeface="Courier New" pitchFamily="49" charset="0"/>
                </a:rPr>
                <a:t>*)</a:t>
              </a:r>
            </a:p>
            <a:p>
              <a:r>
                <a:rPr lang="en-IN" sz="1400" dirty="0">
                  <a:solidFill>
                    <a:srgbClr val="0000FF"/>
                  </a:solidFill>
                  <a:latin typeface="Courier New" pitchFamily="49" charset="0"/>
                  <a:cs typeface="Courier New" pitchFamily="49" charset="0"/>
                </a:rPr>
                <a:t>operator</a:t>
              </a:r>
              <a:r>
                <a:rPr lang="en-IN" sz="1400" dirty="0">
                  <a:latin typeface="Courier New" pitchFamily="49" charset="0"/>
                  <a:cs typeface="Courier New" pitchFamily="49" charset="0"/>
                </a:rPr>
                <a:t> </a:t>
              </a:r>
              <a:r>
                <a:rPr lang="en-IN" sz="1400" dirty="0">
                  <a:solidFill>
                    <a:srgbClr val="C00000"/>
                  </a:solidFill>
                  <a:latin typeface="Courier New" pitchFamily="49" charset="0"/>
                  <a:cs typeface="Courier New" pitchFamily="49" charset="0"/>
                </a:rPr>
                <a:t>""</a:t>
              </a:r>
              <a:r>
                <a:rPr lang="en-IN" sz="1400" dirty="0">
                  <a:latin typeface="Courier New" pitchFamily="49" charset="0"/>
                  <a:cs typeface="Courier New" pitchFamily="49" charset="0"/>
                </a:rPr>
                <a:t> _suffix(</a:t>
              </a:r>
              <a:r>
                <a:rPr lang="en-IN" sz="1400" dirty="0">
                  <a:solidFill>
                    <a:srgbClr val="0000FF"/>
                  </a:solidFill>
                  <a:latin typeface="Courier New" pitchFamily="49" charset="0"/>
                  <a:cs typeface="Courier New" pitchFamily="49" charset="0"/>
                </a:rPr>
                <a:t>const char32_t</a:t>
              </a:r>
              <a:r>
                <a:rPr lang="en-IN" sz="1400" dirty="0">
                  <a:latin typeface="Courier New" pitchFamily="49" charset="0"/>
                  <a:cs typeface="Courier New" pitchFamily="49" charset="0"/>
                </a:rPr>
                <a:t>*)</a:t>
              </a:r>
            </a:p>
          </p:txBody>
        </p:sp>
        <p:cxnSp>
          <p:nvCxnSpPr>
            <p:cNvPr id="14" name="Straight Connector 13"/>
            <p:cNvCxnSpPr/>
            <p:nvPr/>
          </p:nvCxnSpPr>
          <p:spPr>
            <a:xfrm>
              <a:off x="3839592" y="1772816"/>
              <a:ext cx="0" cy="792088"/>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18" name="Straight Connector 17"/>
            <p:cNvCxnSpPr/>
            <p:nvPr/>
          </p:nvCxnSpPr>
          <p:spPr>
            <a:xfrm>
              <a:off x="2615456" y="2144904"/>
              <a:ext cx="1224136" cy="0"/>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19" name="Straight Connector 18"/>
            <p:cNvCxnSpPr/>
            <p:nvPr/>
          </p:nvCxnSpPr>
          <p:spPr>
            <a:xfrm>
              <a:off x="3869572" y="2912896"/>
              <a:ext cx="0" cy="792088"/>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20" name="Straight Connector 19"/>
            <p:cNvCxnSpPr/>
            <p:nvPr/>
          </p:nvCxnSpPr>
          <p:spPr>
            <a:xfrm>
              <a:off x="2645436" y="3284984"/>
              <a:ext cx="1224136" cy="0"/>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21" name="Straight Connector 20"/>
            <p:cNvCxnSpPr/>
            <p:nvPr/>
          </p:nvCxnSpPr>
          <p:spPr>
            <a:xfrm>
              <a:off x="3851920" y="4107052"/>
              <a:ext cx="0" cy="792088"/>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22" name="Straight Connector 21"/>
            <p:cNvCxnSpPr/>
            <p:nvPr/>
          </p:nvCxnSpPr>
          <p:spPr>
            <a:xfrm>
              <a:off x="2627784" y="4479140"/>
              <a:ext cx="1224136" cy="0"/>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23" name="Straight Connector 22"/>
            <p:cNvCxnSpPr/>
            <p:nvPr/>
          </p:nvCxnSpPr>
          <p:spPr>
            <a:xfrm>
              <a:off x="3851920" y="5289160"/>
              <a:ext cx="0" cy="792088"/>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24" name="Straight Connector 23"/>
            <p:cNvCxnSpPr/>
            <p:nvPr/>
          </p:nvCxnSpPr>
          <p:spPr>
            <a:xfrm>
              <a:off x="2627784" y="5661248"/>
              <a:ext cx="1224136" cy="0"/>
            </a:xfrm>
            <a:prstGeom prst="line">
              <a:avLst/>
            </a:prstGeom>
            <a:ln/>
          </p:spPr>
          <p:style>
            <a:lnRef idx="2">
              <a:schemeClr val="accent3"/>
            </a:lnRef>
            <a:fillRef idx="0">
              <a:schemeClr val="accent3"/>
            </a:fillRef>
            <a:effectRef idx="1">
              <a:schemeClr val="accent3"/>
            </a:effectRef>
            <a:fontRef idx="minor">
              <a:schemeClr val="tx1"/>
            </a:fontRef>
          </p:style>
        </p:cxn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85</a:t>
            </a:fld>
            <a:endParaRPr lang="en-IN"/>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34725"/>
            <a:ext cx="9144000" cy="6737719"/>
            <a:chOff x="0" y="34725"/>
            <a:chExt cx="9144000" cy="6737719"/>
          </a:xfrm>
        </p:grpSpPr>
        <p:sp>
          <p:nvSpPr>
            <p:cNvPr id="4" name="Rectangle 3"/>
            <p:cNvSpPr/>
            <p:nvPr/>
          </p:nvSpPr>
          <p:spPr>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US" b="1" dirty="0"/>
                <a:t>Exception Specification </a:t>
              </a:r>
              <a:endParaRPr lang="en-IN" b="1" dirty="0"/>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7" name="TextBox 6"/>
            <p:cNvSpPr txBox="1"/>
            <p:nvPr/>
          </p:nvSpPr>
          <p:spPr>
            <a:xfrm>
              <a:off x="188618" y="1124744"/>
              <a:ext cx="8820472" cy="5647700"/>
            </a:xfrm>
            <a:prstGeom prst="rect">
              <a:avLst/>
            </a:prstGeom>
            <a:noFill/>
          </p:spPr>
          <p:txBody>
            <a:bodyPr wrap="square" rtlCol="0">
              <a:spAutoFit/>
            </a:bodyPr>
            <a:lstStyle/>
            <a:p>
              <a:r>
                <a:rPr lang="en-US" b="1" dirty="0" err="1"/>
                <a:t>noexcept</a:t>
              </a:r>
              <a:r>
                <a:rPr lang="en-US" b="1" dirty="0"/>
                <a:t>:-</a:t>
              </a:r>
            </a:p>
            <a:p>
              <a:pPr algn="just"/>
              <a:r>
                <a:rPr lang="en-IN" dirty="0"/>
                <a:t>When move semantics was added it turned out that some classes which where working fine with 03 would now automatically acquire a move constructor &amp; would throw exceptions and as a result some operations on STL containers which provided strong guarantee will no longer provide it. The </a:t>
              </a:r>
              <a:r>
                <a:rPr lang="en-IN" dirty="0" err="1"/>
                <a:t>noexcept</a:t>
              </a:r>
              <a:r>
                <a:rPr lang="en-IN" dirty="0"/>
                <a:t> is a specifier that can be used in function declarations or definitions.</a:t>
              </a:r>
              <a:endParaRPr lang="en-US" dirty="0"/>
            </a:p>
            <a:p>
              <a:pPr>
                <a:lnSpc>
                  <a:spcPct val="150000"/>
                </a:lnSpc>
              </a:pPr>
              <a:endParaRPr lang="en-US" sz="1400" dirty="0"/>
            </a:p>
            <a:p>
              <a:pPr marL="360363" indent="-360363" algn="just">
                <a:lnSpc>
                  <a:spcPct val="150000"/>
                </a:lnSpc>
                <a:buFont typeface="Arial" pitchFamily="34" charset="0"/>
                <a:buChar char="•"/>
              </a:pPr>
              <a:r>
                <a:rPr lang="en-US" sz="1600" dirty="0"/>
                <a:t>The ‘</a:t>
              </a:r>
              <a:r>
                <a:rPr lang="en-US" sz="1600" dirty="0" err="1"/>
                <a:t>noexcept</a:t>
              </a:r>
              <a:r>
                <a:rPr lang="en-US" sz="1600" dirty="0"/>
                <a:t>’ specifier is by-product of move semantics to the language</a:t>
              </a:r>
              <a:endParaRPr lang="en-IN" sz="1600" dirty="0"/>
            </a:p>
            <a:p>
              <a:pPr marL="360363" indent="-360363" algn="just">
                <a:lnSpc>
                  <a:spcPct val="150000"/>
                </a:lnSpc>
                <a:buFont typeface="Arial" pitchFamily="34" charset="0"/>
                <a:buChar char="•"/>
              </a:pPr>
              <a:r>
                <a:rPr lang="en-IN" sz="1600" dirty="0" err="1"/>
                <a:t>noexcept</a:t>
              </a:r>
              <a:r>
                <a:rPr lang="en-IN" sz="1600" dirty="0"/>
                <a:t> specifier means functions should not throw</a:t>
              </a:r>
            </a:p>
            <a:p>
              <a:pPr marL="360363" indent="-360363" algn="just">
                <a:lnSpc>
                  <a:spcPct val="150000"/>
                </a:lnSpc>
                <a:buFont typeface="Arial" pitchFamily="34" charset="0"/>
                <a:buChar char="•"/>
              </a:pPr>
              <a:r>
                <a:rPr lang="en-IN" sz="1600" dirty="0"/>
                <a:t>Compiler generated functions are </a:t>
              </a:r>
              <a:r>
                <a:rPr lang="en-IN" sz="1600" dirty="0" err="1"/>
                <a:t>noexcept</a:t>
              </a:r>
              <a:r>
                <a:rPr lang="en-IN" sz="1600" dirty="0"/>
                <a:t> if all the operations they directly invoke are </a:t>
              </a:r>
              <a:r>
                <a:rPr lang="en-IN" sz="1600" dirty="0" err="1"/>
                <a:t>noexcept</a:t>
              </a:r>
              <a:endParaRPr lang="en-IN" sz="1600" dirty="0"/>
            </a:p>
            <a:p>
              <a:pPr marL="360363" indent="-360363" algn="just">
                <a:lnSpc>
                  <a:spcPct val="150000"/>
                </a:lnSpc>
                <a:buFont typeface="Arial" pitchFamily="34" charset="0"/>
                <a:buChar char="•"/>
              </a:pPr>
              <a:r>
                <a:rPr lang="en-IN" sz="1600" dirty="0"/>
                <a:t>delete operators and user defined destructors are </a:t>
              </a:r>
              <a:r>
                <a:rPr lang="en-IN" sz="1600" dirty="0" err="1"/>
                <a:t>noexcept</a:t>
              </a:r>
              <a:r>
                <a:rPr lang="en-IN" sz="1600" dirty="0"/>
                <a:t> unless explicitly specified otherwise</a:t>
              </a:r>
            </a:p>
            <a:p>
              <a:pPr marL="360363" indent="-360363" algn="just"/>
              <a:endParaRPr lang="en-US" sz="1400" dirty="0"/>
            </a:p>
            <a:p>
              <a:pPr marL="817563" lvl="1" indent="-360363" algn="just"/>
              <a:r>
                <a:rPr lang="en-US" sz="1600" dirty="0">
                  <a:solidFill>
                    <a:srgbClr val="0000FF"/>
                  </a:solidFill>
                  <a:latin typeface="Courier New" pitchFamily="49" charset="0"/>
                  <a:cs typeface="Courier New" pitchFamily="49" charset="0"/>
                </a:rPr>
                <a:t>void</a:t>
              </a:r>
              <a:r>
                <a:rPr lang="en-US" sz="1600" dirty="0">
                  <a:latin typeface="Courier New" pitchFamily="49" charset="0"/>
                  <a:cs typeface="Courier New" pitchFamily="49" charset="0"/>
                </a:rPr>
                <a:t> fun() </a:t>
              </a:r>
              <a:r>
                <a:rPr lang="en-US" sz="1600" dirty="0" err="1">
                  <a:latin typeface="Courier New" pitchFamily="49" charset="0"/>
                  <a:cs typeface="Courier New" pitchFamily="49" charset="0"/>
                </a:rPr>
                <a:t>noexcept</a:t>
              </a:r>
              <a:r>
                <a:rPr lang="en-US" sz="1600" dirty="0">
                  <a:latin typeface="Courier New" pitchFamily="49" charset="0"/>
                  <a:cs typeface="Courier New" pitchFamily="49" charset="0"/>
                </a:rPr>
                <a:t> </a:t>
              </a:r>
            </a:p>
            <a:p>
              <a:pPr marL="817563" lvl="1" indent="-360363" algn="just"/>
              <a:r>
                <a:rPr lang="en-US" sz="1600" dirty="0">
                  <a:latin typeface="Courier New" pitchFamily="49" charset="0"/>
                  <a:cs typeface="Courier New" pitchFamily="49" charset="0"/>
                </a:rPr>
                <a:t>{</a:t>
              </a:r>
            </a:p>
            <a:p>
              <a:pPr marL="817563" lvl="1" indent="-360363" algn="just"/>
              <a:r>
                <a:rPr lang="en-US" sz="1600" dirty="0">
                  <a:latin typeface="Courier New" pitchFamily="49" charset="0"/>
                  <a:cs typeface="Courier New" pitchFamily="49" charset="0"/>
                </a:rPr>
                <a:t>    </a:t>
              </a:r>
              <a:r>
                <a:rPr lang="en-US" sz="1600" dirty="0">
                  <a:solidFill>
                    <a:srgbClr val="00B050"/>
                  </a:solidFill>
                  <a:latin typeface="Courier New" pitchFamily="49" charset="0"/>
                  <a:cs typeface="Courier New" pitchFamily="49" charset="0"/>
                </a:rPr>
                <a:t>//….</a:t>
              </a:r>
            </a:p>
            <a:p>
              <a:pPr marL="817563" lvl="1" indent="-360363" algn="just"/>
              <a:r>
                <a:rPr lang="en-US" sz="1600" dirty="0">
                  <a:latin typeface="Courier New" pitchFamily="49" charset="0"/>
                  <a:cs typeface="Courier New" pitchFamily="49" charset="0"/>
                </a:rPr>
                <a:t>}</a:t>
              </a:r>
            </a:p>
            <a:p>
              <a:pPr marL="817563" lvl="1" indent="-360363" algn="just"/>
              <a:endParaRPr lang="en-US" sz="1600" dirty="0">
                <a:latin typeface="Courier New" pitchFamily="49" charset="0"/>
                <a:cs typeface="Courier New" pitchFamily="49" charset="0"/>
              </a:endParaRPr>
            </a:p>
            <a:p>
              <a:pPr marL="360363" indent="-360363" algn="just"/>
              <a:r>
                <a:rPr lang="en-US" sz="1400" b="1" i="1" dirty="0">
                  <a:solidFill>
                    <a:srgbClr val="FF0000"/>
                  </a:solidFill>
                </a:rPr>
                <a:t>Note:</a:t>
              </a:r>
              <a:r>
                <a:rPr lang="en-US" sz="1400" i="1" dirty="0"/>
                <a:t> The </a:t>
              </a:r>
              <a:r>
                <a:rPr lang="en-US" sz="1400" i="1" dirty="0" err="1"/>
                <a:t>noexcept</a:t>
              </a:r>
              <a:r>
                <a:rPr lang="en-US" sz="1400" i="1" dirty="0"/>
                <a:t> specifier is no compile-time check, if any function qualified with ‘</a:t>
              </a:r>
              <a:r>
                <a:rPr lang="en-US" sz="1400" i="1" dirty="0" err="1"/>
                <a:t>noexcept</a:t>
              </a:r>
              <a:r>
                <a:rPr lang="en-US" sz="1400" i="1" dirty="0"/>
                <a:t>’ happens to throw an exception, then the control would be transferred to ‘terminate’ function and stack unwinding is not expected to happen under this situation &amp; the unexpected  function never gets called either.</a:t>
              </a:r>
              <a:endParaRPr lang="en-IN" dirty="0"/>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86</a:t>
            </a:fld>
            <a:endParaRPr lang="en-IN"/>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34725"/>
            <a:ext cx="9144000" cy="5786221"/>
            <a:chOff x="0" y="34725"/>
            <a:chExt cx="9144000" cy="5786221"/>
          </a:xfrm>
        </p:grpSpPr>
        <p:sp>
          <p:nvSpPr>
            <p:cNvPr id="4" name="Rectangle 3"/>
            <p:cNvSpPr/>
            <p:nvPr/>
          </p:nvSpPr>
          <p:spPr>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US" b="1" dirty="0"/>
                <a:t>Exception Specification </a:t>
              </a:r>
              <a:endParaRPr lang="en-IN" b="1" dirty="0"/>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6" name="Rectangle 5"/>
            <p:cNvSpPr/>
            <p:nvPr/>
          </p:nvSpPr>
          <p:spPr>
            <a:xfrm>
              <a:off x="323528" y="1196752"/>
              <a:ext cx="8280920" cy="2308324"/>
            </a:xfrm>
            <a:prstGeom prst="rect">
              <a:avLst/>
            </a:prstGeom>
          </p:spPr>
          <p:txBody>
            <a:bodyPr wrap="square">
              <a:spAutoFit/>
            </a:bodyPr>
            <a:lstStyle/>
            <a:p>
              <a:r>
                <a:rPr lang="en-IN" b="1" dirty="0"/>
                <a:t>When to use </a:t>
              </a:r>
              <a:r>
                <a:rPr lang="en-IN" b="1" dirty="0" err="1"/>
                <a:t>noexcept</a:t>
              </a:r>
              <a:endParaRPr lang="en-IN" b="1" dirty="0"/>
            </a:p>
            <a:p>
              <a:endParaRPr lang="en-IN" dirty="0"/>
            </a:p>
            <a:p>
              <a:pPr marL="179388" indent="-179388">
                <a:lnSpc>
                  <a:spcPct val="150000"/>
                </a:lnSpc>
                <a:buFont typeface="Arial" pitchFamily="34" charset="0"/>
                <a:buChar char="•"/>
              </a:pPr>
              <a:r>
                <a:rPr lang="en-IN" dirty="0"/>
                <a:t>You are not likely to use it a lot; the default is to allow functions to throw</a:t>
              </a:r>
            </a:p>
            <a:p>
              <a:pPr marL="179388" indent="-179388">
                <a:lnSpc>
                  <a:spcPct val="150000"/>
                </a:lnSpc>
                <a:buFont typeface="Arial" pitchFamily="34" charset="0"/>
                <a:buChar char="•"/>
              </a:pPr>
              <a:r>
                <a:rPr lang="en-IN" dirty="0"/>
                <a:t>Prefer to use it with small functions which are easy to analyze</a:t>
              </a:r>
            </a:p>
            <a:p>
              <a:pPr marL="179388" indent="-179388">
                <a:lnSpc>
                  <a:spcPct val="150000"/>
                </a:lnSpc>
                <a:buFont typeface="Arial" pitchFamily="34" charset="0"/>
                <a:buChar char="•"/>
              </a:pPr>
              <a:r>
                <a:rPr lang="en-IN" dirty="0"/>
                <a:t>Avoid </a:t>
              </a:r>
              <a:r>
                <a:rPr lang="en-IN" dirty="0" err="1"/>
                <a:t>noexcept</a:t>
              </a:r>
              <a:r>
                <a:rPr lang="en-IN" dirty="0"/>
                <a:t> if your functions has preconditions</a:t>
              </a:r>
            </a:p>
            <a:p>
              <a:pPr marL="179388" indent="-179388">
                <a:lnSpc>
                  <a:spcPct val="150000"/>
                </a:lnSpc>
                <a:buFont typeface="Arial" pitchFamily="34" charset="0"/>
                <a:buChar char="•"/>
              </a:pPr>
              <a:r>
                <a:rPr lang="en-IN" dirty="0"/>
                <a:t>Move constructors and move assignment operators should be </a:t>
              </a:r>
              <a:r>
                <a:rPr lang="en-IN" dirty="0" err="1"/>
                <a:t>noexcept</a:t>
              </a:r>
              <a:r>
                <a:rPr lang="en-IN" dirty="0"/>
                <a:t> if possible.</a:t>
              </a:r>
            </a:p>
          </p:txBody>
        </p:sp>
        <p:sp>
          <p:nvSpPr>
            <p:cNvPr id="8" name="TextBox 7"/>
            <p:cNvSpPr txBox="1"/>
            <p:nvPr/>
          </p:nvSpPr>
          <p:spPr>
            <a:xfrm>
              <a:off x="251520" y="4005064"/>
              <a:ext cx="8640960" cy="1815882"/>
            </a:xfrm>
            <a:prstGeom prst="rect">
              <a:avLst/>
            </a:prstGeom>
            <a:noFill/>
          </p:spPr>
          <p:txBody>
            <a:bodyPr wrap="square" rtlCol="0">
              <a:spAutoFit/>
            </a:bodyPr>
            <a:lstStyle/>
            <a:p>
              <a:r>
                <a:rPr lang="en-US" sz="1600" dirty="0">
                  <a:solidFill>
                    <a:srgbClr val="0000FF"/>
                  </a:solidFill>
                  <a:latin typeface="Courier New" pitchFamily="49" charset="0"/>
                  <a:cs typeface="Courier New" pitchFamily="49" charset="0"/>
                </a:rPr>
                <a:t>double</a:t>
              </a:r>
              <a:r>
                <a:rPr lang="en-US" sz="1600" dirty="0">
                  <a:latin typeface="Courier New" pitchFamily="49" charset="0"/>
                  <a:cs typeface="Courier New" pitchFamily="49" charset="0"/>
                </a:rPr>
                <a:t> Compute(</a:t>
              </a:r>
              <a:r>
                <a:rPr lang="en-US" sz="1600" dirty="0" err="1">
                  <a:solidFill>
                    <a:srgbClr val="0000FF"/>
                  </a:solidFill>
                  <a:latin typeface="Courier New" pitchFamily="49" charset="0"/>
                  <a:cs typeface="Courier New" pitchFamily="49" charset="0"/>
                </a:rPr>
                <a:t>int</a:t>
              </a:r>
              <a:r>
                <a:rPr lang="en-US" sz="1600" dirty="0">
                  <a:latin typeface="Courier New" pitchFamily="49" charset="0"/>
                  <a:cs typeface="Courier New" pitchFamily="49" charset="0"/>
                </a:rPr>
                <a:t> x) </a:t>
              </a:r>
              <a:r>
                <a:rPr lang="en-US" sz="1600" dirty="0" err="1">
                  <a:latin typeface="Courier New" pitchFamily="49" charset="0"/>
                  <a:cs typeface="Courier New" pitchFamily="49" charset="0"/>
                </a:rPr>
                <a:t>noexcept</a:t>
              </a:r>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a:t>
              </a:r>
            </a:p>
            <a:p>
              <a:r>
                <a:rPr lang="en-US" sz="1600" dirty="0">
                  <a:latin typeface="Courier New" pitchFamily="49" charset="0"/>
                  <a:cs typeface="Courier New" pitchFamily="49" charset="0"/>
                </a:rPr>
                <a:t>   //…</a:t>
              </a:r>
            </a:p>
            <a:p>
              <a:r>
                <a:rPr lang="en-US" sz="1600" dirty="0">
                  <a:latin typeface="Courier New" pitchFamily="49" charset="0"/>
                  <a:cs typeface="Courier New" pitchFamily="49" charset="0"/>
                </a:rPr>
                <a:t>}</a:t>
              </a:r>
              <a:endParaRPr lang="en-IN" sz="1600" dirty="0">
                <a:latin typeface="Courier New" pitchFamily="49" charset="0"/>
                <a:cs typeface="Courier New" pitchFamily="49" charset="0"/>
              </a:endParaRPr>
            </a:p>
            <a:p>
              <a:endParaRPr lang="en-US" sz="1600" dirty="0">
                <a:latin typeface="Courier New" pitchFamily="49" charset="0"/>
                <a:cs typeface="Courier New" pitchFamily="49" charset="0"/>
              </a:endParaRPr>
            </a:p>
            <a:p>
              <a:r>
                <a:rPr lang="en-US" sz="1600" dirty="0">
                  <a:solidFill>
                    <a:srgbClr val="0000FF"/>
                  </a:solidFill>
                  <a:latin typeface="Courier New" pitchFamily="49" charset="0"/>
                  <a:cs typeface="Courier New" pitchFamily="49" charset="0"/>
                </a:rPr>
                <a:t>double</a:t>
              </a:r>
              <a:r>
                <a:rPr lang="en-US" sz="1600" dirty="0">
                  <a:latin typeface="Courier New" pitchFamily="49" charset="0"/>
                  <a:cs typeface="Courier New" pitchFamily="49" charset="0"/>
                </a:rPr>
                <a:t>(*fp1)(</a:t>
              </a:r>
              <a:r>
                <a:rPr lang="en-US" sz="1600" dirty="0" err="1">
                  <a:solidFill>
                    <a:srgbClr val="0000FF"/>
                  </a:solidFill>
                  <a:latin typeface="Courier New" pitchFamily="49" charset="0"/>
                  <a:cs typeface="Courier New" pitchFamily="49" charset="0"/>
                </a:rPr>
                <a:t>int</a:t>
              </a:r>
              <a:r>
                <a:rPr lang="en-US" sz="1600" dirty="0">
                  <a:latin typeface="Courier New" pitchFamily="49" charset="0"/>
                  <a:cs typeface="Courier New" pitchFamily="49" charset="0"/>
                </a:rPr>
                <a:t>) = &amp;Compute;   </a:t>
              </a:r>
              <a:r>
                <a:rPr lang="en-US" sz="1600" dirty="0">
                  <a:solidFill>
                    <a:srgbClr val="00B050"/>
                  </a:solidFill>
                  <a:latin typeface="Courier New" pitchFamily="49" charset="0"/>
                  <a:cs typeface="Courier New" pitchFamily="49" charset="0"/>
                </a:rPr>
                <a:t>//OK, but ‘</a:t>
              </a:r>
              <a:r>
                <a:rPr lang="en-US" sz="1600" dirty="0" err="1">
                  <a:solidFill>
                    <a:srgbClr val="00B050"/>
                  </a:solidFill>
                  <a:latin typeface="Courier New" pitchFamily="49" charset="0"/>
                  <a:cs typeface="Courier New" pitchFamily="49" charset="0"/>
                </a:rPr>
                <a:t>noexcept</a:t>
              </a:r>
              <a:r>
                <a:rPr lang="en-US" sz="1600" dirty="0">
                  <a:solidFill>
                    <a:srgbClr val="00B050"/>
                  </a:solidFill>
                  <a:latin typeface="Courier New" pitchFamily="49" charset="0"/>
                  <a:cs typeface="Courier New" pitchFamily="49" charset="0"/>
                </a:rPr>
                <a:t>’ is lost</a:t>
              </a:r>
            </a:p>
            <a:p>
              <a:r>
                <a:rPr lang="en-US" sz="1600" dirty="0">
                  <a:solidFill>
                    <a:srgbClr val="0000FF"/>
                  </a:solidFill>
                  <a:latin typeface="Courier New" pitchFamily="49" charset="0"/>
                  <a:cs typeface="Courier New" pitchFamily="49" charset="0"/>
                </a:rPr>
                <a:t>double</a:t>
              </a:r>
              <a:r>
                <a:rPr lang="en-US" sz="1600" dirty="0">
                  <a:latin typeface="Courier New" pitchFamily="49" charset="0"/>
                  <a:cs typeface="Courier New" pitchFamily="49" charset="0"/>
                </a:rPr>
                <a:t>(*fp2)(</a:t>
              </a:r>
              <a:r>
                <a:rPr lang="en-US" sz="1600" dirty="0" err="1">
                  <a:solidFill>
                    <a:srgbClr val="0000FF"/>
                  </a:solidFill>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noexcept</a:t>
              </a:r>
              <a:r>
                <a:rPr lang="en-US" sz="1600" dirty="0">
                  <a:latin typeface="Courier New" pitchFamily="49" charset="0"/>
                  <a:cs typeface="Courier New" pitchFamily="49" charset="0"/>
                </a:rPr>
                <a:t> = &amp;Compute; </a:t>
              </a:r>
              <a:r>
                <a:rPr lang="en-US" sz="1600" dirty="0">
                  <a:solidFill>
                    <a:srgbClr val="00B050"/>
                  </a:solidFill>
                  <a:latin typeface="Courier New" pitchFamily="49" charset="0"/>
                  <a:cs typeface="Courier New" pitchFamily="49" charset="0"/>
                </a:rPr>
                <a:t>//OK, ‘</a:t>
              </a:r>
              <a:r>
                <a:rPr lang="en-US" sz="1600" dirty="0" err="1">
                  <a:solidFill>
                    <a:srgbClr val="00B050"/>
                  </a:solidFill>
                  <a:latin typeface="Courier New" pitchFamily="49" charset="0"/>
                  <a:cs typeface="Courier New" pitchFamily="49" charset="0"/>
                </a:rPr>
                <a:t>noexcept</a:t>
              </a:r>
              <a:r>
                <a:rPr lang="en-US" sz="1600" dirty="0">
                  <a:solidFill>
                    <a:srgbClr val="00B050"/>
                  </a:solidFill>
                  <a:latin typeface="Courier New" pitchFamily="49" charset="0"/>
                  <a:cs typeface="Courier New" pitchFamily="49" charset="0"/>
                </a:rPr>
                <a:t>’ is preserved.</a:t>
              </a:r>
              <a:endParaRPr lang="en-IN" sz="1600" dirty="0">
                <a:solidFill>
                  <a:srgbClr val="00B050"/>
                </a:solidFill>
                <a:latin typeface="Courier New" pitchFamily="49" charset="0"/>
                <a:cs typeface="Courier New" pitchFamily="49" charset="0"/>
              </a:endParaRPr>
            </a:p>
          </p:txBody>
        </p:sp>
        <p:sp>
          <p:nvSpPr>
            <p:cNvPr id="9" name="TextBox 8"/>
            <p:cNvSpPr txBox="1"/>
            <p:nvPr/>
          </p:nvSpPr>
          <p:spPr>
            <a:xfrm>
              <a:off x="251520" y="3573016"/>
              <a:ext cx="8064896" cy="369332"/>
            </a:xfrm>
            <a:prstGeom prst="rect">
              <a:avLst/>
            </a:prstGeom>
            <a:noFill/>
          </p:spPr>
          <p:txBody>
            <a:bodyPr wrap="square" rtlCol="0">
              <a:spAutoFit/>
            </a:bodyPr>
            <a:lstStyle/>
            <a:p>
              <a:r>
                <a:rPr lang="en-US" b="1" dirty="0"/>
                <a:t>A couple of things to note in the context of function pointers…</a:t>
              </a:r>
              <a:endParaRPr lang="en-IN" b="1" dirty="0"/>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87</a:t>
            </a:fld>
            <a:endParaRPr lang="en-IN"/>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5616" y="1484784"/>
            <a:ext cx="4572000" cy="2031325"/>
          </a:xfrm>
          <a:prstGeom prst="rect">
            <a:avLst/>
          </a:prstGeom>
        </p:spPr>
        <p:txBody>
          <a:bodyPr>
            <a:spAutoFit/>
          </a:bodyPr>
          <a:lstStyle/>
          <a:p>
            <a:endParaRPr lang="en-IN" dirty="0"/>
          </a:p>
          <a:p>
            <a:pPr>
              <a:lnSpc>
                <a:spcPct val="150000"/>
              </a:lnSpc>
              <a:buFont typeface="Wingdings" pitchFamily="2" charset="2"/>
              <a:buChar char="q"/>
            </a:pPr>
            <a:r>
              <a:rPr lang="en-IN" b="1" dirty="0">
                <a:solidFill>
                  <a:schemeClr val="accent6">
                    <a:lumMod val="50000"/>
                  </a:schemeClr>
                </a:solidFill>
              </a:rPr>
              <a:t>Explicit conversion operators</a:t>
            </a:r>
          </a:p>
          <a:p>
            <a:pPr>
              <a:lnSpc>
                <a:spcPct val="150000"/>
              </a:lnSpc>
              <a:buFont typeface="Wingdings" pitchFamily="2" charset="2"/>
              <a:buChar char="q"/>
            </a:pPr>
            <a:r>
              <a:rPr lang="en-IN" b="1" dirty="0">
                <a:solidFill>
                  <a:schemeClr val="accent6">
                    <a:lumMod val="50000"/>
                  </a:schemeClr>
                </a:solidFill>
              </a:rPr>
              <a:t>Inline Namespaces</a:t>
            </a:r>
          </a:p>
          <a:p>
            <a:pPr>
              <a:lnSpc>
                <a:spcPct val="150000"/>
              </a:lnSpc>
              <a:buFont typeface="Wingdings" pitchFamily="2" charset="2"/>
              <a:buChar char="q"/>
            </a:pPr>
            <a:r>
              <a:rPr lang="en-IN" b="1" dirty="0" err="1">
                <a:solidFill>
                  <a:schemeClr val="accent6">
                    <a:lumMod val="50000"/>
                  </a:schemeClr>
                </a:solidFill>
              </a:rPr>
              <a:t>alignof</a:t>
            </a:r>
            <a:r>
              <a:rPr lang="en-IN" b="1" dirty="0">
                <a:solidFill>
                  <a:schemeClr val="accent6">
                    <a:lumMod val="50000"/>
                  </a:schemeClr>
                </a:solidFill>
              </a:rPr>
              <a:t> &amp; </a:t>
            </a:r>
            <a:r>
              <a:rPr lang="en-IN" b="1" dirty="0" err="1">
                <a:solidFill>
                  <a:schemeClr val="accent6">
                    <a:lumMod val="50000"/>
                  </a:schemeClr>
                </a:solidFill>
              </a:rPr>
              <a:t>alignas</a:t>
            </a:r>
            <a:endParaRPr lang="en-IN" b="1" dirty="0">
              <a:solidFill>
                <a:schemeClr val="accent6">
                  <a:lumMod val="50000"/>
                </a:schemeClr>
              </a:solidFill>
            </a:endParaRPr>
          </a:p>
          <a:p>
            <a:pPr>
              <a:lnSpc>
                <a:spcPct val="150000"/>
              </a:lnSpc>
              <a:buFont typeface="Wingdings" pitchFamily="2" charset="2"/>
              <a:buChar char="q"/>
            </a:pPr>
            <a:r>
              <a:rPr lang="en-IN" b="1" dirty="0">
                <a:solidFill>
                  <a:schemeClr val="accent6">
                    <a:lumMod val="50000"/>
                  </a:schemeClr>
                </a:solidFill>
              </a:rPr>
              <a:t>Changed restrictions on unions.</a:t>
            </a:r>
          </a:p>
        </p:txBody>
      </p:sp>
      <p:sp>
        <p:nvSpPr>
          <p:cNvPr id="5" name="Rectangle 4"/>
          <p:cNvSpPr/>
          <p:nvPr/>
        </p:nvSpPr>
        <p:spPr>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a:t>Other Language Features:-</a:t>
            </a:r>
          </a:p>
        </p:txBody>
      </p:sp>
      <p:sp>
        <p:nvSpPr>
          <p:cNvPr id="6" name="Snip and Round Single Corner Rectangle 5"/>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88</a:t>
            </a:fld>
            <a:endParaRPr lang="en-I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34725"/>
            <a:ext cx="9144000" cy="6469139"/>
            <a:chOff x="0" y="34725"/>
            <a:chExt cx="9144000" cy="6469139"/>
          </a:xfrm>
        </p:grpSpPr>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6" name="Rectangle 5"/>
            <p:cNvSpPr/>
            <p:nvPr/>
          </p:nvSpPr>
          <p:spPr>
            <a:xfrm>
              <a:off x="0" y="634821"/>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a:t>Explicit qualifier &amp; conversion functions:</a:t>
              </a:r>
            </a:p>
          </p:txBody>
        </p:sp>
        <p:sp>
          <p:nvSpPr>
            <p:cNvPr id="7" name="TextBox 6"/>
            <p:cNvSpPr txBox="1"/>
            <p:nvPr/>
          </p:nvSpPr>
          <p:spPr>
            <a:xfrm>
              <a:off x="323528" y="2348880"/>
              <a:ext cx="3600400" cy="4154984"/>
            </a:xfrm>
            <a:prstGeom prst="rect">
              <a:avLst/>
            </a:prstGeom>
            <a:noFill/>
          </p:spPr>
          <p:txBody>
            <a:bodyPr wrap="square" rtlCol="0">
              <a:spAutoFit/>
            </a:bodyPr>
            <a:lstStyle/>
            <a:p>
              <a:r>
                <a:rPr lang="en-IN" sz="1200" dirty="0">
                  <a:solidFill>
                    <a:schemeClr val="tx2">
                      <a:lumMod val="60000"/>
                      <a:lumOff val="40000"/>
                    </a:schemeClr>
                  </a:solidFill>
                  <a:latin typeface="Courier New" pitchFamily="49" charset="0"/>
                  <a:cs typeface="Courier New" pitchFamily="49" charset="0"/>
                </a:rPr>
                <a:t>class</a:t>
              </a:r>
              <a:r>
                <a:rPr lang="en-IN" sz="1200" dirty="0">
                  <a:latin typeface="Courier New" pitchFamily="49" charset="0"/>
                  <a:cs typeface="Courier New" pitchFamily="49" charset="0"/>
                </a:rPr>
                <a:t> Test1 </a:t>
              </a:r>
            </a:p>
            <a:p>
              <a:r>
                <a:rPr lang="en-IN" sz="1200" dirty="0">
                  <a:latin typeface="Courier New" pitchFamily="49" charset="0"/>
                  <a:cs typeface="Courier New" pitchFamily="49" charset="0"/>
                </a:rPr>
                <a:t>{ </a:t>
              </a:r>
            </a:p>
            <a:p>
              <a:r>
                <a:rPr lang="en-IN" sz="1200" dirty="0">
                  <a:solidFill>
                    <a:schemeClr val="tx2">
                      <a:lumMod val="60000"/>
                      <a:lumOff val="40000"/>
                    </a:schemeClr>
                  </a:solidFill>
                  <a:latin typeface="Courier New" pitchFamily="49" charset="0"/>
                  <a:cs typeface="Courier New" pitchFamily="49" charset="0"/>
                </a:rPr>
                <a:t>public</a:t>
              </a:r>
              <a:r>
                <a:rPr lang="en-IN" sz="1200" dirty="0">
                  <a:latin typeface="Courier New" pitchFamily="49" charset="0"/>
                  <a:cs typeface="Courier New" pitchFamily="49" charset="0"/>
                </a:rPr>
                <a:t>: </a:t>
              </a:r>
            </a:p>
            <a:p>
              <a:r>
                <a:rPr lang="en-IN" sz="1200" dirty="0">
                  <a:latin typeface="Courier New" pitchFamily="49" charset="0"/>
                  <a:cs typeface="Courier New" pitchFamily="49" charset="0"/>
                </a:rPr>
                <a:t>   explicit Test1(</a:t>
              </a:r>
              <a:r>
                <a:rPr lang="en-IN" sz="1200" dirty="0" err="1">
                  <a:solidFill>
                    <a:schemeClr val="tx2">
                      <a:lumMod val="60000"/>
                      <a:lumOff val="40000"/>
                    </a:schemeClr>
                  </a:solidFill>
                  <a:latin typeface="Courier New" pitchFamily="49" charset="0"/>
                  <a:cs typeface="Courier New" pitchFamily="49" charset="0"/>
                </a:rPr>
                <a:t>int</a:t>
              </a:r>
              <a:r>
                <a:rPr lang="en-IN" sz="1200" dirty="0">
                  <a:latin typeface="Courier New" pitchFamily="49" charset="0"/>
                  <a:cs typeface="Courier New" pitchFamily="49" charset="0"/>
                </a:rPr>
                <a:t>) { } </a:t>
              </a:r>
            </a:p>
            <a:p>
              <a:r>
                <a:rPr lang="en-IN" sz="1200" dirty="0">
                  <a:latin typeface="Courier New" pitchFamily="49" charset="0"/>
                  <a:cs typeface="Courier New" pitchFamily="49" charset="0"/>
                </a:rPr>
                <a:t>}; </a:t>
              </a:r>
            </a:p>
            <a:p>
              <a:endParaRPr lang="en-IN" sz="1200" dirty="0">
                <a:latin typeface="Courier New" pitchFamily="49" charset="0"/>
                <a:cs typeface="Courier New" pitchFamily="49" charset="0"/>
              </a:endParaRPr>
            </a:p>
            <a:p>
              <a:r>
                <a:rPr lang="en-IN" sz="1200" dirty="0">
                  <a:solidFill>
                    <a:schemeClr val="tx2">
                      <a:lumMod val="60000"/>
                      <a:lumOff val="40000"/>
                    </a:schemeClr>
                  </a:solidFill>
                  <a:latin typeface="Courier New" pitchFamily="49" charset="0"/>
                  <a:cs typeface="Courier New" pitchFamily="49" charset="0"/>
                </a:rPr>
                <a:t>class</a:t>
              </a:r>
              <a:r>
                <a:rPr lang="en-IN" sz="1200" dirty="0">
                  <a:latin typeface="Courier New" pitchFamily="49" charset="0"/>
                  <a:cs typeface="Courier New" pitchFamily="49" charset="0"/>
                </a:rPr>
                <a:t> Test2 </a:t>
              </a:r>
            </a:p>
            <a:p>
              <a:r>
                <a:rPr lang="en-IN" sz="1200" dirty="0">
                  <a:latin typeface="Courier New" pitchFamily="49" charset="0"/>
                  <a:cs typeface="Courier New" pitchFamily="49" charset="0"/>
                </a:rPr>
                <a:t>{ </a:t>
              </a:r>
            </a:p>
            <a:p>
              <a:r>
                <a:rPr lang="en-IN" sz="1200" dirty="0">
                  <a:latin typeface="Courier New" pitchFamily="49" charset="0"/>
                  <a:cs typeface="Courier New" pitchFamily="49" charset="0"/>
                </a:rPr>
                <a:t>  </a:t>
              </a:r>
              <a:r>
                <a:rPr lang="en-IN" sz="1200" dirty="0" err="1">
                  <a:solidFill>
                    <a:schemeClr val="tx2">
                      <a:lumMod val="60000"/>
                      <a:lumOff val="40000"/>
                    </a:schemeClr>
                  </a:solidFill>
                  <a:latin typeface="Courier New" pitchFamily="49" charset="0"/>
                  <a:cs typeface="Courier New" pitchFamily="49" charset="0"/>
                </a:rPr>
                <a:t>int</a:t>
              </a:r>
              <a:r>
                <a:rPr lang="en-IN" sz="1200" dirty="0">
                  <a:latin typeface="Courier New" pitchFamily="49" charset="0"/>
                  <a:cs typeface="Courier New" pitchFamily="49" charset="0"/>
                </a:rPr>
                <a:t> x;</a:t>
              </a:r>
            </a:p>
            <a:p>
              <a:r>
                <a:rPr lang="en-IN" sz="1200" dirty="0">
                  <a:solidFill>
                    <a:schemeClr val="tx2">
                      <a:lumMod val="60000"/>
                      <a:lumOff val="40000"/>
                    </a:schemeClr>
                  </a:solidFill>
                  <a:latin typeface="Courier New" pitchFamily="49" charset="0"/>
                  <a:cs typeface="Courier New" pitchFamily="49" charset="0"/>
                </a:rPr>
                <a:t>public</a:t>
              </a:r>
              <a:r>
                <a:rPr lang="en-IN" sz="1200" dirty="0">
                  <a:latin typeface="Courier New" pitchFamily="49" charset="0"/>
                  <a:cs typeface="Courier New" pitchFamily="49" charset="0"/>
                </a:rPr>
                <a:t>: </a:t>
              </a:r>
            </a:p>
            <a:p>
              <a:r>
                <a:rPr lang="en-IN" sz="1200" dirty="0">
                  <a:latin typeface="Courier New" pitchFamily="49" charset="0"/>
                  <a:cs typeface="Courier New" pitchFamily="49" charset="0"/>
                </a:rPr>
                <a:t>  Test2(</a:t>
              </a:r>
              <a:r>
                <a:rPr lang="en-IN" sz="1200" dirty="0" err="1">
                  <a:solidFill>
                    <a:schemeClr val="tx2">
                      <a:lumMod val="60000"/>
                      <a:lumOff val="40000"/>
                    </a:schemeClr>
                  </a:solidFill>
                  <a:latin typeface="Courier New" pitchFamily="49" charset="0"/>
                  <a:cs typeface="Courier New" pitchFamily="49" charset="0"/>
                </a:rPr>
                <a:t>int</a:t>
              </a:r>
              <a:r>
                <a:rPr lang="en-IN" sz="1200" dirty="0">
                  <a:latin typeface="Courier New" pitchFamily="49" charset="0"/>
                  <a:cs typeface="Courier New" pitchFamily="49" charset="0"/>
                </a:rPr>
                <a:t> </a:t>
              </a:r>
              <a:r>
                <a:rPr lang="en-IN" sz="1200" dirty="0" err="1">
                  <a:latin typeface="Courier New" pitchFamily="49" charset="0"/>
                  <a:cs typeface="Courier New" pitchFamily="49" charset="0"/>
                </a:rPr>
                <a:t>i</a:t>
              </a:r>
              <a:r>
                <a:rPr lang="en-IN" sz="1200" dirty="0">
                  <a:latin typeface="Courier New" pitchFamily="49" charset="0"/>
                  <a:cs typeface="Courier New" pitchFamily="49" charset="0"/>
                </a:rPr>
                <a:t>) : x(</a:t>
              </a:r>
              <a:r>
                <a:rPr lang="en-IN" sz="1200" dirty="0" err="1">
                  <a:latin typeface="Courier New" pitchFamily="49" charset="0"/>
                  <a:cs typeface="Courier New" pitchFamily="49" charset="0"/>
                </a:rPr>
                <a:t>i</a:t>
              </a:r>
              <a:r>
                <a:rPr lang="en-IN" sz="1200" dirty="0">
                  <a:latin typeface="Courier New" pitchFamily="49" charset="0"/>
                  <a:cs typeface="Courier New" pitchFamily="49" charset="0"/>
                </a:rPr>
                <a:t>) { }        </a:t>
              </a:r>
            </a:p>
            <a:p>
              <a:r>
                <a:rPr lang="en-IN" sz="1200" dirty="0">
                  <a:latin typeface="Courier New" pitchFamily="49" charset="0"/>
                  <a:cs typeface="Courier New" pitchFamily="49" charset="0"/>
                </a:rPr>
                <a:t>  </a:t>
              </a:r>
              <a:r>
                <a:rPr lang="en-IN" sz="1200" dirty="0">
                  <a:solidFill>
                    <a:schemeClr val="tx2">
                      <a:lumMod val="60000"/>
                      <a:lumOff val="40000"/>
                    </a:schemeClr>
                  </a:solidFill>
                  <a:latin typeface="Courier New" pitchFamily="49" charset="0"/>
                  <a:cs typeface="Courier New" pitchFamily="49" charset="0"/>
                </a:rPr>
                <a:t>operator</a:t>
              </a:r>
              <a:r>
                <a:rPr lang="en-IN" sz="1200" dirty="0">
                  <a:latin typeface="Courier New" pitchFamily="49" charset="0"/>
                  <a:cs typeface="Courier New" pitchFamily="49" charset="0"/>
                </a:rPr>
                <a:t> Test1() </a:t>
              </a:r>
              <a:r>
                <a:rPr lang="en-IN" sz="1200" dirty="0">
                  <a:solidFill>
                    <a:srgbClr val="00B050"/>
                  </a:solidFill>
                  <a:latin typeface="Courier New" pitchFamily="49" charset="0"/>
                  <a:cs typeface="Courier New" pitchFamily="49" charset="0"/>
                </a:rPr>
                <a:t>//conversion </a:t>
              </a:r>
              <a:r>
                <a:rPr lang="en-IN" sz="1200" dirty="0" err="1">
                  <a:solidFill>
                    <a:srgbClr val="00B050"/>
                  </a:solidFill>
                  <a:latin typeface="Courier New" pitchFamily="49" charset="0"/>
                  <a:cs typeface="Courier New" pitchFamily="49" charset="0"/>
                </a:rPr>
                <a:t>f’n</a:t>
              </a:r>
              <a:endParaRPr lang="en-IN" sz="1200" dirty="0">
                <a:solidFill>
                  <a:srgbClr val="00B050"/>
                </a:solidFill>
                <a:latin typeface="Courier New" pitchFamily="49" charset="0"/>
                <a:cs typeface="Courier New" pitchFamily="49" charset="0"/>
              </a:endParaRPr>
            </a:p>
            <a:p>
              <a:r>
                <a:rPr lang="en-IN" sz="1200" dirty="0">
                  <a:latin typeface="Courier New" pitchFamily="49" charset="0"/>
                  <a:cs typeface="Courier New" pitchFamily="49" charset="0"/>
                </a:rPr>
                <a:t>  { </a:t>
              </a:r>
            </a:p>
            <a:p>
              <a:r>
                <a:rPr lang="en-IN" sz="1200" dirty="0">
                  <a:latin typeface="Courier New" pitchFamily="49" charset="0"/>
                  <a:cs typeface="Courier New" pitchFamily="49" charset="0"/>
                </a:rPr>
                <a:t>    </a:t>
              </a:r>
              <a:r>
                <a:rPr lang="en-IN" sz="1200" dirty="0">
                  <a:solidFill>
                    <a:schemeClr val="tx2">
                      <a:lumMod val="60000"/>
                      <a:lumOff val="40000"/>
                    </a:schemeClr>
                  </a:solidFill>
                  <a:latin typeface="Courier New" pitchFamily="49" charset="0"/>
                  <a:cs typeface="Courier New" pitchFamily="49" charset="0"/>
                </a:rPr>
                <a:t>return</a:t>
              </a:r>
              <a:r>
                <a:rPr lang="en-IN" sz="1200" dirty="0">
                  <a:latin typeface="Courier New" pitchFamily="49" charset="0"/>
                  <a:cs typeface="Courier New" pitchFamily="49" charset="0"/>
                </a:rPr>
                <a:t> Test1(x); </a:t>
              </a:r>
            </a:p>
            <a:p>
              <a:r>
                <a:rPr lang="en-IN" sz="1200" dirty="0">
                  <a:latin typeface="Courier New" pitchFamily="49" charset="0"/>
                  <a:cs typeface="Courier New" pitchFamily="49" charset="0"/>
                </a:rPr>
                <a:t>  } </a:t>
              </a:r>
            </a:p>
            <a:p>
              <a:r>
                <a:rPr lang="en-IN" sz="1200" dirty="0">
                  <a:latin typeface="Courier New" pitchFamily="49" charset="0"/>
                  <a:cs typeface="Courier New" pitchFamily="49" charset="0"/>
                </a:rPr>
                <a:t>}; </a:t>
              </a:r>
            </a:p>
            <a:p>
              <a:endParaRPr lang="en-IN" sz="1200" dirty="0">
                <a:latin typeface="Courier New" pitchFamily="49" charset="0"/>
                <a:cs typeface="Courier New" pitchFamily="49" charset="0"/>
              </a:endParaRPr>
            </a:p>
            <a:p>
              <a:r>
                <a:rPr lang="en-IN" sz="1200" dirty="0">
                  <a:solidFill>
                    <a:schemeClr val="tx2">
                      <a:lumMod val="60000"/>
                      <a:lumOff val="40000"/>
                    </a:schemeClr>
                  </a:solidFill>
                  <a:latin typeface="Courier New" pitchFamily="49" charset="0"/>
                  <a:cs typeface="Courier New" pitchFamily="49" charset="0"/>
                </a:rPr>
                <a:t>void</a:t>
              </a:r>
              <a:r>
                <a:rPr lang="en-IN" sz="1200" dirty="0">
                  <a:latin typeface="Courier New" pitchFamily="49" charset="0"/>
                  <a:cs typeface="Courier New" pitchFamily="49" charset="0"/>
                </a:rPr>
                <a:t> </a:t>
              </a:r>
              <a:r>
                <a:rPr lang="en-IN" sz="1200" dirty="0" err="1">
                  <a:latin typeface="Courier New" pitchFamily="49" charset="0"/>
                  <a:cs typeface="Courier New" pitchFamily="49" charset="0"/>
                </a:rPr>
                <a:t>Foo</a:t>
              </a:r>
              <a:r>
                <a:rPr lang="en-IN" sz="1200" dirty="0">
                  <a:latin typeface="Courier New" pitchFamily="49" charset="0"/>
                  <a:cs typeface="Courier New" pitchFamily="49" charset="0"/>
                </a:rPr>
                <a:t>() </a:t>
              </a:r>
            </a:p>
            <a:p>
              <a:r>
                <a:rPr lang="en-IN" sz="1200" dirty="0">
                  <a:latin typeface="Courier New" pitchFamily="49" charset="0"/>
                  <a:cs typeface="Courier New" pitchFamily="49" charset="0"/>
                </a:rPr>
                <a:t>{ </a:t>
              </a:r>
            </a:p>
            <a:p>
              <a:r>
                <a:rPr lang="en-IN" sz="1200" dirty="0">
                  <a:latin typeface="Courier New" pitchFamily="49" charset="0"/>
                  <a:cs typeface="Courier New" pitchFamily="49" charset="0"/>
                </a:rPr>
                <a:t> Test2 t1 = 20; </a:t>
              </a:r>
            </a:p>
            <a:p>
              <a:r>
                <a:rPr lang="en-IN" sz="1200" dirty="0">
                  <a:latin typeface="Courier New" pitchFamily="49" charset="0"/>
                  <a:cs typeface="Courier New" pitchFamily="49" charset="0"/>
                </a:rPr>
                <a:t> Test1 t2 = t1;    </a:t>
              </a:r>
              <a:r>
                <a:rPr lang="en-IN" sz="1200" dirty="0">
                  <a:solidFill>
                    <a:srgbClr val="00B050"/>
                  </a:solidFill>
                  <a:latin typeface="Courier New" pitchFamily="49" charset="0"/>
                  <a:cs typeface="Courier New" pitchFamily="49" charset="0"/>
                </a:rPr>
                <a:t>//will compile</a:t>
              </a:r>
            </a:p>
            <a:p>
              <a:r>
                <a:rPr lang="en-IN" sz="1200" dirty="0">
                  <a:latin typeface="Courier New" pitchFamily="49" charset="0"/>
                  <a:cs typeface="Courier New" pitchFamily="49" charset="0"/>
                </a:rPr>
                <a:t>} </a:t>
              </a:r>
              <a:r>
                <a:rPr lang="en-IN" sz="1200" dirty="0">
                  <a:solidFill>
                    <a:srgbClr val="00B050"/>
                  </a:solidFill>
                  <a:latin typeface="Courier New" pitchFamily="49" charset="0"/>
                  <a:cs typeface="Courier New" pitchFamily="49" charset="0"/>
                </a:rPr>
                <a:t>//Test1 t2 = t1.operator Test1(); </a:t>
              </a:r>
            </a:p>
          </p:txBody>
        </p:sp>
        <p:sp>
          <p:nvSpPr>
            <p:cNvPr id="8" name="TextBox 7"/>
            <p:cNvSpPr txBox="1"/>
            <p:nvPr/>
          </p:nvSpPr>
          <p:spPr>
            <a:xfrm>
              <a:off x="4355976" y="1700808"/>
              <a:ext cx="4536504" cy="646331"/>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rtlCol="0">
              <a:spAutoFit/>
            </a:bodyPr>
            <a:lstStyle/>
            <a:p>
              <a:r>
                <a:rPr lang="en-IN" dirty="0"/>
                <a:t>Now, with C++ 11, we can apply </a:t>
              </a:r>
              <a:r>
                <a:rPr lang="en-IN" dirty="0">
                  <a:solidFill>
                    <a:schemeClr val="tx2">
                      <a:lumMod val="60000"/>
                      <a:lumOff val="40000"/>
                    </a:schemeClr>
                  </a:solidFill>
                </a:rPr>
                <a:t>explicit </a:t>
              </a:r>
              <a:r>
                <a:rPr lang="en-IN" dirty="0"/>
                <a:t>on your conversion operators /functions too.</a:t>
              </a:r>
            </a:p>
          </p:txBody>
        </p:sp>
        <p:sp>
          <p:nvSpPr>
            <p:cNvPr id="9" name="Rectangle 8"/>
            <p:cNvSpPr/>
            <p:nvPr/>
          </p:nvSpPr>
          <p:spPr>
            <a:xfrm>
              <a:off x="467544" y="1899428"/>
              <a:ext cx="1296144"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dirty="0"/>
                <a:t>Then </a:t>
              </a:r>
            </a:p>
          </p:txBody>
        </p:sp>
        <p:sp>
          <p:nvSpPr>
            <p:cNvPr id="10" name="Rectangle 9"/>
            <p:cNvSpPr/>
            <p:nvPr/>
          </p:nvSpPr>
          <p:spPr>
            <a:xfrm>
              <a:off x="4283968" y="2636912"/>
              <a:ext cx="4572000" cy="3416320"/>
            </a:xfrm>
            <a:prstGeom prst="rect">
              <a:avLst/>
            </a:prstGeom>
          </p:spPr>
          <p:txBody>
            <a:bodyPr>
              <a:spAutoFit/>
            </a:bodyPr>
            <a:lstStyle/>
            <a:p>
              <a:r>
                <a:rPr lang="en-IN" sz="1200" dirty="0">
                  <a:solidFill>
                    <a:schemeClr val="tx2">
                      <a:lumMod val="60000"/>
                      <a:lumOff val="40000"/>
                    </a:schemeClr>
                  </a:solidFill>
                  <a:latin typeface="Courier New" pitchFamily="49" charset="0"/>
                  <a:cs typeface="Courier New" pitchFamily="49" charset="0"/>
                </a:rPr>
                <a:t>class</a:t>
              </a:r>
              <a:r>
                <a:rPr lang="en-IN" sz="1200" dirty="0">
                  <a:latin typeface="Courier New" pitchFamily="49" charset="0"/>
                  <a:cs typeface="Courier New" pitchFamily="49" charset="0"/>
                </a:rPr>
                <a:t> Test2 </a:t>
              </a:r>
            </a:p>
            <a:p>
              <a:r>
                <a:rPr lang="en-IN" sz="1200" dirty="0">
                  <a:latin typeface="Courier New" pitchFamily="49" charset="0"/>
                  <a:cs typeface="Courier New" pitchFamily="49" charset="0"/>
                </a:rPr>
                <a:t>{ </a:t>
              </a:r>
            </a:p>
            <a:p>
              <a:r>
                <a:rPr lang="en-IN" sz="1200" dirty="0">
                  <a:latin typeface="Courier New" pitchFamily="49" charset="0"/>
                  <a:cs typeface="Courier New" pitchFamily="49" charset="0"/>
                </a:rPr>
                <a:t>  </a:t>
              </a:r>
              <a:r>
                <a:rPr lang="en-IN" sz="1200" dirty="0" err="1">
                  <a:solidFill>
                    <a:schemeClr val="tx2">
                      <a:lumMod val="60000"/>
                      <a:lumOff val="40000"/>
                    </a:schemeClr>
                  </a:solidFill>
                  <a:latin typeface="Courier New" pitchFamily="49" charset="0"/>
                  <a:cs typeface="Courier New" pitchFamily="49" charset="0"/>
                </a:rPr>
                <a:t>int</a:t>
              </a:r>
              <a:r>
                <a:rPr lang="en-IN" sz="1200" dirty="0">
                  <a:latin typeface="Courier New" pitchFamily="49" charset="0"/>
                  <a:cs typeface="Courier New" pitchFamily="49" charset="0"/>
                </a:rPr>
                <a:t> x;</a:t>
              </a:r>
            </a:p>
            <a:p>
              <a:r>
                <a:rPr lang="en-IN" sz="1200" dirty="0">
                  <a:solidFill>
                    <a:schemeClr val="tx2">
                      <a:lumMod val="60000"/>
                      <a:lumOff val="40000"/>
                    </a:schemeClr>
                  </a:solidFill>
                  <a:latin typeface="Courier New" pitchFamily="49" charset="0"/>
                  <a:cs typeface="Courier New" pitchFamily="49" charset="0"/>
                </a:rPr>
                <a:t>public</a:t>
              </a:r>
              <a:r>
                <a:rPr lang="en-IN" sz="1200" dirty="0">
                  <a:latin typeface="Courier New" pitchFamily="49" charset="0"/>
                  <a:cs typeface="Courier New" pitchFamily="49" charset="0"/>
                </a:rPr>
                <a:t>: </a:t>
              </a:r>
            </a:p>
            <a:p>
              <a:r>
                <a:rPr lang="en-IN" sz="1200" dirty="0">
                  <a:latin typeface="Courier New" pitchFamily="49" charset="0"/>
                  <a:cs typeface="Courier New" pitchFamily="49" charset="0"/>
                </a:rPr>
                <a:t>  Test2(</a:t>
              </a:r>
              <a:r>
                <a:rPr lang="en-IN" sz="1200" dirty="0" err="1">
                  <a:solidFill>
                    <a:schemeClr val="tx2">
                      <a:lumMod val="60000"/>
                      <a:lumOff val="40000"/>
                    </a:schemeClr>
                  </a:solidFill>
                  <a:latin typeface="Courier New" pitchFamily="49" charset="0"/>
                  <a:cs typeface="Courier New" pitchFamily="49" charset="0"/>
                </a:rPr>
                <a:t>int</a:t>
              </a:r>
              <a:r>
                <a:rPr lang="en-IN" sz="1200" dirty="0">
                  <a:latin typeface="Courier New" pitchFamily="49" charset="0"/>
                  <a:cs typeface="Courier New" pitchFamily="49" charset="0"/>
                </a:rPr>
                <a:t> </a:t>
              </a:r>
              <a:r>
                <a:rPr lang="en-IN" sz="1200" dirty="0" err="1">
                  <a:latin typeface="Courier New" pitchFamily="49" charset="0"/>
                  <a:cs typeface="Courier New" pitchFamily="49" charset="0"/>
                </a:rPr>
                <a:t>i</a:t>
              </a:r>
              <a:r>
                <a:rPr lang="en-IN" sz="1200" dirty="0">
                  <a:latin typeface="Courier New" pitchFamily="49" charset="0"/>
                  <a:cs typeface="Courier New" pitchFamily="49" charset="0"/>
                </a:rPr>
                <a:t>) : x(</a:t>
              </a:r>
              <a:r>
                <a:rPr lang="en-IN" sz="1200" dirty="0" err="1">
                  <a:latin typeface="Courier New" pitchFamily="49" charset="0"/>
                  <a:cs typeface="Courier New" pitchFamily="49" charset="0"/>
                </a:rPr>
                <a:t>i</a:t>
              </a:r>
              <a:r>
                <a:rPr lang="en-IN" sz="1200" dirty="0">
                  <a:latin typeface="Courier New" pitchFamily="49" charset="0"/>
                  <a:cs typeface="Courier New" pitchFamily="49" charset="0"/>
                </a:rPr>
                <a:t>) { }        </a:t>
              </a:r>
            </a:p>
            <a:p>
              <a:r>
                <a:rPr lang="en-IN" sz="1200" dirty="0">
                  <a:latin typeface="Courier New" pitchFamily="49" charset="0"/>
                  <a:cs typeface="Courier New" pitchFamily="49" charset="0"/>
                </a:rPr>
                <a:t>  </a:t>
              </a:r>
              <a:r>
                <a:rPr lang="en-IN" sz="1200" dirty="0">
                  <a:solidFill>
                    <a:schemeClr val="tx2">
                      <a:lumMod val="60000"/>
                      <a:lumOff val="40000"/>
                    </a:schemeClr>
                  </a:solidFill>
                  <a:latin typeface="Courier New" pitchFamily="49" charset="0"/>
                  <a:cs typeface="Courier New" pitchFamily="49" charset="0"/>
                </a:rPr>
                <a:t>explicit</a:t>
              </a:r>
              <a:r>
                <a:rPr lang="en-IN" sz="1200" dirty="0">
                  <a:latin typeface="Courier New" pitchFamily="49" charset="0"/>
                  <a:cs typeface="Courier New" pitchFamily="49" charset="0"/>
                </a:rPr>
                <a:t> </a:t>
              </a:r>
              <a:r>
                <a:rPr lang="en-IN" sz="1200" dirty="0">
                  <a:solidFill>
                    <a:schemeClr val="tx2">
                      <a:lumMod val="60000"/>
                      <a:lumOff val="40000"/>
                    </a:schemeClr>
                  </a:solidFill>
                  <a:latin typeface="Courier New" pitchFamily="49" charset="0"/>
                  <a:cs typeface="Courier New" pitchFamily="49" charset="0"/>
                </a:rPr>
                <a:t>operator</a:t>
              </a:r>
              <a:r>
                <a:rPr lang="en-IN" sz="1200" dirty="0">
                  <a:latin typeface="Courier New" pitchFamily="49" charset="0"/>
                  <a:cs typeface="Courier New" pitchFamily="49" charset="0"/>
                </a:rPr>
                <a:t> Test1() </a:t>
              </a:r>
              <a:r>
                <a:rPr lang="en-IN" sz="1200" dirty="0">
                  <a:solidFill>
                    <a:srgbClr val="00B050"/>
                  </a:solidFill>
                  <a:latin typeface="Courier New" pitchFamily="49" charset="0"/>
                  <a:cs typeface="Courier New" pitchFamily="49" charset="0"/>
                </a:rPr>
                <a:t>//conversion </a:t>
              </a:r>
              <a:r>
                <a:rPr lang="en-IN" sz="1200" dirty="0" err="1">
                  <a:solidFill>
                    <a:srgbClr val="00B050"/>
                  </a:solidFill>
                  <a:latin typeface="Courier New" pitchFamily="49" charset="0"/>
                  <a:cs typeface="Courier New" pitchFamily="49" charset="0"/>
                </a:rPr>
                <a:t>f’n</a:t>
              </a:r>
              <a:endParaRPr lang="en-IN" sz="1200" dirty="0">
                <a:solidFill>
                  <a:srgbClr val="00B050"/>
                </a:solidFill>
                <a:latin typeface="Courier New" pitchFamily="49" charset="0"/>
                <a:cs typeface="Courier New" pitchFamily="49" charset="0"/>
              </a:endParaRPr>
            </a:p>
            <a:p>
              <a:r>
                <a:rPr lang="en-IN" sz="1200" dirty="0">
                  <a:latin typeface="Courier New" pitchFamily="49" charset="0"/>
                  <a:cs typeface="Courier New" pitchFamily="49" charset="0"/>
                </a:rPr>
                <a:t>  { </a:t>
              </a:r>
            </a:p>
            <a:p>
              <a:r>
                <a:rPr lang="en-IN" sz="1200" dirty="0">
                  <a:latin typeface="Courier New" pitchFamily="49" charset="0"/>
                  <a:cs typeface="Courier New" pitchFamily="49" charset="0"/>
                </a:rPr>
                <a:t>    </a:t>
              </a:r>
              <a:r>
                <a:rPr lang="en-IN" sz="1200" dirty="0">
                  <a:solidFill>
                    <a:schemeClr val="tx2">
                      <a:lumMod val="60000"/>
                      <a:lumOff val="40000"/>
                    </a:schemeClr>
                  </a:solidFill>
                  <a:latin typeface="Courier New" pitchFamily="49" charset="0"/>
                  <a:cs typeface="Courier New" pitchFamily="49" charset="0"/>
                </a:rPr>
                <a:t>return</a:t>
              </a:r>
              <a:r>
                <a:rPr lang="en-IN" sz="1200" dirty="0">
                  <a:latin typeface="Courier New" pitchFamily="49" charset="0"/>
                  <a:cs typeface="Courier New" pitchFamily="49" charset="0"/>
                </a:rPr>
                <a:t> Test1(x); </a:t>
              </a:r>
            </a:p>
            <a:p>
              <a:r>
                <a:rPr lang="en-IN" sz="1200" dirty="0">
                  <a:latin typeface="Courier New" pitchFamily="49" charset="0"/>
                  <a:cs typeface="Courier New" pitchFamily="49" charset="0"/>
                </a:rPr>
                <a:t>  } </a:t>
              </a:r>
            </a:p>
            <a:p>
              <a:r>
                <a:rPr lang="en-IN" sz="1200" dirty="0">
                  <a:latin typeface="Courier New" pitchFamily="49" charset="0"/>
                  <a:cs typeface="Courier New" pitchFamily="49" charset="0"/>
                </a:rPr>
                <a:t>}; </a:t>
              </a:r>
            </a:p>
            <a:p>
              <a:endParaRPr lang="en-US" sz="1200" dirty="0">
                <a:latin typeface="Courier New" pitchFamily="49" charset="0"/>
                <a:cs typeface="Courier New" pitchFamily="49" charset="0"/>
              </a:endParaRPr>
            </a:p>
            <a:p>
              <a:r>
                <a:rPr lang="en-IN" sz="1200" dirty="0">
                  <a:solidFill>
                    <a:schemeClr val="tx2">
                      <a:lumMod val="60000"/>
                      <a:lumOff val="40000"/>
                    </a:schemeClr>
                  </a:solidFill>
                  <a:latin typeface="Courier New" pitchFamily="49" charset="0"/>
                  <a:cs typeface="Courier New" pitchFamily="49" charset="0"/>
                </a:rPr>
                <a:t>void</a:t>
              </a:r>
              <a:r>
                <a:rPr lang="en-IN" sz="1200" dirty="0">
                  <a:latin typeface="Courier New" pitchFamily="49" charset="0"/>
                  <a:cs typeface="Courier New" pitchFamily="49" charset="0"/>
                </a:rPr>
                <a:t> </a:t>
              </a:r>
              <a:r>
                <a:rPr lang="en-IN" sz="1200" dirty="0" err="1">
                  <a:latin typeface="Courier New" pitchFamily="49" charset="0"/>
                  <a:cs typeface="Courier New" pitchFamily="49" charset="0"/>
                </a:rPr>
                <a:t>Foo</a:t>
              </a:r>
              <a:r>
                <a:rPr lang="en-IN" sz="1200" dirty="0">
                  <a:latin typeface="Courier New" pitchFamily="49" charset="0"/>
                  <a:cs typeface="Courier New" pitchFamily="49" charset="0"/>
                </a:rPr>
                <a:t>() </a:t>
              </a:r>
            </a:p>
            <a:p>
              <a:r>
                <a:rPr lang="en-IN" sz="1200" dirty="0">
                  <a:latin typeface="Courier New" pitchFamily="49" charset="0"/>
                  <a:cs typeface="Courier New" pitchFamily="49" charset="0"/>
                </a:rPr>
                <a:t>{ </a:t>
              </a:r>
            </a:p>
            <a:p>
              <a:r>
                <a:rPr lang="en-IN" sz="1200" dirty="0">
                  <a:latin typeface="Courier New" pitchFamily="49" charset="0"/>
                  <a:cs typeface="Courier New" pitchFamily="49" charset="0"/>
                </a:rPr>
                <a:t>  Test2 t1 = 20; </a:t>
              </a:r>
            </a:p>
            <a:p>
              <a:r>
                <a:rPr lang="en-IN" sz="1200" dirty="0">
                  <a:latin typeface="Courier New" pitchFamily="49" charset="0"/>
                  <a:cs typeface="Courier New" pitchFamily="49" charset="0"/>
                </a:rPr>
                <a:t>  Test1 t2 = t1;    </a:t>
              </a:r>
              <a:r>
                <a:rPr lang="en-IN" sz="1200" dirty="0">
                  <a:solidFill>
                    <a:srgbClr val="00B050"/>
                  </a:solidFill>
                  <a:latin typeface="Courier New" pitchFamily="49" charset="0"/>
                  <a:cs typeface="Courier New" pitchFamily="49" charset="0"/>
                </a:rPr>
                <a:t>//will not compile</a:t>
              </a:r>
            </a:p>
            <a:p>
              <a:r>
                <a:rPr lang="en-US" sz="1200" dirty="0">
                  <a:latin typeface="Courier New" pitchFamily="49" charset="0"/>
                  <a:cs typeface="Courier New" pitchFamily="49" charset="0"/>
                </a:rPr>
                <a:t>  Test1 t3 =(Test1) t1; </a:t>
              </a:r>
              <a:r>
                <a:rPr lang="en-US" sz="1200" dirty="0">
                  <a:solidFill>
                    <a:srgbClr val="00B050"/>
                  </a:solidFill>
                  <a:latin typeface="Courier New" pitchFamily="49" charset="0"/>
                  <a:cs typeface="Courier New" pitchFamily="49" charset="0"/>
                </a:rPr>
                <a:t>//OK</a:t>
              </a:r>
              <a:endParaRPr lang="en-IN" sz="1200" dirty="0">
                <a:solidFill>
                  <a:srgbClr val="00B050"/>
                </a:solidFill>
                <a:latin typeface="Courier New" pitchFamily="49" charset="0"/>
                <a:cs typeface="Courier New" pitchFamily="49" charset="0"/>
              </a:endParaRPr>
            </a:p>
            <a:p>
              <a:r>
                <a:rPr lang="en-IN" sz="1200" dirty="0">
                  <a:latin typeface="Courier New" pitchFamily="49" charset="0"/>
                  <a:cs typeface="Courier New" pitchFamily="49" charset="0"/>
                </a:rPr>
                <a:t>}</a:t>
              </a:r>
              <a:endParaRPr lang="en-IN" sz="1200" dirty="0">
                <a:solidFill>
                  <a:srgbClr val="00B050"/>
                </a:solidFill>
                <a:latin typeface="Courier New" pitchFamily="49" charset="0"/>
                <a:cs typeface="Courier New" pitchFamily="49" charset="0"/>
              </a:endParaRPr>
            </a:p>
            <a:p>
              <a:endParaRPr lang="en-IN" sz="1200" dirty="0"/>
            </a:p>
          </p:txBody>
        </p:sp>
        <p:cxnSp>
          <p:nvCxnSpPr>
            <p:cNvPr id="11" name="Straight Connector 10"/>
            <p:cNvCxnSpPr/>
            <p:nvPr/>
          </p:nvCxnSpPr>
          <p:spPr>
            <a:xfrm>
              <a:off x="3995936" y="2780928"/>
              <a:ext cx="0" cy="3240360"/>
            </a:xfrm>
            <a:prstGeom prst="line">
              <a:avLst/>
            </a:prstGeom>
            <a:ln w="38100">
              <a:solidFill>
                <a:schemeClr val="accent4"/>
              </a:solidFill>
              <a:prstDash val="lg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51520" y="1080872"/>
              <a:ext cx="8496944" cy="523220"/>
            </a:xfrm>
            <a:prstGeom prst="rect">
              <a:avLst/>
            </a:prstGeom>
            <a:noFill/>
          </p:spPr>
          <p:txBody>
            <a:bodyPr wrap="square" rtlCol="0">
              <a:spAutoFit/>
            </a:bodyPr>
            <a:lstStyle/>
            <a:p>
              <a:r>
                <a:rPr lang="en-US" sz="1400" dirty="0"/>
                <a:t>Now the ‘explicit’ qualifier which is applied for the one arg. Constructors, also known as ‘conversion constructors’, can now be applied to conversion functions also.</a:t>
              </a:r>
              <a:endParaRPr lang="en-IN" sz="1400" dirty="0"/>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89</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29037" y="0"/>
            <a:ext cx="9057088" cy="6829864"/>
            <a:chOff x="29037" y="0"/>
            <a:chExt cx="9057088" cy="6829864"/>
          </a:xfrm>
        </p:grpSpPr>
        <p:sp>
          <p:nvSpPr>
            <p:cNvPr id="4" name="TextBox 3"/>
            <p:cNvSpPr txBox="1"/>
            <p:nvPr/>
          </p:nvSpPr>
          <p:spPr>
            <a:xfrm>
              <a:off x="285720" y="1609424"/>
              <a:ext cx="8572560" cy="4493538"/>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IN" dirty="0">
                  <a:solidFill>
                    <a:schemeClr val="tx1"/>
                  </a:solidFill>
                </a:rPr>
                <a:t>The `</a:t>
              </a:r>
              <a:r>
                <a:rPr lang="en-IN" sz="1400" b="1" dirty="0" err="1">
                  <a:solidFill>
                    <a:srgbClr val="0070C0"/>
                  </a:solidFill>
                  <a:latin typeface="Courier New" pitchFamily="49" charset="0"/>
                  <a:cs typeface="Courier New" pitchFamily="49" charset="0"/>
                </a:rPr>
                <a:t>decltype</a:t>
              </a:r>
              <a:r>
                <a:rPr lang="en-IN" sz="1400" b="1" dirty="0">
                  <a:solidFill>
                    <a:srgbClr val="0070C0"/>
                  </a:solidFill>
                  <a:latin typeface="Courier New" pitchFamily="49" charset="0"/>
                  <a:cs typeface="Courier New" pitchFamily="49" charset="0"/>
                </a:rPr>
                <a:t>(auto)</a:t>
              </a:r>
              <a:r>
                <a:rPr lang="en-IN" dirty="0">
                  <a:solidFill>
                    <a:schemeClr val="tx1"/>
                  </a:solidFill>
                </a:rPr>
                <a:t>` type-</a:t>
              </a:r>
              <a:r>
                <a:rPr lang="en-IN" dirty="0" err="1">
                  <a:solidFill>
                    <a:schemeClr val="tx1"/>
                  </a:solidFill>
                </a:rPr>
                <a:t>specifier</a:t>
              </a:r>
              <a:r>
                <a:rPr lang="en-IN" dirty="0">
                  <a:solidFill>
                    <a:schemeClr val="tx1"/>
                  </a:solidFill>
                </a:rPr>
                <a:t> also deduces a type like </a:t>
              </a:r>
              <a:r>
                <a:rPr lang="en-IN" sz="1400" b="1" dirty="0">
                  <a:solidFill>
                    <a:srgbClr val="0070C0"/>
                  </a:solidFill>
                  <a:latin typeface="Courier New" pitchFamily="49" charset="0"/>
                  <a:cs typeface="Courier New" pitchFamily="49" charset="0"/>
                </a:rPr>
                <a:t>`auto</a:t>
              </a:r>
              <a:r>
                <a:rPr lang="en-IN" dirty="0">
                  <a:solidFill>
                    <a:schemeClr val="tx1"/>
                  </a:solidFill>
                </a:rPr>
                <a:t>` does. However, it deduces return types while keeping their references or </a:t>
              </a:r>
              <a:r>
                <a:rPr lang="en-IN" dirty="0" err="1">
                  <a:solidFill>
                    <a:schemeClr val="tx1"/>
                  </a:solidFill>
                </a:rPr>
                <a:t>constness</a:t>
              </a:r>
              <a:r>
                <a:rPr lang="en-IN" dirty="0">
                  <a:solidFill>
                    <a:schemeClr val="tx1"/>
                  </a:solidFill>
                </a:rPr>
                <a:t>, while `auto` will not.</a:t>
              </a:r>
            </a:p>
            <a:p>
              <a:pPr algn="just"/>
              <a:endParaRPr lang="en-US" dirty="0">
                <a:solidFill>
                  <a:schemeClr val="tx1"/>
                </a:solidFill>
              </a:endParaRPr>
            </a:p>
            <a:p>
              <a:pPr algn="just"/>
              <a:r>
                <a:rPr lang="en-IN" sz="1400" b="1" dirty="0">
                  <a:solidFill>
                    <a:schemeClr val="tx1"/>
                  </a:solidFill>
                  <a:latin typeface="Courier New" pitchFamily="49" charset="0"/>
                  <a:cs typeface="Courier New" pitchFamily="49" charset="0"/>
                </a:rPr>
                <a:t>const </a:t>
              </a:r>
              <a:r>
                <a:rPr lang="en-IN" sz="1400" b="1" dirty="0" err="1">
                  <a:solidFill>
                    <a:schemeClr val="tx1"/>
                  </a:solidFill>
                  <a:latin typeface="Courier New" pitchFamily="49" charset="0"/>
                  <a:cs typeface="Courier New" pitchFamily="49" charset="0"/>
                </a:rPr>
                <a:t>int</a:t>
              </a:r>
              <a:r>
                <a:rPr lang="en-IN" sz="1400" b="1" dirty="0">
                  <a:solidFill>
                    <a:schemeClr val="tx1"/>
                  </a:solidFill>
                  <a:latin typeface="Courier New" pitchFamily="49" charset="0"/>
                  <a:cs typeface="Courier New" pitchFamily="49" charset="0"/>
                </a:rPr>
                <a:t> x = 0;</a:t>
              </a:r>
            </a:p>
            <a:p>
              <a:pPr algn="just"/>
              <a:r>
                <a:rPr lang="en-IN" sz="1400" b="1" dirty="0">
                  <a:solidFill>
                    <a:schemeClr val="tx1"/>
                  </a:solidFill>
                  <a:latin typeface="Courier New" pitchFamily="49" charset="0"/>
                  <a:cs typeface="Courier New" pitchFamily="49" charset="0"/>
                </a:rPr>
                <a:t>auto x1 = x;      </a:t>
              </a:r>
              <a:r>
                <a:rPr lang="en-IN" sz="1400" b="1" dirty="0">
                  <a:solidFill>
                    <a:srgbClr val="00B050"/>
                  </a:solidFill>
                  <a:latin typeface="Courier New" pitchFamily="49" charset="0"/>
                  <a:cs typeface="Courier New" pitchFamily="49" charset="0"/>
                </a:rPr>
                <a:t>// </a:t>
              </a:r>
              <a:r>
                <a:rPr lang="en-IN" sz="1400" b="1" dirty="0" err="1">
                  <a:solidFill>
                    <a:srgbClr val="00B050"/>
                  </a:solidFill>
                  <a:latin typeface="Courier New" pitchFamily="49" charset="0"/>
                  <a:cs typeface="Courier New" pitchFamily="49" charset="0"/>
                </a:rPr>
                <a:t>int</a:t>
              </a:r>
              <a:endParaRPr lang="en-IN" sz="1400" b="1" dirty="0">
                <a:solidFill>
                  <a:srgbClr val="00B050"/>
                </a:solidFill>
                <a:latin typeface="Courier New" pitchFamily="49" charset="0"/>
                <a:cs typeface="Courier New" pitchFamily="49" charset="0"/>
              </a:endParaRPr>
            </a:p>
            <a:p>
              <a:pPr algn="just"/>
              <a:r>
                <a:rPr lang="en-IN" sz="1400" b="1" dirty="0" err="1">
                  <a:solidFill>
                    <a:schemeClr val="tx1"/>
                  </a:solidFill>
                  <a:latin typeface="Courier New" pitchFamily="49" charset="0"/>
                  <a:cs typeface="Courier New" pitchFamily="49" charset="0"/>
                </a:rPr>
                <a:t>decltype</a:t>
              </a:r>
              <a:r>
                <a:rPr lang="en-IN" sz="1400" b="1" dirty="0">
                  <a:solidFill>
                    <a:schemeClr val="tx1"/>
                  </a:solidFill>
                  <a:latin typeface="Courier New" pitchFamily="49" charset="0"/>
                  <a:cs typeface="Courier New" pitchFamily="49" charset="0"/>
                </a:rPr>
                <a:t>(auto) x2 = x; </a:t>
              </a:r>
              <a:r>
                <a:rPr lang="en-IN" sz="1400" b="1" dirty="0">
                  <a:solidFill>
                    <a:srgbClr val="00B050"/>
                  </a:solidFill>
                  <a:latin typeface="Courier New" pitchFamily="49" charset="0"/>
                  <a:cs typeface="Courier New" pitchFamily="49" charset="0"/>
                </a:rPr>
                <a:t>// const </a:t>
              </a:r>
              <a:r>
                <a:rPr lang="en-IN" sz="1400" b="1" dirty="0" err="1">
                  <a:solidFill>
                    <a:srgbClr val="00B050"/>
                  </a:solidFill>
                  <a:latin typeface="Courier New" pitchFamily="49" charset="0"/>
                  <a:cs typeface="Courier New" pitchFamily="49" charset="0"/>
                </a:rPr>
                <a:t>int</a:t>
              </a:r>
              <a:endParaRPr lang="en-IN" sz="1400" b="1" dirty="0">
                <a:solidFill>
                  <a:srgbClr val="00B050"/>
                </a:solidFill>
                <a:latin typeface="Courier New" pitchFamily="49" charset="0"/>
                <a:cs typeface="Courier New" pitchFamily="49" charset="0"/>
              </a:endParaRPr>
            </a:p>
            <a:p>
              <a:pPr algn="just"/>
              <a:r>
                <a:rPr lang="en-IN" sz="1400" b="1" dirty="0" err="1">
                  <a:solidFill>
                    <a:schemeClr val="tx1"/>
                  </a:solidFill>
                  <a:latin typeface="Courier New" pitchFamily="49" charset="0"/>
                  <a:cs typeface="Courier New" pitchFamily="49" charset="0"/>
                </a:rPr>
                <a:t>int</a:t>
              </a:r>
              <a:r>
                <a:rPr lang="en-IN" sz="1400" b="1" dirty="0">
                  <a:solidFill>
                    <a:schemeClr val="tx1"/>
                  </a:solidFill>
                  <a:latin typeface="Courier New" pitchFamily="49" charset="0"/>
                  <a:cs typeface="Courier New" pitchFamily="49" charset="0"/>
                </a:rPr>
                <a:t> y = 0;</a:t>
              </a:r>
            </a:p>
            <a:p>
              <a:pPr algn="just"/>
              <a:r>
                <a:rPr lang="en-IN" sz="1400" b="1" dirty="0" err="1">
                  <a:solidFill>
                    <a:schemeClr val="tx1"/>
                  </a:solidFill>
                  <a:latin typeface="Courier New" pitchFamily="49" charset="0"/>
                  <a:cs typeface="Courier New" pitchFamily="49" charset="0"/>
                </a:rPr>
                <a:t>int</a:t>
              </a:r>
              <a:r>
                <a:rPr lang="en-IN" sz="1400" b="1" dirty="0">
                  <a:solidFill>
                    <a:schemeClr val="tx1"/>
                  </a:solidFill>
                  <a:latin typeface="Courier New" pitchFamily="49" charset="0"/>
                  <a:cs typeface="Courier New" pitchFamily="49" charset="0"/>
                </a:rPr>
                <a:t>&amp; y1 = y;</a:t>
              </a:r>
            </a:p>
            <a:p>
              <a:pPr algn="just"/>
              <a:r>
                <a:rPr lang="en-IN" sz="1400" b="1" dirty="0">
                  <a:solidFill>
                    <a:schemeClr val="tx1"/>
                  </a:solidFill>
                  <a:latin typeface="Courier New" pitchFamily="49" charset="0"/>
                  <a:cs typeface="Courier New" pitchFamily="49" charset="0"/>
                </a:rPr>
                <a:t>auto y2 = y1; </a:t>
              </a:r>
              <a:r>
                <a:rPr lang="en-IN" sz="1400" b="1" dirty="0">
                  <a:solidFill>
                    <a:srgbClr val="00B050"/>
                  </a:solidFill>
                  <a:latin typeface="Courier New" pitchFamily="49" charset="0"/>
                  <a:cs typeface="Courier New" pitchFamily="49" charset="0"/>
                </a:rPr>
                <a:t>// </a:t>
              </a:r>
              <a:r>
                <a:rPr lang="en-IN" sz="1400" b="1" dirty="0" err="1">
                  <a:solidFill>
                    <a:srgbClr val="00B050"/>
                  </a:solidFill>
                  <a:latin typeface="Courier New" pitchFamily="49" charset="0"/>
                  <a:cs typeface="Courier New" pitchFamily="49" charset="0"/>
                </a:rPr>
                <a:t>int</a:t>
              </a:r>
              <a:endParaRPr lang="en-IN" sz="1400" b="1" dirty="0">
                <a:solidFill>
                  <a:srgbClr val="00B050"/>
                </a:solidFill>
                <a:latin typeface="Courier New" pitchFamily="49" charset="0"/>
                <a:cs typeface="Courier New" pitchFamily="49" charset="0"/>
              </a:endParaRPr>
            </a:p>
            <a:p>
              <a:pPr algn="just"/>
              <a:r>
                <a:rPr lang="en-IN" sz="1400" b="1" dirty="0" err="1">
                  <a:solidFill>
                    <a:schemeClr val="tx1"/>
                  </a:solidFill>
                  <a:latin typeface="Courier New" pitchFamily="49" charset="0"/>
                  <a:cs typeface="Courier New" pitchFamily="49" charset="0"/>
                </a:rPr>
                <a:t>decltype</a:t>
              </a:r>
              <a:r>
                <a:rPr lang="en-IN" sz="1400" b="1" dirty="0">
                  <a:solidFill>
                    <a:schemeClr val="tx1"/>
                  </a:solidFill>
                  <a:latin typeface="Courier New" pitchFamily="49" charset="0"/>
                  <a:cs typeface="Courier New" pitchFamily="49" charset="0"/>
                </a:rPr>
                <a:t>(auto) y3 = y1; </a:t>
              </a:r>
              <a:r>
                <a:rPr lang="en-IN" sz="1400" b="1" dirty="0">
                  <a:solidFill>
                    <a:srgbClr val="00B050"/>
                  </a:solidFill>
                  <a:latin typeface="Courier New" pitchFamily="49" charset="0"/>
                  <a:cs typeface="Courier New" pitchFamily="49" charset="0"/>
                </a:rPr>
                <a:t>// </a:t>
              </a:r>
              <a:r>
                <a:rPr lang="en-IN" sz="1400" b="1" dirty="0" err="1">
                  <a:solidFill>
                    <a:srgbClr val="00B050"/>
                  </a:solidFill>
                  <a:latin typeface="Courier New" pitchFamily="49" charset="0"/>
                  <a:cs typeface="Courier New" pitchFamily="49" charset="0"/>
                </a:rPr>
                <a:t>int</a:t>
              </a:r>
              <a:r>
                <a:rPr lang="en-IN" sz="1400" b="1" dirty="0">
                  <a:solidFill>
                    <a:srgbClr val="00B050"/>
                  </a:solidFill>
                  <a:latin typeface="Courier New" pitchFamily="49" charset="0"/>
                  <a:cs typeface="Courier New" pitchFamily="49" charset="0"/>
                </a:rPr>
                <a:t>&amp;</a:t>
              </a:r>
            </a:p>
            <a:p>
              <a:pPr algn="just"/>
              <a:r>
                <a:rPr lang="en-IN" sz="1400" b="1" dirty="0" err="1">
                  <a:solidFill>
                    <a:schemeClr val="tx1"/>
                  </a:solidFill>
                  <a:latin typeface="Courier New" pitchFamily="49" charset="0"/>
                  <a:cs typeface="Courier New" pitchFamily="49" charset="0"/>
                </a:rPr>
                <a:t>int</a:t>
              </a:r>
              <a:r>
                <a:rPr lang="en-IN" sz="1400" b="1" dirty="0">
                  <a:solidFill>
                    <a:schemeClr val="tx1"/>
                  </a:solidFill>
                  <a:latin typeface="Courier New" pitchFamily="49" charset="0"/>
                  <a:cs typeface="Courier New" pitchFamily="49" charset="0"/>
                </a:rPr>
                <a:t>&amp;&amp; z = 0;</a:t>
              </a:r>
            </a:p>
            <a:p>
              <a:pPr algn="just"/>
              <a:r>
                <a:rPr lang="en-IN" sz="1400" b="1" dirty="0">
                  <a:solidFill>
                    <a:schemeClr val="tx1"/>
                  </a:solidFill>
                  <a:latin typeface="Courier New" pitchFamily="49" charset="0"/>
                  <a:cs typeface="Courier New" pitchFamily="49" charset="0"/>
                </a:rPr>
                <a:t>auto z1 = std::move(z); </a:t>
              </a:r>
              <a:r>
                <a:rPr lang="en-IN" sz="1400" b="1" dirty="0">
                  <a:solidFill>
                    <a:srgbClr val="00B050"/>
                  </a:solidFill>
                  <a:latin typeface="Courier New" pitchFamily="49" charset="0"/>
                  <a:cs typeface="Courier New" pitchFamily="49" charset="0"/>
                </a:rPr>
                <a:t>// </a:t>
              </a:r>
              <a:r>
                <a:rPr lang="en-IN" sz="1400" b="1" dirty="0" err="1">
                  <a:solidFill>
                    <a:srgbClr val="00B050"/>
                  </a:solidFill>
                  <a:latin typeface="Courier New" pitchFamily="49" charset="0"/>
                  <a:cs typeface="Courier New" pitchFamily="49" charset="0"/>
                </a:rPr>
                <a:t>int</a:t>
              </a:r>
              <a:endParaRPr lang="en-IN" sz="1400" b="1" dirty="0">
                <a:solidFill>
                  <a:srgbClr val="00B050"/>
                </a:solidFill>
                <a:latin typeface="Courier New" pitchFamily="49" charset="0"/>
                <a:cs typeface="Courier New" pitchFamily="49" charset="0"/>
              </a:endParaRPr>
            </a:p>
            <a:p>
              <a:pPr algn="just"/>
              <a:r>
                <a:rPr lang="en-IN" sz="1400" b="1" dirty="0" err="1">
                  <a:solidFill>
                    <a:schemeClr val="tx1"/>
                  </a:solidFill>
                  <a:latin typeface="Courier New" pitchFamily="49" charset="0"/>
                  <a:cs typeface="Courier New" pitchFamily="49" charset="0"/>
                </a:rPr>
                <a:t>decltype</a:t>
              </a:r>
              <a:r>
                <a:rPr lang="en-IN" sz="1400" b="1" dirty="0">
                  <a:solidFill>
                    <a:schemeClr val="tx1"/>
                  </a:solidFill>
                  <a:latin typeface="Courier New" pitchFamily="49" charset="0"/>
                  <a:cs typeface="Courier New" pitchFamily="49" charset="0"/>
                </a:rPr>
                <a:t>(auto) z2 = std::move(z); </a:t>
              </a:r>
              <a:r>
                <a:rPr lang="en-IN" sz="1400" b="1" dirty="0">
                  <a:solidFill>
                    <a:srgbClr val="00B050"/>
                  </a:solidFill>
                  <a:latin typeface="Courier New" pitchFamily="49" charset="0"/>
                  <a:cs typeface="Courier New" pitchFamily="49" charset="0"/>
                </a:rPr>
                <a:t>// </a:t>
              </a:r>
              <a:r>
                <a:rPr lang="en-IN" sz="1400" b="1" dirty="0" err="1">
                  <a:solidFill>
                    <a:srgbClr val="00B050"/>
                  </a:solidFill>
                  <a:latin typeface="Courier New" pitchFamily="49" charset="0"/>
                  <a:cs typeface="Courier New" pitchFamily="49" charset="0"/>
                </a:rPr>
                <a:t>int</a:t>
              </a:r>
              <a:r>
                <a:rPr lang="en-IN" sz="1400" b="1" dirty="0">
                  <a:solidFill>
                    <a:srgbClr val="00B050"/>
                  </a:solidFill>
                  <a:latin typeface="Courier New" pitchFamily="49" charset="0"/>
                  <a:cs typeface="Courier New" pitchFamily="49" charset="0"/>
                </a:rPr>
                <a:t>&amp;&amp;</a:t>
              </a:r>
            </a:p>
            <a:p>
              <a:pPr algn="just"/>
              <a:endParaRPr lang="en-US" dirty="0">
                <a:solidFill>
                  <a:srgbClr val="00B050"/>
                </a:solidFill>
              </a:endParaRPr>
            </a:p>
            <a:p>
              <a:pPr algn="just"/>
              <a:endParaRPr lang="en-US" dirty="0">
                <a:solidFill>
                  <a:srgbClr val="00B050"/>
                </a:solidFill>
              </a:endParaRPr>
            </a:p>
            <a:p>
              <a:pPr algn="just"/>
              <a:r>
                <a:rPr lang="en-IN" sz="1400" b="1" dirty="0" err="1">
                  <a:solidFill>
                    <a:schemeClr val="tx1"/>
                  </a:solidFill>
                  <a:latin typeface="Courier New" pitchFamily="49" charset="0"/>
                  <a:cs typeface="Courier New" pitchFamily="49" charset="0"/>
                </a:rPr>
                <a:t>int</a:t>
              </a:r>
              <a:r>
                <a:rPr lang="en-IN" sz="1400" b="1" dirty="0">
                  <a:solidFill>
                    <a:schemeClr val="tx1"/>
                  </a:solidFill>
                  <a:latin typeface="Courier New" pitchFamily="49" charset="0"/>
                  <a:cs typeface="Courier New" pitchFamily="49" charset="0"/>
                </a:rPr>
                <a:t> x = 123;</a:t>
              </a:r>
            </a:p>
            <a:p>
              <a:r>
                <a:rPr lang="en-IN" sz="1400" b="1" dirty="0" err="1">
                  <a:solidFill>
                    <a:schemeClr val="tx1"/>
                  </a:solidFill>
                  <a:latin typeface="Courier New" pitchFamily="49" charset="0"/>
                  <a:cs typeface="Courier New" pitchFamily="49" charset="0"/>
                </a:rPr>
                <a:t>static_assert</a:t>
              </a:r>
              <a:r>
                <a:rPr lang="en-IN" sz="1400" b="1" dirty="0">
                  <a:solidFill>
                    <a:schemeClr val="tx1"/>
                  </a:solidFill>
                  <a:latin typeface="Courier New" pitchFamily="49" charset="0"/>
                  <a:cs typeface="Courier New" pitchFamily="49" charset="0"/>
                </a:rPr>
                <a:t>(std::</a:t>
              </a:r>
              <a:r>
                <a:rPr lang="en-IN" sz="1400" b="1" dirty="0" err="1">
                  <a:solidFill>
                    <a:schemeClr val="tx1"/>
                  </a:solidFill>
                  <a:latin typeface="Courier New" pitchFamily="49" charset="0"/>
                  <a:cs typeface="Courier New" pitchFamily="49" charset="0"/>
                </a:rPr>
                <a:t>is_same</a:t>
              </a:r>
              <a:r>
                <a:rPr lang="en-IN" sz="1400" b="1" dirty="0">
                  <a:solidFill>
                    <a:schemeClr val="tx1"/>
                  </a:solidFill>
                  <a:latin typeface="Courier New" pitchFamily="49" charset="0"/>
                  <a:cs typeface="Courier New" pitchFamily="49" charset="0"/>
                </a:rPr>
                <a:t>&lt;const </a:t>
              </a:r>
              <a:r>
                <a:rPr lang="en-IN" sz="1400" b="1" dirty="0" err="1">
                  <a:solidFill>
                    <a:schemeClr val="tx1"/>
                  </a:solidFill>
                  <a:latin typeface="Courier New" pitchFamily="49" charset="0"/>
                  <a:cs typeface="Courier New" pitchFamily="49" charset="0"/>
                </a:rPr>
                <a:t>int</a:t>
              </a:r>
              <a:r>
                <a:rPr lang="en-IN" sz="1400" b="1" dirty="0">
                  <a:solidFill>
                    <a:schemeClr val="tx1"/>
                  </a:solidFill>
                  <a:latin typeface="Courier New" pitchFamily="49" charset="0"/>
                  <a:cs typeface="Courier New" pitchFamily="49" charset="0"/>
                </a:rPr>
                <a:t>&amp;, </a:t>
              </a:r>
              <a:r>
                <a:rPr lang="en-IN" sz="1400" b="1" dirty="0" err="1">
                  <a:solidFill>
                    <a:schemeClr val="tx1"/>
                  </a:solidFill>
                  <a:latin typeface="Courier New" pitchFamily="49" charset="0"/>
                  <a:cs typeface="Courier New" pitchFamily="49" charset="0"/>
                </a:rPr>
                <a:t>decltype</a:t>
              </a:r>
              <a:r>
                <a:rPr lang="en-IN" sz="1400" b="1" dirty="0">
                  <a:solidFill>
                    <a:schemeClr val="tx1"/>
                  </a:solidFill>
                  <a:latin typeface="Courier New" pitchFamily="49" charset="0"/>
                  <a:cs typeface="Courier New" pitchFamily="49" charset="0"/>
                </a:rPr>
                <a:t>(f(x))&gt;::value == 0);</a:t>
              </a:r>
            </a:p>
            <a:p>
              <a:r>
                <a:rPr lang="en-IN" sz="1400" b="1" dirty="0" err="1">
                  <a:solidFill>
                    <a:schemeClr val="tx1"/>
                  </a:solidFill>
                  <a:latin typeface="Courier New" pitchFamily="49" charset="0"/>
                  <a:cs typeface="Courier New" pitchFamily="49" charset="0"/>
                </a:rPr>
                <a:t>static_assert</a:t>
              </a:r>
              <a:r>
                <a:rPr lang="en-IN" sz="1400" b="1" dirty="0">
                  <a:solidFill>
                    <a:schemeClr val="tx1"/>
                  </a:solidFill>
                  <a:latin typeface="Courier New" pitchFamily="49" charset="0"/>
                  <a:cs typeface="Courier New" pitchFamily="49" charset="0"/>
                </a:rPr>
                <a:t>(std::</a:t>
              </a:r>
              <a:r>
                <a:rPr lang="en-IN" sz="1400" b="1" dirty="0" err="1">
                  <a:solidFill>
                    <a:schemeClr val="tx1"/>
                  </a:solidFill>
                  <a:latin typeface="Courier New" pitchFamily="49" charset="0"/>
                  <a:cs typeface="Courier New" pitchFamily="49" charset="0"/>
                </a:rPr>
                <a:t>is_same</a:t>
              </a:r>
              <a:r>
                <a:rPr lang="en-IN" sz="1400" b="1" dirty="0">
                  <a:solidFill>
                    <a:schemeClr val="tx1"/>
                  </a:solidFill>
                  <a:latin typeface="Courier New" pitchFamily="49" charset="0"/>
                  <a:cs typeface="Courier New" pitchFamily="49" charset="0"/>
                </a:rPr>
                <a:t>&lt;</a:t>
              </a:r>
              <a:r>
                <a:rPr lang="en-IN" sz="1400" b="1" dirty="0" err="1">
                  <a:solidFill>
                    <a:schemeClr val="tx1"/>
                  </a:solidFill>
                  <a:latin typeface="Courier New" pitchFamily="49" charset="0"/>
                  <a:cs typeface="Courier New" pitchFamily="49" charset="0"/>
                </a:rPr>
                <a:t>int</a:t>
              </a:r>
              <a:r>
                <a:rPr lang="en-IN" sz="1400" b="1" dirty="0">
                  <a:solidFill>
                    <a:schemeClr val="tx1"/>
                  </a:solidFill>
                  <a:latin typeface="Courier New" pitchFamily="49" charset="0"/>
                  <a:cs typeface="Courier New" pitchFamily="49" charset="0"/>
                </a:rPr>
                <a:t>, </a:t>
              </a:r>
              <a:r>
                <a:rPr lang="en-IN" sz="1400" b="1" dirty="0" err="1">
                  <a:solidFill>
                    <a:schemeClr val="tx1"/>
                  </a:solidFill>
                  <a:latin typeface="Courier New" pitchFamily="49" charset="0"/>
                  <a:cs typeface="Courier New" pitchFamily="49" charset="0"/>
                </a:rPr>
                <a:t>decltype</a:t>
              </a:r>
              <a:r>
                <a:rPr lang="en-IN" sz="1400" b="1" dirty="0">
                  <a:solidFill>
                    <a:schemeClr val="tx1"/>
                  </a:solidFill>
                  <a:latin typeface="Courier New" pitchFamily="49" charset="0"/>
                  <a:cs typeface="Courier New" pitchFamily="49" charset="0"/>
                </a:rPr>
                <a:t>(f(x))&gt;::value == 1);</a:t>
              </a:r>
            </a:p>
            <a:p>
              <a:r>
                <a:rPr lang="en-IN" sz="1400" b="1" dirty="0" err="1">
                  <a:solidFill>
                    <a:schemeClr val="tx1"/>
                  </a:solidFill>
                  <a:latin typeface="Courier New" pitchFamily="49" charset="0"/>
                  <a:cs typeface="Courier New" pitchFamily="49" charset="0"/>
                </a:rPr>
                <a:t>static_assert</a:t>
              </a:r>
              <a:r>
                <a:rPr lang="en-IN" sz="1400" b="1" dirty="0">
                  <a:solidFill>
                    <a:schemeClr val="tx1"/>
                  </a:solidFill>
                  <a:latin typeface="Courier New" pitchFamily="49" charset="0"/>
                  <a:cs typeface="Courier New" pitchFamily="49" charset="0"/>
                </a:rPr>
                <a:t>(std::</a:t>
              </a:r>
              <a:r>
                <a:rPr lang="en-IN" sz="1400" b="1" dirty="0" err="1">
                  <a:solidFill>
                    <a:schemeClr val="tx1"/>
                  </a:solidFill>
                  <a:latin typeface="Courier New" pitchFamily="49" charset="0"/>
                  <a:cs typeface="Courier New" pitchFamily="49" charset="0"/>
                </a:rPr>
                <a:t>is_same</a:t>
              </a:r>
              <a:r>
                <a:rPr lang="en-IN" sz="1400" b="1" dirty="0">
                  <a:solidFill>
                    <a:schemeClr val="tx1"/>
                  </a:solidFill>
                  <a:latin typeface="Courier New" pitchFamily="49" charset="0"/>
                  <a:cs typeface="Courier New" pitchFamily="49" charset="0"/>
                </a:rPr>
                <a:t>&lt;const </a:t>
              </a:r>
              <a:r>
                <a:rPr lang="en-IN" sz="1400" b="1" dirty="0" err="1">
                  <a:solidFill>
                    <a:schemeClr val="tx1"/>
                  </a:solidFill>
                  <a:latin typeface="Courier New" pitchFamily="49" charset="0"/>
                  <a:cs typeface="Courier New" pitchFamily="49" charset="0"/>
                </a:rPr>
                <a:t>int</a:t>
              </a:r>
              <a:r>
                <a:rPr lang="en-IN" sz="1400" b="1" dirty="0">
                  <a:solidFill>
                    <a:schemeClr val="tx1"/>
                  </a:solidFill>
                  <a:latin typeface="Courier New" pitchFamily="49" charset="0"/>
                  <a:cs typeface="Courier New" pitchFamily="49" charset="0"/>
                </a:rPr>
                <a:t>&amp;, </a:t>
              </a:r>
              <a:r>
                <a:rPr lang="en-IN" sz="1400" b="1" dirty="0" err="1">
                  <a:solidFill>
                    <a:schemeClr val="tx1"/>
                  </a:solidFill>
                  <a:latin typeface="Courier New" pitchFamily="49" charset="0"/>
                  <a:cs typeface="Courier New" pitchFamily="49" charset="0"/>
                </a:rPr>
                <a:t>decltype</a:t>
              </a:r>
              <a:r>
                <a:rPr lang="en-IN" sz="1400" b="1" dirty="0">
                  <a:solidFill>
                    <a:schemeClr val="tx1"/>
                  </a:solidFill>
                  <a:latin typeface="Courier New" pitchFamily="49" charset="0"/>
                  <a:cs typeface="Courier New" pitchFamily="49" charset="0"/>
                </a:rPr>
                <a:t>(g(x))&gt;::value == 1);</a:t>
              </a:r>
            </a:p>
          </p:txBody>
        </p:sp>
        <p:sp>
          <p:nvSpPr>
            <p:cNvPr id="5" name="TextBox 4"/>
            <p:cNvSpPr txBox="1"/>
            <p:nvPr/>
          </p:nvSpPr>
          <p:spPr>
            <a:xfrm>
              <a:off x="344188" y="968678"/>
              <a:ext cx="8514092"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lvl="0"/>
              <a:r>
                <a:rPr lang="en-IN" sz="2400" u="none" dirty="0" err="1"/>
                <a:t>decltype</a:t>
              </a:r>
              <a:r>
                <a:rPr lang="en-IN" sz="2400" u="none" dirty="0"/>
                <a:t>(auto)</a:t>
              </a:r>
            </a:p>
          </p:txBody>
        </p:sp>
        <p:sp>
          <p:nvSpPr>
            <p:cNvPr id="6" name="TextBox 5"/>
            <p:cNvSpPr txBox="1"/>
            <p:nvPr/>
          </p:nvSpPr>
          <p:spPr>
            <a:xfrm>
              <a:off x="5128338" y="2428868"/>
              <a:ext cx="3571900" cy="2677656"/>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sz="1400" b="1" dirty="0">
                  <a:solidFill>
                    <a:srgbClr val="FF0000"/>
                  </a:solidFill>
                </a:rPr>
                <a:t>Note: Especially useful for generic code!</a:t>
              </a:r>
              <a:endParaRPr lang="en-IN" sz="1400" dirty="0">
                <a:solidFill>
                  <a:srgbClr val="00B050"/>
                </a:solidFill>
              </a:endParaRPr>
            </a:p>
            <a:p>
              <a:r>
                <a:rPr lang="en-IN" sz="1400" b="1" dirty="0">
                  <a:solidFill>
                    <a:srgbClr val="00B050"/>
                  </a:solidFill>
                  <a:latin typeface="Courier New" pitchFamily="49" charset="0"/>
                  <a:cs typeface="Courier New" pitchFamily="49" charset="0"/>
                </a:rPr>
                <a:t>// Return type is `</a:t>
              </a:r>
              <a:r>
                <a:rPr lang="en-IN" sz="1400" b="1" dirty="0" err="1">
                  <a:solidFill>
                    <a:srgbClr val="00B050"/>
                  </a:solidFill>
                  <a:latin typeface="Courier New" pitchFamily="49" charset="0"/>
                  <a:cs typeface="Courier New" pitchFamily="49" charset="0"/>
                </a:rPr>
                <a:t>int</a:t>
              </a:r>
              <a:r>
                <a:rPr lang="en-IN" sz="1400" b="1" dirty="0">
                  <a:solidFill>
                    <a:srgbClr val="00B050"/>
                  </a:solidFill>
                  <a:latin typeface="Courier New" pitchFamily="49" charset="0"/>
                  <a:cs typeface="Courier New" pitchFamily="49" charset="0"/>
                </a:rPr>
                <a:t>`.</a:t>
              </a:r>
            </a:p>
            <a:p>
              <a:r>
                <a:rPr lang="en-IN" sz="1400" b="1" dirty="0">
                  <a:latin typeface="Courier New" pitchFamily="49" charset="0"/>
                  <a:cs typeface="Courier New" pitchFamily="49" charset="0"/>
                </a:rPr>
                <a:t>auto f(const </a:t>
              </a:r>
              <a:r>
                <a:rPr lang="en-IN" sz="1400" b="1" dirty="0" err="1">
                  <a:latin typeface="Courier New" pitchFamily="49" charset="0"/>
                  <a:cs typeface="Courier New" pitchFamily="49" charset="0"/>
                </a:rPr>
                <a:t>int</a:t>
              </a:r>
              <a:r>
                <a:rPr lang="en-IN" sz="1400" b="1" dirty="0">
                  <a:latin typeface="Courier New" pitchFamily="49" charset="0"/>
                  <a:cs typeface="Courier New" pitchFamily="49" charset="0"/>
                </a:rPr>
                <a:t>&amp; </a:t>
              </a:r>
              <a:r>
                <a:rPr lang="en-IN" sz="1400" b="1" dirty="0" err="1">
                  <a:latin typeface="Courier New" pitchFamily="49" charset="0"/>
                  <a:cs typeface="Courier New" pitchFamily="49" charset="0"/>
                </a:rPr>
                <a:t>i</a:t>
              </a:r>
              <a:r>
                <a:rPr lang="en-IN" sz="1400" b="1" dirty="0">
                  <a:latin typeface="Courier New" pitchFamily="49" charset="0"/>
                  <a:cs typeface="Courier New" pitchFamily="49" charset="0"/>
                </a:rPr>
                <a:t>) </a:t>
              </a:r>
            </a:p>
            <a:p>
              <a:r>
                <a:rPr lang="en-IN" sz="1400" b="1" dirty="0">
                  <a:latin typeface="Courier New" pitchFamily="49" charset="0"/>
                  <a:cs typeface="Courier New" pitchFamily="49" charset="0"/>
                </a:rPr>
                <a:t>{ </a:t>
              </a:r>
            </a:p>
            <a:p>
              <a:r>
                <a:rPr lang="en-IN" sz="1400" b="1" dirty="0">
                  <a:latin typeface="Courier New" pitchFamily="49" charset="0"/>
                  <a:cs typeface="Courier New" pitchFamily="49" charset="0"/>
                </a:rPr>
                <a:t>   return </a:t>
              </a:r>
              <a:r>
                <a:rPr lang="en-IN" sz="1400" b="1" dirty="0" err="1">
                  <a:latin typeface="Courier New" pitchFamily="49" charset="0"/>
                  <a:cs typeface="Courier New" pitchFamily="49" charset="0"/>
                </a:rPr>
                <a:t>i</a:t>
              </a:r>
              <a:r>
                <a:rPr lang="en-IN" sz="1400" b="1" dirty="0">
                  <a:latin typeface="Courier New" pitchFamily="49" charset="0"/>
                  <a:cs typeface="Courier New" pitchFamily="49" charset="0"/>
                </a:rPr>
                <a:t>;</a:t>
              </a:r>
            </a:p>
            <a:p>
              <a:r>
                <a:rPr lang="en-IN" sz="1400" b="1" dirty="0">
                  <a:latin typeface="Courier New" pitchFamily="49" charset="0"/>
                  <a:cs typeface="Courier New" pitchFamily="49" charset="0"/>
                </a:rPr>
                <a:t>}</a:t>
              </a:r>
            </a:p>
            <a:p>
              <a:endParaRPr lang="en-IN" sz="1400" b="1" dirty="0">
                <a:latin typeface="Courier New" pitchFamily="49" charset="0"/>
                <a:cs typeface="Courier New" pitchFamily="49" charset="0"/>
              </a:endParaRPr>
            </a:p>
            <a:p>
              <a:r>
                <a:rPr lang="en-IN" sz="1400" b="1" dirty="0">
                  <a:solidFill>
                    <a:srgbClr val="00B050"/>
                  </a:solidFill>
                  <a:latin typeface="Courier New" pitchFamily="49" charset="0"/>
                  <a:cs typeface="Courier New" pitchFamily="49" charset="0"/>
                </a:rPr>
                <a:t>// Return type is `const </a:t>
              </a:r>
              <a:r>
                <a:rPr lang="en-IN" sz="1400" b="1" dirty="0" err="1">
                  <a:solidFill>
                    <a:srgbClr val="00B050"/>
                  </a:solidFill>
                  <a:latin typeface="Courier New" pitchFamily="49" charset="0"/>
                  <a:cs typeface="Courier New" pitchFamily="49" charset="0"/>
                </a:rPr>
                <a:t>int</a:t>
              </a:r>
              <a:r>
                <a:rPr lang="en-IN" sz="1400" b="1" dirty="0">
                  <a:solidFill>
                    <a:srgbClr val="00B050"/>
                  </a:solidFill>
                  <a:latin typeface="Courier New" pitchFamily="49" charset="0"/>
                  <a:cs typeface="Courier New" pitchFamily="49" charset="0"/>
                </a:rPr>
                <a:t>&amp;`.</a:t>
              </a:r>
            </a:p>
            <a:p>
              <a:r>
                <a:rPr lang="en-IN" sz="1400" b="1" dirty="0" err="1">
                  <a:latin typeface="Courier New" pitchFamily="49" charset="0"/>
                  <a:cs typeface="Courier New" pitchFamily="49" charset="0"/>
                </a:rPr>
                <a:t>decltype</a:t>
              </a:r>
              <a:r>
                <a:rPr lang="en-IN" sz="1400" b="1" dirty="0">
                  <a:latin typeface="Courier New" pitchFamily="49" charset="0"/>
                  <a:cs typeface="Courier New" pitchFamily="49" charset="0"/>
                </a:rPr>
                <a:t>(auto) g(const </a:t>
              </a:r>
              <a:r>
                <a:rPr lang="en-IN" sz="1400" b="1" dirty="0" err="1">
                  <a:latin typeface="Courier New" pitchFamily="49" charset="0"/>
                  <a:cs typeface="Courier New" pitchFamily="49" charset="0"/>
                </a:rPr>
                <a:t>int</a:t>
              </a:r>
              <a:r>
                <a:rPr lang="en-IN" sz="1400" b="1" dirty="0">
                  <a:latin typeface="Courier New" pitchFamily="49" charset="0"/>
                  <a:cs typeface="Courier New" pitchFamily="49" charset="0"/>
                </a:rPr>
                <a:t>&amp; </a:t>
              </a:r>
              <a:r>
                <a:rPr lang="en-IN" sz="1400" b="1" dirty="0" err="1">
                  <a:latin typeface="Courier New" pitchFamily="49" charset="0"/>
                  <a:cs typeface="Courier New" pitchFamily="49" charset="0"/>
                </a:rPr>
                <a:t>i</a:t>
              </a:r>
              <a:r>
                <a:rPr lang="en-IN" sz="1400" b="1" dirty="0">
                  <a:latin typeface="Courier New" pitchFamily="49" charset="0"/>
                  <a:cs typeface="Courier New" pitchFamily="49" charset="0"/>
                </a:rPr>
                <a:t>)</a:t>
              </a:r>
            </a:p>
            <a:p>
              <a:r>
                <a:rPr lang="en-IN" sz="1400" b="1" dirty="0">
                  <a:latin typeface="Courier New" pitchFamily="49" charset="0"/>
                  <a:cs typeface="Courier New" pitchFamily="49" charset="0"/>
                </a:rPr>
                <a:t>{</a:t>
              </a:r>
            </a:p>
            <a:p>
              <a:r>
                <a:rPr lang="en-IN" sz="1400" b="1" dirty="0">
                  <a:latin typeface="Courier New" pitchFamily="49" charset="0"/>
                  <a:cs typeface="Courier New" pitchFamily="49" charset="0"/>
                </a:rPr>
                <a:t>   return </a:t>
              </a:r>
              <a:r>
                <a:rPr lang="en-IN" sz="1400" b="1" dirty="0" err="1">
                  <a:latin typeface="Courier New" pitchFamily="49" charset="0"/>
                  <a:cs typeface="Courier New" pitchFamily="49" charset="0"/>
                </a:rPr>
                <a:t>i</a:t>
              </a:r>
              <a:r>
                <a:rPr lang="en-IN" sz="1400" b="1" dirty="0">
                  <a:latin typeface="Courier New" pitchFamily="49" charset="0"/>
                  <a:cs typeface="Courier New" pitchFamily="49" charset="0"/>
                </a:rPr>
                <a:t>;</a:t>
              </a:r>
            </a:p>
            <a:p>
              <a:r>
                <a:rPr lang="en-IN" sz="1400" b="1" dirty="0">
                  <a:latin typeface="Courier New" pitchFamily="49" charset="0"/>
                  <a:cs typeface="Courier New" pitchFamily="49" charset="0"/>
                </a:rPr>
                <a:t>}</a:t>
              </a:r>
            </a:p>
          </p:txBody>
        </p:sp>
        <p:grpSp>
          <p:nvGrpSpPr>
            <p:cNvPr id="7" name="Group 6"/>
            <p:cNvGrpSpPr/>
            <p:nvPr/>
          </p:nvGrpSpPr>
          <p:grpSpPr>
            <a:xfrm>
              <a:off x="29037" y="0"/>
              <a:ext cx="9057088" cy="785818"/>
              <a:chOff x="29037" y="0"/>
              <a:chExt cx="9057088" cy="785818"/>
            </a:xfrm>
          </p:grpSpPr>
          <p:sp>
            <p:nvSpPr>
              <p:cNvPr id="8" name="Snip and Round Single Corner Rectangle 7"/>
              <p:cNvSpPr/>
              <p:nvPr/>
            </p:nvSpPr>
            <p:spPr>
              <a:xfrm>
                <a:off x="29037" y="34724"/>
                <a:ext cx="9057088" cy="679631"/>
              </a:xfrm>
              <a:prstGeom prst="snipRoundRect">
                <a:avLst/>
              </a:prstGeom>
              <a:solidFill>
                <a:schemeClr val="bg2">
                  <a:lumMod val="75000"/>
                </a:schemeClr>
              </a:solidFill>
              <a:ln w="762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2800" b="1" dirty="0">
                  <a:solidFill>
                    <a:srgbClr val="FFFF00"/>
                  </a:solidFill>
                </a:endParaRPr>
              </a:p>
            </p:txBody>
          </p:sp>
          <p:graphicFrame>
            <p:nvGraphicFramePr>
              <p:cNvPr id="9" name="Diagram 8"/>
              <p:cNvGraphicFramePr/>
              <p:nvPr/>
            </p:nvGraphicFramePr>
            <p:xfrm>
              <a:off x="4988692" y="0"/>
              <a:ext cx="4000560"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sp>
          <p:nvSpPr>
            <p:cNvPr id="10" name="Rounded Rectangle 9"/>
            <p:cNvSpPr/>
            <p:nvPr/>
          </p:nvSpPr>
          <p:spPr>
            <a:xfrm>
              <a:off x="5774542" y="6401260"/>
              <a:ext cx="3214710" cy="428604"/>
            </a:xfrm>
            <a:prstGeom prst="roundRect">
              <a:avLst/>
            </a:prstGeom>
            <a:noFill/>
            <a:ln>
              <a:solidFill>
                <a:schemeClr val="bg1"/>
              </a:solidFill>
            </a:ln>
            <a:effectLst>
              <a:glow rad="228600">
                <a:schemeClr val="accent4">
                  <a:alpha val="40000"/>
                </a:schemeClr>
              </a:glow>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Trainer</a:t>
              </a:r>
              <a:r>
                <a:rPr lang="en-US" dirty="0">
                  <a:solidFill>
                    <a:schemeClr val="tx1">
                      <a:lumMod val="65000"/>
                      <a:lumOff val="35000"/>
                    </a:schemeClr>
                  </a:solidFill>
                </a:rPr>
                <a:t>:    </a:t>
              </a:r>
              <a:r>
                <a:rPr lang="en-US" dirty="0" err="1">
                  <a:solidFill>
                    <a:schemeClr val="tx1">
                      <a:lumMod val="65000"/>
                      <a:lumOff val="35000"/>
                    </a:schemeClr>
                  </a:solidFill>
                </a:rPr>
                <a:t>A.M.P.Ganesh</a:t>
              </a:r>
              <a:r>
                <a:rPr lang="en-US" dirty="0">
                  <a:solidFill>
                    <a:schemeClr val="tx1">
                      <a:lumMod val="65000"/>
                      <a:lumOff val="35000"/>
                    </a:schemeClr>
                  </a:solidFill>
                </a:rPr>
                <a:t> </a:t>
              </a:r>
              <a:r>
                <a:rPr lang="en-US" dirty="0" err="1">
                  <a:solidFill>
                    <a:schemeClr val="tx1">
                      <a:lumMod val="65000"/>
                      <a:lumOff val="35000"/>
                    </a:schemeClr>
                  </a:solidFill>
                </a:rPr>
                <a:t>Prabhu</a:t>
              </a:r>
              <a:endParaRPr lang="en-IN" dirty="0">
                <a:solidFill>
                  <a:schemeClr val="tx1">
                    <a:lumMod val="65000"/>
                    <a:lumOff val="35000"/>
                  </a:schemeClr>
                </a:solidFill>
              </a:endParaRPr>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9</a:t>
            </a:fld>
            <a:endParaRPr lang="en-IN"/>
          </a:p>
        </p:txBody>
      </p:sp>
    </p:spTree>
    <p:extLst>
      <p:ext uri="{BB962C8B-B14F-4D97-AF65-F5344CB8AC3E}">
        <p14:creationId xmlns:p14="http://schemas.microsoft.com/office/powerpoint/2010/main" val="131532764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34725"/>
            <a:ext cx="9144000" cy="6513643"/>
            <a:chOff x="0" y="34725"/>
            <a:chExt cx="9144000" cy="6513643"/>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5" name="Rectangle 4"/>
            <p:cNvSpPr/>
            <p:nvPr/>
          </p:nvSpPr>
          <p:spPr>
            <a:xfrm>
              <a:off x="0" y="634821"/>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a:t>Inline Namespaces:-</a:t>
              </a:r>
            </a:p>
          </p:txBody>
        </p:sp>
        <p:sp>
          <p:nvSpPr>
            <p:cNvPr id="6" name="TextBox 5"/>
            <p:cNvSpPr txBox="1"/>
            <p:nvPr/>
          </p:nvSpPr>
          <p:spPr>
            <a:xfrm>
              <a:off x="179512" y="974844"/>
              <a:ext cx="8784976" cy="1754326"/>
            </a:xfrm>
            <a:prstGeom prst="rect">
              <a:avLst/>
            </a:prstGeom>
            <a:noFill/>
          </p:spPr>
          <p:txBody>
            <a:bodyPr wrap="square" rtlCol="0">
              <a:spAutoFit/>
            </a:bodyPr>
            <a:lstStyle/>
            <a:p>
              <a:pPr marL="179388" indent="-179388" algn="just">
                <a:lnSpc>
                  <a:spcPct val="150000"/>
                </a:lnSpc>
                <a:buFont typeface="Arial" pitchFamily="34" charset="0"/>
                <a:buChar char="•"/>
              </a:pPr>
              <a:r>
                <a:rPr lang="en-US" dirty="0"/>
                <a:t>Inlining of namespaces provide a way for implementing versioning for library.</a:t>
              </a:r>
            </a:p>
            <a:p>
              <a:pPr marL="179388" indent="-179388" algn="just">
                <a:lnSpc>
                  <a:spcPct val="150000"/>
                </a:lnSpc>
                <a:buFont typeface="Arial" pitchFamily="34" charset="0"/>
                <a:buChar char="•"/>
              </a:pPr>
              <a:r>
                <a:rPr lang="en-IN" dirty="0"/>
                <a:t>If we inline namespaces its content become visible in the outer namespace. Thereby the outer namespace name is enough to access the elements in the namespace that has been </a:t>
              </a:r>
              <a:r>
                <a:rPr lang="en-IN" dirty="0" err="1"/>
                <a:t>inlined</a:t>
              </a:r>
              <a:r>
                <a:rPr lang="en-IN" dirty="0"/>
                <a:t>.</a:t>
              </a:r>
            </a:p>
          </p:txBody>
        </p:sp>
        <p:sp>
          <p:nvSpPr>
            <p:cNvPr id="7" name="Rectangle 6"/>
            <p:cNvSpPr/>
            <p:nvPr/>
          </p:nvSpPr>
          <p:spPr>
            <a:xfrm>
              <a:off x="251520" y="2762716"/>
              <a:ext cx="6192688" cy="3785652"/>
            </a:xfrm>
            <a:prstGeom prst="rect">
              <a:avLst/>
            </a:prstGeom>
          </p:spPr>
          <p:txBody>
            <a:bodyPr wrap="square">
              <a:spAutoFit/>
            </a:bodyPr>
            <a:lstStyle/>
            <a:p>
              <a:r>
                <a:rPr lang="en-IN" sz="1600" dirty="0">
                  <a:solidFill>
                    <a:srgbClr val="0000FF"/>
                  </a:solidFill>
                  <a:latin typeface="Courier New" pitchFamily="49" charset="0"/>
                  <a:cs typeface="Courier New" pitchFamily="49" charset="0"/>
                </a:rPr>
                <a:t>namespace</a:t>
              </a:r>
              <a:r>
                <a:rPr lang="en-IN" sz="1600" dirty="0">
                  <a:latin typeface="Courier New" pitchFamily="49" charset="0"/>
                  <a:cs typeface="Courier New" pitchFamily="49" charset="0"/>
                </a:rPr>
                <a:t> API</a:t>
              </a:r>
            </a:p>
            <a:p>
              <a:r>
                <a:rPr lang="en-IN" sz="1600" dirty="0">
                  <a:latin typeface="Courier New" pitchFamily="49" charset="0"/>
                  <a:cs typeface="Courier New" pitchFamily="49" charset="0"/>
                </a:rPr>
                <a:t>{</a:t>
              </a:r>
            </a:p>
            <a:p>
              <a:r>
                <a:rPr lang="en-IN" sz="1600" dirty="0">
                  <a:latin typeface="Courier New" pitchFamily="49" charset="0"/>
                  <a:cs typeface="Courier New" pitchFamily="49" charset="0"/>
                </a:rPr>
                <a:t>   </a:t>
              </a:r>
              <a:r>
                <a:rPr lang="en-IN" sz="1600" b="1" dirty="0">
                  <a:solidFill>
                    <a:srgbClr val="0000FF"/>
                  </a:solidFill>
                  <a:latin typeface="Courier New" pitchFamily="49" charset="0"/>
                  <a:cs typeface="Courier New" pitchFamily="49" charset="0"/>
                </a:rPr>
                <a:t>inline</a:t>
              </a:r>
              <a:r>
                <a:rPr lang="en-IN" sz="1600" dirty="0">
                  <a:latin typeface="Courier New" pitchFamily="49" charset="0"/>
                  <a:cs typeface="Courier New" pitchFamily="49" charset="0"/>
                </a:rPr>
                <a:t> namespace v2   </a:t>
              </a:r>
              <a:r>
                <a:rPr lang="en-IN" sz="1600" dirty="0">
                  <a:solidFill>
                    <a:srgbClr val="00B050"/>
                  </a:solidFill>
                  <a:latin typeface="Courier New" pitchFamily="49" charset="0"/>
                  <a:cs typeface="Courier New" pitchFamily="49" charset="0"/>
                </a:rPr>
                <a:t>//latest version2 </a:t>
              </a:r>
            </a:p>
            <a:p>
              <a:r>
                <a:rPr lang="en-IN" sz="1600" dirty="0">
                  <a:latin typeface="Courier New" pitchFamily="49" charset="0"/>
                  <a:cs typeface="Courier New" pitchFamily="49" charset="0"/>
                </a:rPr>
                <a:t>   {</a:t>
              </a:r>
            </a:p>
            <a:p>
              <a:r>
                <a:rPr lang="en-IN" sz="1600" dirty="0">
                  <a:latin typeface="Courier New" pitchFamily="49" charset="0"/>
                  <a:cs typeface="Courier New" pitchFamily="49" charset="0"/>
                </a:rPr>
                <a:t>      //v2 processes doubles instead of </a:t>
              </a:r>
              <a:r>
                <a:rPr lang="en-IN" sz="1600" dirty="0" err="1">
                  <a:latin typeface="Courier New" pitchFamily="49" charset="0"/>
                  <a:cs typeface="Courier New" pitchFamily="49" charset="0"/>
                </a:rPr>
                <a:t>ints</a:t>
              </a:r>
              <a:endParaRPr lang="en-IN" sz="1600" dirty="0">
                <a:latin typeface="Courier New" pitchFamily="49" charset="0"/>
                <a:cs typeface="Courier New" pitchFamily="49" charset="0"/>
              </a:endParaRPr>
            </a:p>
            <a:p>
              <a:r>
                <a:rPr lang="en-IN" sz="1600" dirty="0">
                  <a:latin typeface="Courier New" pitchFamily="49" charset="0"/>
                  <a:cs typeface="Courier New" pitchFamily="49" charset="0"/>
                </a:rPr>
                <a:t>	</a:t>
              </a:r>
              <a:r>
                <a:rPr lang="en-IN" sz="1600" dirty="0">
                  <a:solidFill>
                    <a:srgbClr val="0000FF"/>
                  </a:solidFill>
                  <a:latin typeface="Courier New" pitchFamily="49" charset="0"/>
                  <a:cs typeface="Courier New" pitchFamily="49" charset="0"/>
                </a:rPr>
                <a:t>void</a:t>
              </a:r>
              <a:r>
                <a:rPr lang="en-IN" sz="1600" dirty="0">
                  <a:latin typeface="Courier New" pitchFamily="49" charset="0"/>
                  <a:cs typeface="Courier New" pitchFamily="49" charset="0"/>
                </a:rPr>
                <a:t> process(vector&lt;</a:t>
              </a:r>
              <a:r>
                <a:rPr lang="en-IN" sz="1600" dirty="0">
                  <a:solidFill>
                    <a:srgbClr val="0000FF"/>
                  </a:solidFill>
                  <a:latin typeface="Courier New" pitchFamily="49" charset="0"/>
                  <a:cs typeface="Courier New" pitchFamily="49" charset="0"/>
                </a:rPr>
                <a:t>double</a:t>
              </a:r>
              <a:r>
                <a:rPr lang="en-IN" sz="1600" dirty="0">
                  <a:latin typeface="Courier New" pitchFamily="49" charset="0"/>
                  <a:cs typeface="Courier New" pitchFamily="49" charset="0"/>
                </a:rPr>
                <a:t>&gt;)</a:t>
              </a:r>
            </a:p>
            <a:p>
              <a:r>
                <a:rPr lang="en-IN" sz="1600" dirty="0">
                  <a:latin typeface="Courier New" pitchFamily="49" charset="0"/>
                  <a:cs typeface="Courier New" pitchFamily="49" charset="0"/>
                </a:rPr>
                <a:t>       { }</a:t>
              </a:r>
            </a:p>
            <a:p>
              <a:r>
                <a:rPr lang="en-IN" sz="1600" dirty="0">
                  <a:latin typeface="Courier New" pitchFamily="49" charset="0"/>
                  <a:cs typeface="Courier New" pitchFamily="49" charset="0"/>
                </a:rPr>
                <a:t>   }</a:t>
              </a:r>
            </a:p>
            <a:p>
              <a:r>
                <a:rPr lang="en-IN" sz="1600" dirty="0">
                  <a:latin typeface="Courier New" pitchFamily="49" charset="0"/>
                  <a:cs typeface="Courier New" pitchFamily="49" charset="0"/>
                </a:rPr>
                <a:t>   </a:t>
              </a:r>
            </a:p>
            <a:p>
              <a:r>
                <a:rPr lang="en-IN" sz="1600" dirty="0">
                  <a:latin typeface="Courier New" pitchFamily="49" charset="0"/>
                  <a:cs typeface="Courier New" pitchFamily="49" charset="0"/>
                </a:rPr>
                <a:t>   </a:t>
              </a:r>
              <a:r>
                <a:rPr lang="en-IN" sz="1600" dirty="0">
                  <a:solidFill>
                    <a:srgbClr val="0000FF"/>
                  </a:solidFill>
                  <a:latin typeface="Courier New" pitchFamily="49" charset="0"/>
                  <a:cs typeface="Courier New" pitchFamily="49" charset="0"/>
                </a:rPr>
                <a:t>namespace</a:t>
              </a:r>
              <a:r>
                <a:rPr lang="en-IN" sz="1600" dirty="0">
                  <a:latin typeface="Courier New" pitchFamily="49" charset="0"/>
                  <a:cs typeface="Courier New" pitchFamily="49" charset="0"/>
                </a:rPr>
                <a:t> v1  </a:t>
              </a:r>
              <a:r>
                <a:rPr lang="en-IN" sz="1600" dirty="0">
                  <a:solidFill>
                    <a:srgbClr val="00B050"/>
                  </a:solidFill>
                  <a:latin typeface="Courier New" pitchFamily="49" charset="0"/>
                  <a:cs typeface="Courier New" pitchFamily="49" charset="0"/>
                </a:rPr>
                <a:t>//the old version1 </a:t>
              </a:r>
            </a:p>
            <a:p>
              <a:r>
                <a:rPr lang="en-IN" sz="1600" dirty="0">
                  <a:latin typeface="Courier New" pitchFamily="49" charset="0"/>
                  <a:cs typeface="Courier New" pitchFamily="49" charset="0"/>
                </a:rPr>
                <a:t>   {</a:t>
              </a:r>
            </a:p>
            <a:p>
              <a:r>
                <a:rPr lang="en-IN" sz="1600" dirty="0">
                  <a:latin typeface="Courier New" pitchFamily="49" charset="0"/>
                  <a:cs typeface="Courier New" pitchFamily="49" charset="0"/>
                </a:rPr>
                <a:t>      </a:t>
              </a:r>
              <a:r>
                <a:rPr lang="en-IN" sz="1600" dirty="0">
                  <a:solidFill>
                    <a:srgbClr val="0000FF"/>
                  </a:solidFill>
                  <a:latin typeface="Courier New" pitchFamily="49" charset="0"/>
                  <a:cs typeface="Courier New" pitchFamily="49" charset="0"/>
                </a:rPr>
                <a:t>void</a:t>
              </a:r>
              <a:r>
                <a:rPr lang="en-IN" sz="1600" dirty="0">
                  <a:latin typeface="Courier New" pitchFamily="49" charset="0"/>
                  <a:cs typeface="Courier New" pitchFamily="49" charset="0"/>
                </a:rPr>
                <a:t> process(vector&lt;</a:t>
              </a:r>
              <a:r>
                <a:rPr lang="en-IN" sz="1600" dirty="0" err="1">
                  <a:solidFill>
                    <a:srgbClr val="0000FF"/>
                  </a:solidFill>
                  <a:latin typeface="Courier New" pitchFamily="49" charset="0"/>
                  <a:cs typeface="Courier New" pitchFamily="49" charset="0"/>
                </a:rPr>
                <a:t>int</a:t>
              </a:r>
              <a:r>
                <a:rPr lang="en-IN" sz="1600" dirty="0">
                  <a:latin typeface="Courier New" pitchFamily="49" charset="0"/>
                  <a:cs typeface="Courier New" pitchFamily="49" charset="0"/>
                </a:rPr>
                <a:t>&gt;)  </a:t>
              </a:r>
            </a:p>
            <a:p>
              <a:r>
                <a:rPr lang="en-IN" sz="1600" dirty="0">
                  <a:latin typeface="Courier New" pitchFamily="49" charset="0"/>
                  <a:cs typeface="Courier New" pitchFamily="49" charset="0"/>
                </a:rPr>
                <a:t>      {   }</a:t>
              </a:r>
            </a:p>
            <a:p>
              <a:r>
                <a:rPr lang="en-IN" sz="1600" dirty="0">
                  <a:latin typeface="Courier New" pitchFamily="49" charset="0"/>
                  <a:cs typeface="Courier New" pitchFamily="49" charset="0"/>
                </a:rPr>
                <a:t>   }</a:t>
              </a:r>
            </a:p>
            <a:p>
              <a:r>
                <a:rPr lang="en-IN" sz="1600" dirty="0">
                  <a:latin typeface="Courier New" pitchFamily="49" charset="0"/>
                  <a:cs typeface="Courier New" pitchFamily="49" charset="0"/>
                </a:rPr>
                <a:t>}</a:t>
              </a:r>
            </a:p>
          </p:txBody>
        </p:sp>
        <p:sp>
          <p:nvSpPr>
            <p:cNvPr id="8" name="Rectangle 7"/>
            <p:cNvSpPr/>
            <p:nvPr/>
          </p:nvSpPr>
          <p:spPr>
            <a:xfrm>
              <a:off x="4892586" y="4373930"/>
              <a:ext cx="4176464" cy="2062103"/>
            </a:xfrm>
            <a:prstGeom prst="rect">
              <a:avLst/>
            </a:prstGeom>
            <a:ln>
              <a:solidFill>
                <a:schemeClr val="tx1"/>
              </a:solidFill>
            </a:ln>
          </p:spPr>
          <p:txBody>
            <a:bodyPr wrap="square">
              <a:spAutoFit/>
            </a:bodyPr>
            <a:lstStyle/>
            <a:p>
              <a:r>
                <a:rPr lang="en-US" sz="1600" dirty="0">
                  <a:solidFill>
                    <a:srgbClr val="0000FF"/>
                  </a:solidFill>
                  <a:latin typeface="Courier New" pitchFamily="49" charset="0"/>
                  <a:cs typeface="Courier New" pitchFamily="49" charset="0"/>
                </a:rPr>
                <a:t>void</a:t>
              </a:r>
              <a:r>
                <a:rPr lang="en-US" sz="1600" dirty="0">
                  <a:latin typeface="Courier New" pitchFamily="49" charset="0"/>
                  <a:cs typeface="Courier New" pitchFamily="49" charset="0"/>
                </a:rPr>
                <a:t> main()</a:t>
              </a:r>
            </a:p>
            <a:p>
              <a:r>
                <a:rPr lang="en-US" sz="1600" dirty="0">
                  <a:latin typeface="Courier New" pitchFamily="49" charset="0"/>
                  <a:cs typeface="Courier New" pitchFamily="49" charset="0"/>
                </a:rPr>
                <a:t>{</a:t>
              </a:r>
              <a:endParaRPr lang="en-IN" sz="1600" dirty="0">
                <a:latin typeface="Courier New" pitchFamily="49" charset="0"/>
                <a:cs typeface="Courier New" pitchFamily="49" charset="0"/>
              </a:endParaRPr>
            </a:p>
            <a:p>
              <a:r>
                <a:rPr lang="en-IN" sz="1600" dirty="0">
                  <a:latin typeface="Courier New" pitchFamily="49" charset="0"/>
                  <a:cs typeface="Courier New" pitchFamily="49" charset="0"/>
                </a:rPr>
                <a:t>  vector&lt;</a:t>
              </a:r>
              <a:r>
                <a:rPr lang="en-IN" sz="1600" dirty="0">
                  <a:solidFill>
                    <a:srgbClr val="0000FF"/>
                  </a:solidFill>
                  <a:latin typeface="Courier New" pitchFamily="49" charset="0"/>
                  <a:cs typeface="Courier New" pitchFamily="49" charset="0"/>
                </a:rPr>
                <a:t>double</a:t>
              </a:r>
              <a:r>
                <a:rPr lang="en-IN" sz="1600" dirty="0">
                  <a:latin typeface="Courier New" pitchFamily="49" charset="0"/>
                  <a:cs typeface="Courier New" pitchFamily="49" charset="0"/>
                </a:rPr>
                <a:t>&gt; </a:t>
              </a:r>
              <a:r>
                <a:rPr lang="en-IN" sz="1600" dirty="0" err="1">
                  <a:latin typeface="Courier New" pitchFamily="49" charset="0"/>
                  <a:cs typeface="Courier New" pitchFamily="49" charset="0"/>
                </a:rPr>
                <a:t>double_val</a:t>
              </a:r>
              <a:r>
                <a:rPr lang="en-IN" sz="1600" dirty="0">
                  <a:latin typeface="Courier New" pitchFamily="49" charset="0"/>
                  <a:cs typeface="Courier New" pitchFamily="49" charset="0"/>
                </a:rPr>
                <a:t>;</a:t>
              </a:r>
            </a:p>
            <a:p>
              <a:r>
                <a:rPr lang="en-IN" sz="1600" dirty="0">
                  <a:latin typeface="Courier New" pitchFamily="49" charset="0"/>
                  <a:cs typeface="Courier New" pitchFamily="49" charset="0"/>
                </a:rPr>
                <a:t>  API::process(</a:t>
              </a:r>
              <a:r>
                <a:rPr lang="en-IN" sz="1600" dirty="0" err="1">
                  <a:latin typeface="Courier New" pitchFamily="49" charset="0"/>
                  <a:cs typeface="Courier New" pitchFamily="49" charset="0"/>
                </a:rPr>
                <a:t>double_val</a:t>
              </a:r>
              <a:r>
                <a:rPr lang="en-IN" sz="1600" dirty="0">
                  <a:latin typeface="Courier New" pitchFamily="49" charset="0"/>
                  <a:cs typeface="Courier New" pitchFamily="49" charset="0"/>
                </a:rPr>
                <a:t>);  </a:t>
              </a:r>
            </a:p>
            <a:p>
              <a:endParaRPr lang="en-IN" sz="1600" dirty="0">
                <a:latin typeface="Courier New" pitchFamily="49" charset="0"/>
                <a:cs typeface="Courier New" pitchFamily="49" charset="0"/>
              </a:endParaRPr>
            </a:p>
            <a:p>
              <a:r>
                <a:rPr lang="en-IN" sz="1600" dirty="0">
                  <a:latin typeface="Courier New" pitchFamily="49" charset="0"/>
                  <a:cs typeface="Courier New" pitchFamily="49" charset="0"/>
                </a:rPr>
                <a:t>  vector&lt;</a:t>
              </a:r>
              <a:r>
                <a:rPr lang="en-IN" sz="1600" dirty="0" err="1">
                  <a:solidFill>
                    <a:srgbClr val="0000FF"/>
                  </a:solidFill>
                  <a:latin typeface="Courier New" pitchFamily="49" charset="0"/>
                  <a:cs typeface="Courier New" pitchFamily="49" charset="0"/>
                </a:rPr>
                <a:t>int</a:t>
              </a:r>
              <a:r>
                <a:rPr lang="en-IN" sz="1600" dirty="0">
                  <a:latin typeface="Courier New" pitchFamily="49" charset="0"/>
                  <a:cs typeface="Courier New" pitchFamily="49" charset="0"/>
                </a:rPr>
                <a:t>&gt; </a:t>
              </a:r>
              <a:r>
                <a:rPr lang="en-IN" sz="1600" dirty="0" err="1">
                  <a:latin typeface="Courier New" pitchFamily="49" charset="0"/>
                  <a:cs typeface="Courier New" pitchFamily="49" charset="0"/>
                </a:rPr>
                <a:t>int_val</a:t>
              </a:r>
              <a:r>
                <a:rPr lang="en-IN" sz="1600" dirty="0">
                  <a:latin typeface="Courier New" pitchFamily="49" charset="0"/>
                  <a:cs typeface="Courier New" pitchFamily="49" charset="0"/>
                </a:rPr>
                <a:t>;</a:t>
              </a:r>
            </a:p>
            <a:p>
              <a:r>
                <a:rPr lang="en-IN" sz="1600" dirty="0">
                  <a:latin typeface="Courier New" pitchFamily="49" charset="0"/>
                  <a:cs typeface="Courier New" pitchFamily="49" charset="0"/>
                </a:rPr>
                <a:t>  API::v1::process(</a:t>
              </a:r>
              <a:r>
                <a:rPr lang="en-IN" sz="1600" dirty="0" err="1">
                  <a:latin typeface="Courier New" pitchFamily="49" charset="0"/>
                  <a:cs typeface="Courier New" pitchFamily="49" charset="0"/>
                </a:rPr>
                <a:t>int_val</a:t>
              </a:r>
              <a:r>
                <a:rPr lang="en-IN" sz="1600" dirty="0">
                  <a:latin typeface="Courier New" pitchFamily="49" charset="0"/>
                  <a:cs typeface="Courier New" pitchFamily="49" charset="0"/>
                </a:rPr>
                <a:t>);</a:t>
              </a:r>
            </a:p>
            <a:p>
              <a:r>
                <a:rPr lang="en-US" sz="1600" dirty="0">
                  <a:latin typeface="Courier New" pitchFamily="49" charset="0"/>
                  <a:cs typeface="Courier New" pitchFamily="49" charset="0"/>
                </a:rPr>
                <a:t>}</a:t>
              </a:r>
              <a:endParaRPr lang="en-IN" sz="1600" dirty="0">
                <a:latin typeface="Courier New" pitchFamily="49" charset="0"/>
                <a:cs typeface="Courier New" pitchFamily="49" charset="0"/>
              </a:endParaRPr>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90</a:t>
            </a:fld>
            <a:endParaRPr lang="en-IN"/>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34725"/>
            <a:ext cx="9144000" cy="6497014"/>
            <a:chOff x="0" y="34725"/>
            <a:chExt cx="9144000" cy="6497014"/>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5" name="Rectangle 4"/>
            <p:cNvSpPr/>
            <p:nvPr/>
          </p:nvSpPr>
          <p:spPr>
            <a:xfrm>
              <a:off x="0" y="634821"/>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a:t>Inline Namespaces:-</a:t>
              </a:r>
            </a:p>
          </p:txBody>
        </p:sp>
        <p:sp>
          <p:nvSpPr>
            <p:cNvPr id="6" name="Rectangle 5"/>
            <p:cNvSpPr/>
            <p:nvPr/>
          </p:nvSpPr>
          <p:spPr>
            <a:xfrm>
              <a:off x="251520" y="1268760"/>
              <a:ext cx="6192688" cy="5262979"/>
            </a:xfrm>
            <a:prstGeom prst="rect">
              <a:avLst/>
            </a:prstGeom>
          </p:spPr>
          <p:txBody>
            <a:bodyPr wrap="square">
              <a:spAutoFit/>
            </a:bodyPr>
            <a:lstStyle/>
            <a:p>
              <a:r>
                <a:rPr lang="en-IN" sz="1600" dirty="0">
                  <a:solidFill>
                    <a:srgbClr val="0000FF"/>
                  </a:solidFill>
                  <a:latin typeface="Courier New" pitchFamily="49" charset="0"/>
                  <a:cs typeface="Courier New" pitchFamily="49" charset="0"/>
                </a:rPr>
                <a:t>namespace</a:t>
              </a:r>
              <a:r>
                <a:rPr lang="en-IN" sz="1600" dirty="0">
                  <a:latin typeface="Courier New" pitchFamily="49" charset="0"/>
                  <a:cs typeface="Courier New" pitchFamily="49" charset="0"/>
                </a:rPr>
                <a:t> API</a:t>
              </a:r>
            </a:p>
            <a:p>
              <a:r>
                <a:rPr lang="en-IN" sz="1600" dirty="0">
                  <a:latin typeface="Courier New" pitchFamily="49" charset="0"/>
                  <a:cs typeface="Courier New" pitchFamily="49" charset="0"/>
                </a:rPr>
                <a:t>{</a:t>
              </a:r>
            </a:p>
            <a:p>
              <a:r>
                <a:rPr lang="en-IN" sz="1600" dirty="0">
                  <a:latin typeface="Courier New" pitchFamily="49" charset="0"/>
                  <a:cs typeface="Courier New" pitchFamily="49" charset="0"/>
                </a:rPr>
                <a:t>   </a:t>
              </a:r>
              <a:r>
                <a:rPr lang="en-IN" sz="1600" b="1" strike="sngStrike" dirty="0">
                  <a:solidFill>
                    <a:srgbClr val="0000FF"/>
                  </a:solidFill>
                  <a:latin typeface="Courier New" pitchFamily="49" charset="0"/>
                  <a:cs typeface="Courier New" pitchFamily="49" charset="0"/>
                </a:rPr>
                <a:t>inline</a:t>
              </a:r>
              <a:r>
                <a:rPr lang="en-IN" sz="1600" dirty="0">
                  <a:latin typeface="Courier New" pitchFamily="49" charset="0"/>
                  <a:cs typeface="Courier New" pitchFamily="49" charset="0"/>
                </a:rPr>
                <a:t> namespace v2 </a:t>
              </a:r>
              <a:r>
                <a:rPr lang="en-IN" sz="1600" dirty="0">
                  <a:solidFill>
                    <a:srgbClr val="00B050"/>
                  </a:solidFill>
                  <a:latin typeface="Courier New" pitchFamily="49" charset="0"/>
                  <a:cs typeface="Courier New" pitchFamily="49" charset="0"/>
                </a:rPr>
                <a:t>//old version2 </a:t>
              </a:r>
              <a:r>
                <a:rPr lang="en-IN" sz="1600" b="1" dirty="0">
                  <a:solidFill>
                    <a:srgbClr val="00B050"/>
                  </a:solidFill>
                  <a:latin typeface="Courier New" pitchFamily="49" charset="0"/>
                  <a:cs typeface="Courier New" pitchFamily="49" charset="0"/>
                </a:rPr>
                <a:t>not inline</a:t>
              </a:r>
            </a:p>
            <a:p>
              <a:r>
                <a:rPr lang="en-IN" sz="1600" dirty="0">
                  <a:latin typeface="Courier New" pitchFamily="49" charset="0"/>
                  <a:cs typeface="Courier New" pitchFamily="49" charset="0"/>
                </a:rPr>
                <a:t>   {</a:t>
              </a:r>
            </a:p>
            <a:p>
              <a:r>
                <a:rPr lang="en-IN" sz="1600" dirty="0">
                  <a:latin typeface="Courier New" pitchFamily="49" charset="0"/>
                  <a:cs typeface="Courier New" pitchFamily="49" charset="0"/>
                </a:rPr>
                <a:t>      //v2 processes doubles instead of </a:t>
              </a:r>
              <a:r>
                <a:rPr lang="en-IN" sz="1600" dirty="0" err="1">
                  <a:latin typeface="Courier New" pitchFamily="49" charset="0"/>
                  <a:cs typeface="Courier New" pitchFamily="49" charset="0"/>
                </a:rPr>
                <a:t>ints</a:t>
              </a:r>
              <a:endParaRPr lang="en-IN" sz="1600" dirty="0">
                <a:latin typeface="Courier New" pitchFamily="49" charset="0"/>
                <a:cs typeface="Courier New" pitchFamily="49" charset="0"/>
              </a:endParaRPr>
            </a:p>
            <a:p>
              <a:r>
                <a:rPr lang="en-IN" sz="1600" dirty="0">
                  <a:latin typeface="Courier New" pitchFamily="49" charset="0"/>
                  <a:cs typeface="Courier New" pitchFamily="49" charset="0"/>
                </a:rPr>
                <a:t>	</a:t>
              </a:r>
              <a:r>
                <a:rPr lang="en-IN" sz="1600" dirty="0">
                  <a:solidFill>
                    <a:srgbClr val="0000FF"/>
                  </a:solidFill>
                  <a:latin typeface="Courier New" pitchFamily="49" charset="0"/>
                  <a:cs typeface="Courier New" pitchFamily="49" charset="0"/>
                </a:rPr>
                <a:t>void</a:t>
              </a:r>
              <a:r>
                <a:rPr lang="en-IN" sz="1600" dirty="0">
                  <a:latin typeface="Courier New" pitchFamily="49" charset="0"/>
                  <a:cs typeface="Courier New" pitchFamily="49" charset="0"/>
                </a:rPr>
                <a:t> process(vector&lt;</a:t>
              </a:r>
              <a:r>
                <a:rPr lang="en-IN" sz="1600" dirty="0">
                  <a:solidFill>
                    <a:srgbClr val="0000FF"/>
                  </a:solidFill>
                  <a:latin typeface="Courier New" pitchFamily="49" charset="0"/>
                  <a:cs typeface="Courier New" pitchFamily="49" charset="0"/>
                </a:rPr>
                <a:t>double</a:t>
              </a:r>
              <a:r>
                <a:rPr lang="en-IN" sz="1600" dirty="0">
                  <a:latin typeface="Courier New" pitchFamily="49" charset="0"/>
                  <a:cs typeface="Courier New" pitchFamily="49" charset="0"/>
                </a:rPr>
                <a:t>&gt;)</a:t>
              </a:r>
            </a:p>
            <a:p>
              <a:r>
                <a:rPr lang="en-IN" sz="1600" dirty="0">
                  <a:latin typeface="Courier New" pitchFamily="49" charset="0"/>
                  <a:cs typeface="Courier New" pitchFamily="49" charset="0"/>
                </a:rPr>
                <a:t>       { }</a:t>
              </a:r>
            </a:p>
            <a:p>
              <a:r>
                <a:rPr lang="en-IN" sz="1600" dirty="0">
                  <a:latin typeface="Courier New" pitchFamily="49" charset="0"/>
                  <a:cs typeface="Courier New" pitchFamily="49" charset="0"/>
                </a:rPr>
                <a:t>   }</a:t>
              </a:r>
            </a:p>
            <a:p>
              <a:r>
                <a:rPr lang="en-IN" sz="1600" dirty="0">
                  <a:latin typeface="Courier New" pitchFamily="49" charset="0"/>
                  <a:cs typeface="Courier New" pitchFamily="49" charset="0"/>
                </a:rPr>
                <a:t>   </a:t>
              </a:r>
            </a:p>
            <a:p>
              <a:r>
                <a:rPr lang="en-IN" sz="1600" dirty="0">
                  <a:latin typeface="Courier New" pitchFamily="49" charset="0"/>
                  <a:cs typeface="Courier New" pitchFamily="49" charset="0"/>
                </a:rPr>
                <a:t>   </a:t>
              </a:r>
              <a:r>
                <a:rPr lang="en-IN" sz="1600" dirty="0">
                  <a:solidFill>
                    <a:srgbClr val="0000FF"/>
                  </a:solidFill>
                  <a:latin typeface="Courier New" pitchFamily="49" charset="0"/>
                  <a:cs typeface="Courier New" pitchFamily="49" charset="0"/>
                </a:rPr>
                <a:t>namespace</a:t>
              </a:r>
              <a:r>
                <a:rPr lang="en-IN" sz="1600" dirty="0">
                  <a:latin typeface="Courier New" pitchFamily="49" charset="0"/>
                  <a:cs typeface="Courier New" pitchFamily="49" charset="0"/>
                </a:rPr>
                <a:t> v1  </a:t>
              </a:r>
              <a:r>
                <a:rPr lang="en-IN" sz="1600" dirty="0">
                  <a:solidFill>
                    <a:srgbClr val="00B050"/>
                  </a:solidFill>
                  <a:latin typeface="Courier New" pitchFamily="49" charset="0"/>
                  <a:cs typeface="Courier New" pitchFamily="49" charset="0"/>
                </a:rPr>
                <a:t>//the old version1 </a:t>
              </a:r>
            </a:p>
            <a:p>
              <a:r>
                <a:rPr lang="en-IN" sz="1600" dirty="0">
                  <a:latin typeface="Courier New" pitchFamily="49" charset="0"/>
                  <a:cs typeface="Courier New" pitchFamily="49" charset="0"/>
                </a:rPr>
                <a:t>   {</a:t>
              </a:r>
            </a:p>
            <a:p>
              <a:r>
                <a:rPr lang="en-IN" sz="1600" dirty="0">
                  <a:latin typeface="Courier New" pitchFamily="49" charset="0"/>
                  <a:cs typeface="Courier New" pitchFamily="49" charset="0"/>
                </a:rPr>
                <a:t>      </a:t>
              </a:r>
              <a:r>
                <a:rPr lang="en-IN" sz="1600" dirty="0">
                  <a:solidFill>
                    <a:srgbClr val="0000FF"/>
                  </a:solidFill>
                  <a:latin typeface="Courier New" pitchFamily="49" charset="0"/>
                  <a:cs typeface="Courier New" pitchFamily="49" charset="0"/>
                </a:rPr>
                <a:t>void</a:t>
              </a:r>
              <a:r>
                <a:rPr lang="en-IN" sz="1600" dirty="0">
                  <a:latin typeface="Courier New" pitchFamily="49" charset="0"/>
                  <a:cs typeface="Courier New" pitchFamily="49" charset="0"/>
                </a:rPr>
                <a:t> process(vector&lt;</a:t>
              </a:r>
              <a:r>
                <a:rPr lang="en-IN" sz="1600" dirty="0" err="1">
                  <a:solidFill>
                    <a:srgbClr val="0000FF"/>
                  </a:solidFill>
                  <a:latin typeface="Courier New" pitchFamily="49" charset="0"/>
                  <a:cs typeface="Courier New" pitchFamily="49" charset="0"/>
                </a:rPr>
                <a:t>int</a:t>
              </a:r>
              <a:r>
                <a:rPr lang="en-IN" sz="1600" dirty="0">
                  <a:latin typeface="Courier New" pitchFamily="49" charset="0"/>
                  <a:cs typeface="Courier New" pitchFamily="49" charset="0"/>
                </a:rPr>
                <a:t>&gt;)  </a:t>
              </a:r>
            </a:p>
            <a:p>
              <a:r>
                <a:rPr lang="en-IN" sz="1600" dirty="0">
                  <a:latin typeface="Courier New" pitchFamily="49" charset="0"/>
                  <a:cs typeface="Courier New" pitchFamily="49" charset="0"/>
                </a:rPr>
                <a:t>      {   }</a:t>
              </a:r>
            </a:p>
            <a:p>
              <a:r>
                <a:rPr lang="en-IN" sz="1600" dirty="0">
                  <a:latin typeface="Courier New" pitchFamily="49" charset="0"/>
                  <a:cs typeface="Courier New" pitchFamily="49" charset="0"/>
                </a:rPr>
                <a:t>   }</a:t>
              </a:r>
            </a:p>
            <a:p>
              <a:r>
                <a:rPr lang="en-US" sz="1600" dirty="0">
                  <a:latin typeface="Courier New" pitchFamily="49" charset="0"/>
                  <a:cs typeface="Courier New" pitchFamily="49" charset="0"/>
                </a:rPr>
                <a:t>   </a:t>
              </a:r>
              <a:r>
                <a:rPr lang="en-IN" sz="1600" b="1" dirty="0">
                  <a:solidFill>
                    <a:srgbClr val="0000FF"/>
                  </a:solidFill>
                  <a:latin typeface="Courier New" pitchFamily="49" charset="0"/>
                  <a:cs typeface="Courier New" pitchFamily="49" charset="0"/>
                </a:rPr>
                <a:t>inline</a:t>
              </a:r>
              <a:r>
                <a:rPr lang="en-IN" sz="1600" dirty="0">
                  <a:latin typeface="Courier New" pitchFamily="49" charset="0"/>
                  <a:cs typeface="Courier New" pitchFamily="49" charset="0"/>
                </a:rPr>
                <a:t> namespace v3   </a:t>
              </a:r>
              <a:r>
                <a:rPr lang="en-IN" sz="1600" dirty="0">
                  <a:solidFill>
                    <a:srgbClr val="00B050"/>
                  </a:solidFill>
                  <a:latin typeface="Courier New" pitchFamily="49" charset="0"/>
                  <a:cs typeface="Courier New" pitchFamily="49" charset="0"/>
                </a:rPr>
                <a:t>//latest version3 </a:t>
              </a:r>
            </a:p>
            <a:p>
              <a:r>
                <a:rPr lang="en-IN" sz="1600" dirty="0">
                  <a:latin typeface="Courier New" pitchFamily="49" charset="0"/>
                  <a:cs typeface="Courier New" pitchFamily="49" charset="0"/>
                </a:rPr>
                <a:t>   {</a:t>
              </a:r>
            </a:p>
            <a:p>
              <a:r>
                <a:rPr lang="en-IN" sz="1600" dirty="0">
                  <a:latin typeface="Courier New" pitchFamily="49" charset="0"/>
                  <a:cs typeface="Courier New" pitchFamily="49" charset="0"/>
                </a:rPr>
                <a:t>      </a:t>
              </a:r>
              <a:r>
                <a:rPr lang="en-IN" sz="1600" dirty="0">
                  <a:solidFill>
                    <a:srgbClr val="00B050"/>
                  </a:solidFill>
                  <a:latin typeface="Courier New" pitchFamily="49" charset="0"/>
                  <a:cs typeface="Courier New" pitchFamily="49" charset="0"/>
                </a:rPr>
                <a:t>//v3 processes floats now</a:t>
              </a:r>
            </a:p>
            <a:p>
              <a:r>
                <a:rPr lang="en-IN" sz="1600" dirty="0">
                  <a:latin typeface="Courier New" pitchFamily="49" charset="0"/>
                  <a:cs typeface="Courier New" pitchFamily="49" charset="0"/>
                </a:rPr>
                <a:t>	</a:t>
              </a:r>
              <a:r>
                <a:rPr lang="en-IN" sz="1600" dirty="0">
                  <a:solidFill>
                    <a:srgbClr val="0000FF"/>
                  </a:solidFill>
                  <a:latin typeface="Courier New" pitchFamily="49" charset="0"/>
                  <a:cs typeface="Courier New" pitchFamily="49" charset="0"/>
                </a:rPr>
                <a:t>void</a:t>
              </a:r>
              <a:r>
                <a:rPr lang="en-IN" sz="1600" dirty="0">
                  <a:latin typeface="Courier New" pitchFamily="49" charset="0"/>
                  <a:cs typeface="Courier New" pitchFamily="49" charset="0"/>
                </a:rPr>
                <a:t> process(vector&lt;</a:t>
              </a:r>
              <a:r>
                <a:rPr lang="en-IN" sz="1600" dirty="0">
                  <a:solidFill>
                    <a:srgbClr val="0000FF"/>
                  </a:solidFill>
                  <a:latin typeface="Courier New" pitchFamily="49" charset="0"/>
                  <a:cs typeface="Courier New" pitchFamily="49" charset="0"/>
                </a:rPr>
                <a:t>floats</a:t>
              </a:r>
              <a:r>
                <a:rPr lang="en-IN" sz="1600" dirty="0">
                  <a:latin typeface="Courier New" pitchFamily="49" charset="0"/>
                  <a:cs typeface="Courier New" pitchFamily="49" charset="0"/>
                </a:rPr>
                <a:t>&gt;)</a:t>
              </a:r>
            </a:p>
            <a:p>
              <a:r>
                <a:rPr lang="en-IN" sz="1600" dirty="0">
                  <a:latin typeface="Courier New" pitchFamily="49" charset="0"/>
                  <a:cs typeface="Courier New" pitchFamily="49" charset="0"/>
                </a:rPr>
                <a:t>       { }</a:t>
              </a:r>
            </a:p>
            <a:p>
              <a:r>
                <a:rPr lang="en-IN" sz="1600" dirty="0">
                  <a:latin typeface="Courier New" pitchFamily="49" charset="0"/>
                  <a:cs typeface="Courier New" pitchFamily="49" charset="0"/>
                </a:rPr>
                <a:t>   }</a:t>
              </a:r>
            </a:p>
            <a:p>
              <a:r>
                <a:rPr lang="en-IN" sz="1600" dirty="0">
                  <a:latin typeface="Courier New" pitchFamily="49" charset="0"/>
                  <a:cs typeface="Courier New" pitchFamily="49" charset="0"/>
                </a:rPr>
                <a:t>}</a:t>
              </a:r>
            </a:p>
          </p:txBody>
        </p:sp>
        <p:sp>
          <p:nvSpPr>
            <p:cNvPr id="7" name="TextBox 6"/>
            <p:cNvSpPr txBox="1"/>
            <p:nvPr/>
          </p:nvSpPr>
          <p:spPr>
            <a:xfrm>
              <a:off x="6228184" y="1340768"/>
              <a:ext cx="2592288" cy="4486100"/>
            </a:xfrm>
            <a:prstGeom prst="rect">
              <a:avLst/>
            </a:prstGeom>
            <a:noFill/>
          </p:spPr>
          <p:txBody>
            <a:bodyPr wrap="square" rtlCol="0">
              <a:spAutoFit/>
            </a:bodyPr>
            <a:lstStyle/>
            <a:p>
              <a:pPr algn="just">
                <a:lnSpc>
                  <a:spcPct val="150000"/>
                </a:lnSpc>
              </a:pPr>
              <a:r>
                <a:rPr lang="en-US" sz="1600" dirty="0"/>
                <a:t>With a introduction of a new  </a:t>
              </a:r>
              <a:r>
                <a:rPr lang="en-US" sz="1600" b="1" dirty="0"/>
                <a:t>inline namespace v3</a:t>
              </a:r>
              <a:r>
                <a:rPr lang="en-US" sz="1600" dirty="0"/>
                <a:t>  it is now possible to access the functionalities from this </a:t>
              </a:r>
              <a:r>
                <a:rPr lang="en-US" sz="1600" b="1" dirty="0"/>
                <a:t>v3 namespace</a:t>
              </a:r>
              <a:r>
                <a:rPr lang="en-US" sz="1600" dirty="0"/>
                <a:t> with the outer </a:t>
              </a:r>
              <a:r>
                <a:rPr lang="en-US" sz="1600" b="1" dirty="0"/>
                <a:t>API namespace</a:t>
              </a:r>
              <a:r>
                <a:rPr lang="en-US" sz="1600" dirty="0"/>
                <a:t>. Where as the </a:t>
              </a:r>
              <a:r>
                <a:rPr lang="en-US" sz="1600" b="1" dirty="0"/>
                <a:t>inline namespace v2 </a:t>
              </a:r>
              <a:r>
                <a:rPr lang="en-US" sz="1600" dirty="0"/>
                <a:t>does not qualify to be </a:t>
              </a:r>
              <a:r>
                <a:rPr lang="en-US" sz="1600" dirty="0" err="1"/>
                <a:t>inlined</a:t>
              </a:r>
              <a:r>
                <a:rPr lang="en-US" sz="1600" dirty="0"/>
                <a:t> anymore. Access to the members of </a:t>
              </a:r>
              <a:r>
                <a:rPr lang="en-US" sz="1600" b="1" dirty="0"/>
                <a:t>v2 namespace </a:t>
              </a:r>
              <a:r>
                <a:rPr lang="en-US" sz="1600" dirty="0"/>
                <a:t>shall be thru its namespace name </a:t>
              </a:r>
              <a:r>
                <a:rPr lang="en-US" sz="1600" b="1" dirty="0"/>
                <a:t>v2 </a:t>
              </a:r>
              <a:r>
                <a:rPr lang="en-US" sz="1600" dirty="0"/>
                <a:t>alone.</a:t>
              </a:r>
              <a:endParaRPr lang="en-IN" sz="1600" dirty="0"/>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91</a:t>
            </a:fld>
            <a:endParaRPr lang="en-IN"/>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6252" y="34725"/>
            <a:ext cx="9240840" cy="4762427"/>
            <a:chOff x="-6252" y="34725"/>
            <a:chExt cx="9240840" cy="4762427"/>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5" name="Rectangle 4"/>
            <p:cNvSpPr/>
            <p:nvPr/>
          </p:nvSpPr>
          <p:spPr>
            <a:xfrm>
              <a:off x="0" y="634821"/>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a:t>Inline Namespaces:-</a:t>
              </a:r>
            </a:p>
          </p:txBody>
        </p:sp>
        <p:sp>
          <p:nvSpPr>
            <p:cNvPr id="6" name="Rectangle 5"/>
            <p:cNvSpPr/>
            <p:nvPr/>
          </p:nvSpPr>
          <p:spPr>
            <a:xfrm>
              <a:off x="-6252" y="1772816"/>
              <a:ext cx="4536504" cy="2800767"/>
            </a:xfrm>
            <a:prstGeom prst="rect">
              <a:avLst/>
            </a:prstGeom>
          </p:spPr>
          <p:txBody>
            <a:bodyPr wrap="square">
              <a:spAutoFit/>
            </a:bodyPr>
            <a:lstStyle/>
            <a:p>
              <a:r>
                <a:rPr lang="en-IN" sz="1600" dirty="0">
                  <a:solidFill>
                    <a:srgbClr val="0000FF"/>
                  </a:solidFill>
                  <a:latin typeface="Courier New" pitchFamily="49" charset="0"/>
                  <a:cs typeface="Courier New" pitchFamily="49" charset="0"/>
                </a:rPr>
                <a:t>namespace</a:t>
              </a:r>
              <a:r>
                <a:rPr lang="en-IN" sz="1600" dirty="0">
                  <a:latin typeface="Courier New" pitchFamily="49" charset="0"/>
                  <a:cs typeface="Courier New" pitchFamily="49" charset="0"/>
                </a:rPr>
                <a:t> A</a:t>
              </a:r>
            </a:p>
            <a:p>
              <a:r>
                <a:rPr lang="en-IN" sz="1600" dirty="0">
                  <a:latin typeface="Courier New" pitchFamily="49" charset="0"/>
                  <a:cs typeface="Courier New" pitchFamily="49" charset="0"/>
                </a:rPr>
                <a:t>{</a:t>
              </a:r>
            </a:p>
            <a:p>
              <a:r>
                <a:rPr lang="en-IN" sz="1600" dirty="0">
                  <a:latin typeface="Courier New" pitchFamily="49" charset="0"/>
                  <a:cs typeface="Courier New" pitchFamily="49" charset="0"/>
                </a:rPr>
                <a:t>    </a:t>
              </a:r>
              <a:r>
                <a:rPr lang="en-IN" sz="1600" dirty="0">
                  <a:solidFill>
                    <a:srgbClr val="0000FF"/>
                  </a:solidFill>
                  <a:latin typeface="Courier New" pitchFamily="49" charset="0"/>
                  <a:cs typeface="Courier New" pitchFamily="49" charset="0"/>
                </a:rPr>
                <a:t>namespace</a:t>
              </a:r>
              <a:r>
                <a:rPr lang="en-IN" sz="1600" dirty="0">
                  <a:latin typeface="Courier New" pitchFamily="49" charset="0"/>
                  <a:cs typeface="Courier New" pitchFamily="49" charset="0"/>
                </a:rPr>
                <a:t> B</a:t>
              </a:r>
            </a:p>
            <a:p>
              <a:r>
                <a:rPr lang="en-IN" sz="1600" dirty="0">
                  <a:latin typeface="Courier New" pitchFamily="49" charset="0"/>
                  <a:cs typeface="Courier New" pitchFamily="49" charset="0"/>
                </a:rPr>
                <a:t>    {</a:t>
              </a:r>
            </a:p>
            <a:p>
              <a:r>
                <a:rPr lang="en-IN" sz="1600" dirty="0">
                  <a:latin typeface="Courier New" pitchFamily="49" charset="0"/>
                  <a:cs typeface="Courier New" pitchFamily="49" charset="0"/>
                </a:rPr>
                <a:t>      </a:t>
              </a:r>
              <a:r>
                <a:rPr lang="en-IN" sz="1600" dirty="0">
                  <a:solidFill>
                    <a:srgbClr val="0000FF"/>
                  </a:solidFill>
                  <a:latin typeface="Courier New" pitchFamily="49" charset="0"/>
                  <a:cs typeface="Courier New" pitchFamily="49" charset="0"/>
                </a:rPr>
                <a:t>template</a:t>
              </a:r>
              <a:r>
                <a:rPr lang="en-IN" sz="1600" dirty="0">
                  <a:latin typeface="Courier New" pitchFamily="49" charset="0"/>
                  <a:cs typeface="Courier New" pitchFamily="49" charset="0"/>
                </a:rPr>
                <a:t>&lt;</a:t>
              </a:r>
              <a:r>
                <a:rPr lang="en-IN" sz="1600" dirty="0" err="1">
                  <a:solidFill>
                    <a:srgbClr val="0000FF"/>
                  </a:solidFill>
                  <a:latin typeface="Courier New" pitchFamily="49" charset="0"/>
                  <a:cs typeface="Courier New" pitchFamily="49" charset="0"/>
                </a:rPr>
                <a:t>typename</a:t>
              </a:r>
              <a:r>
                <a:rPr lang="en-IN" sz="1600" dirty="0">
                  <a:latin typeface="Courier New" pitchFamily="49" charset="0"/>
                  <a:cs typeface="Courier New" pitchFamily="49" charset="0"/>
                </a:rPr>
                <a:t> T&gt; CA{};</a:t>
              </a:r>
            </a:p>
            <a:p>
              <a:r>
                <a:rPr lang="en-IN" sz="1600" dirty="0">
                  <a:latin typeface="Courier New" pitchFamily="49" charset="0"/>
                  <a:cs typeface="Courier New" pitchFamily="49" charset="0"/>
                </a:rPr>
                <a:t>    }</a:t>
              </a:r>
            </a:p>
            <a:p>
              <a:r>
                <a:rPr lang="en-IN" sz="1600" dirty="0">
                  <a:latin typeface="Courier New" pitchFamily="49" charset="0"/>
                  <a:cs typeface="Courier New" pitchFamily="49" charset="0"/>
                </a:rPr>
                <a:t>   </a:t>
              </a:r>
              <a:r>
                <a:rPr lang="en-IN" sz="1600" dirty="0">
                  <a:solidFill>
                    <a:srgbClr val="0000FF"/>
                  </a:solidFill>
                  <a:latin typeface="Courier New" pitchFamily="49" charset="0"/>
                  <a:cs typeface="Courier New" pitchFamily="49" charset="0"/>
                </a:rPr>
                <a:t>using namespace</a:t>
              </a:r>
              <a:r>
                <a:rPr lang="en-IN" sz="1600" dirty="0">
                  <a:latin typeface="Courier New" pitchFamily="49" charset="0"/>
                  <a:cs typeface="Courier New" pitchFamily="49" charset="0"/>
                </a:rPr>
                <a:t> B;</a:t>
              </a:r>
            </a:p>
            <a:p>
              <a:r>
                <a:rPr lang="en-IN" sz="1600" dirty="0">
                  <a:latin typeface="Courier New" pitchFamily="49" charset="0"/>
                  <a:cs typeface="Courier New" pitchFamily="49" charset="0"/>
                </a:rPr>
                <a:t>  </a:t>
              </a:r>
              <a:r>
                <a:rPr lang="en-IN" sz="1400" dirty="0">
                  <a:solidFill>
                    <a:srgbClr val="00B050"/>
                  </a:solidFill>
                  <a:latin typeface="Courier New" pitchFamily="49" charset="0"/>
                  <a:cs typeface="Courier New" pitchFamily="49" charset="0"/>
                </a:rPr>
                <a:t>//specialize the generic class CA here </a:t>
              </a:r>
            </a:p>
            <a:p>
              <a:r>
                <a:rPr lang="en-IN" sz="1600" dirty="0">
                  <a:latin typeface="Courier New" pitchFamily="49" charset="0"/>
                  <a:cs typeface="Courier New" pitchFamily="49" charset="0"/>
                </a:rPr>
                <a:t>  </a:t>
              </a:r>
              <a:r>
                <a:rPr lang="en-IN" sz="1600" dirty="0">
                  <a:solidFill>
                    <a:srgbClr val="0000FF"/>
                  </a:solidFill>
                  <a:latin typeface="Courier New" pitchFamily="49" charset="0"/>
                  <a:cs typeface="Courier New" pitchFamily="49" charset="0"/>
                </a:rPr>
                <a:t>template</a:t>
              </a:r>
              <a:r>
                <a:rPr lang="en-IN" sz="1600" dirty="0">
                  <a:latin typeface="Courier New" pitchFamily="49" charset="0"/>
                  <a:cs typeface="Courier New" pitchFamily="49" charset="0"/>
                </a:rPr>
                <a:t>&lt;&gt; CA&lt;</a:t>
              </a:r>
              <a:r>
                <a:rPr lang="en-IN" sz="1600" dirty="0">
                  <a:solidFill>
                    <a:srgbClr val="0000FF"/>
                  </a:solidFill>
                  <a:latin typeface="Courier New" pitchFamily="49" charset="0"/>
                  <a:cs typeface="Courier New" pitchFamily="49" charset="0"/>
                </a:rPr>
                <a:t>char</a:t>
              </a:r>
              <a:r>
                <a:rPr lang="en-IN" sz="1600" dirty="0">
                  <a:latin typeface="Courier New" pitchFamily="49" charset="0"/>
                  <a:cs typeface="Courier New" pitchFamily="49" charset="0"/>
                </a:rPr>
                <a:t>&gt; { };  </a:t>
              </a:r>
            </a:p>
            <a:p>
              <a:r>
                <a:rPr lang="en-US" sz="1600" dirty="0">
                  <a:latin typeface="Courier New" pitchFamily="49" charset="0"/>
                  <a:cs typeface="Courier New" pitchFamily="49" charset="0"/>
                </a:rPr>
                <a:t>  </a:t>
              </a:r>
              <a:r>
                <a:rPr lang="en-IN" sz="1400" dirty="0">
                  <a:solidFill>
                    <a:srgbClr val="00B050"/>
                  </a:solidFill>
                  <a:latin typeface="Courier New" pitchFamily="49" charset="0"/>
                  <a:cs typeface="Courier New" pitchFamily="49" charset="0"/>
                </a:rPr>
                <a:t>//ERROR, using namespace does not help</a:t>
              </a:r>
            </a:p>
            <a:p>
              <a:r>
                <a:rPr lang="en-IN" sz="1600" dirty="0">
                  <a:latin typeface="Courier New" pitchFamily="49" charset="0"/>
                  <a:cs typeface="Courier New" pitchFamily="49" charset="0"/>
                </a:rPr>
                <a:t>}</a:t>
              </a:r>
            </a:p>
          </p:txBody>
        </p:sp>
        <p:sp>
          <p:nvSpPr>
            <p:cNvPr id="8" name="TextBox 7"/>
            <p:cNvSpPr txBox="1"/>
            <p:nvPr/>
          </p:nvSpPr>
          <p:spPr>
            <a:xfrm>
              <a:off x="251520" y="1196752"/>
              <a:ext cx="7704856" cy="369332"/>
            </a:xfrm>
            <a:prstGeom prst="rect">
              <a:avLst/>
            </a:prstGeom>
            <a:noFill/>
          </p:spPr>
          <p:txBody>
            <a:bodyPr wrap="square" rtlCol="0">
              <a:spAutoFit/>
            </a:bodyPr>
            <a:lstStyle/>
            <a:p>
              <a:r>
                <a:rPr lang="en-US" dirty="0"/>
                <a:t>A scenario where inline namespace is better over using namespace statement:-</a:t>
              </a:r>
              <a:endParaRPr lang="en-IN" dirty="0"/>
            </a:p>
          </p:txBody>
        </p:sp>
        <p:sp>
          <p:nvSpPr>
            <p:cNvPr id="9" name="Rectangle 8"/>
            <p:cNvSpPr/>
            <p:nvPr/>
          </p:nvSpPr>
          <p:spPr>
            <a:xfrm>
              <a:off x="4698084" y="1772816"/>
              <a:ext cx="4536504" cy="2523768"/>
            </a:xfrm>
            <a:prstGeom prst="rect">
              <a:avLst/>
            </a:prstGeom>
          </p:spPr>
          <p:txBody>
            <a:bodyPr wrap="square">
              <a:spAutoFit/>
            </a:bodyPr>
            <a:lstStyle/>
            <a:p>
              <a:r>
                <a:rPr lang="en-IN" sz="1600" dirty="0">
                  <a:solidFill>
                    <a:srgbClr val="0000FF"/>
                  </a:solidFill>
                  <a:latin typeface="Courier New" pitchFamily="49" charset="0"/>
                  <a:cs typeface="Courier New" pitchFamily="49" charset="0"/>
                </a:rPr>
                <a:t>namespace</a:t>
              </a:r>
              <a:r>
                <a:rPr lang="en-IN" sz="1600" dirty="0">
                  <a:latin typeface="Courier New" pitchFamily="49" charset="0"/>
                  <a:cs typeface="Courier New" pitchFamily="49" charset="0"/>
                </a:rPr>
                <a:t> A</a:t>
              </a:r>
            </a:p>
            <a:p>
              <a:r>
                <a:rPr lang="en-IN" sz="1600" dirty="0">
                  <a:latin typeface="Courier New" pitchFamily="49" charset="0"/>
                  <a:cs typeface="Courier New" pitchFamily="49" charset="0"/>
                </a:rPr>
                <a:t>{</a:t>
              </a:r>
            </a:p>
            <a:p>
              <a:r>
                <a:rPr lang="en-IN" sz="1600" dirty="0">
                  <a:latin typeface="Courier New" pitchFamily="49" charset="0"/>
                  <a:cs typeface="Courier New" pitchFamily="49" charset="0"/>
                </a:rPr>
                <a:t>    </a:t>
              </a:r>
              <a:r>
                <a:rPr lang="en-IN" sz="1600" b="1" dirty="0">
                  <a:solidFill>
                    <a:srgbClr val="0000FF"/>
                  </a:solidFill>
                  <a:latin typeface="Courier New" pitchFamily="49" charset="0"/>
                  <a:cs typeface="Courier New" pitchFamily="49" charset="0"/>
                </a:rPr>
                <a:t>inline</a:t>
              </a:r>
              <a:r>
                <a:rPr lang="en-IN" sz="1600" dirty="0">
                  <a:latin typeface="Courier New" pitchFamily="49" charset="0"/>
                  <a:cs typeface="Courier New" pitchFamily="49" charset="0"/>
                </a:rPr>
                <a:t> </a:t>
              </a:r>
              <a:r>
                <a:rPr lang="en-IN" sz="1600" dirty="0">
                  <a:solidFill>
                    <a:srgbClr val="0000FF"/>
                  </a:solidFill>
                  <a:latin typeface="Courier New" pitchFamily="49" charset="0"/>
                  <a:cs typeface="Courier New" pitchFamily="49" charset="0"/>
                </a:rPr>
                <a:t>namespace</a:t>
              </a:r>
              <a:r>
                <a:rPr lang="en-IN" sz="1600" dirty="0">
                  <a:latin typeface="Courier New" pitchFamily="49" charset="0"/>
                  <a:cs typeface="Courier New" pitchFamily="49" charset="0"/>
                </a:rPr>
                <a:t> B</a:t>
              </a:r>
            </a:p>
            <a:p>
              <a:r>
                <a:rPr lang="en-IN" sz="1600" dirty="0">
                  <a:latin typeface="Courier New" pitchFamily="49" charset="0"/>
                  <a:cs typeface="Courier New" pitchFamily="49" charset="0"/>
                </a:rPr>
                <a:t>    {</a:t>
              </a:r>
            </a:p>
            <a:p>
              <a:r>
                <a:rPr lang="en-IN" sz="1600" dirty="0">
                  <a:latin typeface="Courier New" pitchFamily="49" charset="0"/>
                  <a:cs typeface="Courier New" pitchFamily="49" charset="0"/>
                </a:rPr>
                <a:t>      </a:t>
              </a:r>
              <a:r>
                <a:rPr lang="en-IN" sz="1600" dirty="0">
                  <a:solidFill>
                    <a:srgbClr val="0000FF"/>
                  </a:solidFill>
                  <a:latin typeface="Courier New" pitchFamily="49" charset="0"/>
                  <a:cs typeface="Courier New" pitchFamily="49" charset="0"/>
                </a:rPr>
                <a:t>template</a:t>
              </a:r>
              <a:r>
                <a:rPr lang="en-IN" sz="1600" dirty="0">
                  <a:latin typeface="Courier New" pitchFamily="49" charset="0"/>
                  <a:cs typeface="Courier New" pitchFamily="49" charset="0"/>
                </a:rPr>
                <a:t>&lt;</a:t>
              </a:r>
              <a:r>
                <a:rPr lang="en-IN" sz="1600" dirty="0" err="1">
                  <a:solidFill>
                    <a:srgbClr val="0000FF"/>
                  </a:solidFill>
                  <a:latin typeface="Courier New" pitchFamily="49" charset="0"/>
                  <a:cs typeface="Courier New" pitchFamily="49" charset="0"/>
                </a:rPr>
                <a:t>typename</a:t>
              </a:r>
              <a:r>
                <a:rPr lang="en-IN" sz="1600" dirty="0">
                  <a:latin typeface="Courier New" pitchFamily="49" charset="0"/>
                  <a:cs typeface="Courier New" pitchFamily="49" charset="0"/>
                </a:rPr>
                <a:t> T&gt; CA{};</a:t>
              </a:r>
            </a:p>
            <a:p>
              <a:r>
                <a:rPr lang="en-IN" sz="1600" dirty="0">
                  <a:latin typeface="Courier New" pitchFamily="49" charset="0"/>
                  <a:cs typeface="Courier New" pitchFamily="49" charset="0"/>
                </a:rPr>
                <a:t>    }</a:t>
              </a:r>
            </a:p>
            <a:p>
              <a:r>
                <a:rPr lang="en-IN" sz="1400" dirty="0">
                  <a:solidFill>
                    <a:srgbClr val="00B050"/>
                  </a:solidFill>
                  <a:latin typeface="Courier New" pitchFamily="49" charset="0"/>
                  <a:cs typeface="Courier New" pitchFamily="49" charset="0"/>
                </a:rPr>
                <a:t>  //specialize the generic class CA here </a:t>
              </a:r>
            </a:p>
            <a:p>
              <a:r>
                <a:rPr lang="en-IN" sz="1600" dirty="0">
                  <a:latin typeface="Courier New" pitchFamily="49" charset="0"/>
                  <a:cs typeface="Courier New" pitchFamily="49" charset="0"/>
                </a:rPr>
                <a:t>  </a:t>
              </a:r>
              <a:r>
                <a:rPr lang="en-IN" sz="1600" dirty="0">
                  <a:solidFill>
                    <a:srgbClr val="0000FF"/>
                  </a:solidFill>
                  <a:latin typeface="Courier New" pitchFamily="49" charset="0"/>
                  <a:cs typeface="Courier New" pitchFamily="49" charset="0"/>
                </a:rPr>
                <a:t>template</a:t>
              </a:r>
              <a:r>
                <a:rPr lang="en-IN" sz="1600" dirty="0">
                  <a:latin typeface="Courier New" pitchFamily="49" charset="0"/>
                  <a:cs typeface="Courier New" pitchFamily="49" charset="0"/>
                </a:rPr>
                <a:t>&lt;&gt; CA&lt;</a:t>
              </a:r>
              <a:r>
                <a:rPr lang="en-IN" sz="1600" dirty="0">
                  <a:solidFill>
                    <a:srgbClr val="0000FF"/>
                  </a:solidFill>
                  <a:latin typeface="Courier New" pitchFamily="49" charset="0"/>
                  <a:cs typeface="Courier New" pitchFamily="49" charset="0"/>
                </a:rPr>
                <a:t>char</a:t>
              </a:r>
              <a:r>
                <a:rPr lang="en-IN" sz="1600" dirty="0">
                  <a:latin typeface="Courier New" pitchFamily="49" charset="0"/>
                  <a:cs typeface="Courier New" pitchFamily="49" charset="0"/>
                </a:rPr>
                <a:t>&gt; { };  </a:t>
              </a:r>
            </a:p>
            <a:p>
              <a:r>
                <a:rPr lang="en-US" sz="1600" dirty="0">
                  <a:latin typeface="Courier New" pitchFamily="49" charset="0"/>
                  <a:cs typeface="Courier New" pitchFamily="49" charset="0"/>
                </a:rPr>
                <a:t>   </a:t>
              </a:r>
              <a:r>
                <a:rPr lang="en-IN" sz="1400" dirty="0">
                  <a:solidFill>
                    <a:srgbClr val="00B050"/>
                  </a:solidFill>
                  <a:latin typeface="Courier New" pitchFamily="49" charset="0"/>
                  <a:cs typeface="Courier New" pitchFamily="49" charset="0"/>
                </a:rPr>
                <a:t>//OK will work fine</a:t>
              </a:r>
            </a:p>
            <a:p>
              <a:r>
                <a:rPr lang="en-IN" sz="1600" dirty="0">
                  <a:latin typeface="Courier New" pitchFamily="49" charset="0"/>
                  <a:cs typeface="Courier New" pitchFamily="49" charset="0"/>
                </a:rPr>
                <a:t>}</a:t>
              </a:r>
            </a:p>
          </p:txBody>
        </p:sp>
        <p:cxnSp>
          <p:nvCxnSpPr>
            <p:cNvPr id="11" name="Straight Connector 10"/>
            <p:cNvCxnSpPr/>
            <p:nvPr/>
          </p:nvCxnSpPr>
          <p:spPr>
            <a:xfrm>
              <a:off x="4607864" y="1844824"/>
              <a:ext cx="0" cy="2952328"/>
            </a:xfrm>
            <a:prstGeom prst="line">
              <a:avLst/>
            </a:prstGeom>
            <a:ln w="28575">
              <a:solidFill>
                <a:srgbClr val="7030A0"/>
              </a:solidFill>
              <a:prstDash val="lgDash"/>
            </a:ln>
          </p:spPr>
          <p:style>
            <a:lnRef idx="1">
              <a:schemeClr val="accent1"/>
            </a:lnRef>
            <a:fillRef idx="0">
              <a:schemeClr val="accent1"/>
            </a:fillRef>
            <a:effectRef idx="0">
              <a:schemeClr val="accent1"/>
            </a:effectRef>
            <a:fontRef idx="minor">
              <a:schemeClr val="tx1"/>
            </a:fontRef>
          </p:style>
        </p:cxn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92</a:t>
            </a:fld>
            <a:endParaRPr lang="en-IN"/>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34725"/>
            <a:ext cx="9144000" cy="6527211"/>
            <a:chOff x="0" y="34725"/>
            <a:chExt cx="9144000" cy="6527211"/>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5" name="Rectangle 4"/>
            <p:cNvSpPr/>
            <p:nvPr/>
          </p:nvSpPr>
          <p:spPr>
            <a:xfrm>
              <a:off x="0" y="634821"/>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a:t>[  </a:t>
              </a:r>
              <a:r>
                <a:rPr lang="en-IN" b="1" dirty="0" err="1"/>
                <a:t>alignof</a:t>
              </a:r>
              <a:r>
                <a:rPr lang="en-IN" b="1" dirty="0"/>
                <a:t> and </a:t>
              </a:r>
              <a:r>
                <a:rPr lang="en-IN" b="1" dirty="0" err="1"/>
                <a:t>alignas</a:t>
              </a:r>
              <a:r>
                <a:rPr lang="en-IN" b="1" dirty="0"/>
                <a:t>  in GCC  ]   [  _</a:t>
              </a:r>
              <a:r>
                <a:rPr lang="en-IN" b="1" dirty="0" err="1"/>
                <a:t>alignof</a:t>
              </a:r>
              <a:r>
                <a:rPr lang="en-IN" b="1" dirty="0"/>
                <a:t>  and align in VC++ ]</a:t>
              </a:r>
            </a:p>
          </p:txBody>
        </p:sp>
        <p:sp>
          <p:nvSpPr>
            <p:cNvPr id="6" name="TextBox 5"/>
            <p:cNvSpPr txBox="1"/>
            <p:nvPr/>
          </p:nvSpPr>
          <p:spPr>
            <a:xfrm>
              <a:off x="74950" y="1052736"/>
              <a:ext cx="8889538" cy="5509200"/>
            </a:xfrm>
            <a:prstGeom prst="rect">
              <a:avLst/>
            </a:prstGeom>
            <a:noFill/>
          </p:spPr>
          <p:txBody>
            <a:bodyPr wrap="square" rtlCol="0">
              <a:spAutoFit/>
            </a:bodyPr>
            <a:lstStyle/>
            <a:p>
              <a:r>
                <a:rPr lang="en-US" dirty="0"/>
                <a:t>C++11 has introduced 2 new keywords related to alignment.</a:t>
              </a:r>
            </a:p>
            <a:p>
              <a:r>
                <a:rPr lang="en-US" dirty="0"/>
                <a:t>1) _</a:t>
              </a:r>
              <a:r>
                <a:rPr lang="en-US" dirty="0" err="1"/>
                <a:t>alignof</a:t>
              </a:r>
              <a:r>
                <a:rPr lang="en-US" dirty="0"/>
                <a:t> :-</a:t>
              </a:r>
            </a:p>
            <a:p>
              <a:r>
                <a:rPr lang="en-US" dirty="0"/>
                <a:t>	Returns  a unsigned </a:t>
              </a:r>
              <a:r>
                <a:rPr lang="en-US" dirty="0" err="1"/>
                <a:t>int</a:t>
              </a:r>
              <a:r>
                <a:rPr lang="en-US" dirty="0"/>
                <a:t>, which is the largest word alignment requirement of its arguments which is an expression.</a:t>
              </a:r>
            </a:p>
            <a:p>
              <a:r>
                <a:rPr lang="en-US" dirty="0"/>
                <a:t>For </a:t>
              </a:r>
              <a:r>
                <a:rPr lang="en-US" dirty="0" err="1"/>
                <a:t>eg</a:t>
              </a:r>
              <a:r>
                <a:rPr lang="en-US" dirty="0"/>
                <a:t>:</a:t>
              </a:r>
            </a:p>
            <a:p>
              <a:r>
                <a:rPr lang="en-IN" dirty="0">
                  <a:latin typeface="Courier New" pitchFamily="49" charset="0"/>
                  <a:cs typeface="Courier New" pitchFamily="49" charset="0"/>
                </a:rPr>
                <a:t>_</a:t>
              </a:r>
              <a:r>
                <a:rPr lang="en-IN" dirty="0" err="1">
                  <a:latin typeface="Courier New" pitchFamily="49" charset="0"/>
                  <a:cs typeface="Courier New" pitchFamily="49" charset="0"/>
                </a:rPr>
                <a:t>alignof</a:t>
              </a:r>
              <a:r>
                <a:rPr lang="en-IN" dirty="0">
                  <a:latin typeface="Courier New" pitchFamily="49" charset="0"/>
                  <a:cs typeface="Courier New" pitchFamily="49" charset="0"/>
                </a:rPr>
                <a:t>(</a:t>
              </a:r>
              <a:r>
                <a:rPr lang="en-IN" dirty="0">
                  <a:solidFill>
                    <a:srgbClr val="0000FF"/>
                  </a:solidFill>
                  <a:latin typeface="Courier New" pitchFamily="49" charset="0"/>
                  <a:cs typeface="Courier New" pitchFamily="49" charset="0"/>
                </a:rPr>
                <a:t>double</a:t>
              </a:r>
              <a:r>
                <a:rPr lang="en-IN" dirty="0">
                  <a:latin typeface="Courier New" pitchFamily="49" charset="0"/>
                  <a:cs typeface="Courier New" pitchFamily="49" charset="0"/>
                </a:rPr>
                <a:t>);  </a:t>
              </a:r>
              <a:r>
                <a:rPr lang="en-IN" dirty="0">
                  <a:solidFill>
                    <a:srgbClr val="00B050"/>
                  </a:solidFill>
                  <a:latin typeface="Courier New" pitchFamily="49" charset="0"/>
                  <a:cs typeface="Courier New" pitchFamily="49" charset="0"/>
                </a:rPr>
                <a:t>//yields 8</a:t>
              </a:r>
            </a:p>
            <a:p>
              <a:r>
                <a:rPr lang="en-US" dirty="0" err="1">
                  <a:solidFill>
                    <a:srgbClr val="0000FF"/>
                  </a:solidFill>
                  <a:latin typeface="Courier New" pitchFamily="49" charset="0"/>
                  <a:cs typeface="Courier New" pitchFamily="49" charset="0"/>
                </a:rPr>
                <a:t>sizeof</a:t>
              </a:r>
              <a:r>
                <a:rPr lang="en-US" dirty="0">
                  <a:latin typeface="Courier New" pitchFamily="49" charset="0"/>
                  <a:cs typeface="Courier New" pitchFamily="49" charset="0"/>
                </a:rPr>
                <a:t>(</a:t>
              </a:r>
              <a:r>
                <a:rPr lang="en-US" dirty="0">
                  <a:solidFill>
                    <a:srgbClr val="0000FF"/>
                  </a:solidFill>
                  <a:latin typeface="Courier New" pitchFamily="49" charset="0"/>
                  <a:cs typeface="Courier New" pitchFamily="49" charset="0"/>
                </a:rPr>
                <a:t>double</a:t>
              </a:r>
              <a:r>
                <a:rPr lang="en-US" dirty="0">
                  <a:latin typeface="Courier New" pitchFamily="49" charset="0"/>
                  <a:cs typeface="Courier New" pitchFamily="49" charset="0"/>
                </a:rPr>
                <a:t>);    </a:t>
              </a:r>
              <a:r>
                <a:rPr lang="en-US" dirty="0">
                  <a:solidFill>
                    <a:srgbClr val="00B050"/>
                  </a:solidFill>
                  <a:latin typeface="Courier New" pitchFamily="49" charset="0"/>
                  <a:cs typeface="Courier New" pitchFamily="49" charset="0"/>
                </a:rPr>
                <a:t>//also yields 8</a:t>
              </a:r>
            </a:p>
            <a:p>
              <a:endParaRPr lang="en-US" sz="1200" dirty="0">
                <a:latin typeface="Courier New" pitchFamily="49" charset="0"/>
                <a:cs typeface="Courier New" pitchFamily="49" charset="0"/>
              </a:endParaRPr>
            </a:p>
            <a:p>
              <a:r>
                <a:rPr lang="en-US" dirty="0">
                  <a:cs typeface="Courier New" pitchFamily="49" charset="0"/>
                </a:rPr>
                <a:t>But consider the following implementation</a:t>
              </a:r>
            </a:p>
            <a:p>
              <a:endParaRPr lang="en-US" sz="1200" dirty="0">
                <a:cs typeface="Courier New" pitchFamily="49" charset="0"/>
              </a:endParaRPr>
            </a:p>
            <a:p>
              <a:r>
                <a:rPr lang="en-IN" sz="1600" dirty="0" err="1">
                  <a:solidFill>
                    <a:srgbClr val="0000FF"/>
                  </a:solidFill>
                  <a:latin typeface="Courier New" pitchFamily="49" charset="0"/>
                  <a:cs typeface="Courier New" pitchFamily="49" charset="0"/>
                </a:rPr>
                <a:t>struct</a:t>
              </a:r>
              <a:r>
                <a:rPr lang="en-IN" sz="1600" dirty="0">
                  <a:latin typeface="Courier New" pitchFamily="49" charset="0"/>
                  <a:cs typeface="Courier New" pitchFamily="49" charset="0"/>
                </a:rPr>
                <a:t> CA</a:t>
              </a:r>
            </a:p>
            <a:p>
              <a:r>
                <a:rPr lang="en-IN" sz="1600" dirty="0">
                  <a:latin typeface="Courier New" pitchFamily="49" charset="0"/>
                  <a:cs typeface="Courier New" pitchFamily="49" charset="0"/>
                </a:rPr>
                <a:t>{</a:t>
              </a:r>
            </a:p>
            <a:p>
              <a:r>
                <a:rPr lang="en-IN" sz="1600" dirty="0">
                  <a:latin typeface="Courier New" pitchFamily="49" charset="0"/>
                  <a:cs typeface="Courier New" pitchFamily="49" charset="0"/>
                </a:rPr>
                <a:t>  </a:t>
              </a:r>
              <a:r>
                <a:rPr lang="en-IN" sz="1600" dirty="0" err="1">
                  <a:solidFill>
                    <a:srgbClr val="0000FF"/>
                  </a:solidFill>
                  <a:latin typeface="Courier New" pitchFamily="49" charset="0"/>
                  <a:cs typeface="Courier New" pitchFamily="49" charset="0"/>
                </a:rPr>
                <a:t>int</a:t>
              </a:r>
              <a:r>
                <a:rPr lang="en-IN" sz="1600" dirty="0">
                  <a:latin typeface="Courier New" pitchFamily="49" charset="0"/>
                  <a:cs typeface="Courier New" pitchFamily="49" charset="0"/>
                </a:rPr>
                <a:t> a;</a:t>
              </a:r>
            </a:p>
            <a:p>
              <a:r>
                <a:rPr lang="en-IN" sz="1600" dirty="0">
                  <a:latin typeface="Courier New" pitchFamily="49" charset="0"/>
                  <a:cs typeface="Courier New" pitchFamily="49" charset="0"/>
                </a:rPr>
                <a:t>  </a:t>
              </a:r>
              <a:r>
                <a:rPr lang="en-IN" sz="1600" dirty="0">
                  <a:solidFill>
                    <a:srgbClr val="0000FF"/>
                  </a:solidFill>
                  <a:latin typeface="Courier New" pitchFamily="49" charset="0"/>
                  <a:cs typeface="Courier New" pitchFamily="49" charset="0"/>
                </a:rPr>
                <a:t>char</a:t>
              </a:r>
              <a:r>
                <a:rPr lang="en-IN" sz="1600" dirty="0">
                  <a:latin typeface="Courier New" pitchFamily="49" charset="0"/>
                  <a:cs typeface="Courier New" pitchFamily="49" charset="0"/>
                </a:rPr>
                <a:t> c;</a:t>
              </a:r>
            </a:p>
            <a:p>
              <a:r>
                <a:rPr lang="en-IN" sz="1600" dirty="0">
                  <a:latin typeface="Courier New" pitchFamily="49" charset="0"/>
                  <a:cs typeface="Courier New" pitchFamily="49" charset="0"/>
                </a:rPr>
                <a:t>  </a:t>
              </a:r>
              <a:r>
                <a:rPr lang="en-IN" sz="1600" dirty="0">
                  <a:solidFill>
                    <a:srgbClr val="0000FF"/>
                  </a:solidFill>
                  <a:latin typeface="Courier New" pitchFamily="49" charset="0"/>
                  <a:cs typeface="Courier New" pitchFamily="49" charset="0"/>
                </a:rPr>
                <a:t>double</a:t>
              </a:r>
              <a:r>
                <a:rPr lang="en-IN" sz="1600" dirty="0">
                  <a:latin typeface="Courier New" pitchFamily="49" charset="0"/>
                  <a:cs typeface="Courier New" pitchFamily="49" charset="0"/>
                </a:rPr>
                <a:t> b;</a:t>
              </a:r>
            </a:p>
            <a:p>
              <a:r>
                <a:rPr lang="en-IN" sz="1600" dirty="0">
                  <a:latin typeface="Courier New" pitchFamily="49" charset="0"/>
                  <a:cs typeface="Courier New" pitchFamily="49" charset="0"/>
                </a:rPr>
                <a:t>};</a:t>
              </a:r>
            </a:p>
            <a:p>
              <a:r>
                <a:rPr lang="en-IN" sz="1600" dirty="0" err="1">
                  <a:latin typeface="Courier New" pitchFamily="49" charset="0"/>
                  <a:cs typeface="Courier New" pitchFamily="49" charset="0"/>
                </a:rPr>
                <a:t>cout</a:t>
              </a:r>
              <a:r>
                <a:rPr lang="en-IN" sz="1600" dirty="0">
                  <a:latin typeface="Courier New" pitchFamily="49" charset="0"/>
                  <a:cs typeface="Courier New" pitchFamily="49" charset="0"/>
                </a:rPr>
                <a:t> &lt;&lt;"</a:t>
              </a:r>
              <a:r>
                <a:rPr lang="en-IN" sz="1600" dirty="0" err="1">
                  <a:latin typeface="Courier New" pitchFamily="49" charset="0"/>
                  <a:cs typeface="Courier New" pitchFamily="49" charset="0"/>
                </a:rPr>
                <a:t>sizeof</a:t>
              </a:r>
              <a:r>
                <a:rPr lang="en-IN" sz="1600" dirty="0">
                  <a:latin typeface="Courier New" pitchFamily="49" charset="0"/>
                  <a:cs typeface="Courier New" pitchFamily="49" charset="0"/>
                </a:rPr>
                <a:t>(CA) is " &lt;&lt; </a:t>
              </a:r>
              <a:r>
                <a:rPr lang="en-IN" sz="1600" dirty="0" err="1">
                  <a:solidFill>
                    <a:srgbClr val="0000FF"/>
                  </a:solidFill>
                  <a:latin typeface="Courier New" pitchFamily="49" charset="0"/>
                  <a:cs typeface="Courier New" pitchFamily="49" charset="0"/>
                </a:rPr>
                <a:t>sizeof</a:t>
              </a:r>
              <a:r>
                <a:rPr lang="en-IN" sz="1600" dirty="0">
                  <a:latin typeface="Courier New" pitchFamily="49" charset="0"/>
                  <a:cs typeface="Courier New" pitchFamily="49" charset="0"/>
                </a:rPr>
                <a:t>(CA) &lt;&lt; </a:t>
              </a:r>
              <a:r>
                <a:rPr lang="en-IN" sz="1600" dirty="0" err="1">
                  <a:latin typeface="Courier New" pitchFamily="49" charset="0"/>
                  <a:cs typeface="Courier New" pitchFamily="49" charset="0"/>
                </a:rPr>
                <a:t>endl</a:t>
              </a:r>
              <a:r>
                <a:rPr lang="en-IN" sz="1600" dirty="0">
                  <a:latin typeface="Courier New" pitchFamily="49" charset="0"/>
                  <a:cs typeface="Courier New" pitchFamily="49" charset="0"/>
                </a:rPr>
                <a:t>;    </a:t>
              </a:r>
              <a:r>
                <a:rPr lang="en-IN" sz="1600" dirty="0">
                  <a:solidFill>
                    <a:srgbClr val="00B050"/>
                  </a:solidFill>
                  <a:latin typeface="Courier New" pitchFamily="49" charset="0"/>
                  <a:cs typeface="Courier New" pitchFamily="49" charset="0"/>
                </a:rPr>
                <a:t>//yields 16</a:t>
              </a:r>
            </a:p>
            <a:p>
              <a:r>
                <a:rPr lang="en-IN" sz="1600" dirty="0" err="1">
                  <a:latin typeface="Courier New" pitchFamily="49" charset="0"/>
                  <a:cs typeface="Courier New" pitchFamily="49" charset="0"/>
                </a:rPr>
                <a:t>cout</a:t>
              </a:r>
              <a:r>
                <a:rPr lang="en-IN" sz="1600" dirty="0">
                  <a:latin typeface="Courier New" pitchFamily="49" charset="0"/>
                  <a:cs typeface="Courier New" pitchFamily="49" charset="0"/>
                </a:rPr>
                <a:t> &lt;&lt;"</a:t>
              </a:r>
              <a:r>
                <a:rPr lang="en-IN" sz="1600" dirty="0" err="1">
                  <a:latin typeface="Courier New" pitchFamily="49" charset="0"/>
                  <a:cs typeface="Courier New" pitchFamily="49" charset="0"/>
                </a:rPr>
                <a:t>alignof</a:t>
              </a:r>
              <a:r>
                <a:rPr lang="en-IN" sz="1600" dirty="0">
                  <a:latin typeface="Courier New" pitchFamily="49" charset="0"/>
                  <a:cs typeface="Courier New" pitchFamily="49" charset="0"/>
                </a:rPr>
                <a:t>(CA) is" &lt;&lt; _</a:t>
              </a:r>
              <a:r>
                <a:rPr lang="en-IN" sz="1600" dirty="0" err="1">
                  <a:latin typeface="Courier New" pitchFamily="49" charset="0"/>
                  <a:cs typeface="Courier New" pitchFamily="49" charset="0"/>
                </a:rPr>
                <a:t>alignof</a:t>
              </a:r>
              <a:r>
                <a:rPr lang="en-IN" sz="1600" dirty="0">
                  <a:latin typeface="Courier New" pitchFamily="49" charset="0"/>
                  <a:cs typeface="Courier New" pitchFamily="49" charset="0"/>
                </a:rPr>
                <a:t>(CA) &lt;&lt; </a:t>
              </a:r>
              <a:r>
                <a:rPr lang="en-IN" sz="1600" dirty="0" err="1">
                  <a:latin typeface="Courier New" pitchFamily="49" charset="0"/>
                  <a:cs typeface="Courier New" pitchFamily="49" charset="0"/>
                </a:rPr>
                <a:t>endl</a:t>
              </a:r>
              <a:r>
                <a:rPr lang="en-IN" sz="1600" dirty="0">
                  <a:latin typeface="Courier New" pitchFamily="49" charset="0"/>
                  <a:cs typeface="Courier New" pitchFamily="49" charset="0"/>
                </a:rPr>
                <a:t>;  </a:t>
              </a:r>
              <a:r>
                <a:rPr lang="en-IN" sz="1600" dirty="0">
                  <a:solidFill>
                    <a:srgbClr val="00B050"/>
                  </a:solidFill>
                  <a:latin typeface="Courier New" pitchFamily="49" charset="0"/>
                  <a:cs typeface="Courier New" pitchFamily="49" charset="0"/>
                </a:rPr>
                <a:t>//yields 8</a:t>
              </a:r>
            </a:p>
            <a:p>
              <a:endParaRPr lang="en-IN" dirty="0">
                <a:latin typeface="Courier New" pitchFamily="49" charset="0"/>
                <a:cs typeface="Courier New" pitchFamily="49" charset="0"/>
              </a:endParaRPr>
            </a:p>
            <a:p>
              <a:r>
                <a:rPr lang="en-IN" sz="1600" dirty="0">
                  <a:latin typeface="Courier New" pitchFamily="49" charset="0"/>
                  <a:cs typeface="Courier New" pitchFamily="49" charset="0"/>
                </a:rPr>
                <a:t>_</a:t>
              </a:r>
              <a:r>
                <a:rPr lang="en-IN" sz="1600" dirty="0" err="1">
                  <a:latin typeface="Courier New" pitchFamily="49" charset="0"/>
                  <a:cs typeface="Courier New" pitchFamily="49" charset="0"/>
                </a:rPr>
                <a:t>alignof</a:t>
              </a:r>
              <a:r>
                <a:rPr lang="en-IN" sz="1600" dirty="0">
                  <a:latin typeface="Courier New" pitchFamily="49" charset="0"/>
                  <a:cs typeface="Courier New" pitchFamily="49" charset="0"/>
                </a:rPr>
                <a:t>(T &amp;)   implies or yields  _</a:t>
              </a:r>
              <a:r>
                <a:rPr lang="en-IN" sz="1600" dirty="0" err="1">
                  <a:latin typeface="Courier New" pitchFamily="49" charset="0"/>
                  <a:cs typeface="Courier New" pitchFamily="49" charset="0"/>
                </a:rPr>
                <a:t>alignof</a:t>
              </a:r>
              <a:r>
                <a:rPr lang="en-IN" sz="1600" dirty="0">
                  <a:latin typeface="Courier New" pitchFamily="49" charset="0"/>
                  <a:cs typeface="Courier New" pitchFamily="49" charset="0"/>
                </a:rPr>
                <a:t>(T)</a:t>
              </a:r>
            </a:p>
            <a:p>
              <a:r>
                <a:rPr lang="en-IN" sz="1600" dirty="0">
                  <a:latin typeface="Courier New" pitchFamily="49" charset="0"/>
                  <a:cs typeface="Courier New" pitchFamily="49" charset="0"/>
                </a:rPr>
                <a:t>_</a:t>
              </a:r>
              <a:r>
                <a:rPr lang="en-IN" sz="1600" dirty="0" err="1">
                  <a:latin typeface="Courier New" pitchFamily="49" charset="0"/>
                  <a:cs typeface="Courier New" pitchFamily="49" charset="0"/>
                </a:rPr>
                <a:t>alignof</a:t>
              </a:r>
              <a:r>
                <a:rPr lang="en-IN" sz="1600" dirty="0">
                  <a:latin typeface="Courier New" pitchFamily="49" charset="0"/>
                  <a:cs typeface="Courier New" pitchFamily="49" charset="0"/>
                </a:rPr>
                <a:t>(T[N])  implies or yields  _</a:t>
              </a:r>
              <a:r>
                <a:rPr lang="en-IN" sz="1600" dirty="0" err="1">
                  <a:latin typeface="Courier New" pitchFamily="49" charset="0"/>
                  <a:cs typeface="Courier New" pitchFamily="49" charset="0"/>
                </a:rPr>
                <a:t>alignof</a:t>
              </a:r>
              <a:r>
                <a:rPr lang="en-IN" sz="1600" dirty="0">
                  <a:latin typeface="Courier New" pitchFamily="49" charset="0"/>
                  <a:cs typeface="Courier New" pitchFamily="49" charset="0"/>
                </a:rPr>
                <a:t>(T)</a:t>
              </a:r>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93</a:t>
            </a:fld>
            <a:endParaRPr lang="en-I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34725"/>
            <a:ext cx="9144000" cy="6568442"/>
            <a:chOff x="0" y="34725"/>
            <a:chExt cx="9144000" cy="6568442"/>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5" name="Rectangle 4"/>
            <p:cNvSpPr/>
            <p:nvPr/>
          </p:nvSpPr>
          <p:spPr>
            <a:xfrm>
              <a:off x="0" y="634821"/>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a:t>[  </a:t>
              </a:r>
              <a:r>
                <a:rPr lang="en-IN" b="1" dirty="0" err="1"/>
                <a:t>alignof</a:t>
              </a:r>
              <a:r>
                <a:rPr lang="en-IN" b="1" dirty="0"/>
                <a:t> and </a:t>
              </a:r>
              <a:r>
                <a:rPr lang="en-IN" b="1" dirty="0" err="1"/>
                <a:t>alignas</a:t>
              </a:r>
              <a:r>
                <a:rPr lang="en-IN" b="1" dirty="0"/>
                <a:t> in GCC ]   [  _</a:t>
              </a:r>
              <a:r>
                <a:rPr lang="en-IN" b="1" dirty="0" err="1"/>
                <a:t>alignof</a:t>
              </a:r>
              <a:r>
                <a:rPr lang="en-IN" b="1" dirty="0"/>
                <a:t>  and align in VC++ ]</a:t>
              </a:r>
            </a:p>
          </p:txBody>
        </p:sp>
        <p:sp>
          <p:nvSpPr>
            <p:cNvPr id="6" name="TextBox 5"/>
            <p:cNvSpPr txBox="1"/>
            <p:nvPr/>
          </p:nvSpPr>
          <p:spPr>
            <a:xfrm>
              <a:off x="179512" y="1124744"/>
              <a:ext cx="8424936" cy="5478423"/>
            </a:xfrm>
            <a:prstGeom prst="rect">
              <a:avLst/>
            </a:prstGeom>
            <a:noFill/>
          </p:spPr>
          <p:txBody>
            <a:bodyPr wrap="square" rtlCol="0">
              <a:spAutoFit/>
            </a:bodyPr>
            <a:lstStyle/>
            <a:p>
              <a:r>
                <a:rPr lang="en-US" dirty="0" err="1"/>
                <a:t>Alignas</a:t>
              </a:r>
              <a:r>
                <a:rPr lang="en-US" dirty="0"/>
                <a:t> specifies how type for an object should be aligned, it can be applied to variables, class data members and class declarations.</a:t>
              </a:r>
            </a:p>
            <a:p>
              <a:endParaRPr lang="en-US" sz="1400" dirty="0"/>
            </a:p>
            <a:p>
              <a:r>
                <a:rPr lang="en-IN" sz="1600" dirty="0">
                  <a:solidFill>
                    <a:srgbClr val="00B050"/>
                  </a:solidFill>
                  <a:latin typeface="Courier New" pitchFamily="49" charset="0"/>
                  <a:cs typeface="Courier New" pitchFamily="49" charset="0"/>
                </a:rPr>
                <a:t>//This type now has a 32-byte alignment attribute, meaning that all //instances must start on a 32-byte boundary</a:t>
              </a:r>
            </a:p>
            <a:p>
              <a:r>
                <a:rPr lang="en-IN" sz="1600" dirty="0" err="1">
                  <a:latin typeface="Courier New" pitchFamily="49" charset="0"/>
                  <a:cs typeface="Courier New" pitchFamily="49" charset="0"/>
                </a:rPr>
                <a:t>alignas</a:t>
              </a:r>
              <a:r>
                <a:rPr lang="en-IN" sz="1600" dirty="0">
                  <a:latin typeface="Courier New" pitchFamily="49" charset="0"/>
                  <a:cs typeface="Courier New" pitchFamily="49" charset="0"/>
                </a:rPr>
                <a:t>(32) </a:t>
              </a:r>
              <a:r>
                <a:rPr lang="en-IN" sz="1600" dirty="0" err="1">
                  <a:solidFill>
                    <a:srgbClr val="0000FF"/>
                  </a:solidFill>
                  <a:latin typeface="Courier New" pitchFamily="49" charset="0"/>
                  <a:cs typeface="Courier New" pitchFamily="49" charset="0"/>
                </a:rPr>
                <a:t>int</a:t>
              </a:r>
              <a:r>
                <a:rPr lang="en-IN" sz="1600" dirty="0">
                  <a:latin typeface="Courier New" pitchFamily="49" charset="0"/>
                  <a:cs typeface="Courier New" pitchFamily="49" charset="0"/>
                </a:rPr>
                <a:t> </a:t>
              </a:r>
              <a:r>
                <a:rPr lang="en-IN" sz="1600" dirty="0" err="1">
                  <a:latin typeface="Courier New" pitchFamily="49" charset="0"/>
                  <a:cs typeface="Courier New" pitchFamily="49" charset="0"/>
                </a:rPr>
                <a:t>arr</a:t>
              </a:r>
              <a:r>
                <a:rPr lang="en-IN" sz="1600" dirty="0">
                  <a:latin typeface="Courier New" pitchFamily="49" charset="0"/>
                  <a:cs typeface="Courier New" pitchFamily="49" charset="0"/>
                </a:rPr>
                <a:t>[10];</a:t>
              </a:r>
            </a:p>
            <a:p>
              <a:endParaRPr lang="en-IN" sz="1400" dirty="0">
                <a:latin typeface="Courier New" pitchFamily="49" charset="0"/>
                <a:cs typeface="Courier New" pitchFamily="49" charset="0"/>
              </a:endParaRPr>
            </a:p>
            <a:p>
              <a:r>
                <a:rPr lang="en-IN" sz="1600" dirty="0" err="1">
                  <a:latin typeface="Courier New" pitchFamily="49" charset="0"/>
                  <a:cs typeface="Courier New" pitchFamily="49" charset="0"/>
                </a:rPr>
                <a:t>alignas</a:t>
              </a:r>
              <a:r>
                <a:rPr lang="en-IN" sz="1600" dirty="0">
                  <a:latin typeface="Courier New" pitchFamily="49" charset="0"/>
                  <a:cs typeface="Courier New" pitchFamily="49" charset="0"/>
                </a:rPr>
                <a:t>(</a:t>
              </a:r>
              <a:r>
                <a:rPr lang="en-IN" sz="1600" dirty="0">
                  <a:solidFill>
                    <a:srgbClr val="0000FF"/>
                  </a:solidFill>
                  <a:latin typeface="Courier New" pitchFamily="49" charset="0"/>
                  <a:cs typeface="Courier New" pitchFamily="49" charset="0"/>
                </a:rPr>
                <a:t>double</a:t>
              </a:r>
              <a:r>
                <a:rPr lang="en-IN" sz="1600" dirty="0">
                  <a:latin typeface="Courier New" pitchFamily="49" charset="0"/>
                  <a:cs typeface="Courier New" pitchFamily="49" charset="0"/>
                </a:rPr>
                <a:t>) </a:t>
              </a:r>
              <a:r>
                <a:rPr lang="en-IN" sz="1600" dirty="0">
                  <a:solidFill>
                    <a:srgbClr val="0000FF"/>
                  </a:solidFill>
                  <a:latin typeface="Courier New" pitchFamily="49" charset="0"/>
                  <a:cs typeface="Courier New" pitchFamily="49" charset="0"/>
                </a:rPr>
                <a:t>unsigned char </a:t>
              </a:r>
              <a:r>
                <a:rPr lang="en-IN" sz="1600" dirty="0" err="1">
                  <a:latin typeface="Courier New" pitchFamily="49" charset="0"/>
                  <a:cs typeface="Courier New" pitchFamily="49" charset="0"/>
                </a:rPr>
                <a:t>arr</a:t>
              </a:r>
              <a:r>
                <a:rPr lang="en-IN" sz="1600" dirty="0">
                  <a:latin typeface="Courier New" pitchFamily="49" charset="0"/>
                  <a:cs typeface="Courier New" pitchFamily="49" charset="0"/>
                </a:rPr>
                <a:t>[256]</a:t>
              </a:r>
              <a:r>
                <a:rPr lang="en-IN" sz="1400" dirty="0"/>
                <a:t>;</a:t>
              </a:r>
            </a:p>
            <a:p>
              <a:endParaRPr lang="en-IN" sz="1400" dirty="0"/>
            </a:p>
            <a:p>
              <a:r>
                <a:rPr lang="en-IN" sz="1600" dirty="0">
                  <a:solidFill>
                    <a:srgbClr val="0000FF"/>
                  </a:solidFill>
                  <a:latin typeface="Courier New" pitchFamily="49" charset="0"/>
                  <a:cs typeface="Courier New" pitchFamily="49" charset="0"/>
                </a:rPr>
                <a:t>class</a:t>
              </a:r>
              <a:r>
                <a:rPr lang="en-IN" sz="1600" dirty="0">
                  <a:latin typeface="Courier New" pitchFamily="49" charset="0"/>
                  <a:cs typeface="Courier New" pitchFamily="49" charset="0"/>
                </a:rPr>
                <a:t> S</a:t>
              </a:r>
            </a:p>
            <a:p>
              <a:r>
                <a:rPr lang="en-IN" sz="1600" dirty="0">
                  <a:latin typeface="Courier New" pitchFamily="49" charset="0"/>
                  <a:cs typeface="Courier New" pitchFamily="49" charset="0"/>
                </a:rPr>
                <a:t>{</a:t>
              </a:r>
            </a:p>
            <a:p>
              <a:r>
                <a:rPr lang="en-IN" sz="1600" dirty="0">
                  <a:solidFill>
                    <a:srgbClr val="0000FF"/>
                  </a:solidFill>
                  <a:latin typeface="Courier New" pitchFamily="49" charset="0"/>
                  <a:cs typeface="Courier New" pitchFamily="49" charset="0"/>
                </a:rPr>
                <a:t>private</a:t>
              </a:r>
              <a:r>
                <a:rPr lang="en-IN" sz="1600" dirty="0">
                  <a:latin typeface="Courier New" pitchFamily="49" charset="0"/>
                  <a:cs typeface="Courier New" pitchFamily="49" charset="0"/>
                </a:rPr>
                <a:t>:</a:t>
              </a:r>
            </a:p>
            <a:p>
              <a:r>
                <a:rPr lang="en-IN" sz="1600" dirty="0">
                  <a:latin typeface="Courier New" pitchFamily="49" charset="0"/>
                  <a:cs typeface="Courier New" pitchFamily="49" charset="0"/>
                </a:rPr>
                <a:t>   </a:t>
              </a:r>
              <a:r>
                <a:rPr lang="en-IN" sz="1600" dirty="0" err="1">
                  <a:latin typeface="Courier New" pitchFamily="49" charset="0"/>
                  <a:cs typeface="Courier New" pitchFamily="49" charset="0"/>
                </a:rPr>
                <a:t>alignas</a:t>
              </a:r>
              <a:r>
                <a:rPr lang="en-IN" sz="1600" dirty="0">
                  <a:latin typeface="Courier New" pitchFamily="49" charset="0"/>
                  <a:cs typeface="Courier New" pitchFamily="49" charset="0"/>
                </a:rPr>
                <a:t>(32) Buffer _</a:t>
              </a:r>
              <a:r>
                <a:rPr lang="en-IN" sz="1600" dirty="0" err="1">
                  <a:latin typeface="Courier New" pitchFamily="49" charset="0"/>
                  <a:cs typeface="Courier New" pitchFamily="49" charset="0"/>
                </a:rPr>
                <a:t>buf</a:t>
              </a:r>
              <a:r>
                <a:rPr lang="en-IN" sz="1600" dirty="0">
                  <a:latin typeface="Courier New" pitchFamily="49" charset="0"/>
                  <a:cs typeface="Courier New" pitchFamily="49" charset="0"/>
                </a:rPr>
                <a:t>;</a:t>
              </a:r>
            </a:p>
            <a:p>
              <a:r>
                <a:rPr lang="en-IN" sz="1600" dirty="0">
                  <a:latin typeface="Courier New" pitchFamily="49" charset="0"/>
                  <a:cs typeface="Courier New" pitchFamily="49" charset="0"/>
                </a:rPr>
                <a:t>};</a:t>
              </a:r>
            </a:p>
            <a:p>
              <a:endParaRPr lang="en-IN" sz="1400" dirty="0"/>
            </a:p>
            <a:p>
              <a:r>
                <a:rPr lang="en-IN" sz="1600" dirty="0">
                  <a:solidFill>
                    <a:srgbClr val="00B050"/>
                  </a:solidFill>
                  <a:latin typeface="Courier New" pitchFamily="49" charset="0"/>
                  <a:cs typeface="Courier New" pitchFamily="49" charset="0"/>
                </a:rPr>
                <a:t>//The </a:t>
              </a:r>
              <a:r>
                <a:rPr lang="en-IN" sz="1600" dirty="0" err="1">
                  <a:solidFill>
                    <a:srgbClr val="00B050"/>
                  </a:solidFill>
                  <a:latin typeface="Courier New" pitchFamily="49" charset="0"/>
                  <a:cs typeface="Courier New" pitchFamily="49" charset="0"/>
                </a:rPr>
                <a:t>alignas</a:t>
              </a:r>
              <a:r>
                <a:rPr lang="en-IN" sz="1600" dirty="0">
                  <a:solidFill>
                    <a:srgbClr val="00B050"/>
                  </a:solidFill>
                  <a:latin typeface="Courier New" pitchFamily="49" charset="0"/>
                  <a:cs typeface="Courier New" pitchFamily="49" charset="0"/>
                </a:rPr>
                <a:t> keyword should be enclosed between class specifier &amp; //the class name</a:t>
              </a:r>
            </a:p>
            <a:p>
              <a:r>
                <a:rPr lang="en-IN" sz="1600" dirty="0">
                  <a:solidFill>
                    <a:srgbClr val="00B050"/>
                  </a:solidFill>
                  <a:latin typeface="Courier New" pitchFamily="49" charset="0"/>
                  <a:cs typeface="Courier New" pitchFamily="49" charset="0"/>
                </a:rPr>
                <a:t>//The requested alignment for classes must always be a power of 2.</a:t>
              </a:r>
            </a:p>
            <a:p>
              <a:r>
                <a:rPr lang="en-IN" sz="1600" dirty="0">
                  <a:solidFill>
                    <a:srgbClr val="0000FF"/>
                  </a:solidFill>
                  <a:latin typeface="Courier New" pitchFamily="49" charset="0"/>
                  <a:cs typeface="Courier New" pitchFamily="49" charset="0"/>
                </a:rPr>
                <a:t>class</a:t>
              </a:r>
              <a:r>
                <a:rPr lang="en-IN" sz="1600" dirty="0">
                  <a:latin typeface="Courier New" pitchFamily="49" charset="0"/>
                  <a:cs typeface="Courier New" pitchFamily="49" charset="0"/>
                </a:rPr>
                <a:t> </a:t>
              </a:r>
              <a:r>
                <a:rPr lang="en-IN" sz="1600" dirty="0" err="1">
                  <a:latin typeface="Courier New" pitchFamily="49" charset="0"/>
                  <a:cs typeface="Courier New" pitchFamily="49" charset="0"/>
                </a:rPr>
                <a:t>alignas</a:t>
              </a:r>
              <a:r>
                <a:rPr lang="en-IN" sz="1600" dirty="0">
                  <a:latin typeface="Courier New" pitchFamily="49" charset="0"/>
                  <a:cs typeface="Courier New" pitchFamily="49" charset="0"/>
                </a:rPr>
                <a:t>(2 * </a:t>
              </a:r>
              <a:r>
                <a:rPr lang="en-IN" sz="1600" dirty="0" err="1">
                  <a:latin typeface="Courier New" pitchFamily="49" charset="0"/>
                  <a:cs typeface="Courier New" pitchFamily="49" charset="0"/>
                </a:rPr>
                <a:t>alignof</a:t>
              </a:r>
              <a:r>
                <a:rPr lang="en-IN" sz="1600" dirty="0">
                  <a:latin typeface="Courier New" pitchFamily="49" charset="0"/>
                  <a:cs typeface="Courier New" pitchFamily="49" charset="0"/>
                </a:rPr>
                <a:t>(</a:t>
              </a:r>
              <a:r>
                <a:rPr lang="en-IN" sz="1600" dirty="0">
                  <a:solidFill>
                    <a:srgbClr val="0000FF"/>
                  </a:solidFill>
                  <a:latin typeface="Courier New" pitchFamily="49" charset="0"/>
                  <a:cs typeface="Courier New" pitchFamily="49" charset="0"/>
                </a:rPr>
                <a:t>double</a:t>
              </a:r>
              <a:r>
                <a:rPr lang="en-IN" sz="1600" dirty="0">
                  <a:latin typeface="Courier New" pitchFamily="49" charset="0"/>
                  <a:cs typeface="Courier New" pitchFamily="49" charset="0"/>
                </a:rPr>
                <a:t>)) Doubled</a:t>
              </a:r>
            </a:p>
            <a:p>
              <a:r>
                <a:rPr lang="en-IN" sz="1600" dirty="0">
                  <a:latin typeface="Courier New" pitchFamily="49" charset="0"/>
                  <a:cs typeface="Courier New" pitchFamily="49" charset="0"/>
                </a:rPr>
                <a:t>{</a:t>
              </a:r>
            </a:p>
            <a:p>
              <a:r>
                <a:rPr lang="en-IN" sz="1600" dirty="0">
                  <a:latin typeface="Courier New" pitchFamily="49" charset="0"/>
                  <a:cs typeface="Courier New" pitchFamily="49" charset="0"/>
                </a:rPr>
                <a:t>  </a:t>
              </a:r>
              <a:r>
                <a:rPr lang="en-IN" sz="1600" dirty="0">
                  <a:solidFill>
                    <a:srgbClr val="00B050"/>
                  </a:solidFill>
                  <a:latin typeface="Courier New" pitchFamily="49" charset="0"/>
                  <a:cs typeface="Courier New" pitchFamily="49" charset="0"/>
                </a:rPr>
                <a:t>//..</a:t>
              </a:r>
            </a:p>
            <a:p>
              <a:r>
                <a:rPr lang="en-IN" sz="1600" dirty="0">
                  <a:latin typeface="Courier New" pitchFamily="49" charset="0"/>
                  <a:cs typeface="Courier New" pitchFamily="49" charset="0"/>
                </a:rPr>
                <a:t>};</a:t>
              </a:r>
            </a:p>
          </p:txBody>
        </p:sp>
      </p:gr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94</a:t>
            </a:fld>
            <a:endParaRPr lang="en-IN"/>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5" name="Rectangle 4"/>
          <p:cNvSpPr/>
          <p:nvPr/>
        </p:nvSpPr>
        <p:spPr>
          <a:xfrm>
            <a:off x="0" y="634821"/>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US" b="1" dirty="0"/>
              <a:t>Changed restrictions on Union types</a:t>
            </a:r>
            <a:endParaRPr lang="en-IN" b="1" dirty="0"/>
          </a:p>
        </p:txBody>
      </p:sp>
      <p:sp>
        <p:nvSpPr>
          <p:cNvPr id="6" name="TextBox 5"/>
          <p:cNvSpPr txBox="1"/>
          <p:nvPr/>
        </p:nvSpPr>
        <p:spPr>
          <a:xfrm>
            <a:off x="179512" y="1124744"/>
            <a:ext cx="8784976" cy="5386090"/>
          </a:xfrm>
          <a:prstGeom prst="rect">
            <a:avLst/>
          </a:prstGeom>
          <a:noFill/>
        </p:spPr>
        <p:txBody>
          <a:bodyPr wrap="square" rtlCol="0">
            <a:spAutoFit/>
          </a:bodyPr>
          <a:lstStyle/>
          <a:p>
            <a:r>
              <a:rPr lang="en-US" dirty="0"/>
              <a:t>The restrictions on unions has changed in C++11</a:t>
            </a:r>
          </a:p>
          <a:p>
            <a:endParaRPr lang="en-US" dirty="0"/>
          </a:p>
          <a:p>
            <a:pPr marL="179388" indent="-179388">
              <a:lnSpc>
                <a:spcPct val="150000"/>
              </a:lnSpc>
              <a:buFont typeface="Arial" pitchFamily="34" charset="0"/>
              <a:buChar char="•"/>
            </a:pPr>
            <a:r>
              <a:rPr lang="en-IN" sz="1600" dirty="0"/>
              <a:t>Members of types with user defined constructors, destructors and assignment operations are allowed</a:t>
            </a:r>
          </a:p>
          <a:p>
            <a:pPr marL="179388" indent="-179388">
              <a:lnSpc>
                <a:spcPct val="150000"/>
              </a:lnSpc>
              <a:buFont typeface="Arial" pitchFamily="34" charset="0"/>
              <a:buChar char="•"/>
            </a:pPr>
            <a:r>
              <a:rPr lang="en-IN" sz="1600" dirty="0"/>
              <a:t>Member types can't have virtual function or to be reference types</a:t>
            </a:r>
          </a:p>
          <a:p>
            <a:pPr marL="179388" indent="-179388">
              <a:lnSpc>
                <a:spcPct val="150000"/>
              </a:lnSpc>
              <a:buFont typeface="Arial" pitchFamily="34" charset="0"/>
              <a:buChar char="•"/>
            </a:pPr>
            <a:r>
              <a:rPr lang="en-IN" sz="1600" dirty="0"/>
              <a:t>If a non-static data member of a union ever belongs to a class having a trivial constructor/destructor or copy constructor or move constructor, then the same function of the union itself gets implicitly deleted. To overcome this we have to write our own special methods in the union.</a:t>
            </a:r>
          </a:p>
          <a:p>
            <a:pPr marL="179388" indent="-179388"/>
            <a:endParaRPr lang="en-US" sz="1600" dirty="0"/>
          </a:p>
          <a:p>
            <a:pPr marL="179388" indent="-179388"/>
            <a:r>
              <a:rPr lang="en-US" sz="1600" b="1" dirty="0"/>
              <a:t>Then ....</a:t>
            </a:r>
          </a:p>
          <a:p>
            <a:pPr marL="179388" indent="-179388"/>
            <a:endParaRPr lang="en-US" sz="1600" dirty="0"/>
          </a:p>
          <a:p>
            <a:pPr marL="1093788" lvl="2" indent="-179388"/>
            <a:r>
              <a:rPr lang="en-IN" dirty="0">
                <a:solidFill>
                  <a:srgbClr val="0000FF"/>
                </a:solidFill>
                <a:latin typeface="Courier New" pitchFamily="49" charset="0"/>
                <a:cs typeface="Courier New" pitchFamily="49" charset="0"/>
              </a:rPr>
              <a:t>union</a:t>
            </a:r>
            <a:r>
              <a:rPr lang="en-IN" dirty="0">
                <a:latin typeface="Courier New" pitchFamily="49" charset="0"/>
                <a:cs typeface="Courier New" pitchFamily="49" charset="0"/>
              </a:rPr>
              <a:t> Compact</a:t>
            </a:r>
          </a:p>
          <a:p>
            <a:pPr marL="1093788" lvl="2" indent="-179388"/>
            <a:r>
              <a:rPr lang="en-IN" dirty="0">
                <a:latin typeface="Courier New" pitchFamily="49" charset="0"/>
                <a:cs typeface="Courier New" pitchFamily="49" charset="0"/>
              </a:rPr>
              <a:t>{</a:t>
            </a:r>
          </a:p>
          <a:p>
            <a:pPr marL="1093788" lvl="2" indent="-179388"/>
            <a:r>
              <a:rPr lang="en-IN" dirty="0">
                <a:latin typeface="Courier New" pitchFamily="49" charset="0"/>
                <a:cs typeface="Courier New" pitchFamily="49" charset="0"/>
              </a:rPr>
              <a:t>	</a:t>
            </a:r>
            <a:r>
              <a:rPr lang="en-IN" dirty="0" err="1">
                <a:solidFill>
                  <a:srgbClr val="0000FF"/>
                </a:solidFill>
                <a:latin typeface="Courier New" pitchFamily="49" charset="0"/>
                <a:cs typeface="Courier New" pitchFamily="49" charset="0"/>
              </a:rPr>
              <a:t>int</a:t>
            </a:r>
            <a:r>
              <a:rPr lang="en-IN" dirty="0">
                <a:latin typeface="Courier New" pitchFamily="49" charset="0"/>
                <a:cs typeface="Courier New" pitchFamily="49" charset="0"/>
              </a:rPr>
              <a:t> </a:t>
            </a:r>
            <a:r>
              <a:rPr lang="en-IN" dirty="0" err="1">
                <a:latin typeface="Courier New" pitchFamily="49" charset="0"/>
                <a:cs typeface="Courier New" pitchFamily="49" charset="0"/>
              </a:rPr>
              <a:t>i</a:t>
            </a:r>
            <a:r>
              <a:rPr lang="en-IN" dirty="0">
                <a:latin typeface="Courier New" pitchFamily="49" charset="0"/>
                <a:cs typeface="Courier New" pitchFamily="49" charset="0"/>
              </a:rPr>
              <a:t>;</a:t>
            </a:r>
          </a:p>
          <a:p>
            <a:pPr marL="1093788" lvl="2" indent="-179388"/>
            <a:r>
              <a:rPr lang="en-IN" dirty="0">
                <a:latin typeface="Courier New" pitchFamily="49" charset="0"/>
                <a:cs typeface="Courier New" pitchFamily="49" charset="0"/>
              </a:rPr>
              <a:t>	string s;</a:t>
            </a:r>
          </a:p>
          <a:p>
            <a:pPr marL="1093788" lvl="2" indent="-179388"/>
            <a:r>
              <a:rPr lang="en-IN" dirty="0">
                <a:latin typeface="Courier New" pitchFamily="49" charset="0"/>
                <a:cs typeface="Courier New" pitchFamily="49" charset="0"/>
              </a:rPr>
              <a:t>};</a:t>
            </a:r>
          </a:p>
          <a:p>
            <a:pPr marL="1093788" lvl="2" indent="-179388"/>
            <a:endParaRPr lang="en-IN" dirty="0">
              <a:latin typeface="Courier New" pitchFamily="49" charset="0"/>
              <a:cs typeface="Courier New" pitchFamily="49" charset="0"/>
            </a:endParaRPr>
          </a:p>
          <a:p>
            <a:pPr marL="1093788" lvl="2" indent="-179388"/>
            <a:r>
              <a:rPr lang="en-IN" dirty="0">
                <a:latin typeface="Courier New" pitchFamily="49" charset="0"/>
                <a:cs typeface="Courier New" pitchFamily="49" charset="0"/>
              </a:rPr>
              <a:t>Compact c1;  </a:t>
            </a:r>
            <a:r>
              <a:rPr lang="en-IN" dirty="0">
                <a:solidFill>
                  <a:srgbClr val="00B050"/>
                </a:solidFill>
                <a:latin typeface="Courier New" pitchFamily="49" charset="0"/>
                <a:cs typeface="Courier New" pitchFamily="49" charset="0"/>
              </a:rPr>
              <a:t>//error</a:t>
            </a:r>
          </a:p>
          <a:p>
            <a:pPr marL="179388" indent="-179388"/>
            <a:endParaRPr lang="en-IN" sz="1400" dirty="0">
              <a:latin typeface="Courier New" pitchFamily="49" charset="0"/>
              <a:cs typeface="Courier New" pitchFamily="49" charset="0"/>
            </a:endParaRPr>
          </a:p>
        </p:txBody>
      </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95</a:t>
            </a:fld>
            <a:endParaRPr lang="en-IN"/>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34725"/>
            <a:ext cx="9144000" cy="6016185"/>
            <a:chOff x="0" y="34725"/>
            <a:chExt cx="9144000" cy="6016185"/>
          </a:xfrm>
        </p:grpSpPr>
        <p:sp>
          <p:nvSpPr>
            <p:cNvPr id="4" name="Rectangle 3"/>
            <p:cNvSpPr/>
            <p:nvPr/>
          </p:nvSpPr>
          <p:spPr>
            <a:xfrm>
              <a:off x="467544" y="1772816"/>
              <a:ext cx="7992888" cy="4278094"/>
            </a:xfrm>
            <a:prstGeom prst="rect">
              <a:avLst/>
            </a:prstGeom>
          </p:spPr>
          <p:txBody>
            <a:bodyPr wrap="square">
              <a:spAutoFit/>
            </a:bodyPr>
            <a:lstStyle/>
            <a:p>
              <a:pPr marL="179388" indent="-179388"/>
              <a:r>
                <a:rPr lang="en-IN" sz="1600" dirty="0">
                  <a:solidFill>
                    <a:srgbClr val="0000FF"/>
                  </a:solidFill>
                  <a:latin typeface="Courier New" pitchFamily="49" charset="0"/>
                  <a:cs typeface="Courier New" pitchFamily="49" charset="0"/>
                </a:rPr>
                <a:t>union </a:t>
              </a:r>
              <a:r>
                <a:rPr lang="en-IN" sz="1600" dirty="0">
                  <a:latin typeface="Courier New" pitchFamily="49" charset="0"/>
                  <a:cs typeface="Courier New" pitchFamily="49" charset="0"/>
                </a:rPr>
                <a:t>Compact</a:t>
              </a:r>
            </a:p>
            <a:p>
              <a:pPr marL="179388" indent="-179388"/>
              <a:r>
                <a:rPr lang="en-IN" sz="1600" dirty="0">
                  <a:latin typeface="Courier New" pitchFamily="49" charset="0"/>
                  <a:cs typeface="Courier New" pitchFamily="49" charset="0"/>
                </a:rPr>
                <a:t>{</a:t>
              </a:r>
            </a:p>
            <a:p>
              <a:pPr marL="179388" indent="-179388"/>
              <a:r>
                <a:rPr lang="en-IN" sz="1600" dirty="0">
                  <a:latin typeface="Courier New" pitchFamily="49" charset="0"/>
                  <a:cs typeface="Courier New" pitchFamily="49" charset="0"/>
                </a:rPr>
                <a:t>	</a:t>
              </a:r>
              <a:r>
                <a:rPr lang="en-IN" sz="1600" dirty="0" err="1">
                  <a:solidFill>
                    <a:srgbClr val="0000FF"/>
                  </a:solidFill>
                  <a:latin typeface="Courier New" pitchFamily="49" charset="0"/>
                  <a:cs typeface="Courier New" pitchFamily="49" charset="0"/>
                </a:rPr>
                <a:t>int</a:t>
              </a:r>
              <a:r>
                <a:rPr lang="en-IN" sz="1600" dirty="0">
                  <a:latin typeface="Courier New" pitchFamily="49" charset="0"/>
                  <a:cs typeface="Courier New" pitchFamily="49" charset="0"/>
                </a:rPr>
                <a:t> </a:t>
              </a:r>
              <a:r>
                <a:rPr lang="en-IN" sz="1600" dirty="0" err="1">
                  <a:latin typeface="Courier New" pitchFamily="49" charset="0"/>
                  <a:cs typeface="Courier New" pitchFamily="49" charset="0"/>
                </a:rPr>
                <a:t>i</a:t>
              </a:r>
              <a:r>
                <a:rPr lang="en-IN" sz="1600" dirty="0">
                  <a:latin typeface="Courier New" pitchFamily="49" charset="0"/>
                  <a:cs typeface="Courier New" pitchFamily="49" charset="0"/>
                </a:rPr>
                <a:t>;</a:t>
              </a:r>
            </a:p>
            <a:p>
              <a:pPr marL="179388" indent="-179388"/>
              <a:r>
                <a:rPr lang="en-IN" sz="1600" dirty="0">
                  <a:latin typeface="Courier New" pitchFamily="49" charset="0"/>
                  <a:cs typeface="Courier New" pitchFamily="49" charset="0"/>
                </a:rPr>
                <a:t>	string s;</a:t>
              </a:r>
            </a:p>
            <a:p>
              <a:pPr marL="179388" indent="-179388"/>
              <a:r>
                <a:rPr lang="en-IN" sz="1600" dirty="0">
                  <a:latin typeface="Courier New" pitchFamily="49" charset="0"/>
                  <a:cs typeface="Courier New" pitchFamily="49" charset="0"/>
                </a:rPr>
                <a:t>  Compact():</a:t>
              </a:r>
              <a:r>
                <a:rPr lang="en-IN" sz="1600" dirty="0" err="1">
                  <a:latin typeface="Courier New" pitchFamily="49" charset="0"/>
                  <a:cs typeface="Courier New" pitchFamily="49" charset="0"/>
                </a:rPr>
                <a:t>i</a:t>
              </a:r>
              <a:r>
                <a:rPr lang="en-IN" sz="1600" dirty="0">
                  <a:latin typeface="Courier New" pitchFamily="49" charset="0"/>
                  <a:cs typeface="Courier New" pitchFamily="49" charset="0"/>
                </a:rPr>
                <a:t>(10) { }</a:t>
              </a:r>
            </a:p>
            <a:p>
              <a:pPr marL="179388" indent="-179388"/>
              <a:r>
                <a:rPr lang="en-IN" sz="1600" dirty="0">
                  <a:latin typeface="Courier New" pitchFamily="49" charset="0"/>
                  <a:cs typeface="Courier New" pitchFamily="49" charset="0"/>
                </a:rPr>
                <a:t>	~Compact() { }</a:t>
              </a:r>
            </a:p>
            <a:p>
              <a:pPr marL="179388" indent="-179388"/>
              <a:r>
                <a:rPr lang="en-IN" sz="1600" dirty="0">
                  <a:latin typeface="Courier New" pitchFamily="49" charset="0"/>
                  <a:cs typeface="Courier New" pitchFamily="49" charset="0"/>
                </a:rPr>
                <a:t>};</a:t>
              </a:r>
            </a:p>
            <a:p>
              <a:pPr marL="179388" indent="-179388"/>
              <a:endParaRPr lang="en-IN" sz="1600" dirty="0">
                <a:latin typeface="Courier New" pitchFamily="49" charset="0"/>
                <a:cs typeface="Courier New" pitchFamily="49" charset="0"/>
              </a:endParaRPr>
            </a:p>
            <a:p>
              <a:pPr marL="179388" indent="-179388"/>
              <a:r>
                <a:rPr lang="en-IN" sz="1600" dirty="0">
                  <a:latin typeface="Courier New" pitchFamily="49" charset="0"/>
                  <a:cs typeface="Courier New" pitchFamily="49" charset="0"/>
                </a:rPr>
                <a:t>Compact c1;  </a:t>
              </a:r>
              <a:r>
                <a:rPr lang="en-IN" sz="1600" dirty="0">
                  <a:solidFill>
                    <a:srgbClr val="00B050"/>
                  </a:solidFill>
                  <a:latin typeface="Courier New" pitchFamily="49" charset="0"/>
                  <a:cs typeface="Courier New" pitchFamily="49" charset="0"/>
                </a:rPr>
                <a:t>//OK, now compiles</a:t>
              </a:r>
            </a:p>
            <a:p>
              <a:pPr marL="179388" indent="-179388"/>
              <a:r>
                <a:rPr lang="en-IN" sz="1600" dirty="0" err="1">
                  <a:latin typeface="Courier New" pitchFamily="49" charset="0"/>
                  <a:cs typeface="Courier New" pitchFamily="49" charset="0"/>
                </a:rPr>
                <a:t>cout</a:t>
              </a:r>
              <a:r>
                <a:rPr lang="en-IN" sz="1600" dirty="0">
                  <a:latin typeface="Courier New" pitchFamily="49" charset="0"/>
                  <a:cs typeface="Courier New" pitchFamily="49" charset="0"/>
                </a:rPr>
                <a:t> &lt;&lt; c1.i &lt;&lt; </a:t>
              </a:r>
              <a:r>
                <a:rPr lang="en-IN" sz="1600" dirty="0" err="1">
                  <a:latin typeface="Courier New" pitchFamily="49" charset="0"/>
                  <a:cs typeface="Courier New" pitchFamily="49" charset="0"/>
                </a:rPr>
                <a:t>endl</a:t>
              </a:r>
              <a:r>
                <a:rPr lang="en-IN" sz="1600" dirty="0">
                  <a:latin typeface="Courier New" pitchFamily="49" charset="0"/>
                  <a:cs typeface="Courier New" pitchFamily="49" charset="0"/>
                </a:rPr>
                <a:t>;  </a:t>
              </a:r>
              <a:r>
                <a:rPr lang="en-IN" sz="1600" dirty="0">
                  <a:solidFill>
                    <a:srgbClr val="00B050"/>
                  </a:solidFill>
                  <a:latin typeface="Courier New" pitchFamily="49" charset="0"/>
                  <a:cs typeface="Courier New" pitchFamily="49" charset="0"/>
                </a:rPr>
                <a:t>//outputs 10</a:t>
              </a:r>
            </a:p>
            <a:p>
              <a:pPr marL="179388" indent="-179388"/>
              <a:endParaRPr lang="en-US" sz="1600" dirty="0">
                <a:solidFill>
                  <a:srgbClr val="00B050"/>
                </a:solidFill>
                <a:latin typeface="Courier New" pitchFamily="49" charset="0"/>
                <a:cs typeface="Courier New" pitchFamily="49" charset="0"/>
              </a:endParaRPr>
            </a:p>
            <a:p>
              <a:r>
                <a:rPr lang="en-US" sz="1600" dirty="0">
                  <a:cs typeface="Courier New" pitchFamily="49" charset="0"/>
                </a:rPr>
                <a:t>Further to initialize the string data member we can go ahead with placement new operator</a:t>
              </a:r>
            </a:p>
            <a:p>
              <a:endParaRPr lang="en-US" sz="1600" dirty="0">
                <a:cs typeface="Courier New" pitchFamily="49" charset="0"/>
              </a:endParaRPr>
            </a:p>
            <a:p>
              <a:pPr marL="179388" indent="-179388"/>
              <a:r>
                <a:rPr lang="en-US" sz="1600" dirty="0">
                  <a:solidFill>
                    <a:srgbClr val="0000FF"/>
                  </a:solidFill>
                  <a:latin typeface="Courier New" pitchFamily="49" charset="0"/>
                  <a:cs typeface="Courier New" pitchFamily="49" charset="0"/>
                </a:rPr>
                <a:t>new</a:t>
              </a:r>
              <a:r>
                <a:rPr lang="en-US" sz="1600" dirty="0">
                  <a:latin typeface="Courier New" pitchFamily="49" charset="0"/>
                  <a:cs typeface="Courier New" pitchFamily="49" charset="0"/>
                </a:rPr>
                <a:t>(&amp;c1.s) string(“</a:t>
              </a:r>
              <a:r>
                <a:rPr lang="en-US" sz="1600" dirty="0" err="1">
                  <a:solidFill>
                    <a:srgbClr val="C00000"/>
                  </a:solidFill>
                  <a:latin typeface="Courier New" pitchFamily="49" charset="0"/>
                  <a:cs typeface="Courier New" pitchFamily="49" charset="0"/>
                </a:rPr>
                <a:t>mystring</a:t>
              </a:r>
              <a:r>
                <a:rPr lang="en-US" sz="1600" dirty="0">
                  <a:latin typeface="Courier New" pitchFamily="49" charset="0"/>
                  <a:cs typeface="Courier New" pitchFamily="49" charset="0"/>
                </a:rPr>
                <a:t>”);</a:t>
              </a:r>
            </a:p>
            <a:p>
              <a:pPr marL="179388" indent="-179388"/>
              <a:endParaRPr lang="en-US" sz="1600" dirty="0">
                <a:solidFill>
                  <a:srgbClr val="00B050"/>
                </a:solidFill>
                <a:latin typeface="Courier New" pitchFamily="49" charset="0"/>
                <a:cs typeface="Courier New" pitchFamily="49" charset="0"/>
              </a:endParaRPr>
            </a:p>
            <a:p>
              <a:pPr marL="179388" indent="-179388"/>
              <a:r>
                <a:rPr lang="en-US" sz="1600" dirty="0">
                  <a:solidFill>
                    <a:srgbClr val="00B050"/>
                  </a:solidFill>
                  <a:latin typeface="Courier New" pitchFamily="49" charset="0"/>
                  <a:cs typeface="Courier New" pitchFamily="49" charset="0"/>
                </a:rPr>
                <a:t>//sometime later</a:t>
              </a:r>
            </a:p>
            <a:p>
              <a:pPr marL="179388" indent="-179388"/>
              <a:r>
                <a:rPr lang="en-US" sz="1600" dirty="0">
                  <a:latin typeface="Courier New" pitchFamily="49" charset="0"/>
                  <a:cs typeface="Courier New" pitchFamily="49" charset="0"/>
                </a:rPr>
                <a:t>c1.s.~string();  </a:t>
              </a:r>
              <a:r>
                <a:rPr lang="en-US" sz="1600" dirty="0">
                  <a:solidFill>
                    <a:srgbClr val="00B050"/>
                  </a:solidFill>
                  <a:latin typeface="Courier New" pitchFamily="49" charset="0"/>
                  <a:cs typeface="Courier New" pitchFamily="49" charset="0"/>
                </a:rPr>
                <a:t>//an explicit call to string class destructor</a:t>
              </a:r>
              <a:endParaRPr lang="en-IN" sz="1600" dirty="0">
                <a:solidFill>
                  <a:srgbClr val="00B050"/>
                </a:solidFill>
              </a:endParaRPr>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6" name="Rectangle 5"/>
            <p:cNvSpPr/>
            <p:nvPr/>
          </p:nvSpPr>
          <p:spPr>
            <a:xfrm>
              <a:off x="0" y="634821"/>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US" b="1" dirty="0"/>
                <a:t>Changed restrictions on Union types</a:t>
              </a:r>
              <a:endParaRPr lang="en-IN" b="1" dirty="0"/>
            </a:p>
          </p:txBody>
        </p:sp>
      </p:grpSp>
      <p:sp>
        <p:nvSpPr>
          <p:cNvPr id="8" name="TextBox 7"/>
          <p:cNvSpPr txBox="1"/>
          <p:nvPr/>
        </p:nvSpPr>
        <p:spPr>
          <a:xfrm>
            <a:off x="539552" y="1268760"/>
            <a:ext cx="1872208" cy="369332"/>
          </a:xfrm>
          <a:prstGeom prst="rect">
            <a:avLst/>
          </a:prstGeom>
          <a:noFill/>
        </p:spPr>
        <p:txBody>
          <a:bodyPr wrap="square" rtlCol="0">
            <a:spAutoFit/>
          </a:bodyPr>
          <a:lstStyle/>
          <a:p>
            <a:r>
              <a:rPr lang="en-US" b="1" dirty="0"/>
              <a:t>Now</a:t>
            </a:r>
            <a:endParaRPr lang="en-IN" b="1" dirty="0"/>
          </a:p>
        </p:txBody>
      </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96</a:t>
            </a:fld>
            <a:endParaRPr lang="en-IN"/>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 &amp; 14 Library Features</a:t>
            </a:r>
            <a:endParaRPr lang="en-IN" sz="2800" b="1" dirty="0">
              <a:solidFill>
                <a:schemeClr val="accent6">
                  <a:lumMod val="75000"/>
                </a:schemeClr>
              </a:solidFill>
            </a:endParaRPr>
          </a:p>
        </p:txBody>
      </p:sp>
      <p:sp>
        <p:nvSpPr>
          <p:cNvPr id="5" name="TextBox 4"/>
          <p:cNvSpPr txBox="1"/>
          <p:nvPr/>
        </p:nvSpPr>
        <p:spPr>
          <a:xfrm>
            <a:off x="1115616" y="1916832"/>
            <a:ext cx="7021288" cy="225106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b="1" dirty="0">
                <a:solidFill>
                  <a:srgbClr val="002060"/>
                </a:solidFill>
              </a:rPr>
              <a:t>Memory Management</a:t>
            </a:r>
          </a:p>
          <a:p>
            <a:pPr marL="285750" indent="-285750">
              <a:lnSpc>
                <a:spcPct val="150000"/>
              </a:lnSpc>
              <a:buFont typeface="Arial" panose="020B0604020202020204" pitchFamily="34" charset="0"/>
              <a:buChar char="•"/>
            </a:pPr>
            <a:r>
              <a:rPr lang="en-US" sz="2400" b="1" dirty="0">
                <a:solidFill>
                  <a:srgbClr val="002060"/>
                </a:solidFill>
              </a:rPr>
              <a:t>Multithreading [Concurrency Library]</a:t>
            </a:r>
          </a:p>
          <a:p>
            <a:pPr marL="285750" indent="-285750">
              <a:lnSpc>
                <a:spcPct val="150000"/>
              </a:lnSpc>
              <a:buFont typeface="Arial" panose="020B0604020202020204" pitchFamily="34" charset="0"/>
              <a:buChar char="•"/>
            </a:pPr>
            <a:r>
              <a:rPr lang="en-US" sz="2400" b="1" dirty="0">
                <a:solidFill>
                  <a:srgbClr val="002060"/>
                </a:solidFill>
              </a:rPr>
              <a:t>User-defined literals for standard types</a:t>
            </a:r>
          </a:p>
          <a:p>
            <a:pPr marL="285750" indent="-285750">
              <a:lnSpc>
                <a:spcPct val="150000"/>
              </a:lnSpc>
              <a:buFont typeface="Arial" panose="020B0604020202020204" pitchFamily="34" charset="0"/>
              <a:buChar char="•"/>
            </a:pPr>
            <a:r>
              <a:rPr lang="en-US" sz="2400" b="1" dirty="0">
                <a:solidFill>
                  <a:srgbClr val="002060"/>
                </a:solidFill>
              </a:rPr>
              <a:t>Compile-time Integer sequences</a:t>
            </a:r>
            <a:endParaRPr lang="en-IN" sz="2400" b="1" dirty="0">
              <a:solidFill>
                <a:srgbClr val="002060"/>
              </a:solidFill>
            </a:endParaRPr>
          </a:p>
        </p:txBody>
      </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97</a:t>
            </a:fld>
            <a:endParaRPr lang="en-IN"/>
          </a:p>
        </p:txBody>
      </p:sp>
    </p:spTree>
    <p:extLst>
      <p:ext uri="{BB962C8B-B14F-4D97-AF65-F5344CB8AC3E}">
        <p14:creationId xmlns:p14="http://schemas.microsoft.com/office/powerpoint/2010/main" val="323654764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a:t>MEMORY MANAGEMENT</a:t>
            </a:r>
          </a:p>
        </p:txBody>
      </p:sp>
      <p:sp>
        <p:nvSpPr>
          <p:cNvPr id="6" name="TextBox 5"/>
          <p:cNvSpPr txBox="1"/>
          <p:nvPr/>
        </p:nvSpPr>
        <p:spPr>
          <a:xfrm>
            <a:off x="1259632" y="1340768"/>
            <a:ext cx="5832648" cy="3046988"/>
          </a:xfrm>
          <a:prstGeom prst="rect">
            <a:avLst/>
          </a:prstGeom>
          <a:noFill/>
        </p:spPr>
        <p:txBody>
          <a:bodyPr wrap="square" rtlCol="0">
            <a:spAutoFit/>
          </a:bodyPr>
          <a:lstStyle/>
          <a:p>
            <a:endParaRPr lang="en-IN" sz="2400" b="1" dirty="0">
              <a:solidFill>
                <a:schemeClr val="accent6">
                  <a:lumMod val="50000"/>
                </a:schemeClr>
              </a:solidFill>
            </a:endParaRPr>
          </a:p>
          <a:p>
            <a:pPr>
              <a:lnSpc>
                <a:spcPct val="200000"/>
              </a:lnSpc>
              <a:buFont typeface="Wingdings" pitchFamily="2" charset="2"/>
              <a:buChar char="q"/>
            </a:pPr>
            <a:r>
              <a:rPr lang="en-IN" sz="2400" b="1" dirty="0">
                <a:solidFill>
                  <a:schemeClr val="accent6">
                    <a:lumMod val="50000"/>
                  </a:schemeClr>
                </a:solidFill>
              </a:rPr>
              <a:t>unique_ptr</a:t>
            </a:r>
          </a:p>
          <a:p>
            <a:pPr>
              <a:lnSpc>
                <a:spcPct val="200000"/>
              </a:lnSpc>
              <a:buFont typeface="Wingdings" pitchFamily="2" charset="2"/>
              <a:buChar char="q"/>
            </a:pPr>
            <a:r>
              <a:rPr lang="en-IN" sz="2400" b="1" dirty="0" err="1">
                <a:solidFill>
                  <a:schemeClr val="accent6">
                    <a:lumMod val="50000"/>
                  </a:schemeClr>
                </a:solidFill>
              </a:rPr>
              <a:t>shared_ptr</a:t>
            </a:r>
            <a:endParaRPr lang="en-IN" sz="2400" b="1" dirty="0">
              <a:solidFill>
                <a:schemeClr val="accent6">
                  <a:lumMod val="50000"/>
                </a:schemeClr>
              </a:solidFill>
            </a:endParaRPr>
          </a:p>
          <a:p>
            <a:pPr>
              <a:lnSpc>
                <a:spcPct val="200000"/>
              </a:lnSpc>
              <a:buFont typeface="Wingdings" pitchFamily="2" charset="2"/>
              <a:buChar char="q"/>
            </a:pPr>
            <a:r>
              <a:rPr lang="en-US" sz="2400" b="1" dirty="0" err="1">
                <a:solidFill>
                  <a:schemeClr val="accent6">
                    <a:lumMod val="50000"/>
                  </a:schemeClr>
                </a:solidFill>
              </a:rPr>
              <a:t>weak_ptr</a:t>
            </a:r>
            <a:endParaRPr lang="en-IN" sz="2400" b="1" dirty="0">
              <a:solidFill>
                <a:schemeClr val="accent6">
                  <a:lumMod val="50000"/>
                </a:schemeClr>
              </a:solidFill>
            </a:endParaRPr>
          </a:p>
          <a:p>
            <a:endParaRPr lang="en-IN" sz="2400" dirty="0">
              <a:solidFill>
                <a:schemeClr val="accent6">
                  <a:lumMod val="50000"/>
                </a:schemeClr>
              </a:solidFill>
            </a:endParaRPr>
          </a:p>
        </p:txBody>
      </p:sp>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98</a:t>
            </a:fld>
            <a:endParaRPr lang="en-IN"/>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a:t>Trainer: A.M.P.Ganesh Prabhu [ampganeshprabhu@gmail.com]</a:t>
            </a:r>
          </a:p>
        </p:txBody>
      </p:sp>
      <p:sp>
        <p:nvSpPr>
          <p:cNvPr id="3" name="Slide Number Placeholder 2"/>
          <p:cNvSpPr>
            <a:spLocks noGrp="1"/>
          </p:cNvSpPr>
          <p:nvPr>
            <p:ph type="sldNum" sz="quarter" idx="12"/>
          </p:nvPr>
        </p:nvSpPr>
        <p:spPr/>
        <p:txBody>
          <a:bodyPr/>
          <a:lstStyle/>
          <a:p>
            <a:fld id="{7509ABCF-EDCD-42B9-93A2-561EE76D5884}" type="slidenum">
              <a:rPr lang="en-IN" smtClean="0"/>
              <a:pPr/>
              <a:t>99</a:t>
            </a:fld>
            <a:endParaRPr lang="en-IN"/>
          </a:p>
        </p:txBody>
      </p:sp>
      <p:grpSp>
        <p:nvGrpSpPr>
          <p:cNvPr id="9" name="Group 8"/>
          <p:cNvGrpSpPr/>
          <p:nvPr/>
        </p:nvGrpSpPr>
        <p:grpSpPr>
          <a:xfrm>
            <a:off x="0" y="34725"/>
            <a:ext cx="9144000" cy="6215348"/>
            <a:chOff x="0" y="34725"/>
            <a:chExt cx="9144000" cy="6215348"/>
          </a:xfrm>
        </p:grpSpPr>
        <p:sp>
          <p:nvSpPr>
            <p:cNvPr id="10" name="Snip and Round Single Corner Rectangle 9"/>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a:solidFill>
                    <a:schemeClr val="accent6">
                      <a:lumMod val="75000"/>
                    </a:schemeClr>
                  </a:solidFill>
                </a:rPr>
                <a:t>C++ 11</a:t>
              </a:r>
              <a:endParaRPr lang="en-IN" sz="2800" b="1" dirty="0">
                <a:solidFill>
                  <a:schemeClr val="accent6">
                    <a:lumMod val="75000"/>
                  </a:schemeClr>
                </a:solidFill>
              </a:endParaRPr>
            </a:p>
          </p:txBody>
        </p:sp>
        <p:sp>
          <p:nvSpPr>
            <p:cNvPr id="11"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a:t>MEMORY MANAGEMENT unique_ptr</a:t>
              </a:r>
            </a:p>
          </p:txBody>
        </p:sp>
        <p:sp>
          <p:nvSpPr>
            <p:cNvPr id="12" name="Rectangle 11"/>
            <p:cNvSpPr/>
            <p:nvPr/>
          </p:nvSpPr>
          <p:spPr>
            <a:xfrm>
              <a:off x="251520" y="1196752"/>
              <a:ext cx="8568952" cy="2862322"/>
            </a:xfrm>
            <a:prstGeom prst="rect">
              <a:avLst/>
            </a:prstGeom>
          </p:spPr>
          <p:txBody>
            <a:bodyPr wrap="square">
              <a:spAutoFit/>
            </a:bodyPr>
            <a:lstStyle/>
            <a:p>
              <a:pPr algn="just"/>
              <a:r>
                <a:rPr lang="en-IN" dirty="0"/>
                <a:t>A unique_ptr does not share its pointer. It cannot be copied to another </a:t>
              </a:r>
              <a:r>
                <a:rPr lang="en-IN" b="1" dirty="0"/>
                <a:t>unique_ptr</a:t>
              </a:r>
              <a:r>
                <a:rPr lang="en-IN" dirty="0"/>
                <a:t>, passed by value to a function, or used in any Standard Template Library (STL) algorithm that requires copies to be made. A </a:t>
              </a:r>
              <a:r>
                <a:rPr lang="en-IN" b="1" dirty="0"/>
                <a:t>unique_ptr</a:t>
              </a:r>
              <a:r>
                <a:rPr lang="en-IN" dirty="0"/>
                <a:t> can only be moved. This means that the ownership of the memory resource is transferred to another </a:t>
              </a:r>
              <a:r>
                <a:rPr lang="en-IN" b="1" dirty="0"/>
                <a:t>unique_ptr</a:t>
              </a:r>
              <a:r>
                <a:rPr lang="en-IN" dirty="0"/>
                <a:t> and the original </a:t>
              </a:r>
              <a:r>
                <a:rPr lang="en-IN" b="1" dirty="0"/>
                <a:t>unique_ptr</a:t>
              </a:r>
              <a:r>
                <a:rPr lang="en-IN" dirty="0"/>
                <a:t> no longer owns it. We recommend that you restrict an object to one owner, because multiple ownership adds complexity to the program logic. Therefore, when you need a smart pointer for a plain C++ object, use </a:t>
              </a:r>
              <a:r>
                <a:rPr lang="en-IN" b="1" dirty="0"/>
                <a:t>unique_ptr</a:t>
              </a:r>
              <a:r>
                <a:rPr lang="en-IN" dirty="0"/>
                <a:t>, and when you construct a </a:t>
              </a:r>
              <a:r>
                <a:rPr lang="en-IN" b="1" dirty="0"/>
                <a:t>unique_ptr</a:t>
              </a:r>
              <a:r>
                <a:rPr lang="en-IN" dirty="0"/>
                <a:t>, use the make_unique helper function.</a:t>
              </a:r>
            </a:p>
            <a:p>
              <a:pPr algn="just"/>
              <a:r>
                <a:rPr lang="en-IN" dirty="0"/>
                <a:t>The following diagram illustrates the transfer of ownership between two </a:t>
              </a:r>
              <a:r>
                <a:rPr lang="en-IN" b="1" dirty="0"/>
                <a:t>unique_ptr</a:t>
              </a:r>
              <a:r>
                <a:rPr lang="en-IN" dirty="0"/>
                <a:t> instances.</a:t>
              </a:r>
            </a:p>
          </p:txBody>
        </p:sp>
        <p:pic>
          <p:nvPicPr>
            <p:cNvPr id="13" name="Picture 3"/>
            <p:cNvPicPr>
              <a:picLocks noChangeAspect="1" noChangeArrowheads="1"/>
            </p:cNvPicPr>
            <p:nvPr/>
          </p:nvPicPr>
          <p:blipFill>
            <a:blip r:embed="rId2" cstate="print"/>
            <a:srcRect/>
            <a:stretch>
              <a:fillRect/>
            </a:stretch>
          </p:blipFill>
          <p:spPr bwMode="auto">
            <a:xfrm>
              <a:off x="1547664" y="3933056"/>
              <a:ext cx="5904656" cy="2317017"/>
            </a:xfrm>
            <a:prstGeom prst="rect">
              <a:avLst/>
            </a:prstGeom>
            <a:noFill/>
            <a:ln w="9525">
              <a:noFill/>
              <a:miter lim="800000"/>
              <a:headEnd/>
              <a:tailEnd/>
            </a:ln>
          </p:spPr>
        </p:pic>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68190</TotalTime>
  <Words>26839</Words>
  <Application>Microsoft Office PowerPoint</Application>
  <PresentationFormat>On-screen Show (4:3)</PresentationFormat>
  <Paragraphs>4657</Paragraphs>
  <Slides>205</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205</vt:i4>
      </vt:variant>
    </vt:vector>
  </HeadingPairs>
  <TitlesOfParts>
    <vt:vector size="213" baseType="lpstr">
      <vt:lpstr>Arial</vt:lpstr>
      <vt:lpstr>Arial Unicode MS</vt:lpstr>
      <vt:lpstr>Calibri</vt:lpstr>
      <vt:lpstr>Consolas</vt:lpstr>
      <vt:lpstr>Courier New</vt:lpstr>
      <vt:lpstr>Wide Latin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Ganesh</dc:creator>
  <cp:lastModifiedBy>Ganesh Prabhu</cp:lastModifiedBy>
  <cp:revision>584</cp:revision>
  <dcterms:created xsi:type="dcterms:W3CDTF">2015-03-26T02:48:02Z</dcterms:created>
  <dcterms:modified xsi:type="dcterms:W3CDTF">2022-08-26T11:59:35Z</dcterms:modified>
</cp:coreProperties>
</file>