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p:sldMasterIdLst>
    <p:sldMasterId id="2147483648" r:id="rId1"/>
  </p:sldMasterIdLst>
  <p:notesMasterIdLst>
    <p:notesMasterId r:id="rId18"/>
  </p:notesMasterIdLst>
  <p:handoutMasterIdLst>
    <p:handoutMasterId r:id="rId19"/>
  </p:handoutMasterIdLst>
  <p:sldIdLst>
    <p:sldId id="256" r:id="rId2"/>
    <p:sldId id="257" r:id="rId3"/>
    <p:sldId id="288" r:id="rId4"/>
    <p:sldId id="289" r:id="rId5"/>
    <p:sldId id="290" r:id="rId6"/>
    <p:sldId id="291" r:id="rId7"/>
    <p:sldId id="292" r:id="rId8"/>
    <p:sldId id="293" r:id="rId9"/>
    <p:sldId id="294" r:id="rId10"/>
    <p:sldId id="295" r:id="rId11"/>
    <p:sldId id="259" r:id="rId12"/>
    <p:sldId id="297" r:id="rId13"/>
    <p:sldId id="298" r:id="rId14"/>
    <p:sldId id="299" r:id="rId15"/>
    <p:sldId id="300" r:id="rId16"/>
    <p:sldId id="301" r:id="rId17"/>
  </p:sldIdLst>
  <p:sldSz cx="9906000" cy="6858000" type="A4"/>
  <p:notesSz cx="9906000" cy="6858000"/>
  <p:defaultTex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1" d="100"/>
          <a:sy n="81" d="100"/>
        </p:scale>
        <p:origin x="1306" y="53"/>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1BF9814-5293-D6F5-F407-6DB0E4B23923}"/>
              </a:ext>
            </a:extLst>
          </p:cNvPr>
          <p:cNvSpPr>
            <a:spLocks noGrp="1"/>
          </p:cNvSpPr>
          <p:nvPr>
            <p:ph type="hdr" sz="quarter"/>
          </p:nvPr>
        </p:nvSpPr>
        <p:spPr>
          <a:xfrm>
            <a:off x="0" y="0"/>
            <a:ext cx="4292600" cy="344488"/>
          </a:xfrm>
          <a:prstGeom prst="rect">
            <a:avLst/>
          </a:prstGeom>
        </p:spPr>
        <p:txBody>
          <a:bodyPr vert="horz" lIns="91440" tIns="45720" rIns="91440" bIns="45720" rtlCol="0"/>
          <a:lstStyle>
            <a:lvl1pPr algn="l">
              <a:defRPr sz="1200"/>
            </a:lvl1pPr>
          </a:lstStyle>
          <a:p>
            <a:endParaRPr lang="de-DE"/>
          </a:p>
        </p:txBody>
      </p:sp>
      <p:sp>
        <p:nvSpPr>
          <p:cNvPr id="3" name="Date Placeholder 2">
            <a:extLst>
              <a:ext uri="{FF2B5EF4-FFF2-40B4-BE49-F238E27FC236}">
                <a16:creationId xmlns:a16="http://schemas.microsoft.com/office/drawing/2014/main" id="{2A29A59C-2B75-409E-B25F-B550CA237211}"/>
              </a:ext>
            </a:extLst>
          </p:cNvPr>
          <p:cNvSpPr>
            <a:spLocks noGrp="1"/>
          </p:cNvSpPr>
          <p:nvPr>
            <p:ph type="dt" sz="quarter" idx="1"/>
          </p:nvPr>
        </p:nvSpPr>
        <p:spPr>
          <a:xfrm>
            <a:off x="5611813" y="0"/>
            <a:ext cx="4292600" cy="344488"/>
          </a:xfrm>
          <a:prstGeom prst="rect">
            <a:avLst/>
          </a:prstGeom>
        </p:spPr>
        <p:txBody>
          <a:bodyPr vert="horz" lIns="91440" tIns="45720" rIns="91440" bIns="45720" rtlCol="0"/>
          <a:lstStyle>
            <a:lvl1pPr algn="r">
              <a:defRPr sz="1200"/>
            </a:lvl1pPr>
          </a:lstStyle>
          <a:p>
            <a:fld id="{D84BF81B-7851-4CF5-A701-9D3580711035}" type="datetimeFigureOut">
              <a:rPr lang="de-DE" smtClean="0"/>
              <a:t>22.09.2023</a:t>
            </a:fld>
            <a:endParaRPr lang="de-DE"/>
          </a:p>
        </p:txBody>
      </p:sp>
      <p:sp>
        <p:nvSpPr>
          <p:cNvPr id="4" name="Footer Placeholder 3">
            <a:extLst>
              <a:ext uri="{FF2B5EF4-FFF2-40B4-BE49-F238E27FC236}">
                <a16:creationId xmlns:a16="http://schemas.microsoft.com/office/drawing/2014/main" id="{D87CDD63-2E68-AB08-FE82-E5566347AA2E}"/>
              </a:ext>
            </a:extLst>
          </p:cNvPr>
          <p:cNvSpPr>
            <a:spLocks noGrp="1"/>
          </p:cNvSpPr>
          <p:nvPr>
            <p:ph type="ftr" sz="quarter" idx="2"/>
          </p:nvPr>
        </p:nvSpPr>
        <p:spPr>
          <a:xfrm>
            <a:off x="0" y="6513513"/>
            <a:ext cx="4292600" cy="344487"/>
          </a:xfrm>
          <a:prstGeom prst="rect">
            <a:avLst/>
          </a:prstGeom>
        </p:spPr>
        <p:txBody>
          <a:bodyPr vert="horz" lIns="91440" tIns="45720" rIns="91440" bIns="45720" rtlCol="0" anchor="b"/>
          <a:lstStyle>
            <a:lvl1pPr algn="l">
              <a:defRPr sz="1200"/>
            </a:lvl1pPr>
          </a:lstStyle>
          <a:p>
            <a:r>
              <a:rPr lang="de-DE"/>
              <a:t>Master Thesis: Figures | Sidharth Krishnan | NPE | Stand: 22.09.2023</a:t>
            </a:r>
          </a:p>
        </p:txBody>
      </p:sp>
      <p:sp>
        <p:nvSpPr>
          <p:cNvPr id="5" name="Slide Number Placeholder 4">
            <a:extLst>
              <a:ext uri="{FF2B5EF4-FFF2-40B4-BE49-F238E27FC236}">
                <a16:creationId xmlns:a16="http://schemas.microsoft.com/office/drawing/2014/main" id="{AA2C3D5A-F353-B486-20B2-BB4FC338C6B0}"/>
              </a:ext>
            </a:extLst>
          </p:cNvPr>
          <p:cNvSpPr>
            <a:spLocks noGrp="1"/>
          </p:cNvSpPr>
          <p:nvPr>
            <p:ph type="sldNum" sz="quarter" idx="3"/>
          </p:nvPr>
        </p:nvSpPr>
        <p:spPr>
          <a:xfrm>
            <a:off x="5611813" y="6513513"/>
            <a:ext cx="4292600" cy="344487"/>
          </a:xfrm>
          <a:prstGeom prst="rect">
            <a:avLst/>
          </a:prstGeom>
        </p:spPr>
        <p:txBody>
          <a:bodyPr vert="horz" lIns="91440" tIns="45720" rIns="91440" bIns="45720" rtlCol="0" anchor="b"/>
          <a:lstStyle>
            <a:lvl1pPr algn="r">
              <a:defRPr sz="1200"/>
            </a:lvl1pPr>
          </a:lstStyle>
          <a:p>
            <a:fld id="{30027992-DAFF-4491-92D2-01861D45ACBF}" type="slidenum">
              <a:rPr lang="de-DE" smtClean="0"/>
              <a:t>‹#›</a:t>
            </a:fld>
            <a:endParaRPr lang="de-DE"/>
          </a:p>
        </p:txBody>
      </p:sp>
    </p:spTree>
    <p:extLst>
      <p:ext uri="{BB962C8B-B14F-4D97-AF65-F5344CB8AC3E}">
        <p14:creationId xmlns:p14="http://schemas.microsoft.com/office/powerpoint/2010/main" val="1071735885"/>
      </p:ext>
    </p:extLst>
  </p:cSld>
  <p:clrMap bg1="lt1" tx1="dk1" bg2="lt2" tx2="dk2" accent1="accent1" accent2="accent2" accent3="accent3" accent4="accent4" accent5="accent5" accent6="accent6" hlink="hlink" folHlink="folHlink"/>
  <p:hf sldNum="0"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4292600" cy="344488"/>
          </a:xfrm>
          <a:prstGeom prst="rect">
            <a:avLst/>
          </a:prstGeom>
        </p:spPr>
        <p:txBody>
          <a:bodyPr vert="horz" lIns="91440" tIns="45720" rIns="91440" bIns="45720" rtlCol="0"/>
          <a:lstStyle>
            <a:lvl1pPr algn="l">
              <a:defRPr sz="1200"/>
            </a:lvl1pPr>
          </a:lstStyle>
          <a:p>
            <a:endParaRPr lang="de-DE"/>
          </a:p>
        </p:txBody>
      </p:sp>
      <p:sp>
        <p:nvSpPr>
          <p:cNvPr id="3" name="Date Placeholder 2"/>
          <p:cNvSpPr>
            <a:spLocks noGrp="1"/>
          </p:cNvSpPr>
          <p:nvPr>
            <p:ph type="dt" idx="1"/>
          </p:nvPr>
        </p:nvSpPr>
        <p:spPr>
          <a:xfrm>
            <a:off x="5611813" y="0"/>
            <a:ext cx="4292600" cy="344488"/>
          </a:xfrm>
          <a:prstGeom prst="rect">
            <a:avLst/>
          </a:prstGeom>
        </p:spPr>
        <p:txBody>
          <a:bodyPr vert="horz" lIns="91440" tIns="45720" rIns="91440" bIns="45720" rtlCol="0"/>
          <a:lstStyle>
            <a:lvl1pPr algn="r">
              <a:defRPr sz="1200"/>
            </a:lvl1pPr>
          </a:lstStyle>
          <a:p>
            <a:fld id="{2DF3FE00-C6C1-439A-8E41-FD80D72CEEA2}" type="datetimeFigureOut">
              <a:rPr lang="de-DE" smtClean="0"/>
              <a:t>22.09.2023</a:t>
            </a:fld>
            <a:endParaRPr lang="de-DE"/>
          </a:p>
        </p:txBody>
      </p:sp>
      <p:sp>
        <p:nvSpPr>
          <p:cNvPr id="4" name="Slide Image Placeholder 3"/>
          <p:cNvSpPr>
            <a:spLocks noGrp="1" noRot="1" noChangeAspect="1"/>
          </p:cNvSpPr>
          <p:nvPr>
            <p:ph type="sldImg" idx="2"/>
          </p:nvPr>
        </p:nvSpPr>
        <p:spPr>
          <a:xfrm>
            <a:off x="3281363" y="857250"/>
            <a:ext cx="3343275" cy="2314575"/>
          </a:xfrm>
          <a:prstGeom prst="rect">
            <a:avLst/>
          </a:prstGeom>
          <a:noFill/>
          <a:ln w="12700">
            <a:solidFill>
              <a:prstClr val="black"/>
            </a:solidFill>
          </a:ln>
        </p:spPr>
        <p:txBody>
          <a:bodyPr vert="horz" lIns="91440" tIns="45720" rIns="91440" bIns="45720" rtlCol="0" anchor="ctr"/>
          <a:lstStyle/>
          <a:p>
            <a:endParaRPr lang="de-DE"/>
          </a:p>
        </p:txBody>
      </p:sp>
      <p:sp>
        <p:nvSpPr>
          <p:cNvPr id="5" name="Notes Placeholder 4"/>
          <p:cNvSpPr>
            <a:spLocks noGrp="1"/>
          </p:cNvSpPr>
          <p:nvPr>
            <p:ph type="body" sz="quarter" idx="3"/>
          </p:nvPr>
        </p:nvSpPr>
        <p:spPr>
          <a:xfrm>
            <a:off x="990600" y="3300413"/>
            <a:ext cx="79248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de-DE"/>
          </a:p>
        </p:txBody>
      </p:sp>
      <p:sp>
        <p:nvSpPr>
          <p:cNvPr id="6" name="Footer Placeholder 5"/>
          <p:cNvSpPr>
            <a:spLocks noGrp="1"/>
          </p:cNvSpPr>
          <p:nvPr>
            <p:ph type="ftr" sz="quarter" idx="4"/>
          </p:nvPr>
        </p:nvSpPr>
        <p:spPr>
          <a:xfrm>
            <a:off x="0" y="6513513"/>
            <a:ext cx="4292600" cy="344487"/>
          </a:xfrm>
          <a:prstGeom prst="rect">
            <a:avLst/>
          </a:prstGeom>
        </p:spPr>
        <p:txBody>
          <a:bodyPr vert="horz" lIns="91440" tIns="45720" rIns="91440" bIns="45720" rtlCol="0" anchor="b"/>
          <a:lstStyle>
            <a:lvl1pPr algn="l">
              <a:defRPr sz="1200"/>
            </a:lvl1pPr>
          </a:lstStyle>
          <a:p>
            <a:r>
              <a:rPr lang="de-DE"/>
              <a:t>Master Thesis: Figures | Sidharth Krishnan | NPE | Stand: 22.09.2023</a:t>
            </a:r>
          </a:p>
        </p:txBody>
      </p:sp>
      <p:sp>
        <p:nvSpPr>
          <p:cNvPr id="7" name="Slide Number Placeholder 6"/>
          <p:cNvSpPr>
            <a:spLocks noGrp="1"/>
          </p:cNvSpPr>
          <p:nvPr>
            <p:ph type="sldNum" sz="quarter" idx="5"/>
          </p:nvPr>
        </p:nvSpPr>
        <p:spPr>
          <a:xfrm>
            <a:off x="5611813" y="6513513"/>
            <a:ext cx="4292600" cy="344487"/>
          </a:xfrm>
          <a:prstGeom prst="rect">
            <a:avLst/>
          </a:prstGeom>
        </p:spPr>
        <p:txBody>
          <a:bodyPr vert="horz" lIns="91440" tIns="45720" rIns="91440" bIns="45720" rtlCol="0" anchor="b"/>
          <a:lstStyle>
            <a:lvl1pPr algn="r">
              <a:defRPr sz="1200"/>
            </a:lvl1pPr>
          </a:lstStyle>
          <a:p>
            <a:fld id="{CF44A32F-067F-4DCD-93A0-D15373111398}" type="slidenum">
              <a:rPr lang="de-DE" smtClean="0"/>
              <a:t>‹#›</a:t>
            </a:fld>
            <a:endParaRPr lang="de-DE"/>
          </a:p>
        </p:txBody>
      </p:sp>
    </p:spTree>
    <p:extLst>
      <p:ext uri="{BB962C8B-B14F-4D97-AF65-F5344CB8AC3E}">
        <p14:creationId xmlns:p14="http://schemas.microsoft.com/office/powerpoint/2010/main" val="2702368087"/>
      </p:ext>
    </p:extLst>
  </p:cSld>
  <p:clrMap bg1="lt1" tx1="dk1" bg2="lt2" tx2="dk2" accent1="accent1" accent2="accent2" accent3="accent3" accent4="accent4" accent5="accent5" accent6="accent6" hlink="hlink" folHlink="folHlink"/>
  <p:hf sldNum="0"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00037" y="420093"/>
            <a:ext cx="9305925" cy="330834"/>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485900" y="3840480"/>
            <a:ext cx="6934200" cy="1714500"/>
          </a:xfrm>
          <a:prstGeom prst="rect">
            <a:avLst/>
          </a:prstGeom>
        </p:spPr>
        <p:txBody>
          <a:bodyPr wrap="square" lIns="0" tIns="0" rIns="0" bIns="0">
            <a:spAutoFit/>
          </a:bodyPr>
          <a:lstStyle>
            <a:lvl1pPr>
              <a:defRPr/>
            </a:lvl1pPr>
          </a:lstStyle>
          <a:p>
            <a:endParaRPr/>
          </a:p>
        </p:txBody>
      </p:sp>
      <p:sp>
        <p:nvSpPr>
          <p:cNvPr id="10" name="Date Placeholder 9">
            <a:extLst>
              <a:ext uri="{FF2B5EF4-FFF2-40B4-BE49-F238E27FC236}">
                <a16:creationId xmlns:a16="http://schemas.microsoft.com/office/drawing/2014/main" id="{9D59851D-0DBD-DE86-DAD1-E17F99998D96}"/>
              </a:ext>
            </a:extLst>
          </p:cNvPr>
          <p:cNvSpPr>
            <a:spLocks noGrp="1"/>
          </p:cNvSpPr>
          <p:nvPr>
            <p:ph type="dt" sz="half" idx="10"/>
          </p:nvPr>
        </p:nvSpPr>
        <p:spPr/>
        <p:txBody>
          <a:bodyPr/>
          <a:lstStyle/>
          <a:p>
            <a:fld id="{82B94AA1-5E1E-4836-A26A-31635D0DF9D7}" type="datetime1">
              <a:rPr lang="en-US" smtClean="0"/>
              <a:t>9/22/2023</a:t>
            </a:fld>
            <a:endParaRPr lang="en-US"/>
          </a:p>
        </p:txBody>
      </p:sp>
      <p:sp>
        <p:nvSpPr>
          <p:cNvPr id="11" name="Footer Placeholder 10">
            <a:extLst>
              <a:ext uri="{FF2B5EF4-FFF2-40B4-BE49-F238E27FC236}">
                <a16:creationId xmlns:a16="http://schemas.microsoft.com/office/drawing/2014/main" id="{8D65A7EF-A2B7-8395-724C-250F4C603197}"/>
              </a:ext>
            </a:extLst>
          </p:cNvPr>
          <p:cNvSpPr>
            <a:spLocks noGrp="1"/>
          </p:cNvSpPr>
          <p:nvPr>
            <p:ph type="ftr" sz="quarter" idx="11"/>
          </p:nvPr>
        </p:nvSpPr>
        <p:spPr/>
        <p:txBody>
          <a:bodyPr/>
          <a:lstStyle/>
          <a:p>
            <a:pPr marL="12700" marR="5080">
              <a:lnSpc>
                <a:spcPct val="100000"/>
              </a:lnSpc>
              <a:spcBef>
                <a:spcPts val="15"/>
              </a:spcBef>
            </a:pPr>
            <a:r>
              <a:rPr lang="de-DE" spc="5"/>
              <a:t>Master Thesis: Figures | Sidharth Krishnan | NPE</a:t>
            </a:r>
            <a:endParaRPr lang="de-DE" spc="-5" dirty="0"/>
          </a:p>
        </p:txBody>
      </p:sp>
      <p:sp>
        <p:nvSpPr>
          <p:cNvPr id="12" name="Slide Number Placeholder 11">
            <a:extLst>
              <a:ext uri="{FF2B5EF4-FFF2-40B4-BE49-F238E27FC236}">
                <a16:creationId xmlns:a16="http://schemas.microsoft.com/office/drawing/2014/main" id="{5CCCFF88-1C4A-4B4A-E8A0-456958BAC607}"/>
              </a:ext>
            </a:extLst>
          </p:cNvPr>
          <p:cNvSpPr>
            <a:spLocks noGrp="1"/>
          </p:cNvSpPr>
          <p:nvPr>
            <p:ph type="sldNum" sz="quarter" idx="12"/>
          </p:nvPr>
        </p:nvSpPr>
        <p:spPr/>
        <p:txBody>
          <a:bodyPr/>
          <a:lstStyle/>
          <a:p>
            <a:fld id="{9300BFE7-BBB6-476C-9E0A-4518B126301C}" type="slidenum">
              <a:rPr lang="de-DE" smtClean="0"/>
              <a:t>‹#›</a:t>
            </a:fld>
            <a:endParaRPr lang="de-DE"/>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00549F"/>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b="0" i="0">
                <a:solidFill>
                  <a:schemeClr val="tx1"/>
                </a:solidFill>
              </a:defRPr>
            </a:lvl1pPr>
          </a:lstStyle>
          <a:p>
            <a:endParaRPr/>
          </a:p>
        </p:txBody>
      </p:sp>
      <p:sp>
        <p:nvSpPr>
          <p:cNvPr id="7" name="Date Placeholder 6">
            <a:extLst>
              <a:ext uri="{FF2B5EF4-FFF2-40B4-BE49-F238E27FC236}">
                <a16:creationId xmlns:a16="http://schemas.microsoft.com/office/drawing/2014/main" id="{C88E5BE1-A294-0CC8-F61C-C6266E8FD83C}"/>
              </a:ext>
            </a:extLst>
          </p:cNvPr>
          <p:cNvSpPr>
            <a:spLocks noGrp="1"/>
          </p:cNvSpPr>
          <p:nvPr>
            <p:ph type="dt" sz="half" idx="10"/>
          </p:nvPr>
        </p:nvSpPr>
        <p:spPr/>
        <p:txBody>
          <a:bodyPr/>
          <a:lstStyle/>
          <a:p>
            <a:fld id="{0D7DE3DF-EBA7-4A62-800C-34EFB5BEFE65}" type="datetime1">
              <a:rPr lang="en-US" smtClean="0"/>
              <a:t>9/22/2023</a:t>
            </a:fld>
            <a:endParaRPr lang="en-US"/>
          </a:p>
        </p:txBody>
      </p:sp>
      <p:sp>
        <p:nvSpPr>
          <p:cNvPr id="8" name="Footer Placeholder 7">
            <a:extLst>
              <a:ext uri="{FF2B5EF4-FFF2-40B4-BE49-F238E27FC236}">
                <a16:creationId xmlns:a16="http://schemas.microsoft.com/office/drawing/2014/main" id="{0985E51F-60B8-6135-A919-8505863D397D}"/>
              </a:ext>
            </a:extLst>
          </p:cNvPr>
          <p:cNvSpPr>
            <a:spLocks noGrp="1"/>
          </p:cNvSpPr>
          <p:nvPr>
            <p:ph type="ftr" sz="quarter" idx="11"/>
          </p:nvPr>
        </p:nvSpPr>
        <p:spPr/>
        <p:txBody>
          <a:bodyPr/>
          <a:lstStyle/>
          <a:p>
            <a:pPr marL="12700" marR="5080">
              <a:lnSpc>
                <a:spcPct val="100000"/>
              </a:lnSpc>
              <a:spcBef>
                <a:spcPts val="15"/>
              </a:spcBef>
            </a:pPr>
            <a:r>
              <a:rPr lang="de-DE" spc="5"/>
              <a:t>Master Thesis: Figures | Sidharth Krishnan | NPE</a:t>
            </a:r>
            <a:endParaRPr lang="de-DE" spc="-5" dirty="0"/>
          </a:p>
        </p:txBody>
      </p:sp>
      <p:sp>
        <p:nvSpPr>
          <p:cNvPr id="9" name="Slide Number Placeholder 8">
            <a:extLst>
              <a:ext uri="{FF2B5EF4-FFF2-40B4-BE49-F238E27FC236}">
                <a16:creationId xmlns:a16="http://schemas.microsoft.com/office/drawing/2014/main" id="{107D288A-9630-63C5-9DE1-8DA6611E64ED}"/>
              </a:ext>
            </a:extLst>
          </p:cNvPr>
          <p:cNvSpPr>
            <a:spLocks noGrp="1"/>
          </p:cNvSpPr>
          <p:nvPr>
            <p:ph type="sldNum" sz="quarter" idx="12"/>
          </p:nvPr>
        </p:nvSpPr>
        <p:spPr/>
        <p:txBody>
          <a:bodyPr/>
          <a:lstStyle/>
          <a:p>
            <a:fld id="{9300BFE7-BBB6-476C-9E0A-4518B126301C}" type="slidenum">
              <a:rPr lang="de-DE" smtClean="0"/>
              <a:t>‹#›</a:t>
            </a:fld>
            <a:endParaRPr lang="de-D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00549F"/>
                </a:solidFill>
                <a:latin typeface="Arial"/>
                <a:cs typeface="Arial"/>
              </a:defRPr>
            </a:lvl1pPr>
          </a:lstStyle>
          <a:p>
            <a:endParaRPr/>
          </a:p>
        </p:txBody>
      </p:sp>
      <p:sp>
        <p:nvSpPr>
          <p:cNvPr id="3" name="Holder 3"/>
          <p:cNvSpPr>
            <a:spLocks noGrp="1"/>
          </p:cNvSpPr>
          <p:nvPr>
            <p:ph sz="half" idx="2"/>
          </p:nvPr>
        </p:nvSpPr>
        <p:spPr>
          <a:xfrm>
            <a:off x="495300" y="1577340"/>
            <a:ext cx="430911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5101590" y="1577340"/>
            <a:ext cx="4309110" cy="4526280"/>
          </a:xfrm>
          <a:prstGeom prst="rect">
            <a:avLst/>
          </a:prstGeom>
        </p:spPr>
        <p:txBody>
          <a:bodyPr wrap="square" lIns="0" tIns="0" rIns="0" bIns="0">
            <a:spAutoFit/>
          </a:bodyPr>
          <a:lstStyle>
            <a:lvl1pPr>
              <a:defRPr/>
            </a:lvl1pPr>
          </a:lstStyle>
          <a:p>
            <a:endParaRPr/>
          </a:p>
        </p:txBody>
      </p:sp>
      <p:sp>
        <p:nvSpPr>
          <p:cNvPr id="8" name="Date Placeholder 7">
            <a:extLst>
              <a:ext uri="{FF2B5EF4-FFF2-40B4-BE49-F238E27FC236}">
                <a16:creationId xmlns:a16="http://schemas.microsoft.com/office/drawing/2014/main" id="{D6902718-B95A-6170-DF9B-8A0ACA60CCF0}"/>
              </a:ext>
            </a:extLst>
          </p:cNvPr>
          <p:cNvSpPr>
            <a:spLocks noGrp="1"/>
          </p:cNvSpPr>
          <p:nvPr>
            <p:ph type="dt" sz="half" idx="10"/>
          </p:nvPr>
        </p:nvSpPr>
        <p:spPr/>
        <p:txBody>
          <a:bodyPr/>
          <a:lstStyle/>
          <a:p>
            <a:fld id="{5CE9622B-F595-49D3-B090-39C6817DC481}" type="datetime1">
              <a:rPr lang="en-US" smtClean="0"/>
              <a:t>9/22/2023</a:t>
            </a:fld>
            <a:endParaRPr lang="en-US"/>
          </a:p>
        </p:txBody>
      </p:sp>
      <p:sp>
        <p:nvSpPr>
          <p:cNvPr id="9" name="Footer Placeholder 8">
            <a:extLst>
              <a:ext uri="{FF2B5EF4-FFF2-40B4-BE49-F238E27FC236}">
                <a16:creationId xmlns:a16="http://schemas.microsoft.com/office/drawing/2014/main" id="{E52C502C-0FEC-2496-70EC-783DB0874CA5}"/>
              </a:ext>
            </a:extLst>
          </p:cNvPr>
          <p:cNvSpPr>
            <a:spLocks noGrp="1"/>
          </p:cNvSpPr>
          <p:nvPr>
            <p:ph type="ftr" sz="quarter" idx="11"/>
          </p:nvPr>
        </p:nvSpPr>
        <p:spPr/>
        <p:txBody>
          <a:bodyPr/>
          <a:lstStyle/>
          <a:p>
            <a:pPr marL="12700" marR="5080">
              <a:lnSpc>
                <a:spcPct val="100000"/>
              </a:lnSpc>
              <a:spcBef>
                <a:spcPts val="15"/>
              </a:spcBef>
            </a:pPr>
            <a:r>
              <a:rPr lang="de-DE" spc="5"/>
              <a:t>Master Thesis: Figures | Sidharth Krishnan | NPE</a:t>
            </a:r>
            <a:endParaRPr lang="de-DE" spc="-5" dirty="0"/>
          </a:p>
        </p:txBody>
      </p:sp>
      <p:sp>
        <p:nvSpPr>
          <p:cNvPr id="10" name="Slide Number Placeholder 9">
            <a:extLst>
              <a:ext uri="{FF2B5EF4-FFF2-40B4-BE49-F238E27FC236}">
                <a16:creationId xmlns:a16="http://schemas.microsoft.com/office/drawing/2014/main" id="{97C73867-DDDD-09F3-4AA0-68DD558683E3}"/>
              </a:ext>
            </a:extLst>
          </p:cNvPr>
          <p:cNvSpPr>
            <a:spLocks noGrp="1"/>
          </p:cNvSpPr>
          <p:nvPr>
            <p:ph type="sldNum" sz="quarter" idx="12"/>
          </p:nvPr>
        </p:nvSpPr>
        <p:spPr/>
        <p:txBody>
          <a:bodyPr/>
          <a:lstStyle/>
          <a:p>
            <a:fld id="{9300BFE7-BBB6-476C-9E0A-4518B126301C}" type="slidenum">
              <a:rPr lang="de-DE" smtClean="0"/>
              <a:t>‹#›</a:t>
            </a:fld>
            <a:endParaRPr lang="de-DE"/>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2000" b="1" i="0">
                <a:solidFill>
                  <a:srgbClr val="00549F"/>
                </a:solidFill>
                <a:latin typeface="Arial"/>
                <a:cs typeface="Arial"/>
              </a:defRPr>
            </a:lvl1pPr>
          </a:lstStyle>
          <a:p>
            <a:endParaRPr/>
          </a:p>
        </p:txBody>
      </p:sp>
      <p:sp>
        <p:nvSpPr>
          <p:cNvPr id="6" name="Date Placeholder 5">
            <a:extLst>
              <a:ext uri="{FF2B5EF4-FFF2-40B4-BE49-F238E27FC236}">
                <a16:creationId xmlns:a16="http://schemas.microsoft.com/office/drawing/2014/main" id="{96766340-15C3-D81C-096D-B32D39B83EE3}"/>
              </a:ext>
            </a:extLst>
          </p:cNvPr>
          <p:cNvSpPr>
            <a:spLocks noGrp="1"/>
          </p:cNvSpPr>
          <p:nvPr>
            <p:ph type="dt" sz="half" idx="10"/>
          </p:nvPr>
        </p:nvSpPr>
        <p:spPr/>
        <p:txBody>
          <a:bodyPr/>
          <a:lstStyle/>
          <a:p>
            <a:fld id="{C81CF0B3-D987-4F28-A1F1-E1097D035EA7}" type="datetime1">
              <a:rPr lang="en-US" smtClean="0"/>
              <a:t>9/22/2023</a:t>
            </a:fld>
            <a:endParaRPr lang="en-US"/>
          </a:p>
        </p:txBody>
      </p:sp>
      <p:sp>
        <p:nvSpPr>
          <p:cNvPr id="7" name="Footer Placeholder 6">
            <a:extLst>
              <a:ext uri="{FF2B5EF4-FFF2-40B4-BE49-F238E27FC236}">
                <a16:creationId xmlns:a16="http://schemas.microsoft.com/office/drawing/2014/main" id="{7FBF0966-CF94-4FDB-714F-09A9925541DF}"/>
              </a:ext>
            </a:extLst>
          </p:cNvPr>
          <p:cNvSpPr>
            <a:spLocks noGrp="1"/>
          </p:cNvSpPr>
          <p:nvPr>
            <p:ph type="ftr" sz="quarter" idx="11"/>
          </p:nvPr>
        </p:nvSpPr>
        <p:spPr/>
        <p:txBody>
          <a:bodyPr/>
          <a:lstStyle/>
          <a:p>
            <a:pPr marL="12700" marR="5080">
              <a:lnSpc>
                <a:spcPct val="100000"/>
              </a:lnSpc>
              <a:spcBef>
                <a:spcPts val="15"/>
              </a:spcBef>
            </a:pPr>
            <a:r>
              <a:rPr lang="de-DE" spc="5"/>
              <a:t>Master Thesis: Figures | Sidharth Krishnan | NPE</a:t>
            </a:r>
            <a:endParaRPr lang="de-DE" spc="-5" dirty="0"/>
          </a:p>
        </p:txBody>
      </p:sp>
      <p:sp>
        <p:nvSpPr>
          <p:cNvPr id="8" name="Slide Number Placeholder 7">
            <a:extLst>
              <a:ext uri="{FF2B5EF4-FFF2-40B4-BE49-F238E27FC236}">
                <a16:creationId xmlns:a16="http://schemas.microsoft.com/office/drawing/2014/main" id="{C699E78F-7388-867F-5949-53E087CF90E2}"/>
              </a:ext>
            </a:extLst>
          </p:cNvPr>
          <p:cNvSpPr>
            <a:spLocks noGrp="1"/>
          </p:cNvSpPr>
          <p:nvPr>
            <p:ph type="sldNum" sz="quarter" idx="12"/>
          </p:nvPr>
        </p:nvSpPr>
        <p:spPr/>
        <p:txBody>
          <a:bodyPr/>
          <a:lstStyle/>
          <a:p>
            <a:fld id="{9300BFE7-BBB6-476C-9E0A-4518B126301C}" type="slidenum">
              <a:rPr lang="de-DE" smtClean="0"/>
              <a:t>‹#›</a:t>
            </a:fld>
            <a:endParaRPr lang="de-DE"/>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494C71C8-60D1-E54A-E93B-29AD84BB1421}"/>
              </a:ext>
            </a:extLst>
          </p:cNvPr>
          <p:cNvSpPr>
            <a:spLocks noGrp="1"/>
          </p:cNvSpPr>
          <p:nvPr>
            <p:ph type="dt" sz="half" idx="10"/>
          </p:nvPr>
        </p:nvSpPr>
        <p:spPr/>
        <p:txBody>
          <a:bodyPr/>
          <a:lstStyle/>
          <a:p>
            <a:fld id="{A32D4F04-8C14-4ECC-93B4-794A666E3DCE}" type="datetime1">
              <a:rPr lang="en-US" smtClean="0"/>
              <a:t>9/22/2023</a:t>
            </a:fld>
            <a:endParaRPr lang="en-US"/>
          </a:p>
        </p:txBody>
      </p:sp>
      <p:sp>
        <p:nvSpPr>
          <p:cNvPr id="6" name="Footer Placeholder 5">
            <a:extLst>
              <a:ext uri="{FF2B5EF4-FFF2-40B4-BE49-F238E27FC236}">
                <a16:creationId xmlns:a16="http://schemas.microsoft.com/office/drawing/2014/main" id="{50162962-28A2-15D6-CBCB-9FDC264D9496}"/>
              </a:ext>
            </a:extLst>
          </p:cNvPr>
          <p:cNvSpPr>
            <a:spLocks noGrp="1"/>
          </p:cNvSpPr>
          <p:nvPr>
            <p:ph type="ftr" sz="quarter" idx="11"/>
          </p:nvPr>
        </p:nvSpPr>
        <p:spPr/>
        <p:txBody>
          <a:bodyPr/>
          <a:lstStyle/>
          <a:p>
            <a:pPr marL="12700" marR="5080">
              <a:lnSpc>
                <a:spcPct val="100000"/>
              </a:lnSpc>
              <a:spcBef>
                <a:spcPts val="15"/>
              </a:spcBef>
            </a:pPr>
            <a:r>
              <a:rPr lang="de-DE" spc="5"/>
              <a:t>Master Thesis: Figures | Sidharth Krishnan | NPE</a:t>
            </a:r>
            <a:endParaRPr lang="de-DE" spc="-5" dirty="0"/>
          </a:p>
        </p:txBody>
      </p:sp>
      <p:sp>
        <p:nvSpPr>
          <p:cNvPr id="7" name="Slide Number Placeholder 6">
            <a:extLst>
              <a:ext uri="{FF2B5EF4-FFF2-40B4-BE49-F238E27FC236}">
                <a16:creationId xmlns:a16="http://schemas.microsoft.com/office/drawing/2014/main" id="{B4C48D5A-C932-70FD-0679-E33F6E927E76}"/>
              </a:ext>
            </a:extLst>
          </p:cNvPr>
          <p:cNvSpPr>
            <a:spLocks noGrp="1"/>
          </p:cNvSpPr>
          <p:nvPr>
            <p:ph type="sldNum" sz="quarter" idx="12"/>
          </p:nvPr>
        </p:nvSpPr>
        <p:spPr/>
        <p:txBody>
          <a:bodyPr/>
          <a:lstStyle/>
          <a:p>
            <a:fld id="{9300BFE7-BBB6-476C-9E0A-4518B126301C}" type="slidenum">
              <a:rPr lang="de-DE" smtClean="0"/>
              <a:t>‹#›</a:t>
            </a:fld>
            <a:endParaRPr lang="de-DE"/>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310895" y="813816"/>
            <a:ext cx="9283700" cy="0"/>
          </a:xfrm>
          <a:custGeom>
            <a:avLst/>
            <a:gdLst/>
            <a:ahLst/>
            <a:cxnLst/>
            <a:rect l="l" t="t" r="r" b="b"/>
            <a:pathLst>
              <a:path w="9283700">
                <a:moveTo>
                  <a:pt x="0" y="0"/>
                </a:moveTo>
                <a:lnTo>
                  <a:pt x="9283700" y="0"/>
                </a:lnTo>
              </a:path>
            </a:pathLst>
          </a:custGeom>
          <a:ln w="6096">
            <a:solidFill>
              <a:srgbClr val="000000"/>
            </a:solidFill>
          </a:ln>
        </p:spPr>
        <p:txBody>
          <a:bodyPr wrap="square" lIns="0" tIns="0" rIns="0" bIns="0" rtlCol="0"/>
          <a:lstStyle/>
          <a:p>
            <a:endParaRPr/>
          </a:p>
        </p:txBody>
      </p:sp>
      <p:sp>
        <p:nvSpPr>
          <p:cNvPr id="17" name="bg object 17"/>
          <p:cNvSpPr/>
          <p:nvPr/>
        </p:nvSpPr>
        <p:spPr>
          <a:xfrm>
            <a:off x="310895" y="6041136"/>
            <a:ext cx="9283700" cy="0"/>
          </a:xfrm>
          <a:custGeom>
            <a:avLst/>
            <a:gdLst/>
            <a:ahLst/>
            <a:cxnLst/>
            <a:rect l="l" t="t" r="r" b="b"/>
            <a:pathLst>
              <a:path w="9283700">
                <a:moveTo>
                  <a:pt x="0" y="0"/>
                </a:moveTo>
                <a:lnTo>
                  <a:pt x="9283700" y="0"/>
                </a:lnTo>
              </a:path>
            </a:pathLst>
          </a:custGeom>
          <a:ln w="6096">
            <a:solidFill>
              <a:srgbClr val="000000"/>
            </a:solidFill>
          </a:ln>
        </p:spPr>
        <p:txBody>
          <a:bodyPr wrap="square" lIns="0" tIns="0" rIns="0" bIns="0" rtlCol="0"/>
          <a:lstStyle/>
          <a:p>
            <a:endParaRPr/>
          </a:p>
        </p:txBody>
      </p:sp>
      <p:sp>
        <p:nvSpPr>
          <p:cNvPr id="2" name="Holder 2"/>
          <p:cNvSpPr>
            <a:spLocks noGrp="1"/>
          </p:cNvSpPr>
          <p:nvPr>
            <p:ph type="title"/>
          </p:nvPr>
        </p:nvSpPr>
        <p:spPr>
          <a:xfrm>
            <a:off x="300037" y="419417"/>
            <a:ext cx="9305925" cy="330834"/>
          </a:xfrm>
          <a:prstGeom prst="rect">
            <a:avLst/>
          </a:prstGeom>
        </p:spPr>
        <p:txBody>
          <a:bodyPr wrap="square" lIns="0" tIns="0" rIns="0" bIns="0">
            <a:spAutoFit/>
          </a:bodyPr>
          <a:lstStyle>
            <a:lvl1pPr>
              <a:defRPr sz="2000" b="1" i="0">
                <a:solidFill>
                  <a:srgbClr val="00549F"/>
                </a:solidFill>
                <a:latin typeface="Arial"/>
                <a:cs typeface="Arial"/>
              </a:defRPr>
            </a:lvl1pPr>
          </a:lstStyle>
          <a:p>
            <a:endParaRPr/>
          </a:p>
        </p:txBody>
      </p:sp>
      <p:sp>
        <p:nvSpPr>
          <p:cNvPr id="3" name="Holder 3"/>
          <p:cNvSpPr>
            <a:spLocks noGrp="1"/>
          </p:cNvSpPr>
          <p:nvPr>
            <p:ph type="body" idx="1"/>
          </p:nvPr>
        </p:nvSpPr>
        <p:spPr>
          <a:xfrm>
            <a:off x="389890" y="2350814"/>
            <a:ext cx="9126219" cy="2494279"/>
          </a:xfrm>
          <a:prstGeom prst="rect">
            <a:avLst/>
          </a:prstGeom>
        </p:spPr>
        <p:txBody>
          <a:bodyPr wrap="square" lIns="0" tIns="0" rIns="0" bIns="0">
            <a:spAutoFit/>
          </a:bodyPr>
          <a:lstStyle>
            <a:lvl1pPr>
              <a:defRPr b="0" i="0">
                <a:solidFill>
                  <a:schemeClr val="tx1"/>
                </a:solidFill>
              </a:defRPr>
            </a:lvl1pPr>
          </a:lstStyle>
          <a:p>
            <a:endParaRPr/>
          </a:p>
        </p:txBody>
      </p:sp>
      <p:sp>
        <p:nvSpPr>
          <p:cNvPr id="4" name="Holder 4"/>
          <p:cNvSpPr>
            <a:spLocks noGrp="1"/>
          </p:cNvSpPr>
          <p:nvPr>
            <p:ph type="ftr" sz="quarter" idx="5"/>
          </p:nvPr>
        </p:nvSpPr>
        <p:spPr>
          <a:xfrm>
            <a:off x="1204912" y="6222841"/>
            <a:ext cx="3138488" cy="138499"/>
          </a:xfrm>
          <a:prstGeom prst="rect">
            <a:avLst/>
          </a:prstGeom>
        </p:spPr>
        <p:txBody>
          <a:bodyPr wrap="square" lIns="0" tIns="0" rIns="0" bIns="0">
            <a:spAutoFit/>
          </a:bodyPr>
          <a:lstStyle>
            <a:lvl1pPr>
              <a:defRPr sz="900" b="0" i="0">
                <a:solidFill>
                  <a:srgbClr val="00549F"/>
                </a:solidFill>
                <a:latin typeface="Arial MT"/>
                <a:cs typeface="Arial MT"/>
              </a:defRPr>
            </a:lvl1pPr>
          </a:lstStyle>
          <a:p>
            <a:pPr marL="12700" marR="5080">
              <a:lnSpc>
                <a:spcPct val="100000"/>
              </a:lnSpc>
              <a:spcBef>
                <a:spcPts val="15"/>
              </a:spcBef>
            </a:pPr>
            <a:r>
              <a:rPr lang="de-DE" spc="5" dirty="0"/>
              <a:t>Master Thesis: </a:t>
            </a:r>
            <a:r>
              <a:rPr lang="de-DE" spc="5" dirty="0" err="1"/>
              <a:t>Figures</a:t>
            </a:r>
            <a:r>
              <a:rPr lang="de-DE" spc="5" dirty="0"/>
              <a:t> | Sidharth Krishnan | NPE</a:t>
            </a:r>
            <a:endParaRPr spc="-5" dirty="0"/>
          </a:p>
        </p:txBody>
      </p:sp>
      <p:sp>
        <p:nvSpPr>
          <p:cNvPr id="5" name="Holder 5"/>
          <p:cNvSpPr>
            <a:spLocks noGrp="1"/>
          </p:cNvSpPr>
          <p:nvPr>
            <p:ph type="dt" sz="half" idx="6"/>
          </p:nvPr>
        </p:nvSpPr>
        <p:spPr>
          <a:xfrm>
            <a:off x="495300" y="6377940"/>
            <a:ext cx="2278380" cy="342900"/>
          </a:xfrm>
          <a:prstGeom prst="rect">
            <a:avLst/>
          </a:prstGeom>
        </p:spPr>
        <p:txBody>
          <a:bodyPr wrap="square" lIns="0" tIns="0" rIns="0" bIns="0">
            <a:spAutoFit/>
          </a:bodyPr>
          <a:lstStyle>
            <a:lvl1pPr algn="l">
              <a:defRPr>
                <a:solidFill>
                  <a:schemeClr val="tx1">
                    <a:tint val="75000"/>
                  </a:schemeClr>
                </a:solidFill>
              </a:defRPr>
            </a:lvl1pPr>
          </a:lstStyle>
          <a:p>
            <a:fld id="{9061DA71-2B03-4A6F-A426-322095975607}" type="datetime1">
              <a:rPr lang="en-US" smtClean="0"/>
              <a:t>9/22/2023</a:t>
            </a:fld>
            <a:endParaRPr lang="en-US" dirty="0"/>
          </a:p>
        </p:txBody>
      </p:sp>
      <p:pic>
        <p:nvPicPr>
          <p:cNvPr id="7" name="Grafik 15">
            <a:extLst>
              <a:ext uri="{FF2B5EF4-FFF2-40B4-BE49-F238E27FC236}">
                <a16:creationId xmlns:a16="http://schemas.microsoft.com/office/drawing/2014/main" id="{796AA0BC-DC77-4BE7-809D-ACA29D4A4A04}"/>
              </a:ext>
            </a:extLst>
          </p:cNvPr>
          <p:cNvPicPr>
            <a:picLocks noChangeAspect="1"/>
          </p:cNvPicPr>
          <p:nvPr userDrawn="1"/>
        </p:nvPicPr>
        <p:blipFill>
          <a:blip r:embed="rId7" cstate="print">
            <a:extLst>
              <a:ext uri="{28A0092B-C50C-407E-A947-70E740481C1C}">
                <a14:useLocalDpi xmlns:a14="http://schemas.microsoft.com/office/drawing/2010/main" val="0"/>
              </a:ext>
            </a:extLst>
          </a:blip>
          <a:srcRect/>
          <a:stretch>
            <a:fillRect/>
          </a:stretch>
        </p:blipFill>
        <p:spPr bwMode="auto">
          <a:xfrm>
            <a:off x="7010400" y="6091873"/>
            <a:ext cx="2762250" cy="693420"/>
          </a:xfrm>
          <a:prstGeom prst="rect">
            <a:avLst/>
          </a:prstGeom>
          <a:noFill/>
          <a:ln>
            <a:noFill/>
          </a:ln>
        </p:spPr>
      </p:pic>
      <p:sp>
        <p:nvSpPr>
          <p:cNvPr id="9" name="Slide Number Placeholder 8">
            <a:extLst>
              <a:ext uri="{FF2B5EF4-FFF2-40B4-BE49-F238E27FC236}">
                <a16:creationId xmlns:a16="http://schemas.microsoft.com/office/drawing/2014/main" id="{08344E29-D5DF-8028-59C8-43056A7C3033}"/>
              </a:ext>
            </a:extLst>
          </p:cNvPr>
          <p:cNvSpPr>
            <a:spLocks noGrp="1"/>
          </p:cNvSpPr>
          <p:nvPr>
            <p:ph type="sldNum" sz="quarter" idx="4"/>
          </p:nvPr>
        </p:nvSpPr>
        <p:spPr>
          <a:xfrm>
            <a:off x="233436" y="6141826"/>
            <a:ext cx="523727"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00BFE7-BBB6-476C-9E0A-4518B126301C}" type="slidenum">
              <a:rPr lang="de-DE" smtClean="0"/>
              <a:t>‹#›</a:t>
            </a:fld>
            <a:endParaRPr lang="de-DE"/>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hf hdr="0" dt="0"/>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image" Target="../media/image2.jpg"/><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image" Target="../media/image11.emf"/><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7" name="Picture 16">
            <a:extLst>
              <a:ext uri="{FF2B5EF4-FFF2-40B4-BE49-F238E27FC236}">
                <a16:creationId xmlns:a16="http://schemas.microsoft.com/office/drawing/2014/main" id="{43CA3E52-4D8D-6A5C-6CCD-1F7AC450041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6" y="0"/>
            <a:ext cx="9905524" cy="5578660"/>
          </a:xfrm>
          <a:prstGeom prst="rect">
            <a:avLst/>
          </a:prstGeom>
        </p:spPr>
      </p:pic>
      <p:sp>
        <p:nvSpPr>
          <p:cNvPr id="18" name="Rectangle: Rounded Corners 17">
            <a:extLst>
              <a:ext uri="{FF2B5EF4-FFF2-40B4-BE49-F238E27FC236}">
                <a16:creationId xmlns:a16="http://schemas.microsoft.com/office/drawing/2014/main" id="{A13C977F-EB82-D04C-0824-AC42025D2520}"/>
              </a:ext>
            </a:extLst>
          </p:cNvPr>
          <p:cNvSpPr/>
          <p:nvPr/>
        </p:nvSpPr>
        <p:spPr>
          <a:xfrm>
            <a:off x="0" y="4495934"/>
            <a:ext cx="5486400" cy="1340755"/>
          </a:xfrm>
          <a:prstGeom prst="round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de-DE"/>
          </a:p>
        </p:txBody>
      </p:sp>
      <p:sp>
        <p:nvSpPr>
          <p:cNvPr id="7" name="object 7"/>
          <p:cNvSpPr/>
          <p:nvPr/>
        </p:nvSpPr>
        <p:spPr>
          <a:xfrm>
            <a:off x="310895" y="6041136"/>
            <a:ext cx="9283700" cy="0"/>
          </a:xfrm>
          <a:custGeom>
            <a:avLst/>
            <a:gdLst/>
            <a:ahLst/>
            <a:cxnLst/>
            <a:rect l="l" t="t" r="r" b="b"/>
            <a:pathLst>
              <a:path w="9283700">
                <a:moveTo>
                  <a:pt x="0" y="0"/>
                </a:moveTo>
                <a:lnTo>
                  <a:pt x="9283700" y="0"/>
                </a:lnTo>
              </a:path>
            </a:pathLst>
          </a:custGeom>
          <a:ln w="6096">
            <a:solidFill>
              <a:srgbClr val="000000"/>
            </a:solidFill>
          </a:ln>
        </p:spPr>
        <p:txBody>
          <a:bodyPr wrap="square" lIns="0" tIns="0" rIns="0" bIns="0" rtlCol="0"/>
          <a:lstStyle/>
          <a:p>
            <a:endParaRPr/>
          </a:p>
        </p:txBody>
      </p:sp>
      <p:pic>
        <p:nvPicPr>
          <p:cNvPr id="11" name="Grafik 15">
            <a:extLst>
              <a:ext uri="{FF2B5EF4-FFF2-40B4-BE49-F238E27FC236}">
                <a16:creationId xmlns:a16="http://schemas.microsoft.com/office/drawing/2014/main" id="{9F98548B-D325-5B86-6C48-E94F470FAC8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6832345" y="6112791"/>
            <a:ext cx="2762250" cy="693420"/>
          </a:xfrm>
          <a:prstGeom prst="rect">
            <a:avLst/>
          </a:prstGeom>
          <a:noFill/>
          <a:ln>
            <a:noFill/>
          </a:ln>
        </p:spPr>
      </p:pic>
      <p:sp>
        <p:nvSpPr>
          <p:cNvPr id="14" name="Footer Placeholder 13">
            <a:extLst>
              <a:ext uri="{FF2B5EF4-FFF2-40B4-BE49-F238E27FC236}">
                <a16:creationId xmlns:a16="http://schemas.microsoft.com/office/drawing/2014/main" id="{D3B62D72-E79B-96F3-F44C-8D807118DE99}"/>
              </a:ext>
            </a:extLst>
          </p:cNvPr>
          <p:cNvSpPr>
            <a:spLocks noGrp="1"/>
          </p:cNvSpPr>
          <p:nvPr>
            <p:ph type="ftr" sz="quarter" idx="11"/>
          </p:nvPr>
        </p:nvSpPr>
        <p:spPr>
          <a:xfrm>
            <a:off x="1204912" y="6222841"/>
            <a:ext cx="3138488" cy="276999"/>
          </a:xfrm>
        </p:spPr>
        <p:txBody>
          <a:bodyPr/>
          <a:lstStyle/>
          <a:p>
            <a:pPr marL="12700" marR="5080">
              <a:lnSpc>
                <a:spcPct val="100000"/>
              </a:lnSpc>
              <a:spcBef>
                <a:spcPts val="15"/>
              </a:spcBef>
            </a:pPr>
            <a:r>
              <a:rPr lang="de-DE" spc="5"/>
              <a:t>Master Thesis: Figures | Sidharth Krishnan | NPE</a:t>
            </a:r>
            <a:endParaRPr lang="de-DE" spc="-5" dirty="0"/>
          </a:p>
        </p:txBody>
      </p:sp>
      <p:sp>
        <p:nvSpPr>
          <p:cNvPr id="9" name="object 9"/>
          <p:cNvSpPr txBox="1"/>
          <p:nvPr/>
        </p:nvSpPr>
        <p:spPr>
          <a:xfrm>
            <a:off x="254982" y="4495934"/>
            <a:ext cx="5033963" cy="1010533"/>
          </a:xfrm>
          <a:prstGeom prst="rect">
            <a:avLst/>
          </a:prstGeom>
          <a:solidFill>
            <a:schemeClr val="bg1"/>
          </a:solidFill>
        </p:spPr>
        <p:txBody>
          <a:bodyPr vert="horz" wrap="square" lIns="0" tIns="106680" rIns="0" bIns="0" rtlCol="0">
            <a:spAutoFit/>
          </a:bodyPr>
          <a:lstStyle/>
          <a:p>
            <a:pPr marL="12700">
              <a:lnSpc>
                <a:spcPct val="100000"/>
              </a:lnSpc>
              <a:spcBef>
                <a:spcPts val="840"/>
              </a:spcBef>
            </a:pPr>
            <a:r>
              <a:rPr lang="en-GB" sz="3200" b="1" spc="-15" dirty="0">
                <a:solidFill>
                  <a:srgbClr val="00549F"/>
                </a:solidFill>
                <a:latin typeface="Arial"/>
                <a:cs typeface="Arial"/>
              </a:rPr>
              <a:t>Master Thesis</a:t>
            </a:r>
          </a:p>
          <a:p>
            <a:pPr marL="12700">
              <a:lnSpc>
                <a:spcPct val="100000"/>
              </a:lnSpc>
              <a:spcBef>
                <a:spcPts val="840"/>
              </a:spcBef>
            </a:pPr>
            <a:r>
              <a:rPr lang="en-GB" sz="2000" dirty="0">
                <a:latin typeface="Arial MT"/>
                <a:cs typeface="Arial MT"/>
              </a:rPr>
              <a:t>Figures</a:t>
            </a:r>
            <a:endParaRPr sz="2000" dirty="0">
              <a:latin typeface="Arial MT"/>
              <a:cs typeface="Arial MT"/>
            </a:endParaRPr>
          </a:p>
        </p:txBody>
      </p:sp>
      <p:sp>
        <p:nvSpPr>
          <p:cNvPr id="20" name="Slide Number Placeholder 19">
            <a:extLst>
              <a:ext uri="{FF2B5EF4-FFF2-40B4-BE49-F238E27FC236}">
                <a16:creationId xmlns:a16="http://schemas.microsoft.com/office/drawing/2014/main" id="{61147389-5C44-F92D-18D1-21C03710010C}"/>
              </a:ext>
            </a:extLst>
          </p:cNvPr>
          <p:cNvSpPr>
            <a:spLocks noGrp="1"/>
          </p:cNvSpPr>
          <p:nvPr>
            <p:ph type="sldNum" sz="quarter" idx="12"/>
          </p:nvPr>
        </p:nvSpPr>
        <p:spPr/>
        <p:txBody>
          <a:bodyPr/>
          <a:lstStyle/>
          <a:p>
            <a:fld id="{9300BFE7-BBB6-476C-9E0A-4518B126301C}" type="slidenum">
              <a:rPr lang="de-DE" smtClean="0"/>
              <a:t>1</a:t>
            </a:fld>
            <a:endParaRPr lang="de-DE"/>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0037" y="419417"/>
            <a:ext cx="3413760" cy="330835"/>
          </a:xfrm>
          <a:prstGeom prst="rect">
            <a:avLst/>
          </a:prstGeom>
        </p:spPr>
        <p:txBody>
          <a:bodyPr vert="horz" wrap="square" lIns="0" tIns="13335" rIns="0" bIns="0" rtlCol="0">
            <a:spAutoFit/>
          </a:bodyPr>
          <a:lstStyle/>
          <a:p>
            <a:pPr marL="12700">
              <a:lnSpc>
                <a:spcPct val="100000"/>
              </a:lnSpc>
              <a:spcBef>
                <a:spcPts val="105"/>
              </a:spcBef>
            </a:pPr>
            <a:r>
              <a:rPr lang="en-GB" spc="-5" dirty="0"/>
              <a:t>Arrangement</a:t>
            </a:r>
            <a:endParaRPr dirty="0"/>
          </a:p>
        </p:txBody>
      </p:sp>
      <p:sp>
        <p:nvSpPr>
          <p:cNvPr id="5" name="object 5"/>
          <p:cNvSpPr txBox="1">
            <a:spLocks noGrp="1"/>
          </p:cNvSpPr>
          <p:nvPr>
            <p:ph type="ftr" sz="quarter" idx="11"/>
          </p:nvPr>
        </p:nvSpPr>
        <p:spPr>
          <a:xfrm>
            <a:off x="1204912" y="6222841"/>
            <a:ext cx="3138488" cy="276999"/>
          </a:xfrm>
          <a:prstGeom prst="rect">
            <a:avLst/>
          </a:prstGeom>
        </p:spPr>
        <p:txBody>
          <a:bodyPr vert="horz" wrap="square" lIns="0" tIns="1905" rIns="0" bIns="0" rtlCol="0">
            <a:spAutoFit/>
          </a:bodyPr>
          <a:lstStyle/>
          <a:p>
            <a:pPr marL="12700" marR="5080">
              <a:lnSpc>
                <a:spcPct val="100000"/>
              </a:lnSpc>
              <a:spcBef>
                <a:spcPts val="15"/>
              </a:spcBef>
            </a:pPr>
            <a:r>
              <a:rPr lang="de-DE" spc="5"/>
              <a:t>Master Thesis: Figures | Sidharth Krishnan | NPE</a:t>
            </a:r>
            <a:endParaRPr spc="-5" dirty="0"/>
          </a:p>
        </p:txBody>
      </p:sp>
      <p:sp>
        <p:nvSpPr>
          <p:cNvPr id="3" name="object 3"/>
          <p:cNvSpPr txBox="1"/>
          <p:nvPr/>
        </p:nvSpPr>
        <p:spPr>
          <a:xfrm>
            <a:off x="321247" y="992266"/>
            <a:ext cx="9148445" cy="289823"/>
          </a:xfrm>
          <a:prstGeom prst="rect">
            <a:avLst/>
          </a:prstGeom>
        </p:spPr>
        <p:txBody>
          <a:bodyPr vert="horz" wrap="square" lIns="0" tIns="12700" rIns="0" bIns="0" rtlCol="0">
            <a:spAutoFit/>
          </a:bodyPr>
          <a:lstStyle/>
          <a:p>
            <a:pPr marL="299085" marR="138430" indent="-287020">
              <a:spcBef>
                <a:spcPts val="100"/>
              </a:spcBef>
              <a:buClr>
                <a:srgbClr val="00549F"/>
              </a:buClr>
              <a:buFont typeface="Wingdings"/>
              <a:buChar char=""/>
              <a:tabLst>
                <a:tab pos="299085" algn="l"/>
                <a:tab pos="299720" algn="l"/>
              </a:tabLst>
            </a:pPr>
            <a:r>
              <a:rPr lang="en-GB" dirty="0">
                <a:effectLst/>
                <a:latin typeface="Arial" panose="020B0604020202020204" pitchFamily="34" charset="0"/>
                <a:ea typeface="Times New Roman" panose="02020603050405020304" pitchFamily="18" charset="0"/>
              </a:rPr>
              <a:t>Figure 8: Arrangement for sensing the Barkhausen effect</a:t>
            </a:r>
            <a:endParaRPr lang="en-GB" spc="-1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35D7C06D-DABA-ED9A-F5EE-86A1FCDC541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697831" y="1548805"/>
            <a:ext cx="6510338" cy="3875483"/>
          </a:xfrm>
          <a:prstGeom prst="rect">
            <a:avLst/>
          </a:prstGeom>
          <a:noFill/>
          <a:ln>
            <a:noFill/>
          </a:ln>
        </p:spPr>
      </p:pic>
      <p:sp>
        <p:nvSpPr>
          <p:cNvPr id="8" name="Slide Number Placeholder 7">
            <a:extLst>
              <a:ext uri="{FF2B5EF4-FFF2-40B4-BE49-F238E27FC236}">
                <a16:creationId xmlns:a16="http://schemas.microsoft.com/office/drawing/2014/main" id="{3B32E6BA-9AEF-6A0C-B0E1-5255E2654D8C}"/>
              </a:ext>
            </a:extLst>
          </p:cNvPr>
          <p:cNvSpPr>
            <a:spLocks noGrp="1"/>
          </p:cNvSpPr>
          <p:nvPr>
            <p:ph type="sldNum" sz="quarter" idx="12"/>
          </p:nvPr>
        </p:nvSpPr>
        <p:spPr/>
        <p:txBody>
          <a:bodyPr/>
          <a:lstStyle/>
          <a:p>
            <a:fld id="{9300BFE7-BBB6-476C-9E0A-4518B126301C}" type="slidenum">
              <a:rPr lang="de-DE" smtClean="0"/>
              <a:t>10</a:t>
            </a:fld>
            <a:endParaRPr lang="de-DE"/>
          </a:p>
        </p:txBody>
      </p:sp>
    </p:spTree>
    <p:extLst>
      <p:ext uri="{BB962C8B-B14F-4D97-AF65-F5344CB8AC3E}">
        <p14:creationId xmlns:p14="http://schemas.microsoft.com/office/powerpoint/2010/main" val="39499661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0037" y="419417"/>
            <a:ext cx="7023100" cy="330835"/>
          </a:xfrm>
          <a:prstGeom prst="rect">
            <a:avLst/>
          </a:prstGeom>
        </p:spPr>
        <p:txBody>
          <a:bodyPr vert="horz" wrap="square" lIns="0" tIns="13335" rIns="0" bIns="0" rtlCol="0">
            <a:spAutoFit/>
          </a:bodyPr>
          <a:lstStyle/>
          <a:p>
            <a:pPr marL="12700">
              <a:lnSpc>
                <a:spcPct val="100000"/>
              </a:lnSpc>
              <a:spcBef>
                <a:spcPts val="105"/>
              </a:spcBef>
            </a:pPr>
            <a:r>
              <a:rPr lang="en-GB" spc="-5" dirty="0"/>
              <a:t>Force Signal Sample</a:t>
            </a:r>
            <a:endParaRPr dirty="0"/>
          </a:p>
        </p:txBody>
      </p:sp>
      <p:sp>
        <p:nvSpPr>
          <p:cNvPr id="7" name="object 7"/>
          <p:cNvSpPr txBox="1">
            <a:spLocks noGrp="1"/>
          </p:cNvSpPr>
          <p:nvPr>
            <p:ph type="ftr" sz="quarter" idx="11"/>
          </p:nvPr>
        </p:nvSpPr>
        <p:spPr>
          <a:xfrm>
            <a:off x="1204912" y="6222841"/>
            <a:ext cx="3138488" cy="276999"/>
          </a:xfrm>
          <a:prstGeom prst="rect">
            <a:avLst/>
          </a:prstGeom>
        </p:spPr>
        <p:txBody>
          <a:bodyPr vert="horz" wrap="square" lIns="0" tIns="1905" rIns="0" bIns="0" rtlCol="0">
            <a:spAutoFit/>
          </a:bodyPr>
          <a:lstStyle/>
          <a:p>
            <a:pPr marL="12700" marR="5080">
              <a:lnSpc>
                <a:spcPct val="100000"/>
              </a:lnSpc>
              <a:spcBef>
                <a:spcPts val="15"/>
              </a:spcBef>
            </a:pPr>
            <a:r>
              <a:rPr lang="de-DE" spc="5"/>
              <a:t>Master Thesis: Figures | Sidharth Krishnan | NPE</a:t>
            </a:r>
            <a:endParaRPr spc="-5" dirty="0"/>
          </a:p>
        </p:txBody>
      </p:sp>
      <p:pic>
        <p:nvPicPr>
          <p:cNvPr id="8" name="Picture 7">
            <a:extLst>
              <a:ext uri="{FF2B5EF4-FFF2-40B4-BE49-F238E27FC236}">
                <a16:creationId xmlns:a16="http://schemas.microsoft.com/office/drawing/2014/main" id="{BC11C603-FA6A-E50B-BA0A-3D65391A7BA5}"/>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044000" y="1525045"/>
            <a:ext cx="7126605" cy="3497580"/>
          </a:xfrm>
          <a:prstGeom prst="rect">
            <a:avLst/>
          </a:prstGeom>
          <a:noFill/>
          <a:ln>
            <a:noFill/>
          </a:ln>
        </p:spPr>
      </p:pic>
      <p:sp>
        <p:nvSpPr>
          <p:cNvPr id="9" name="object 3">
            <a:extLst>
              <a:ext uri="{FF2B5EF4-FFF2-40B4-BE49-F238E27FC236}">
                <a16:creationId xmlns:a16="http://schemas.microsoft.com/office/drawing/2014/main" id="{E9595B11-21DC-AC20-0CBB-99948DB8AB26}"/>
              </a:ext>
            </a:extLst>
          </p:cNvPr>
          <p:cNvSpPr txBox="1"/>
          <p:nvPr/>
        </p:nvSpPr>
        <p:spPr>
          <a:xfrm>
            <a:off x="378777" y="885852"/>
            <a:ext cx="9148445" cy="289823"/>
          </a:xfrm>
          <a:prstGeom prst="rect">
            <a:avLst/>
          </a:prstGeom>
        </p:spPr>
        <p:txBody>
          <a:bodyPr vert="horz" wrap="square" lIns="0" tIns="12700" rIns="0" bIns="0" rtlCol="0">
            <a:spAutoFit/>
          </a:bodyPr>
          <a:lstStyle/>
          <a:p>
            <a:pPr marL="299085" marR="138430" indent="-287020">
              <a:spcBef>
                <a:spcPts val="100"/>
              </a:spcBef>
              <a:buClr>
                <a:srgbClr val="00549F"/>
              </a:buClr>
              <a:buFont typeface="Wingdings"/>
              <a:buChar char=""/>
              <a:tabLst>
                <a:tab pos="299085" algn="l"/>
                <a:tab pos="299720" algn="l"/>
              </a:tabLst>
            </a:pPr>
            <a:r>
              <a:rPr lang="en-GB" dirty="0">
                <a:effectLst/>
                <a:latin typeface="Arial" panose="020B0604020202020204" pitchFamily="34" charset="0"/>
                <a:ea typeface="Times New Roman" panose="02020603050405020304" pitchFamily="18" charset="0"/>
              </a:rPr>
              <a:t>Figure 9: A sample of force signals of the fine-blanking process.</a:t>
            </a:r>
            <a:endParaRPr lang="en-GB" spc="-10" dirty="0">
              <a:latin typeface="Arial" panose="020B0604020202020204" pitchFamily="34" charset="0"/>
              <a:cs typeface="Arial" panose="020B0604020202020204" pitchFamily="34" charset="0"/>
            </a:endParaRPr>
          </a:p>
        </p:txBody>
      </p:sp>
      <p:sp>
        <p:nvSpPr>
          <p:cNvPr id="11" name="Slide Number Placeholder 10">
            <a:extLst>
              <a:ext uri="{FF2B5EF4-FFF2-40B4-BE49-F238E27FC236}">
                <a16:creationId xmlns:a16="http://schemas.microsoft.com/office/drawing/2014/main" id="{5BACE515-6965-3DB8-F810-C7545848C8C7}"/>
              </a:ext>
            </a:extLst>
          </p:cNvPr>
          <p:cNvSpPr>
            <a:spLocks noGrp="1"/>
          </p:cNvSpPr>
          <p:nvPr>
            <p:ph type="sldNum" sz="quarter" idx="12"/>
          </p:nvPr>
        </p:nvSpPr>
        <p:spPr/>
        <p:txBody>
          <a:bodyPr/>
          <a:lstStyle/>
          <a:p>
            <a:fld id="{9300BFE7-BBB6-476C-9E0A-4518B126301C}" type="slidenum">
              <a:rPr lang="de-DE" smtClean="0"/>
              <a:t>11</a:t>
            </a:fld>
            <a:endParaRPr lang="de-DE"/>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0037" y="419417"/>
            <a:ext cx="7023100" cy="330835"/>
          </a:xfrm>
          <a:prstGeom prst="rect">
            <a:avLst/>
          </a:prstGeom>
        </p:spPr>
        <p:txBody>
          <a:bodyPr vert="horz" wrap="square" lIns="0" tIns="13335" rIns="0" bIns="0" rtlCol="0">
            <a:spAutoFit/>
          </a:bodyPr>
          <a:lstStyle/>
          <a:p>
            <a:pPr marL="12700">
              <a:lnSpc>
                <a:spcPct val="100000"/>
              </a:lnSpc>
              <a:spcBef>
                <a:spcPts val="105"/>
              </a:spcBef>
            </a:pPr>
            <a:r>
              <a:rPr lang="en-GB" spc="-5" dirty="0"/>
              <a:t>Scree Plot</a:t>
            </a:r>
            <a:endParaRPr dirty="0"/>
          </a:p>
        </p:txBody>
      </p:sp>
      <p:sp>
        <p:nvSpPr>
          <p:cNvPr id="7" name="object 7"/>
          <p:cNvSpPr txBox="1">
            <a:spLocks noGrp="1"/>
          </p:cNvSpPr>
          <p:nvPr>
            <p:ph type="ftr" sz="quarter" idx="11"/>
          </p:nvPr>
        </p:nvSpPr>
        <p:spPr>
          <a:xfrm>
            <a:off x="1204912" y="6222841"/>
            <a:ext cx="3138488" cy="276999"/>
          </a:xfrm>
          <a:prstGeom prst="rect">
            <a:avLst/>
          </a:prstGeom>
        </p:spPr>
        <p:txBody>
          <a:bodyPr vert="horz" wrap="square" lIns="0" tIns="1905" rIns="0" bIns="0" rtlCol="0">
            <a:spAutoFit/>
          </a:bodyPr>
          <a:lstStyle/>
          <a:p>
            <a:pPr marL="12700" marR="5080">
              <a:lnSpc>
                <a:spcPct val="100000"/>
              </a:lnSpc>
              <a:spcBef>
                <a:spcPts val="15"/>
              </a:spcBef>
            </a:pPr>
            <a:r>
              <a:rPr lang="de-DE" spc="5"/>
              <a:t>Master Thesis: Figures | Sidharth Krishnan | NPE</a:t>
            </a:r>
            <a:endParaRPr spc="-5" dirty="0"/>
          </a:p>
        </p:txBody>
      </p:sp>
      <p:sp>
        <p:nvSpPr>
          <p:cNvPr id="9" name="object 3">
            <a:extLst>
              <a:ext uri="{FF2B5EF4-FFF2-40B4-BE49-F238E27FC236}">
                <a16:creationId xmlns:a16="http://schemas.microsoft.com/office/drawing/2014/main" id="{E9595B11-21DC-AC20-0CBB-99948DB8AB26}"/>
              </a:ext>
            </a:extLst>
          </p:cNvPr>
          <p:cNvSpPr txBox="1"/>
          <p:nvPr/>
        </p:nvSpPr>
        <p:spPr>
          <a:xfrm>
            <a:off x="378777" y="885852"/>
            <a:ext cx="9148445" cy="289823"/>
          </a:xfrm>
          <a:prstGeom prst="rect">
            <a:avLst/>
          </a:prstGeom>
        </p:spPr>
        <p:txBody>
          <a:bodyPr vert="horz" wrap="square" lIns="0" tIns="12700" rIns="0" bIns="0" rtlCol="0">
            <a:spAutoFit/>
          </a:bodyPr>
          <a:lstStyle/>
          <a:p>
            <a:pPr marL="299085" marR="138430" indent="-287020">
              <a:spcBef>
                <a:spcPts val="100"/>
              </a:spcBef>
              <a:buClr>
                <a:srgbClr val="00549F"/>
              </a:buClr>
              <a:buFont typeface="Wingdings"/>
              <a:buChar char=""/>
              <a:tabLst>
                <a:tab pos="299085" algn="l"/>
                <a:tab pos="299720" algn="l"/>
              </a:tabLst>
            </a:pPr>
            <a:r>
              <a:rPr lang="en-GB" dirty="0">
                <a:effectLst/>
                <a:latin typeface="Arial" panose="020B0604020202020204" pitchFamily="34" charset="0"/>
                <a:ea typeface="Times New Roman" panose="02020603050405020304" pitchFamily="18" charset="0"/>
              </a:rPr>
              <a:t>Figure 10 Scree Plot of force Signals</a:t>
            </a:r>
            <a:endParaRPr lang="en-GB" spc="-1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B8A25346-3822-168C-9CD6-94A189BC3FC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855470"/>
            <a:ext cx="6408420" cy="3147060"/>
          </a:xfrm>
          <a:prstGeom prst="rect">
            <a:avLst/>
          </a:prstGeom>
          <a:noFill/>
          <a:ln>
            <a:noFill/>
          </a:ln>
        </p:spPr>
      </p:pic>
      <p:sp>
        <p:nvSpPr>
          <p:cNvPr id="4" name="Slide Number Placeholder 3">
            <a:extLst>
              <a:ext uri="{FF2B5EF4-FFF2-40B4-BE49-F238E27FC236}">
                <a16:creationId xmlns:a16="http://schemas.microsoft.com/office/drawing/2014/main" id="{7F3EA6E9-97DD-FB6D-08C7-ADF03E5EAEEB}"/>
              </a:ext>
            </a:extLst>
          </p:cNvPr>
          <p:cNvSpPr>
            <a:spLocks noGrp="1"/>
          </p:cNvSpPr>
          <p:nvPr>
            <p:ph type="sldNum" sz="quarter" idx="12"/>
          </p:nvPr>
        </p:nvSpPr>
        <p:spPr/>
        <p:txBody>
          <a:bodyPr/>
          <a:lstStyle/>
          <a:p>
            <a:fld id="{9300BFE7-BBB6-476C-9E0A-4518B126301C}" type="slidenum">
              <a:rPr lang="de-DE" smtClean="0"/>
              <a:t>12</a:t>
            </a:fld>
            <a:endParaRPr lang="de-DE"/>
          </a:p>
        </p:txBody>
      </p:sp>
    </p:spTree>
    <p:extLst>
      <p:ext uri="{BB962C8B-B14F-4D97-AF65-F5344CB8AC3E}">
        <p14:creationId xmlns:p14="http://schemas.microsoft.com/office/powerpoint/2010/main" val="30459900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0037" y="419417"/>
            <a:ext cx="7023100" cy="330835"/>
          </a:xfrm>
          <a:prstGeom prst="rect">
            <a:avLst/>
          </a:prstGeom>
        </p:spPr>
        <p:txBody>
          <a:bodyPr vert="horz" wrap="square" lIns="0" tIns="13335" rIns="0" bIns="0" rtlCol="0">
            <a:spAutoFit/>
          </a:bodyPr>
          <a:lstStyle/>
          <a:p>
            <a:pPr marL="12700">
              <a:lnSpc>
                <a:spcPct val="100000"/>
              </a:lnSpc>
              <a:spcBef>
                <a:spcPts val="105"/>
              </a:spcBef>
            </a:pPr>
            <a:r>
              <a:rPr lang="en-GB" spc="-5" dirty="0"/>
              <a:t>MBN Signal Sample</a:t>
            </a:r>
            <a:endParaRPr dirty="0"/>
          </a:p>
        </p:txBody>
      </p:sp>
      <p:sp>
        <p:nvSpPr>
          <p:cNvPr id="7" name="object 7"/>
          <p:cNvSpPr txBox="1">
            <a:spLocks noGrp="1"/>
          </p:cNvSpPr>
          <p:nvPr>
            <p:ph type="ftr" sz="quarter" idx="11"/>
          </p:nvPr>
        </p:nvSpPr>
        <p:spPr>
          <a:xfrm>
            <a:off x="1204912" y="6222841"/>
            <a:ext cx="3138488" cy="276999"/>
          </a:xfrm>
          <a:prstGeom prst="rect">
            <a:avLst/>
          </a:prstGeom>
        </p:spPr>
        <p:txBody>
          <a:bodyPr vert="horz" wrap="square" lIns="0" tIns="1905" rIns="0" bIns="0" rtlCol="0">
            <a:spAutoFit/>
          </a:bodyPr>
          <a:lstStyle/>
          <a:p>
            <a:pPr marL="12700" marR="5080">
              <a:lnSpc>
                <a:spcPct val="100000"/>
              </a:lnSpc>
              <a:spcBef>
                <a:spcPts val="15"/>
              </a:spcBef>
            </a:pPr>
            <a:r>
              <a:rPr lang="de-DE" spc="5"/>
              <a:t>Master Thesis: Figures | Sidharth Krishnan | NPE</a:t>
            </a:r>
            <a:endParaRPr spc="-5" dirty="0"/>
          </a:p>
        </p:txBody>
      </p:sp>
      <p:sp>
        <p:nvSpPr>
          <p:cNvPr id="9" name="object 3">
            <a:extLst>
              <a:ext uri="{FF2B5EF4-FFF2-40B4-BE49-F238E27FC236}">
                <a16:creationId xmlns:a16="http://schemas.microsoft.com/office/drawing/2014/main" id="{E9595B11-21DC-AC20-0CBB-99948DB8AB26}"/>
              </a:ext>
            </a:extLst>
          </p:cNvPr>
          <p:cNvSpPr txBox="1"/>
          <p:nvPr/>
        </p:nvSpPr>
        <p:spPr>
          <a:xfrm>
            <a:off x="378777" y="885852"/>
            <a:ext cx="9148445" cy="289823"/>
          </a:xfrm>
          <a:prstGeom prst="rect">
            <a:avLst/>
          </a:prstGeom>
        </p:spPr>
        <p:txBody>
          <a:bodyPr vert="horz" wrap="square" lIns="0" tIns="12700" rIns="0" bIns="0" rtlCol="0">
            <a:spAutoFit/>
          </a:bodyPr>
          <a:lstStyle/>
          <a:p>
            <a:pPr marL="299085" marR="138430" indent="-287020">
              <a:spcBef>
                <a:spcPts val="100"/>
              </a:spcBef>
              <a:buClr>
                <a:srgbClr val="00549F"/>
              </a:buClr>
              <a:buFont typeface="Wingdings"/>
              <a:buChar char=""/>
              <a:tabLst>
                <a:tab pos="299085" algn="l"/>
                <a:tab pos="299720" algn="l"/>
              </a:tabLst>
            </a:pPr>
            <a:r>
              <a:rPr lang="en-GB" dirty="0">
                <a:effectLst/>
                <a:latin typeface="Arial" panose="020B0604020202020204" pitchFamily="34" charset="0"/>
                <a:ea typeface="Times New Roman" panose="02020603050405020304" pitchFamily="18" charset="0"/>
              </a:rPr>
              <a:t>Figure 11 Raw MBN signals for 3 workpieces.</a:t>
            </a:r>
            <a:endParaRPr lang="en-GB" spc="-1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6F81C7D3-E58E-C874-9252-DE24F500282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78777" y="1325948"/>
            <a:ext cx="8570912" cy="4206103"/>
          </a:xfrm>
          <a:prstGeom prst="rect">
            <a:avLst/>
          </a:prstGeom>
          <a:noFill/>
          <a:ln>
            <a:noFill/>
          </a:ln>
        </p:spPr>
      </p:pic>
      <p:sp>
        <p:nvSpPr>
          <p:cNvPr id="5" name="Slide Number Placeholder 4">
            <a:extLst>
              <a:ext uri="{FF2B5EF4-FFF2-40B4-BE49-F238E27FC236}">
                <a16:creationId xmlns:a16="http://schemas.microsoft.com/office/drawing/2014/main" id="{12FEBF86-28CC-77C5-CAA2-3C9AD9FC21E6}"/>
              </a:ext>
            </a:extLst>
          </p:cNvPr>
          <p:cNvSpPr>
            <a:spLocks noGrp="1"/>
          </p:cNvSpPr>
          <p:nvPr>
            <p:ph type="sldNum" sz="quarter" idx="12"/>
          </p:nvPr>
        </p:nvSpPr>
        <p:spPr/>
        <p:txBody>
          <a:bodyPr/>
          <a:lstStyle/>
          <a:p>
            <a:fld id="{9300BFE7-BBB6-476C-9E0A-4518B126301C}" type="slidenum">
              <a:rPr lang="de-DE" smtClean="0"/>
              <a:t>13</a:t>
            </a:fld>
            <a:endParaRPr lang="de-DE"/>
          </a:p>
        </p:txBody>
      </p:sp>
    </p:spTree>
    <p:extLst>
      <p:ext uri="{BB962C8B-B14F-4D97-AF65-F5344CB8AC3E}">
        <p14:creationId xmlns:p14="http://schemas.microsoft.com/office/powerpoint/2010/main" val="22999781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0037" y="419417"/>
            <a:ext cx="7023100" cy="330835"/>
          </a:xfrm>
          <a:prstGeom prst="rect">
            <a:avLst/>
          </a:prstGeom>
        </p:spPr>
        <p:txBody>
          <a:bodyPr vert="horz" wrap="square" lIns="0" tIns="13335" rIns="0" bIns="0" rtlCol="0">
            <a:spAutoFit/>
          </a:bodyPr>
          <a:lstStyle/>
          <a:p>
            <a:pPr marL="12700">
              <a:lnSpc>
                <a:spcPct val="100000"/>
              </a:lnSpc>
              <a:spcBef>
                <a:spcPts val="105"/>
              </a:spcBef>
            </a:pPr>
            <a:r>
              <a:rPr lang="en-GB" spc="-5" dirty="0"/>
              <a:t>2-Dimensional Projection of MBN data</a:t>
            </a:r>
            <a:endParaRPr dirty="0"/>
          </a:p>
        </p:txBody>
      </p:sp>
      <p:sp>
        <p:nvSpPr>
          <p:cNvPr id="7" name="object 7"/>
          <p:cNvSpPr txBox="1">
            <a:spLocks noGrp="1"/>
          </p:cNvSpPr>
          <p:nvPr>
            <p:ph type="ftr" sz="quarter" idx="11"/>
          </p:nvPr>
        </p:nvSpPr>
        <p:spPr>
          <a:xfrm>
            <a:off x="1204912" y="6222841"/>
            <a:ext cx="3138488" cy="276999"/>
          </a:xfrm>
          <a:prstGeom prst="rect">
            <a:avLst/>
          </a:prstGeom>
        </p:spPr>
        <p:txBody>
          <a:bodyPr vert="horz" wrap="square" lIns="0" tIns="1905" rIns="0" bIns="0" rtlCol="0">
            <a:spAutoFit/>
          </a:bodyPr>
          <a:lstStyle/>
          <a:p>
            <a:pPr marL="12700" marR="5080">
              <a:lnSpc>
                <a:spcPct val="100000"/>
              </a:lnSpc>
              <a:spcBef>
                <a:spcPts val="15"/>
              </a:spcBef>
            </a:pPr>
            <a:r>
              <a:rPr lang="de-DE" spc="5"/>
              <a:t>Master Thesis: Figures | Sidharth Krishnan | NPE</a:t>
            </a:r>
            <a:endParaRPr spc="-5" dirty="0"/>
          </a:p>
        </p:txBody>
      </p:sp>
      <p:sp>
        <p:nvSpPr>
          <p:cNvPr id="9" name="object 3">
            <a:extLst>
              <a:ext uri="{FF2B5EF4-FFF2-40B4-BE49-F238E27FC236}">
                <a16:creationId xmlns:a16="http://schemas.microsoft.com/office/drawing/2014/main" id="{E9595B11-21DC-AC20-0CBB-99948DB8AB26}"/>
              </a:ext>
            </a:extLst>
          </p:cNvPr>
          <p:cNvSpPr txBox="1"/>
          <p:nvPr/>
        </p:nvSpPr>
        <p:spPr>
          <a:xfrm>
            <a:off x="378777" y="885852"/>
            <a:ext cx="9148445" cy="289823"/>
          </a:xfrm>
          <a:prstGeom prst="rect">
            <a:avLst/>
          </a:prstGeom>
        </p:spPr>
        <p:txBody>
          <a:bodyPr vert="horz" wrap="square" lIns="0" tIns="12700" rIns="0" bIns="0" rtlCol="0">
            <a:spAutoFit/>
          </a:bodyPr>
          <a:lstStyle/>
          <a:p>
            <a:pPr marL="299085" marR="138430" indent="-287020">
              <a:spcBef>
                <a:spcPts val="100"/>
              </a:spcBef>
              <a:buClr>
                <a:srgbClr val="00549F"/>
              </a:buClr>
              <a:buFont typeface="Wingdings"/>
              <a:buChar char=""/>
              <a:tabLst>
                <a:tab pos="299085" algn="l"/>
                <a:tab pos="299720" algn="l"/>
              </a:tabLst>
            </a:pPr>
            <a:r>
              <a:rPr lang="en-GB" dirty="0">
                <a:effectLst/>
                <a:latin typeface="Arial" panose="020B0604020202020204" pitchFamily="34" charset="0"/>
                <a:ea typeface="Times New Roman" panose="02020603050405020304" pitchFamily="18" charset="0"/>
              </a:rPr>
              <a:t>Figure 12 UMAP Projection of MBN data.</a:t>
            </a:r>
            <a:endParaRPr lang="en-GB" spc="-10"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F3310BA1-38A0-34F8-BF4A-5EED6AC97D5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1187122"/>
            <a:ext cx="6172200" cy="4629150"/>
          </a:xfrm>
          <a:prstGeom prst="rect">
            <a:avLst/>
          </a:prstGeom>
          <a:noFill/>
          <a:ln>
            <a:noFill/>
          </a:ln>
        </p:spPr>
      </p:pic>
      <p:sp>
        <p:nvSpPr>
          <p:cNvPr id="5" name="Slide Number Placeholder 4">
            <a:extLst>
              <a:ext uri="{FF2B5EF4-FFF2-40B4-BE49-F238E27FC236}">
                <a16:creationId xmlns:a16="http://schemas.microsoft.com/office/drawing/2014/main" id="{84754114-F63C-9DAF-C2CB-A33D0923CA1E}"/>
              </a:ext>
            </a:extLst>
          </p:cNvPr>
          <p:cNvSpPr>
            <a:spLocks noGrp="1"/>
          </p:cNvSpPr>
          <p:nvPr>
            <p:ph type="sldNum" sz="quarter" idx="12"/>
          </p:nvPr>
        </p:nvSpPr>
        <p:spPr/>
        <p:txBody>
          <a:bodyPr/>
          <a:lstStyle/>
          <a:p>
            <a:fld id="{9300BFE7-BBB6-476C-9E0A-4518B126301C}" type="slidenum">
              <a:rPr lang="de-DE" smtClean="0"/>
              <a:t>14</a:t>
            </a:fld>
            <a:endParaRPr lang="de-DE"/>
          </a:p>
        </p:txBody>
      </p:sp>
    </p:spTree>
    <p:extLst>
      <p:ext uri="{BB962C8B-B14F-4D97-AF65-F5344CB8AC3E}">
        <p14:creationId xmlns:p14="http://schemas.microsoft.com/office/powerpoint/2010/main" val="3909381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0037" y="419417"/>
            <a:ext cx="7023100" cy="330835"/>
          </a:xfrm>
          <a:prstGeom prst="rect">
            <a:avLst/>
          </a:prstGeom>
        </p:spPr>
        <p:txBody>
          <a:bodyPr vert="horz" wrap="square" lIns="0" tIns="13335" rIns="0" bIns="0" rtlCol="0">
            <a:spAutoFit/>
          </a:bodyPr>
          <a:lstStyle/>
          <a:p>
            <a:pPr marL="12700">
              <a:lnSpc>
                <a:spcPct val="100000"/>
              </a:lnSpc>
              <a:spcBef>
                <a:spcPts val="105"/>
              </a:spcBef>
            </a:pPr>
            <a:r>
              <a:rPr lang="en-GB" spc="-5" dirty="0"/>
              <a:t>K-means Clustering</a:t>
            </a:r>
            <a:endParaRPr dirty="0"/>
          </a:p>
        </p:txBody>
      </p:sp>
      <p:sp>
        <p:nvSpPr>
          <p:cNvPr id="7" name="object 7"/>
          <p:cNvSpPr txBox="1">
            <a:spLocks noGrp="1"/>
          </p:cNvSpPr>
          <p:nvPr>
            <p:ph type="ftr" sz="quarter" idx="11"/>
          </p:nvPr>
        </p:nvSpPr>
        <p:spPr>
          <a:xfrm>
            <a:off x="1204912" y="6222841"/>
            <a:ext cx="3138488" cy="276999"/>
          </a:xfrm>
          <a:prstGeom prst="rect">
            <a:avLst/>
          </a:prstGeom>
        </p:spPr>
        <p:txBody>
          <a:bodyPr vert="horz" wrap="square" lIns="0" tIns="1905" rIns="0" bIns="0" rtlCol="0">
            <a:spAutoFit/>
          </a:bodyPr>
          <a:lstStyle/>
          <a:p>
            <a:pPr marL="12700" marR="5080">
              <a:lnSpc>
                <a:spcPct val="100000"/>
              </a:lnSpc>
              <a:spcBef>
                <a:spcPts val="15"/>
              </a:spcBef>
            </a:pPr>
            <a:r>
              <a:rPr lang="de-DE" spc="5"/>
              <a:t>Master Thesis: Figures | Sidharth Krishnan | NPE</a:t>
            </a:r>
            <a:endParaRPr spc="-5" dirty="0"/>
          </a:p>
        </p:txBody>
      </p:sp>
      <p:sp>
        <p:nvSpPr>
          <p:cNvPr id="9" name="object 3">
            <a:extLst>
              <a:ext uri="{FF2B5EF4-FFF2-40B4-BE49-F238E27FC236}">
                <a16:creationId xmlns:a16="http://schemas.microsoft.com/office/drawing/2014/main" id="{E9595B11-21DC-AC20-0CBB-99948DB8AB26}"/>
              </a:ext>
            </a:extLst>
          </p:cNvPr>
          <p:cNvSpPr txBox="1"/>
          <p:nvPr/>
        </p:nvSpPr>
        <p:spPr>
          <a:xfrm>
            <a:off x="378777" y="885852"/>
            <a:ext cx="9148445" cy="289823"/>
          </a:xfrm>
          <a:prstGeom prst="rect">
            <a:avLst/>
          </a:prstGeom>
        </p:spPr>
        <p:txBody>
          <a:bodyPr vert="horz" wrap="square" lIns="0" tIns="12700" rIns="0" bIns="0" rtlCol="0">
            <a:spAutoFit/>
          </a:bodyPr>
          <a:lstStyle/>
          <a:p>
            <a:pPr marL="299085" marR="138430" indent="-287020">
              <a:spcBef>
                <a:spcPts val="100"/>
              </a:spcBef>
              <a:buClr>
                <a:srgbClr val="00549F"/>
              </a:buClr>
              <a:buFont typeface="Wingdings"/>
              <a:buChar char=""/>
              <a:tabLst>
                <a:tab pos="299085" algn="l"/>
                <a:tab pos="299720" algn="l"/>
              </a:tabLst>
            </a:pPr>
            <a:r>
              <a:rPr lang="en-GB" dirty="0">
                <a:effectLst/>
                <a:latin typeface="Arial" panose="020B0604020202020204" pitchFamily="34" charset="0"/>
                <a:ea typeface="Times New Roman" panose="02020603050405020304" pitchFamily="18" charset="0"/>
              </a:rPr>
              <a:t>Figure 13 k-means clustering of MBN data.</a:t>
            </a:r>
            <a:endParaRPr lang="en-GB" spc="-10"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1C57D9A0-B248-E4D1-951B-2A3612C6211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527968"/>
            <a:ext cx="5752978" cy="3802063"/>
          </a:xfrm>
          <a:prstGeom prst="rect">
            <a:avLst/>
          </a:prstGeom>
          <a:noFill/>
          <a:ln>
            <a:noFill/>
          </a:ln>
        </p:spPr>
      </p:pic>
      <p:sp>
        <p:nvSpPr>
          <p:cNvPr id="5" name="Slide Number Placeholder 4">
            <a:extLst>
              <a:ext uri="{FF2B5EF4-FFF2-40B4-BE49-F238E27FC236}">
                <a16:creationId xmlns:a16="http://schemas.microsoft.com/office/drawing/2014/main" id="{A8A7B0DD-6D1F-ADAE-931E-D09714B87924}"/>
              </a:ext>
            </a:extLst>
          </p:cNvPr>
          <p:cNvSpPr>
            <a:spLocks noGrp="1"/>
          </p:cNvSpPr>
          <p:nvPr>
            <p:ph type="sldNum" sz="quarter" idx="12"/>
          </p:nvPr>
        </p:nvSpPr>
        <p:spPr/>
        <p:txBody>
          <a:bodyPr/>
          <a:lstStyle/>
          <a:p>
            <a:fld id="{9300BFE7-BBB6-476C-9E0A-4518B126301C}" type="slidenum">
              <a:rPr lang="de-DE" smtClean="0"/>
              <a:t>15</a:t>
            </a:fld>
            <a:endParaRPr lang="de-DE"/>
          </a:p>
        </p:txBody>
      </p:sp>
    </p:spTree>
    <p:extLst>
      <p:ext uri="{BB962C8B-B14F-4D97-AF65-F5344CB8AC3E}">
        <p14:creationId xmlns:p14="http://schemas.microsoft.com/office/powerpoint/2010/main" val="254304913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A78CB905-10E9-5EF9-39DF-B554FB290CB6}"/>
              </a:ext>
            </a:extLst>
          </p:cNvPr>
          <p:cNvSpPr>
            <a:spLocks noGrp="1"/>
          </p:cNvSpPr>
          <p:nvPr>
            <p:ph type="ftr" sz="quarter" idx="11"/>
          </p:nvPr>
        </p:nvSpPr>
        <p:spPr>
          <a:xfrm>
            <a:off x="1204912" y="6222841"/>
            <a:ext cx="3138488" cy="276999"/>
          </a:xfrm>
        </p:spPr>
        <p:txBody>
          <a:bodyPr/>
          <a:lstStyle/>
          <a:p>
            <a:pPr marL="12700" marR="5080">
              <a:lnSpc>
                <a:spcPct val="100000"/>
              </a:lnSpc>
              <a:spcBef>
                <a:spcPts val="15"/>
              </a:spcBef>
            </a:pPr>
            <a:r>
              <a:rPr lang="de-DE" spc="5"/>
              <a:t>Master Thesis: Figures | Sidharth Krishnan | NPE</a:t>
            </a:r>
            <a:endParaRPr lang="de-DE" spc="-5" dirty="0"/>
          </a:p>
        </p:txBody>
      </p:sp>
      <p:sp>
        <p:nvSpPr>
          <p:cNvPr id="6" name="Slide Number Placeholder 5">
            <a:extLst>
              <a:ext uri="{FF2B5EF4-FFF2-40B4-BE49-F238E27FC236}">
                <a16:creationId xmlns:a16="http://schemas.microsoft.com/office/drawing/2014/main" id="{619A880F-CE65-5454-A0EA-406BFCB7CFF0}"/>
              </a:ext>
            </a:extLst>
          </p:cNvPr>
          <p:cNvSpPr>
            <a:spLocks noGrp="1"/>
          </p:cNvSpPr>
          <p:nvPr>
            <p:ph type="sldNum" sz="quarter" idx="12"/>
          </p:nvPr>
        </p:nvSpPr>
        <p:spPr/>
        <p:txBody>
          <a:bodyPr/>
          <a:lstStyle/>
          <a:p>
            <a:fld id="{9300BFE7-BBB6-476C-9E0A-4518B126301C}" type="slidenum">
              <a:rPr lang="de-DE" smtClean="0"/>
              <a:t>16</a:t>
            </a:fld>
            <a:endParaRPr lang="de-DE"/>
          </a:p>
        </p:txBody>
      </p:sp>
    </p:spTree>
    <p:extLst>
      <p:ext uri="{BB962C8B-B14F-4D97-AF65-F5344CB8AC3E}">
        <p14:creationId xmlns:p14="http://schemas.microsoft.com/office/powerpoint/2010/main" val="679103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0036" y="419417"/>
            <a:ext cx="4119563" cy="321242"/>
          </a:xfrm>
          <a:prstGeom prst="rect">
            <a:avLst/>
          </a:prstGeom>
        </p:spPr>
        <p:txBody>
          <a:bodyPr vert="horz" wrap="square" lIns="0" tIns="13335" rIns="0" bIns="0" rtlCol="0">
            <a:spAutoFit/>
          </a:bodyPr>
          <a:lstStyle/>
          <a:p>
            <a:pPr marL="12700">
              <a:lnSpc>
                <a:spcPct val="100000"/>
              </a:lnSpc>
              <a:spcBef>
                <a:spcPts val="105"/>
              </a:spcBef>
            </a:pPr>
            <a:r>
              <a:rPr lang="en-GB" spc="-5" dirty="0"/>
              <a:t>Examples of Fine-blanked parts</a:t>
            </a:r>
            <a:endParaRPr dirty="0"/>
          </a:p>
        </p:txBody>
      </p:sp>
      <p:sp>
        <p:nvSpPr>
          <p:cNvPr id="5" name="object 5"/>
          <p:cNvSpPr txBox="1">
            <a:spLocks noGrp="1"/>
          </p:cNvSpPr>
          <p:nvPr>
            <p:ph type="ftr" sz="quarter" idx="11"/>
          </p:nvPr>
        </p:nvSpPr>
        <p:spPr>
          <a:xfrm>
            <a:off x="1204912" y="6222841"/>
            <a:ext cx="3138488" cy="276999"/>
          </a:xfrm>
          <a:prstGeom prst="rect">
            <a:avLst/>
          </a:prstGeom>
        </p:spPr>
        <p:txBody>
          <a:bodyPr vert="horz" wrap="square" lIns="0" tIns="1905" rIns="0" bIns="0" rtlCol="0">
            <a:spAutoFit/>
          </a:bodyPr>
          <a:lstStyle/>
          <a:p>
            <a:pPr marL="12700" marR="5080">
              <a:lnSpc>
                <a:spcPct val="100000"/>
              </a:lnSpc>
              <a:spcBef>
                <a:spcPts val="15"/>
              </a:spcBef>
            </a:pPr>
            <a:r>
              <a:rPr lang="de-DE" spc="5"/>
              <a:t>Master Thesis: Figures | Sidharth Krishnan | NPE</a:t>
            </a:r>
            <a:endParaRPr spc="-5" dirty="0"/>
          </a:p>
        </p:txBody>
      </p:sp>
      <p:sp>
        <p:nvSpPr>
          <p:cNvPr id="3" name="object 3"/>
          <p:cNvSpPr txBox="1"/>
          <p:nvPr/>
        </p:nvSpPr>
        <p:spPr>
          <a:xfrm>
            <a:off x="321247" y="992266"/>
            <a:ext cx="9148445" cy="869469"/>
          </a:xfrm>
          <a:prstGeom prst="rect">
            <a:avLst/>
          </a:prstGeom>
        </p:spPr>
        <p:txBody>
          <a:bodyPr vert="horz" wrap="square" lIns="0" tIns="12700" rIns="0" bIns="0" rtlCol="0">
            <a:spAutoFit/>
          </a:bodyPr>
          <a:lstStyle/>
          <a:p>
            <a:pPr marL="299085" marR="138430" indent="-287020">
              <a:lnSpc>
                <a:spcPct val="100000"/>
              </a:lnSpc>
              <a:spcBef>
                <a:spcPts val="100"/>
              </a:spcBef>
              <a:buClr>
                <a:srgbClr val="00549F"/>
              </a:buClr>
              <a:buFont typeface="Wingdings"/>
              <a:buChar char=""/>
              <a:tabLst>
                <a:tab pos="299085" algn="l"/>
                <a:tab pos="299720" algn="l"/>
              </a:tabLst>
            </a:pPr>
            <a:r>
              <a:rPr lang="en-GB" spc="-10" dirty="0">
                <a:latin typeface="Arial" panose="020B0604020202020204" pitchFamily="34" charset="0"/>
                <a:cs typeface="Arial" panose="020B0604020202020204" pitchFamily="34" charset="0"/>
              </a:rPr>
              <a:t>Figure 1: Fine-blanked parts</a:t>
            </a:r>
          </a:p>
          <a:p>
            <a:pPr marL="299085" marR="138430" indent="-287020">
              <a:lnSpc>
                <a:spcPct val="100000"/>
              </a:lnSpc>
              <a:spcBef>
                <a:spcPts val="100"/>
              </a:spcBef>
              <a:buClr>
                <a:srgbClr val="00549F"/>
              </a:buClr>
              <a:buFont typeface="Wingdings"/>
              <a:buChar char=""/>
              <a:tabLst>
                <a:tab pos="299085" algn="l"/>
                <a:tab pos="299720" algn="l"/>
              </a:tabLst>
            </a:pPr>
            <a:endParaRPr lang="en-GB" spc="-10" dirty="0">
              <a:latin typeface="Arial MT"/>
              <a:cs typeface="Arial MT"/>
            </a:endParaRPr>
          </a:p>
          <a:p>
            <a:pPr marL="299085" marR="138430" indent="-287020">
              <a:lnSpc>
                <a:spcPct val="100000"/>
              </a:lnSpc>
              <a:spcBef>
                <a:spcPts val="100"/>
              </a:spcBef>
              <a:buClr>
                <a:srgbClr val="00549F"/>
              </a:buClr>
              <a:buFont typeface="Wingdings"/>
              <a:buChar char=""/>
              <a:tabLst>
                <a:tab pos="299085" algn="l"/>
                <a:tab pos="299720" algn="l"/>
              </a:tabLst>
            </a:pPr>
            <a:endParaRPr dirty="0">
              <a:latin typeface="Arial MT"/>
              <a:cs typeface="Arial MT"/>
            </a:endParaRPr>
          </a:p>
        </p:txBody>
      </p:sp>
      <p:pic>
        <p:nvPicPr>
          <p:cNvPr id="6" name="Picture 5">
            <a:extLst>
              <a:ext uri="{FF2B5EF4-FFF2-40B4-BE49-F238E27FC236}">
                <a16:creationId xmlns:a16="http://schemas.microsoft.com/office/drawing/2014/main" id="{4E748D82-C896-E593-4FFA-CC36D39FBC8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2103749"/>
            <a:ext cx="2688273" cy="2688273"/>
          </a:xfrm>
          <a:prstGeom prst="rect">
            <a:avLst/>
          </a:prstGeom>
          <a:noFill/>
          <a:ln>
            <a:noFill/>
          </a:ln>
        </p:spPr>
      </p:pic>
      <p:pic>
        <p:nvPicPr>
          <p:cNvPr id="7" name="Picture 6">
            <a:extLst>
              <a:ext uri="{FF2B5EF4-FFF2-40B4-BE49-F238E27FC236}">
                <a16:creationId xmlns:a16="http://schemas.microsoft.com/office/drawing/2014/main" id="{C89C9C36-58D6-6506-828A-8DB95D76D01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471419" y="2064186"/>
            <a:ext cx="2076777" cy="2885951"/>
          </a:xfrm>
          <a:prstGeom prst="rect">
            <a:avLst/>
          </a:prstGeom>
          <a:noFill/>
          <a:ln>
            <a:noFill/>
          </a:ln>
        </p:spPr>
      </p:pic>
      <p:sp>
        <p:nvSpPr>
          <p:cNvPr id="9" name="Slide Number Placeholder 8">
            <a:extLst>
              <a:ext uri="{FF2B5EF4-FFF2-40B4-BE49-F238E27FC236}">
                <a16:creationId xmlns:a16="http://schemas.microsoft.com/office/drawing/2014/main" id="{D268BD66-FF46-8491-8B5B-8630ECF1E673}"/>
              </a:ext>
            </a:extLst>
          </p:cNvPr>
          <p:cNvSpPr>
            <a:spLocks noGrp="1"/>
          </p:cNvSpPr>
          <p:nvPr>
            <p:ph type="sldNum" sz="quarter" idx="12"/>
          </p:nvPr>
        </p:nvSpPr>
        <p:spPr/>
        <p:txBody>
          <a:bodyPr/>
          <a:lstStyle/>
          <a:p>
            <a:fld id="{9300BFE7-BBB6-476C-9E0A-4518B126301C}" type="slidenum">
              <a:rPr lang="de-DE" smtClean="0"/>
              <a:t>2</a:t>
            </a:fld>
            <a:endParaRPr lang="de-DE"/>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0036" y="419417"/>
            <a:ext cx="6024563" cy="321242"/>
          </a:xfrm>
          <a:prstGeom prst="rect">
            <a:avLst/>
          </a:prstGeom>
        </p:spPr>
        <p:txBody>
          <a:bodyPr vert="horz" wrap="square" lIns="0" tIns="13335" rIns="0" bIns="0" rtlCol="0">
            <a:spAutoFit/>
          </a:bodyPr>
          <a:lstStyle/>
          <a:p>
            <a:pPr marL="12700">
              <a:lnSpc>
                <a:spcPct val="100000"/>
              </a:lnSpc>
              <a:spcBef>
                <a:spcPts val="105"/>
              </a:spcBef>
            </a:pPr>
            <a:r>
              <a:rPr lang="en-GB" spc="-5" dirty="0"/>
              <a:t>Sample of fine-blanked parts used in this thesis</a:t>
            </a:r>
            <a:endParaRPr dirty="0"/>
          </a:p>
        </p:txBody>
      </p:sp>
      <p:sp>
        <p:nvSpPr>
          <p:cNvPr id="5" name="object 5"/>
          <p:cNvSpPr txBox="1">
            <a:spLocks noGrp="1"/>
          </p:cNvSpPr>
          <p:nvPr>
            <p:ph type="ftr" sz="quarter" idx="11"/>
          </p:nvPr>
        </p:nvSpPr>
        <p:spPr>
          <a:xfrm>
            <a:off x="1204912" y="6222841"/>
            <a:ext cx="3138488" cy="276999"/>
          </a:xfrm>
          <a:prstGeom prst="rect">
            <a:avLst/>
          </a:prstGeom>
        </p:spPr>
        <p:txBody>
          <a:bodyPr vert="horz" wrap="square" lIns="0" tIns="1905" rIns="0" bIns="0" rtlCol="0">
            <a:spAutoFit/>
          </a:bodyPr>
          <a:lstStyle/>
          <a:p>
            <a:pPr marL="12700" marR="5080">
              <a:lnSpc>
                <a:spcPct val="100000"/>
              </a:lnSpc>
              <a:spcBef>
                <a:spcPts val="15"/>
              </a:spcBef>
            </a:pPr>
            <a:r>
              <a:rPr lang="de-DE" spc="5"/>
              <a:t>Master Thesis: Figures | Sidharth Krishnan | NPE</a:t>
            </a:r>
            <a:endParaRPr spc="-5" dirty="0"/>
          </a:p>
        </p:txBody>
      </p:sp>
      <p:sp>
        <p:nvSpPr>
          <p:cNvPr id="3" name="object 3"/>
          <p:cNvSpPr txBox="1"/>
          <p:nvPr/>
        </p:nvSpPr>
        <p:spPr>
          <a:xfrm>
            <a:off x="321247" y="992266"/>
            <a:ext cx="9148445" cy="579646"/>
          </a:xfrm>
          <a:prstGeom prst="rect">
            <a:avLst/>
          </a:prstGeom>
        </p:spPr>
        <p:txBody>
          <a:bodyPr vert="horz" wrap="square" lIns="0" tIns="12700" rIns="0" bIns="0" rtlCol="0">
            <a:spAutoFit/>
          </a:bodyPr>
          <a:lstStyle/>
          <a:p>
            <a:pPr marL="299085" marR="138430" indent="-287020">
              <a:lnSpc>
                <a:spcPct val="100000"/>
              </a:lnSpc>
              <a:spcBef>
                <a:spcPts val="100"/>
              </a:spcBef>
              <a:buClr>
                <a:srgbClr val="00549F"/>
              </a:buClr>
              <a:buFont typeface="Wingdings"/>
              <a:buChar char=""/>
              <a:tabLst>
                <a:tab pos="299085" algn="l"/>
                <a:tab pos="299720" algn="l"/>
              </a:tabLst>
            </a:pPr>
            <a:r>
              <a:rPr lang="en-GB" spc="-10" dirty="0">
                <a:latin typeface="Arial" panose="020B0604020202020204" pitchFamily="34" charset="0"/>
                <a:cs typeface="Arial" panose="020B0604020202020204" pitchFamily="34" charset="0"/>
              </a:rPr>
              <a:t>Figure 2: Fine-blanked parts used for the thesis.</a:t>
            </a:r>
            <a:endParaRPr lang="en-GB" spc="-10" dirty="0">
              <a:latin typeface="Arial MT"/>
              <a:cs typeface="Arial MT"/>
            </a:endParaRPr>
          </a:p>
          <a:p>
            <a:pPr marL="299085" marR="138430" indent="-287020">
              <a:lnSpc>
                <a:spcPct val="100000"/>
              </a:lnSpc>
              <a:spcBef>
                <a:spcPts val="100"/>
              </a:spcBef>
              <a:buClr>
                <a:srgbClr val="00549F"/>
              </a:buClr>
              <a:buFont typeface="Wingdings"/>
              <a:buChar char=""/>
              <a:tabLst>
                <a:tab pos="299085" algn="l"/>
                <a:tab pos="299720" algn="l"/>
              </a:tabLst>
            </a:pPr>
            <a:endParaRPr dirty="0">
              <a:latin typeface="Arial MT"/>
              <a:cs typeface="Arial MT"/>
            </a:endParaRPr>
          </a:p>
        </p:txBody>
      </p:sp>
      <p:pic>
        <p:nvPicPr>
          <p:cNvPr id="8" name="Picture 7">
            <a:extLst>
              <a:ext uri="{FF2B5EF4-FFF2-40B4-BE49-F238E27FC236}">
                <a16:creationId xmlns:a16="http://schemas.microsoft.com/office/drawing/2014/main" id="{C5325BE4-25B5-AA40-3FC7-7F432DC65E3D}"/>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90800" y="2037055"/>
            <a:ext cx="4254817" cy="2836545"/>
          </a:xfrm>
          <a:prstGeom prst="rect">
            <a:avLst/>
          </a:prstGeom>
          <a:noFill/>
          <a:ln>
            <a:noFill/>
          </a:ln>
        </p:spPr>
      </p:pic>
      <p:sp>
        <p:nvSpPr>
          <p:cNvPr id="9" name="Slide Number Placeholder 8">
            <a:extLst>
              <a:ext uri="{FF2B5EF4-FFF2-40B4-BE49-F238E27FC236}">
                <a16:creationId xmlns:a16="http://schemas.microsoft.com/office/drawing/2014/main" id="{61B633DA-DCC9-A45D-503F-082AAEFC811D}"/>
              </a:ext>
            </a:extLst>
          </p:cNvPr>
          <p:cNvSpPr>
            <a:spLocks noGrp="1"/>
          </p:cNvSpPr>
          <p:nvPr>
            <p:ph type="sldNum" sz="quarter" idx="12"/>
          </p:nvPr>
        </p:nvSpPr>
        <p:spPr/>
        <p:txBody>
          <a:bodyPr/>
          <a:lstStyle/>
          <a:p>
            <a:fld id="{9300BFE7-BBB6-476C-9E0A-4518B126301C}" type="slidenum">
              <a:rPr lang="de-DE" smtClean="0"/>
              <a:t>3</a:t>
            </a:fld>
            <a:endParaRPr lang="de-DE"/>
          </a:p>
        </p:txBody>
      </p:sp>
    </p:spTree>
    <p:extLst>
      <p:ext uri="{BB962C8B-B14F-4D97-AF65-F5344CB8AC3E}">
        <p14:creationId xmlns:p14="http://schemas.microsoft.com/office/powerpoint/2010/main" val="226177011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0037" y="419417"/>
            <a:ext cx="3413760" cy="330835"/>
          </a:xfrm>
          <a:prstGeom prst="rect">
            <a:avLst/>
          </a:prstGeom>
        </p:spPr>
        <p:txBody>
          <a:bodyPr vert="horz" wrap="square" lIns="0" tIns="13335" rIns="0" bIns="0" rtlCol="0">
            <a:spAutoFit/>
          </a:bodyPr>
          <a:lstStyle/>
          <a:p>
            <a:pPr marL="12700">
              <a:lnSpc>
                <a:spcPct val="100000"/>
              </a:lnSpc>
              <a:spcBef>
                <a:spcPts val="105"/>
              </a:spcBef>
            </a:pPr>
            <a:r>
              <a:rPr lang="en-GB" spc="-5" dirty="0"/>
              <a:t>Blanking Process</a:t>
            </a:r>
            <a:endParaRPr dirty="0"/>
          </a:p>
        </p:txBody>
      </p:sp>
      <p:sp>
        <p:nvSpPr>
          <p:cNvPr id="5" name="object 5"/>
          <p:cNvSpPr txBox="1">
            <a:spLocks noGrp="1"/>
          </p:cNvSpPr>
          <p:nvPr>
            <p:ph type="ftr" sz="quarter" idx="11"/>
          </p:nvPr>
        </p:nvSpPr>
        <p:spPr>
          <a:xfrm>
            <a:off x="1204912" y="6222841"/>
            <a:ext cx="3138488" cy="276999"/>
          </a:xfrm>
          <a:prstGeom prst="rect">
            <a:avLst/>
          </a:prstGeom>
        </p:spPr>
        <p:txBody>
          <a:bodyPr vert="horz" wrap="square" lIns="0" tIns="1905" rIns="0" bIns="0" rtlCol="0">
            <a:spAutoFit/>
          </a:bodyPr>
          <a:lstStyle/>
          <a:p>
            <a:pPr marL="12700" marR="5080">
              <a:lnSpc>
                <a:spcPct val="100000"/>
              </a:lnSpc>
              <a:spcBef>
                <a:spcPts val="15"/>
              </a:spcBef>
            </a:pPr>
            <a:r>
              <a:rPr lang="de-DE" spc="5"/>
              <a:t>Master Thesis: Figures | Sidharth Krishnan | NPE</a:t>
            </a:r>
            <a:endParaRPr spc="-5" dirty="0"/>
          </a:p>
        </p:txBody>
      </p:sp>
      <p:sp>
        <p:nvSpPr>
          <p:cNvPr id="3" name="object 3"/>
          <p:cNvSpPr txBox="1"/>
          <p:nvPr/>
        </p:nvSpPr>
        <p:spPr>
          <a:xfrm>
            <a:off x="321247" y="992266"/>
            <a:ext cx="9148445" cy="1120820"/>
          </a:xfrm>
          <a:prstGeom prst="rect">
            <a:avLst/>
          </a:prstGeom>
        </p:spPr>
        <p:txBody>
          <a:bodyPr vert="horz" wrap="square" lIns="0" tIns="12700" rIns="0" bIns="0" rtlCol="0">
            <a:spAutoFit/>
          </a:bodyPr>
          <a:lstStyle/>
          <a:p>
            <a:pPr marL="299085" marR="138430" indent="-287020">
              <a:lnSpc>
                <a:spcPct val="100000"/>
              </a:lnSpc>
              <a:spcBef>
                <a:spcPts val="100"/>
              </a:spcBef>
              <a:buClr>
                <a:srgbClr val="00549F"/>
              </a:buClr>
              <a:buFont typeface="Wingdings"/>
              <a:buChar char=""/>
              <a:tabLst>
                <a:tab pos="299085" algn="l"/>
                <a:tab pos="299720" algn="l"/>
              </a:tabLst>
            </a:pPr>
            <a:r>
              <a:rPr lang="en-GB" spc="-10" dirty="0">
                <a:latin typeface="Arial" panose="020B0604020202020204" pitchFamily="34" charset="0"/>
                <a:cs typeface="Arial" panose="020B0604020202020204" pitchFamily="34" charset="0"/>
              </a:rPr>
              <a:t>Figure 3: Simplified blanking process. (a) Steel sheet is fed into position when tool is open. (b) The punch drops. (c) Punch continues to pierce the metal sheet, propagating fracture onto the sheet. (d) Part is blanked as the punch continues to pierce into the strip.</a:t>
            </a:r>
          </a:p>
        </p:txBody>
      </p:sp>
      <p:pic>
        <p:nvPicPr>
          <p:cNvPr id="6" name="Picture 5">
            <a:extLst>
              <a:ext uri="{FF2B5EF4-FFF2-40B4-BE49-F238E27FC236}">
                <a16:creationId xmlns:a16="http://schemas.microsoft.com/office/drawing/2014/main" id="{8582F2E4-1839-84F1-BA7D-61CDF059E99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04912" y="2514600"/>
            <a:ext cx="7141678" cy="2665334"/>
          </a:xfrm>
          <a:prstGeom prst="rect">
            <a:avLst/>
          </a:prstGeom>
          <a:noFill/>
          <a:ln>
            <a:noFill/>
          </a:ln>
        </p:spPr>
      </p:pic>
      <p:sp>
        <p:nvSpPr>
          <p:cNvPr id="7" name="Slide Number Placeholder 6">
            <a:extLst>
              <a:ext uri="{FF2B5EF4-FFF2-40B4-BE49-F238E27FC236}">
                <a16:creationId xmlns:a16="http://schemas.microsoft.com/office/drawing/2014/main" id="{F41AE95D-BE36-0DC5-B7E7-1F8204EA5ADB}"/>
              </a:ext>
            </a:extLst>
          </p:cNvPr>
          <p:cNvSpPr>
            <a:spLocks noGrp="1"/>
          </p:cNvSpPr>
          <p:nvPr>
            <p:ph type="sldNum" sz="quarter" idx="12"/>
          </p:nvPr>
        </p:nvSpPr>
        <p:spPr/>
        <p:txBody>
          <a:bodyPr/>
          <a:lstStyle/>
          <a:p>
            <a:fld id="{9300BFE7-BBB6-476C-9E0A-4518B126301C}" type="slidenum">
              <a:rPr lang="de-DE" smtClean="0"/>
              <a:t>4</a:t>
            </a:fld>
            <a:endParaRPr lang="de-DE"/>
          </a:p>
        </p:txBody>
      </p:sp>
    </p:spTree>
    <p:extLst>
      <p:ext uri="{BB962C8B-B14F-4D97-AF65-F5344CB8AC3E}">
        <p14:creationId xmlns:p14="http://schemas.microsoft.com/office/powerpoint/2010/main" val="29484068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0036" y="419417"/>
            <a:ext cx="4805363" cy="321242"/>
          </a:xfrm>
          <a:prstGeom prst="rect">
            <a:avLst/>
          </a:prstGeom>
        </p:spPr>
        <p:txBody>
          <a:bodyPr vert="horz" wrap="square" lIns="0" tIns="13335" rIns="0" bIns="0" rtlCol="0">
            <a:spAutoFit/>
          </a:bodyPr>
          <a:lstStyle/>
          <a:p>
            <a:pPr marL="12700">
              <a:lnSpc>
                <a:spcPct val="100000"/>
              </a:lnSpc>
              <a:spcBef>
                <a:spcPts val="105"/>
              </a:spcBef>
            </a:pPr>
            <a:r>
              <a:rPr lang="en-GB" spc="-5" dirty="0"/>
              <a:t>Characteristics of Fine-blanking</a:t>
            </a:r>
            <a:endParaRPr dirty="0"/>
          </a:p>
        </p:txBody>
      </p:sp>
      <p:sp>
        <p:nvSpPr>
          <p:cNvPr id="5" name="object 5"/>
          <p:cNvSpPr txBox="1">
            <a:spLocks noGrp="1"/>
          </p:cNvSpPr>
          <p:nvPr>
            <p:ph type="ftr" sz="quarter" idx="11"/>
          </p:nvPr>
        </p:nvSpPr>
        <p:spPr>
          <a:xfrm>
            <a:off x="1204912" y="6222841"/>
            <a:ext cx="3138488" cy="276999"/>
          </a:xfrm>
          <a:prstGeom prst="rect">
            <a:avLst/>
          </a:prstGeom>
        </p:spPr>
        <p:txBody>
          <a:bodyPr vert="horz" wrap="square" lIns="0" tIns="1905" rIns="0" bIns="0" rtlCol="0">
            <a:spAutoFit/>
          </a:bodyPr>
          <a:lstStyle/>
          <a:p>
            <a:pPr marL="12700" marR="5080">
              <a:lnSpc>
                <a:spcPct val="100000"/>
              </a:lnSpc>
              <a:spcBef>
                <a:spcPts val="15"/>
              </a:spcBef>
            </a:pPr>
            <a:r>
              <a:rPr lang="de-DE" spc="5"/>
              <a:t>Master Thesis: Figures | Sidharth Krishnan | NPE</a:t>
            </a:r>
            <a:endParaRPr spc="-5" dirty="0"/>
          </a:p>
        </p:txBody>
      </p:sp>
      <p:sp>
        <p:nvSpPr>
          <p:cNvPr id="3" name="object 3"/>
          <p:cNvSpPr txBox="1"/>
          <p:nvPr/>
        </p:nvSpPr>
        <p:spPr>
          <a:xfrm>
            <a:off x="321247" y="992266"/>
            <a:ext cx="9148445" cy="289823"/>
          </a:xfrm>
          <a:prstGeom prst="rect">
            <a:avLst/>
          </a:prstGeom>
        </p:spPr>
        <p:txBody>
          <a:bodyPr vert="horz" wrap="square" lIns="0" tIns="12700" rIns="0" bIns="0" rtlCol="0">
            <a:spAutoFit/>
          </a:bodyPr>
          <a:lstStyle/>
          <a:p>
            <a:pPr marL="299085" marR="138430" indent="-287020">
              <a:lnSpc>
                <a:spcPct val="100000"/>
              </a:lnSpc>
              <a:spcBef>
                <a:spcPts val="100"/>
              </a:spcBef>
              <a:buClr>
                <a:srgbClr val="00549F"/>
              </a:buClr>
              <a:buFont typeface="Wingdings"/>
              <a:buChar char=""/>
              <a:tabLst>
                <a:tab pos="299085" algn="l"/>
                <a:tab pos="299720" algn="l"/>
              </a:tabLst>
            </a:pPr>
            <a:r>
              <a:rPr lang="en-GB" dirty="0">
                <a:effectLst/>
                <a:latin typeface="Arial" panose="020B0604020202020204" pitchFamily="34" charset="0"/>
                <a:ea typeface="Times New Roman" panose="02020603050405020304" pitchFamily="18" charset="0"/>
              </a:rPr>
              <a:t>Figure 4: Three characteristics of fine blanking. </a:t>
            </a:r>
            <a:endParaRPr lang="en-GB" spc="-1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B2EDA7E3-B0A7-93FB-BF13-25BCBD30ADE1}"/>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023806" y="1829196"/>
            <a:ext cx="3743325" cy="3314700"/>
          </a:xfrm>
          <a:prstGeom prst="rect">
            <a:avLst/>
          </a:prstGeom>
          <a:noFill/>
          <a:ln>
            <a:noFill/>
          </a:ln>
        </p:spPr>
      </p:pic>
      <p:sp>
        <p:nvSpPr>
          <p:cNvPr id="8" name="Slide Number Placeholder 7">
            <a:extLst>
              <a:ext uri="{FF2B5EF4-FFF2-40B4-BE49-F238E27FC236}">
                <a16:creationId xmlns:a16="http://schemas.microsoft.com/office/drawing/2014/main" id="{E3899376-48E7-4A09-C2BF-AB4F6C5EEFA1}"/>
              </a:ext>
            </a:extLst>
          </p:cNvPr>
          <p:cNvSpPr>
            <a:spLocks noGrp="1"/>
          </p:cNvSpPr>
          <p:nvPr>
            <p:ph type="sldNum" sz="quarter" idx="12"/>
          </p:nvPr>
        </p:nvSpPr>
        <p:spPr/>
        <p:txBody>
          <a:bodyPr/>
          <a:lstStyle/>
          <a:p>
            <a:fld id="{9300BFE7-BBB6-476C-9E0A-4518B126301C}" type="slidenum">
              <a:rPr lang="de-DE" smtClean="0"/>
              <a:t>5</a:t>
            </a:fld>
            <a:endParaRPr lang="de-DE"/>
          </a:p>
        </p:txBody>
      </p:sp>
    </p:spTree>
    <p:extLst>
      <p:ext uri="{BB962C8B-B14F-4D97-AF65-F5344CB8AC3E}">
        <p14:creationId xmlns:p14="http://schemas.microsoft.com/office/powerpoint/2010/main" val="25742901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0037" y="419417"/>
            <a:ext cx="3413760" cy="330835"/>
          </a:xfrm>
          <a:prstGeom prst="rect">
            <a:avLst/>
          </a:prstGeom>
        </p:spPr>
        <p:txBody>
          <a:bodyPr vert="horz" wrap="square" lIns="0" tIns="13335" rIns="0" bIns="0" rtlCol="0">
            <a:spAutoFit/>
          </a:bodyPr>
          <a:lstStyle/>
          <a:p>
            <a:pPr marL="12700">
              <a:lnSpc>
                <a:spcPct val="100000"/>
              </a:lnSpc>
              <a:spcBef>
                <a:spcPts val="105"/>
              </a:spcBef>
            </a:pPr>
            <a:r>
              <a:rPr lang="en-GB" spc="-5" dirty="0"/>
              <a:t>Normal vs Fine-Blanking</a:t>
            </a:r>
            <a:endParaRPr dirty="0"/>
          </a:p>
        </p:txBody>
      </p:sp>
      <p:sp>
        <p:nvSpPr>
          <p:cNvPr id="5" name="object 5"/>
          <p:cNvSpPr txBox="1">
            <a:spLocks noGrp="1"/>
          </p:cNvSpPr>
          <p:nvPr>
            <p:ph type="ftr" sz="quarter" idx="11"/>
          </p:nvPr>
        </p:nvSpPr>
        <p:spPr>
          <a:xfrm>
            <a:off x="1204912" y="6222841"/>
            <a:ext cx="3138488" cy="276999"/>
          </a:xfrm>
          <a:prstGeom prst="rect">
            <a:avLst/>
          </a:prstGeom>
        </p:spPr>
        <p:txBody>
          <a:bodyPr vert="horz" wrap="square" lIns="0" tIns="1905" rIns="0" bIns="0" rtlCol="0">
            <a:spAutoFit/>
          </a:bodyPr>
          <a:lstStyle/>
          <a:p>
            <a:pPr marL="12700" marR="5080">
              <a:lnSpc>
                <a:spcPct val="100000"/>
              </a:lnSpc>
              <a:spcBef>
                <a:spcPts val="15"/>
              </a:spcBef>
            </a:pPr>
            <a:r>
              <a:rPr lang="de-DE" spc="5"/>
              <a:t>Master Thesis: Figures | Sidharth Krishnan | NPE</a:t>
            </a:r>
            <a:endParaRPr spc="-5" dirty="0"/>
          </a:p>
        </p:txBody>
      </p:sp>
      <p:sp>
        <p:nvSpPr>
          <p:cNvPr id="3" name="object 3"/>
          <p:cNvSpPr txBox="1"/>
          <p:nvPr/>
        </p:nvSpPr>
        <p:spPr>
          <a:xfrm>
            <a:off x="321247" y="992266"/>
            <a:ext cx="9148445" cy="289823"/>
          </a:xfrm>
          <a:prstGeom prst="rect">
            <a:avLst/>
          </a:prstGeom>
        </p:spPr>
        <p:txBody>
          <a:bodyPr vert="horz" wrap="square" lIns="0" tIns="12700" rIns="0" bIns="0" rtlCol="0">
            <a:spAutoFit/>
          </a:bodyPr>
          <a:lstStyle/>
          <a:p>
            <a:pPr marL="299085" marR="138430" indent="-287020">
              <a:lnSpc>
                <a:spcPct val="100000"/>
              </a:lnSpc>
              <a:spcBef>
                <a:spcPts val="100"/>
              </a:spcBef>
              <a:buClr>
                <a:srgbClr val="00549F"/>
              </a:buClr>
              <a:buFont typeface="Wingdings"/>
              <a:buChar char=""/>
              <a:tabLst>
                <a:tab pos="299085" algn="l"/>
                <a:tab pos="299720" algn="l"/>
              </a:tabLst>
            </a:pPr>
            <a:r>
              <a:rPr lang="en-GB" dirty="0">
                <a:effectLst/>
                <a:latin typeface="Arial" panose="020B0604020202020204" pitchFamily="34" charset="0"/>
                <a:ea typeface="Times New Roman" panose="02020603050405020304" pitchFamily="18" charset="0"/>
              </a:rPr>
              <a:t>Figure 5 Normal Blanking vs Fine Blanking. </a:t>
            </a:r>
            <a:endParaRPr lang="en-GB" spc="-10" dirty="0">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6E0AB165-C5EF-A34A-9E74-82DCB32D544A}"/>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15744" y="2272665"/>
            <a:ext cx="5759450" cy="2312670"/>
          </a:xfrm>
          <a:prstGeom prst="rect">
            <a:avLst/>
          </a:prstGeom>
          <a:noFill/>
          <a:ln>
            <a:noFill/>
          </a:ln>
        </p:spPr>
      </p:pic>
      <p:sp>
        <p:nvSpPr>
          <p:cNvPr id="8" name="Slide Number Placeholder 7">
            <a:extLst>
              <a:ext uri="{FF2B5EF4-FFF2-40B4-BE49-F238E27FC236}">
                <a16:creationId xmlns:a16="http://schemas.microsoft.com/office/drawing/2014/main" id="{86FE4EFF-B1C0-F8C2-4F16-2C19BCA75D90}"/>
              </a:ext>
            </a:extLst>
          </p:cNvPr>
          <p:cNvSpPr>
            <a:spLocks noGrp="1"/>
          </p:cNvSpPr>
          <p:nvPr>
            <p:ph type="sldNum" sz="quarter" idx="12"/>
          </p:nvPr>
        </p:nvSpPr>
        <p:spPr/>
        <p:txBody>
          <a:bodyPr/>
          <a:lstStyle/>
          <a:p>
            <a:fld id="{9300BFE7-BBB6-476C-9E0A-4518B126301C}" type="slidenum">
              <a:rPr lang="de-DE" smtClean="0"/>
              <a:t>6</a:t>
            </a:fld>
            <a:endParaRPr lang="de-DE"/>
          </a:p>
        </p:txBody>
      </p:sp>
    </p:spTree>
    <p:extLst>
      <p:ext uri="{BB962C8B-B14F-4D97-AF65-F5344CB8AC3E}">
        <p14:creationId xmlns:p14="http://schemas.microsoft.com/office/powerpoint/2010/main" val="5835743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0036" y="419417"/>
            <a:ext cx="4805363" cy="321242"/>
          </a:xfrm>
          <a:prstGeom prst="rect">
            <a:avLst/>
          </a:prstGeom>
        </p:spPr>
        <p:txBody>
          <a:bodyPr vert="horz" wrap="square" lIns="0" tIns="13335" rIns="0" bIns="0" rtlCol="0">
            <a:spAutoFit/>
          </a:bodyPr>
          <a:lstStyle/>
          <a:p>
            <a:pPr marL="12700">
              <a:lnSpc>
                <a:spcPct val="100000"/>
              </a:lnSpc>
              <a:spcBef>
                <a:spcPts val="105"/>
              </a:spcBef>
            </a:pPr>
            <a:r>
              <a:rPr lang="en-GB" spc="-5" dirty="0"/>
              <a:t>Process of Fine-Blanking (Part  A)</a:t>
            </a:r>
            <a:endParaRPr dirty="0"/>
          </a:p>
        </p:txBody>
      </p:sp>
      <p:sp>
        <p:nvSpPr>
          <p:cNvPr id="5" name="object 5"/>
          <p:cNvSpPr txBox="1">
            <a:spLocks noGrp="1"/>
          </p:cNvSpPr>
          <p:nvPr>
            <p:ph type="ftr" sz="quarter" idx="11"/>
          </p:nvPr>
        </p:nvSpPr>
        <p:spPr>
          <a:xfrm>
            <a:off x="1204912" y="6222841"/>
            <a:ext cx="3138488" cy="276999"/>
          </a:xfrm>
          <a:prstGeom prst="rect">
            <a:avLst/>
          </a:prstGeom>
        </p:spPr>
        <p:txBody>
          <a:bodyPr vert="horz" wrap="square" lIns="0" tIns="1905" rIns="0" bIns="0" rtlCol="0">
            <a:spAutoFit/>
          </a:bodyPr>
          <a:lstStyle/>
          <a:p>
            <a:pPr marL="12700" marR="5080">
              <a:lnSpc>
                <a:spcPct val="100000"/>
              </a:lnSpc>
              <a:spcBef>
                <a:spcPts val="15"/>
              </a:spcBef>
            </a:pPr>
            <a:r>
              <a:rPr lang="de-DE" spc="5"/>
              <a:t>Master Thesis: Figures | Sidharth Krishnan | NPE</a:t>
            </a:r>
            <a:endParaRPr spc="-5" dirty="0"/>
          </a:p>
        </p:txBody>
      </p:sp>
      <p:sp>
        <p:nvSpPr>
          <p:cNvPr id="3" name="object 3"/>
          <p:cNvSpPr txBox="1"/>
          <p:nvPr/>
        </p:nvSpPr>
        <p:spPr>
          <a:xfrm>
            <a:off x="321247" y="992266"/>
            <a:ext cx="9148445" cy="1120820"/>
          </a:xfrm>
          <a:prstGeom prst="rect">
            <a:avLst/>
          </a:prstGeom>
        </p:spPr>
        <p:txBody>
          <a:bodyPr vert="horz" wrap="square" lIns="0" tIns="12700" rIns="0" bIns="0" rtlCol="0">
            <a:spAutoFit/>
          </a:bodyPr>
          <a:lstStyle/>
          <a:p>
            <a:pPr marL="299085" marR="138430" indent="-287020">
              <a:lnSpc>
                <a:spcPct val="100000"/>
              </a:lnSpc>
              <a:spcBef>
                <a:spcPts val="100"/>
              </a:spcBef>
              <a:buClr>
                <a:srgbClr val="00549F"/>
              </a:buClr>
              <a:buFont typeface="Wingdings"/>
              <a:buChar char=""/>
              <a:tabLst>
                <a:tab pos="299085" algn="l"/>
                <a:tab pos="299720" algn="l"/>
              </a:tabLst>
            </a:pPr>
            <a:r>
              <a:rPr lang="en-GB" dirty="0">
                <a:effectLst/>
                <a:latin typeface="Arial" panose="020B0604020202020204" pitchFamily="34" charset="0"/>
                <a:ea typeface="Times New Roman" panose="02020603050405020304" pitchFamily="18" charset="0"/>
              </a:rPr>
              <a:t>Figure 6: Stages of the fine blanking process. (a) Initial position of die. (b) Closure of die. (c) Blanking. (d) Finishing of blanking. 1-Press Plate; 2-Blanking punch; 3-Blanking Die; 4-Ejector; 5-Sheet Metal; 6-Workpiece; 7-Inner form slug; FG- Counter force; FGA- Ejector force; FR- V-ring force; FRA- Stripping force; FS- Blanking force. </a:t>
            </a:r>
            <a:endParaRPr lang="en-GB" sz="2400" spc="-1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3311B237-5796-D950-F01A-7049FDF041C4}"/>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74545" y="2661584"/>
            <a:ext cx="5759450" cy="1654810"/>
          </a:xfrm>
          <a:prstGeom prst="rect">
            <a:avLst/>
          </a:prstGeom>
          <a:noFill/>
          <a:ln>
            <a:noFill/>
          </a:ln>
        </p:spPr>
      </p:pic>
      <p:pic>
        <p:nvPicPr>
          <p:cNvPr id="8" name="Picture 7">
            <a:extLst>
              <a:ext uri="{FF2B5EF4-FFF2-40B4-BE49-F238E27FC236}">
                <a16:creationId xmlns:a16="http://schemas.microsoft.com/office/drawing/2014/main" id="{E968CE0E-D233-AA58-36C1-AD8152E38A5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4545" y="4363896"/>
            <a:ext cx="5759450" cy="1844040"/>
          </a:xfrm>
          <a:prstGeom prst="rect">
            <a:avLst/>
          </a:prstGeom>
          <a:noFill/>
          <a:ln>
            <a:noFill/>
          </a:ln>
        </p:spPr>
      </p:pic>
      <p:sp>
        <p:nvSpPr>
          <p:cNvPr id="9" name="Slide Number Placeholder 8">
            <a:extLst>
              <a:ext uri="{FF2B5EF4-FFF2-40B4-BE49-F238E27FC236}">
                <a16:creationId xmlns:a16="http://schemas.microsoft.com/office/drawing/2014/main" id="{7A955864-22E5-3287-10B6-BD0E9B33AEF7}"/>
              </a:ext>
            </a:extLst>
          </p:cNvPr>
          <p:cNvSpPr>
            <a:spLocks noGrp="1"/>
          </p:cNvSpPr>
          <p:nvPr>
            <p:ph type="sldNum" sz="quarter" idx="12"/>
          </p:nvPr>
        </p:nvSpPr>
        <p:spPr/>
        <p:txBody>
          <a:bodyPr/>
          <a:lstStyle/>
          <a:p>
            <a:fld id="{9300BFE7-BBB6-476C-9E0A-4518B126301C}" type="slidenum">
              <a:rPr lang="de-DE" smtClean="0"/>
              <a:t>7</a:t>
            </a:fld>
            <a:endParaRPr lang="de-DE"/>
          </a:p>
        </p:txBody>
      </p:sp>
    </p:spTree>
    <p:extLst>
      <p:ext uri="{BB962C8B-B14F-4D97-AF65-F5344CB8AC3E}">
        <p14:creationId xmlns:p14="http://schemas.microsoft.com/office/powerpoint/2010/main" val="7143010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A923F94F-E628-F378-880D-4DBA654B266C}"/>
              </a:ext>
            </a:extLst>
          </p:cNvPr>
          <p:cNvSpPr>
            <a:spLocks noGrp="1"/>
          </p:cNvSpPr>
          <p:nvPr>
            <p:ph type="ftr" sz="quarter" idx="11"/>
          </p:nvPr>
        </p:nvSpPr>
        <p:spPr>
          <a:xfrm>
            <a:off x="1204912" y="6222841"/>
            <a:ext cx="3138488" cy="276999"/>
          </a:xfrm>
        </p:spPr>
        <p:txBody>
          <a:bodyPr/>
          <a:lstStyle/>
          <a:p>
            <a:pPr marL="12700" marR="5080">
              <a:lnSpc>
                <a:spcPct val="100000"/>
              </a:lnSpc>
              <a:spcBef>
                <a:spcPts val="15"/>
              </a:spcBef>
            </a:pPr>
            <a:r>
              <a:rPr lang="de-DE" spc="5"/>
              <a:t>Master Thesis: Figures | Sidharth Krishnan | NPE</a:t>
            </a:r>
            <a:endParaRPr lang="de-DE" spc="-5" dirty="0"/>
          </a:p>
        </p:txBody>
      </p:sp>
      <p:pic>
        <p:nvPicPr>
          <p:cNvPr id="4" name="Picture 3">
            <a:extLst>
              <a:ext uri="{FF2B5EF4-FFF2-40B4-BE49-F238E27FC236}">
                <a16:creationId xmlns:a16="http://schemas.microsoft.com/office/drawing/2014/main" id="{94986C84-769D-4965-EF8B-230FDB5463D3}"/>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071370" y="2517140"/>
            <a:ext cx="5759450" cy="1669415"/>
          </a:xfrm>
          <a:prstGeom prst="rect">
            <a:avLst/>
          </a:prstGeom>
          <a:noFill/>
          <a:ln>
            <a:noFill/>
          </a:ln>
        </p:spPr>
      </p:pic>
      <p:pic>
        <p:nvPicPr>
          <p:cNvPr id="5" name="Picture 4">
            <a:extLst>
              <a:ext uri="{FF2B5EF4-FFF2-40B4-BE49-F238E27FC236}">
                <a16:creationId xmlns:a16="http://schemas.microsoft.com/office/drawing/2014/main" id="{330F9C2D-C715-1B45-10AE-837530F3D52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071370" y="4259580"/>
            <a:ext cx="5759450" cy="1684020"/>
          </a:xfrm>
          <a:prstGeom prst="rect">
            <a:avLst/>
          </a:prstGeom>
          <a:noFill/>
          <a:ln>
            <a:noFill/>
          </a:ln>
        </p:spPr>
      </p:pic>
      <p:sp>
        <p:nvSpPr>
          <p:cNvPr id="6" name="TextBox 5">
            <a:extLst>
              <a:ext uri="{FF2B5EF4-FFF2-40B4-BE49-F238E27FC236}">
                <a16:creationId xmlns:a16="http://schemas.microsoft.com/office/drawing/2014/main" id="{10BDEEDA-C4BE-E64E-0CE3-AA15DF4A6490}"/>
              </a:ext>
            </a:extLst>
          </p:cNvPr>
          <p:cNvSpPr txBox="1"/>
          <p:nvPr/>
        </p:nvSpPr>
        <p:spPr>
          <a:xfrm flipH="1">
            <a:off x="579118" y="838200"/>
            <a:ext cx="8869681" cy="1477328"/>
          </a:xfrm>
          <a:prstGeom prst="rect">
            <a:avLst/>
          </a:prstGeom>
          <a:noFill/>
        </p:spPr>
        <p:txBody>
          <a:bodyPr wrap="square" rtlCol="0">
            <a:spAutoFit/>
          </a:bodyPr>
          <a:lstStyle/>
          <a:p>
            <a:r>
              <a:rPr lang="en-GB" dirty="0">
                <a:effectLst/>
                <a:latin typeface="Arial" panose="020B0604020202020204" pitchFamily="34" charset="0"/>
                <a:ea typeface="Times New Roman" panose="02020603050405020304" pitchFamily="18" charset="0"/>
              </a:rPr>
              <a:t>Figure 6: Stages of the fine blanking process. (e) Opening of die. (f) Stripping. (g) Ejecting. (h) Blowing out part and scrap and feeding. 1-Press Plate; 2-Blanking punch; 3-Blanking Die; 4-Ejector; 5-Sheet Metal; 6-Workpiece; 7-Inner form slug; FG- Counter force; FGA- Ejector force; FR- V-ring force; FRA- Stripping force; FS- Blanking force.</a:t>
            </a:r>
            <a:endParaRPr lang="de-DE" dirty="0"/>
          </a:p>
        </p:txBody>
      </p:sp>
      <p:sp>
        <p:nvSpPr>
          <p:cNvPr id="7" name="TextBox 6">
            <a:extLst>
              <a:ext uri="{FF2B5EF4-FFF2-40B4-BE49-F238E27FC236}">
                <a16:creationId xmlns:a16="http://schemas.microsoft.com/office/drawing/2014/main" id="{2F46AC37-E273-735A-A243-3C57439F5FF1}"/>
              </a:ext>
            </a:extLst>
          </p:cNvPr>
          <p:cNvSpPr txBox="1"/>
          <p:nvPr/>
        </p:nvSpPr>
        <p:spPr>
          <a:xfrm>
            <a:off x="457200" y="413514"/>
            <a:ext cx="5867400" cy="400110"/>
          </a:xfrm>
          <a:prstGeom prst="rect">
            <a:avLst/>
          </a:prstGeom>
          <a:noFill/>
        </p:spPr>
        <p:txBody>
          <a:bodyPr wrap="square" rtlCol="0">
            <a:spAutoFit/>
          </a:bodyPr>
          <a:lstStyle/>
          <a:p>
            <a:pPr marL="12700">
              <a:spcBef>
                <a:spcPts val="105"/>
              </a:spcBef>
            </a:pPr>
            <a:r>
              <a:rPr lang="de-DE" sz="2000" b="1" spc="-5" dirty="0">
                <a:solidFill>
                  <a:srgbClr val="00549F"/>
                </a:solidFill>
                <a:latin typeface="Arial"/>
                <a:ea typeface="+mj-ea"/>
                <a:cs typeface="Arial"/>
              </a:rPr>
              <a:t>Process of Fine-</a:t>
            </a:r>
            <a:r>
              <a:rPr lang="de-DE" sz="2000" b="1" spc="-5" dirty="0" err="1">
                <a:solidFill>
                  <a:srgbClr val="00549F"/>
                </a:solidFill>
                <a:latin typeface="Arial"/>
                <a:ea typeface="+mj-ea"/>
                <a:cs typeface="Arial"/>
              </a:rPr>
              <a:t>Blanking</a:t>
            </a:r>
            <a:r>
              <a:rPr lang="de-DE" sz="2000" b="1" spc="-5" dirty="0">
                <a:solidFill>
                  <a:srgbClr val="00549F"/>
                </a:solidFill>
                <a:latin typeface="Arial"/>
                <a:ea typeface="+mj-ea"/>
                <a:cs typeface="Arial"/>
              </a:rPr>
              <a:t> (Part B)</a:t>
            </a:r>
          </a:p>
        </p:txBody>
      </p:sp>
      <p:sp>
        <p:nvSpPr>
          <p:cNvPr id="8" name="Slide Number Placeholder 7">
            <a:extLst>
              <a:ext uri="{FF2B5EF4-FFF2-40B4-BE49-F238E27FC236}">
                <a16:creationId xmlns:a16="http://schemas.microsoft.com/office/drawing/2014/main" id="{94F14022-7892-E033-D695-BE4AAB5EEDAD}"/>
              </a:ext>
            </a:extLst>
          </p:cNvPr>
          <p:cNvSpPr>
            <a:spLocks noGrp="1"/>
          </p:cNvSpPr>
          <p:nvPr>
            <p:ph type="sldNum" sz="quarter" idx="12"/>
          </p:nvPr>
        </p:nvSpPr>
        <p:spPr/>
        <p:txBody>
          <a:bodyPr/>
          <a:lstStyle/>
          <a:p>
            <a:fld id="{9300BFE7-BBB6-476C-9E0A-4518B126301C}" type="slidenum">
              <a:rPr lang="de-DE" smtClean="0"/>
              <a:t>8</a:t>
            </a:fld>
            <a:endParaRPr lang="de-DE"/>
          </a:p>
        </p:txBody>
      </p:sp>
    </p:spTree>
    <p:extLst>
      <p:ext uri="{BB962C8B-B14F-4D97-AF65-F5344CB8AC3E}">
        <p14:creationId xmlns:p14="http://schemas.microsoft.com/office/powerpoint/2010/main" val="376162945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300037" y="419417"/>
            <a:ext cx="3413760" cy="330835"/>
          </a:xfrm>
          <a:prstGeom prst="rect">
            <a:avLst/>
          </a:prstGeom>
        </p:spPr>
        <p:txBody>
          <a:bodyPr vert="horz" wrap="square" lIns="0" tIns="13335" rIns="0" bIns="0" rtlCol="0">
            <a:spAutoFit/>
          </a:bodyPr>
          <a:lstStyle/>
          <a:p>
            <a:pPr marL="12700">
              <a:lnSpc>
                <a:spcPct val="100000"/>
              </a:lnSpc>
              <a:spcBef>
                <a:spcPts val="105"/>
              </a:spcBef>
            </a:pPr>
            <a:r>
              <a:rPr lang="en-GB" spc="-5" dirty="0"/>
              <a:t>Hysteresis Loop</a:t>
            </a:r>
            <a:endParaRPr dirty="0"/>
          </a:p>
        </p:txBody>
      </p:sp>
      <p:sp>
        <p:nvSpPr>
          <p:cNvPr id="5" name="object 5"/>
          <p:cNvSpPr txBox="1">
            <a:spLocks noGrp="1"/>
          </p:cNvSpPr>
          <p:nvPr>
            <p:ph type="ftr" sz="quarter" idx="11"/>
          </p:nvPr>
        </p:nvSpPr>
        <p:spPr>
          <a:xfrm>
            <a:off x="1204912" y="6222841"/>
            <a:ext cx="3138488" cy="276999"/>
          </a:xfrm>
          <a:prstGeom prst="rect">
            <a:avLst/>
          </a:prstGeom>
        </p:spPr>
        <p:txBody>
          <a:bodyPr vert="horz" wrap="square" lIns="0" tIns="1905" rIns="0" bIns="0" rtlCol="0">
            <a:spAutoFit/>
          </a:bodyPr>
          <a:lstStyle/>
          <a:p>
            <a:pPr marL="12700" marR="5080">
              <a:lnSpc>
                <a:spcPct val="100000"/>
              </a:lnSpc>
              <a:spcBef>
                <a:spcPts val="15"/>
              </a:spcBef>
            </a:pPr>
            <a:r>
              <a:rPr lang="de-DE" spc="5"/>
              <a:t>Master Thesis: Figures | Sidharth Krishnan | NPE</a:t>
            </a:r>
            <a:endParaRPr spc="-5" dirty="0"/>
          </a:p>
        </p:txBody>
      </p:sp>
      <p:sp>
        <p:nvSpPr>
          <p:cNvPr id="3" name="object 3"/>
          <p:cNvSpPr txBox="1"/>
          <p:nvPr/>
        </p:nvSpPr>
        <p:spPr>
          <a:xfrm>
            <a:off x="321247" y="992266"/>
            <a:ext cx="9148445" cy="289823"/>
          </a:xfrm>
          <a:prstGeom prst="rect">
            <a:avLst/>
          </a:prstGeom>
        </p:spPr>
        <p:txBody>
          <a:bodyPr vert="horz" wrap="square" lIns="0" tIns="12700" rIns="0" bIns="0" rtlCol="0">
            <a:spAutoFit/>
          </a:bodyPr>
          <a:lstStyle/>
          <a:p>
            <a:pPr marL="299085" marR="138430" indent="-287020">
              <a:lnSpc>
                <a:spcPct val="100000"/>
              </a:lnSpc>
              <a:spcBef>
                <a:spcPts val="100"/>
              </a:spcBef>
              <a:buClr>
                <a:srgbClr val="00549F"/>
              </a:buClr>
              <a:buFont typeface="Wingdings"/>
              <a:buChar char=""/>
              <a:tabLst>
                <a:tab pos="299085" algn="l"/>
                <a:tab pos="299720" algn="l"/>
              </a:tabLst>
            </a:pPr>
            <a:r>
              <a:rPr lang="en-GB" dirty="0">
                <a:effectLst/>
                <a:latin typeface="Arial" panose="020B0604020202020204" pitchFamily="34" charset="0"/>
                <a:ea typeface="Times New Roman" panose="02020603050405020304" pitchFamily="18" charset="0"/>
              </a:rPr>
              <a:t>Figure 7: Hysteresis Loop. </a:t>
            </a:r>
            <a:endParaRPr lang="en-GB" spc="-10" dirty="0">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B4FE9729-C332-FDEC-8F06-DFFD17125CA5}"/>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623978" y="1676400"/>
            <a:ext cx="4934268" cy="3685816"/>
          </a:xfrm>
          <a:prstGeom prst="rect">
            <a:avLst/>
          </a:prstGeom>
          <a:noFill/>
          <a:ln>
            <a:noFill/>
          </a:ln>
        </p:spPr>
      </p:pic>
      <p:sp>
        <p:nvSpPr>
          <p:cNvPr id="8" name="Slide Number Placeholder 7">
            <a:extLst>
              <a:ext uri="{FF2B5EF4-FFF2-40B4-BE49-F238E27FC236}">
                <a16:creationId xmlns:a16="http://schemas.microsoft.com/office/drawing/2014/main" id="{E5F66E59-AB37-9B56-77FB-FB3AFC1D48C5}"/>
              </a:ext>
            </a:extLst>
          </p:cNvPr>
          <p:cNvSpPr>
            <a:spLocks noGrp="1"/>
          </p:cNvSpPr>
          <p:nvPr>
            <p:ph type="sldNum" sz="quarter" idx="12"/>
          </p:nvPr>
        </p:nvSpPr>
        <p:spPr/>
        <p:txBody>
          <a:bodyPr/>
          <a:lstStyle/>
          <a:p>
            <a:fld id="{9300BFE7-BBB6-476C-9E0A-4518B126301C}" type="slidenum">
              <a:rPr lang="de-DE" smtClean="0"/>
              <a:t>9</a:t>
            </a:fld>
            <a:endParaRPr lang="de-DE"/>
          </a:p>
        </p:txBody>
      </p:sp>
    </p:spTree>
    <p:extLst>
      <p:ext uri="{BB962C8B-B14F-4D97-AF65-F5344CB8AC3E}">
        <p14:creationId xmlns:p14="http://schemas.microsoft.com/office/powerpoint/2010/main" val="24187889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612158"/>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0</TotalTime>
  <Words>523</Words>
  <Application>Microsoft Office PowerPoint</Application>
  <PresentationFormat>A4 Paper (210x297 mm)</PresentationFormat>
  <Paragraphs>62</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Arial MT</vt:lpstr>
      <vt:lpstr>Calibri</vt:lpstr>
      <vt:lpstr>Wingdings</vt:lpstr>
      <vt:lpstr>Office Theme</vt:lpstr>
      <vt:lpstr>PowerPoint Presentation</vt:lpstr>
      <vt:lpstr>Examples of Fine-blanked parts</vt:lpstr>
      <vt:lpstr>Sample of fine-blanked parts used in this thesis</vt:lpstr>
      <vt:lpstr>Blanking Process</vt:lpstr>
      <vt:lpstr>Characteristics of Fine-blanking</vt:lpstr>
      <vt:lpstr>Normal vs Fine-Blanking</vt:lpstr>
      <vt:lpstr>Process of Fine-Blanking (Part  A)</vt:lpstr>
      <vt:lpstr>PowerPoint Presentation</vt:lpstr>
      <vt:lpstr>Hysteresis Loop</vt:lpstr>
      <vt:lpstr>Arrangement</vt:lpstr>
      <vt:lpstr>Force Signal Sample</vt:lpstr>
      <vt:lpstr>Scree Plot</vt:lpstr>
      <vt:lpstr>MBN Signal Sample</vt:lpstr>
      <vt:lpstr>2-Dimensional Projection of MBN data</vt:lpstr>
      <vt:lpstr>K-means Clustering</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RWTH - Powerpoint Vorlage</dc:title>
  <dc:creator>JAEK</dc:creator>
  <cp:lastModifiedBy>Sidharth Krishnan</cp:lastModifiedBy>
  <cp:revision>2</cp:revision>
  <dcterms:created xsi:type="dcterms:W3CDTF">2023-09-22T08:27:39Z</dcterms:created>
  <dcterms:modified xsi:type="dcterms:W3CDTF">2023-09-22T10:47:24Z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2019-09-04T00:00:00Z</vt:filetime>
  </property>
  <property fmtid="{D5CDD505-2E9C-101B-9397-08002B2CF9AE}" pid="3" name="Creator">
    <vt:lpwstr>Acrobat PDFMaker 17 für PowerPoint</vt:lpwstr>
  </property>
  <property fmtid="{D5CDD505-2E9C-101B-9397-08002B2CF9AE}" pid="4" name="LastSaved">
    <vt:filetime>2023-09-22T00:00:00Z</vt:filetime>
  </property>
</Properties>
</file>