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11"/>
  </p:notesMasterIdLst>
  <p:handoutMasterIdLst>
    <p:handoutMasterId r:id="rId12"/>
  </p:handoutMasterIdLst>
  <p:sldIdLst>
    <p:sldId id="270" r:id="rId2"/>
    <p:sldId id="598" r:id="rId3"/>
    <p:sldId id="631" r:id="rId4"/>
    <p:sldId id="643" r:id="rId5"/>
    <p:sldId id="644" r:id="rId6"/>
    <p:sldId id="645" r:id="rId7"/>
    <p:sldId id="646" r:id="rId8"/>
    <p:sldId id="647" r:id="rId9"/>
    <p:sldId id="510" r:id="rId10"/>
  </p:sldIdLst>
  <p:sldSz cx="9144000" cy="5143500" type="screen16x9"/>
  <p:notesSz cx="7099300" cy="10234613"/>
  <p:defaultTextStyle>
    <a:defPPr>
      <a:defRPr lang="de-DE"/>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F"/>
    <a:srgbClr val="3333FF"/>
    <a:srgbClr val="FF6600"/>
    <a:srgbClr val="407FB7"/>
    <a:srgbClr val="3E3E3E"/>
    <a:srgbClr val="57AB27"/>
    <a:srgbClr val="B8D698"/>
    <a:srgbClr val="F2F7EC"/>
    <a:srgbClr val="E69679"/>
    <a:srgbClr val="FAE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4" autoAdjust="0"/>
    <p:restoredTop sz="94849" autoAdjust="0"/>
  </p:normalViewPr>
  <p:slideViewPr>
    <p:cSldViewPr snapToObjects="1" showGuides="1">
      <p:cViewPr varScale="1">
        <p:scale>
          <a:sx n="142" d="100"/>
          <a:sy n="142" d="100"/>
        </p:scale>
        <p:origin x="570" y="114"/>
      </p:cViewPr>
      <p:guideLst>
        <p:guide orient="horz" pos="1620"/>
        <p:guide pos="2880"/>
      </p:guideLst>
    </p:cSldViewPr>
  </p:slideViewPr>
  <p:outlineViewPr>
    <p:cViewPr>
      <p:scale>
        <a:sx n="33" d="100"/>
        <a:sy n="33" d="100"/>
      </p:scale>
      <p:origin x="0" y="-4282"/>
    </p:cViewPr>
  </p:outlineViewPr>
  <p:notesTextViewPr>
    <p:cViewPr>
      <p:scale>
        <a:sx n="1" d="1"/>
        <a:sy n="1" d="1"/>
      </p:scale>
      <p:origin x="0" y="0"/>
    </p:cViewPr>
  </p:notesTextViewPr>
  <p:sorterViewPr>
    <p:cViewPr>
      <p:scale>
        <a:sx n="100" d="100"/>
        <a:sy n="100" d="100"/>
      </p:scale>
      <p:origin x="0" y="-4440"/>
    </p:cViewPr>
  </p:sorterViewPr>
  <p:notesViewPr>
    <p:cSldViewPr snapToObjects="1" showGuides="1">
      <p:cViewPr varScale="1">
        <p:scale>
          <a:sx n="44" d="100"/>
          <a:sy n="44" d="100"/>
        </p:scale>
        <p:origin x="2740" y="6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3" name="Datumsplatzhalt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000">
                <a:latin typeface="Arial" pitchFamily="34" charset="0"/>
                <a:cs typeface="Arial" pitchFamily="34" charset="0"/>
              </a:defRPr>
            </a:lvl1pPr>
          </a:lstStyle>
          <a:p>
            <a:pPr>
              <a:defRPr/>
            </a:pPr>
            <a:fld id="{7F1041EB-39BE-4FA8-8080-71C970F51292}" type="datetimeFigureOut">
              <a:rPr lang="de-DE"/>
              <a:pPr>
                <a:defRPr/>
              </a:pPr>
              <a:t>18.12.2024</a:t>
            </a:fld>
            <a:endParaRPr lang="de-DE" dirty="0"/>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Arial" charset="0"/>
                <a:cs typeface="Arial" charset="0"/>
              </a:defRPr>
            </a:lvl1pPr>
          </a:lstStyle>
          <a:p>
            <a:pPr>
              <a:defRPr/>
            </a:pPr>
            <a:fld id="{E553CD87-0842-4600-9104-E026E0FC4A6D}" type="slidenum">
              <a:rPr lang="de-DE" altLang="x-none"/>
              <a:pPr>
                <a:defRPr/>
              </a:pPr>
              <a:t>‹#›</a:t>
            </a:fld>
            <a:endParaRPr lang="de-DE" altLang="x-none"/>
          </a:p>
        </p:txBody>
      </p:sp>
    </p:spTree>
    <p:extLst>
      <p:ext uri="{BB962C8B-B14F-4D97-AF65-F5344CB8AC3E}">
        <p14:creationId xmlns:p14="http://schemas.microsoft.com/office/powerpoint/2010/main" val="253229234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000">
                <a:latin typeface="+mn-lt"/>
              </a:defRPr>
            </a:lvl1pPr>
          </a:lstStyle>
          <a:p>
            <a:pPr>
              <a:defRPr/>
            </a:pPr>
            <a:fld id="{EAC3BD61-A142-41FE-A545-044FDE2E1138}" type="datetimeFigureOut">
              <a:rPr lang="de-DE"/>
              <a:pPr>
                <a:defRPr/>
              </a:pPr>
              <a:t>18.12.2024</a:t>
            </a:fld>
            <a:endParaRPr lang="de-DE" dirty="0"/>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Arial" charset="0"/>
                <a:cs typeface="Arial" charset="0"/>
              </a:defRPr>
            </a:lvl1pPr>
          </a:lstStyle>
          <a:p>
            <a:pPr>
              <a:defRPr/>
            </a:pPr>
            <a:fld id="{7B2AB580-3FA2-4393-A261-A5EE60B854C5}" type="slidenum">
              <a:rPr lang="de-DE" altLang="x-none"/>
              <a:pPr>
                <a:defRPr/>
              </a:pPr>
              <a:t>‹#›</a:t>
            </a:fld>
            <a:endParaRPr lang="de-DE" altLang="x-none"/>
          </a:p>
        </p:txBody>
      </p:sp>
    </p:spTree>
    <p:extLst>
      <p:ext uri="{BB962C8B-B14F-4D97-AF65-F5344CB8AC3E}">
        <p14:creationId xmlns:p14="http://schemas.microsoft.com/office/powerpoint/2010/main" val="100058151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_1/3 Foto">
    <p:spTree>
      <p:nvGrpSpPr>
        <p:cNvPr id="1" name=""/>
        <p:cNvGrpSpPr/>
        <p:nvPr/>
      </p:nvGrpSpPr>
      <p:grpSpPr>
        <a:xfrm>
          <a:off x="0" y="0"/>
          <a:ext cx="0" cy="0"/>
          <a:chOff x="0" y="0"/>
          <a:chExt cx="0" cy="0"/>
        </a:xfrm>
      </p:grpSpPr>
      <p:cxnSp>
        <p:nvCxnSpPr>
          <p:cNvPr id="4" name="Gerade Verbindung 3"/>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hasCustomPrompt="1"/>
          </p:nvPr>
        </p:nvSpPr>
        <p:spPr>
          <a:xfrm>
            <a:off x="288000" y="1865700"/>
            <a:ext cx="8568000" cy="405000"/>
          </a:xfrm>
          <a:prstGeom prst="rect">
            <a:avLst/>
          </a:prstGeom>
        </p:spPr>
        <p:txBody>
          <a:bodyPr lIns="0" tIns="0" rIns="0" bIns="0" anchor="t" anchorCtr="0">
            <a:noAutofit/>
          </a:bodyPr>
          <a:lstStyle>
            <a:lvl1pPr algn="ctr">
              <a:defRPr sz="3200" b="1" spc="0">
                <a:solidFill>
                  <a:schemeClr val="tx2"/>
                </a:solidFill>
                <a:latin typeface="+mj-lt"/>
                <a:cs typeface="Arial" panose="020B0604020202020204" pitchFamily="34" charset="0"/>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ctr">
              <a:lnSpc>
                <a:spcPct val="100000"/>
              </a:lnSpc>
              <a:buNone/>
              <a:defRPr sz="2000" spc="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sp>
        <p:nvSpPr>
          <p:cNvPr id="3" name="Bildplatzhalter 2"/>
          <p:cNvSpPr>
            <a:spLocks noGrp="1"/>
          </p:cNvSpPr>
          <p:nvPr>
            <p:ph type="pic" sz="quarter" idx="11"/>
          </p:nvPr>
        </p:nvSpPr>
        <p:spPr>
          <a:xfrm>
            <a:off x="0" y="0"/>
            <a:ext cx="9144000" cy="1703487"/>
          </a:xfrm>
          <a:prstGeom prst="rect">
            <a:avLst/>
          </a:prstGeom>
        </p:spPr>
        <p:txBody>
          <a:bodyPr/>
          <a:lstStyle>
            <a:lvl1pPr marL="0" indent="0">
              <a:buNone/>
              <a:defRPr/>
            </a:lvl1pPr>
          </a:lstStyle>
          <a:p>
            <a:pPr lvl="0"/>
            <a:endParaRPr lang="en-US" noProof="0"/>
          </a:p>
        </p:txBody>
      </p:sp>
      <p:cxnSp>
        <p:nvCxnSpPr>
          <p:cNvPr id="12" name="Gerade Verbindung 11"/>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hteck 6"/>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201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_list">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Gerader Verbinder 9"/>
          <p:cNvCxnSpPr/>
          <p:nvPr/>
        </p:nvCxnSpPr>
        <p:spPr>
          <a:xfrm>
            <a:off x="287339" y="227766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hteck 12"/>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uppieren 1"/>
          <p:cNvGrpSpPr/>
          <p:nvPr userDrawn="1"/>
        </p:nvGrpSpPr>
        <p:grpSpPr>
          <a:xfrm>
            <a:off x="7740000" y="727340"/>
            <a:ext cx="939021" cy="908280"/>
            <a:chOff x="7771367" y="727340"/>
            <a:chExt cx="939021" cy="908280"/>
          </a:xfrm>
        </p:grpSpPr>
        <p:sp>
          <p:nvSpPr>
            <p:cNvPr id="14" name="Oval 1">
              <a:extLst>
                <a:ext uri="{FF2B5EF4-FFF2-40B4-BE49-F238E27FC236}">
                  <a16:creationId xmlns:a16="http://schemas.microsoft.com/office/drawing/2014/main" id="{C50240C0-50C2-6B40-B23B-48199DE36EC3}"/>
                </a:ext>
              </a:extLst>
            </p:cNvPr>
            <p:cNvSpPr>
              <a:spLocks noChangeAspect="1"/>
            </p:cNvSpPr>
            <p:nvPr/>
          </p:nvSpPr>
          <p:spPr>
            <a:xfrm>
              <a:off x="7790002" y="727340"/>
              <a:ext cx="908280" cy="908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dirty="0">
                <a:solidFill>
                  <a:schemeClr val="bg1"/>
                </a:solidFill>
                <a:cs typeface="Arial Narrow" panose="020B0604020202020204" pitchFamily="34" charset="0"/>
              </a:endParaRPr>
            </a:p>
          </p:txBody>
        </p:sp>
        <p:sp>
          <p:nvSpPr>
            <p:cNvPr id="15" name="Oval 5">
              <a:extLst>
                <a:ext uri="{FF2B5EF4-FFF2-40B4-BE49-F238E27FC236}">
                  <a16:creationId xmlns:a16="http://schemas.microsoft.com/office/drawing/2014/main" id="{D1409F6D-B756-DF44-BC6A-18A3B94C1801}"/>
                </a:ext>
              </a:extLst>
            </p:cNvPr>
            <p:cNvSpPr>
              <a:spLocks noChangeAspect="1"/>
            </p:cNvSpPr>
            <p:nvPr/>
          </p:nvSpPr>
          <p:spPr>
            <a:xfrm>
              <a:off x="7790002" y="727340"/>
              <a:ext cx="908280" cy="908280"/>
            </a:xfrm>
            <a:prstGeom prst="ellipse">
              <a:avLst/>
            </a:prstGeom>
            <a:noFill/>
            <a:ln w="228600">
              <a:solidFill>
                <a:schemeClr val="tx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dirty="0">
                <a:solidFill>
                  <a:schemeClr val="bg1"/>
                </a:solidFill>
                <a:cs typeface="Arial Narrow" panose="020B0604020202020204" pitchFamily="34" charset="0"/>
              </a:endParaRPr>
            </a:p>
          </p:txBody>
        </p:sp>
        <p:sp>
          <p:nvSpPr>
            <p:cNvPr id="16" name="Textfeld 15">
              <a:extLst>
                <a:ext uri="{FF2B5EF4-FFF2-40B4-BE49-F238E27FC236}">
                  <a16:creationId xmlns:a16="http://schemas.microsoft.com/office/drawing/2014/main" id="{9B58ECC2-0F3E-A946-BF20-DB7630AAAC88}"/>
                </a:ext>
              </a:extLst>
            </p:cNvPr>
            <p:cNvSpPr txBox="1"/>
            <p:nvPr/>
          </p:nvSpPr>
          <p:spPr>
            <a:xfrm rot="600000">
              <a:off x="7771367" y="875634"/>
              <a:ext cx="939021" cy="589084"/>
            </a:xfrm>
            <a:prstGeom prst="rect">
              <a:avLst/>
            </a:prstGeom>
            <a:noFill/>
          </p:spPr>
          <p:txBody>
            <a:bodyPr wrap="none" rtlCol="0" anchor="ctr" anchorCtr="0">
              <a:normAutofit/>
            </a:bodyPr>
            <a:lstStyle/>
            <a:p>
              <a:pPr algn="ctr"/>
              <a:r>
                <a:rPr lang="de-DE" sz="1800" dirty="0">
                  <a:solidFill>
                    <a:schemeClr val="bg1"/>
                  </a:solidFill>
                  <a:latin typeface="Arial Narrow" panose="020B0604020202020204" pitchFamily="34" charset="0"/>
                  <a:cs typeface="Arial Narrow" panose="020B0604020202020204" pitchFamily="34" charset="0"/>
                </a:rPr>
                <a:t>CONTENT</a:t>
              </a:r>
            </a:p>
          </p:txBody>
        </p:sp>
      </p:grpSp>
      <p:sp>
        <p:nvSpPr>
          <p:cNvPr id="17" name="Title 1"/>
          <p:cNvSpPr>
            <a:spLocks noGrp="1"/>
          </p:cNvSpPr>
          <p:nvPr>
            <p:ph type="ctrTitle" hasCustomPrompt="1"/>
          </p:nvPr>
        </p:nvSpPr>
        <p:spPr>
          <a:xfrm>
            <a:off x="288000" y="1865700"/>
            <a:ext cx="8568000" cy="405000"/>
          </a:xfrm>
          <a:prstGeom prst="rect">
            <a:avLst/>
          </a:prstGeom>
        </p:spPr>
        <p:txBody>
          <a:bodyPr lIns="0" tIns="0" rIns="0" bIns="0" anchor="t" anchorCtr="0">
            <a:noAutofit/>
          </a:bodyPr>
          <a:lstStyle>
            <a:lvl1pPr algn="l">
              <a:defRPr sz="3200" b="1" spc="0">
                <a:solidFill>
                  <a:schemeClr val="tx2"/>
                </a:solidFill>
                <a:latin typeface="+mj-lt"/>
                <a:cs typeface="Arial" panose="020B0604020202020204" pitchFamily="34" charset="0"/>
              </a:defRPr>
            </a:lvl1pPr>
          </a:lstStyle>
          <a:p>
            <a:r>
              <a:rPr lang="en-US" noProof="0"/>
              <a:t>Titelmasterformat durch Klicken bearbeiten</a:t>
            </a:r>
          </a:p>
        </p:txBody>
      </p:sp>
      <p:sp>
        <p:nvSpPr>
          <p:cNvPr id="19" name="Textplatzhalter 11"/>
          <p:cNvSpPr>
            <a:spLocks noGrp="1"/>
          </p:cNvSpPr>
          <p:nvPr>
            <p:ph type="body" sz="quarter" idx="13" hasCustomPrompt="1"/>
          </p:nvPr>
        </p:nvSpPr>
        <p:spPr>
          <a:xfrm>
            <a:off x="287991" y="2397600"/>
            <a:ext cx="8569325" cy="2232000"/>
          </a:xfrm>
          <a:prstGeom prst="rect">
            <a:avLst/>
          </a:prstGeom>
        </p:spPr>
        <p:txBody>
          <a:bodyPr lIns="0" tIns="0" rIns="0" bIns="0" anchor="t" anchorCtr="0"/>
          <a:lstStyle>
            <a:lvl1pPr marL="215900" indent="-215900">
              <a:lnSpc>
                <a:spcPct val="125000"/>
              </a:lnSpc>
              <a:buFont typeface="Wingdings" pitchFamily="2" charset="2"/>
              <a:buChar char="§"/>
              <a:defRPr/>
            </a:lvl1pPr>
            <a:lvl2pPr marL="215900" indent="0">
              <a:buSzPct val="90000"/>
              <a:buFont typeface="Wingdings" pitchFamily="2" charset="2"/>
              <a:buNone/>
              <a:defRPr/>
            </a:lvl2pPr>
            <a:lvl3pPr marL="431800" indent="0">
              <a:buFont typeface="Wingdings" pitchFamily="2" charset="2"/>
              <a:buNone/>
              <a:defRPr/>
            </a:lvl3pPr>
            <a:lvl4pPr marL="647700" indent="0">
              <a:buSzPct val="70000"/>
              <a:buFont typeface="Wingdings" pitchFamily="2" charset="2"/>
              <a:buNone/>
              <a:defRPr/>
            </a:lvl4pPr>
          </a:lstStyle>
          <a:p>
            <a:pPr lvl="0"/>
            <a:r>
              <a:rPr lang="en-US" noProof="0"/>
              <a:t>Chapter / Section / Topic 1</a:t>
            </a:r>
          </a:p>
          <a:p>
            <a:pPr lvl="0"/>
            <a:r>
              <a:rPr lang="en-US" noProof="0"/>
              <a:t>Chapter / Section / Topic 2</a:t>
            </a:r>
          </a:p>
          <a:p>
            <a:pPr lvl="0"/>
            <a:r>
              <a:rPr lang="en-US" noProof="0"/>
              <a:t>Chapter / Section / Topic 3</a:t>
            </a:r>
          </a:p>
          <a:p>
            <a:pPr lvl="0"/>
            <a:r>
              <a:rPr lang="en-US" noProof="0"/>
              <a:t>Chapter / Section / Topic 4</a:t>
            </a:r>
          </a:p>
          <a:p>
            <a:pPr lvl="0"/>
            <a:r>
              <a:rPr lang="en-US" noProof="0"/>
              <a:t>Chapter / Section / Topic 5</a:t>
            </a:r>
          </a:p>
          <a:p>
            <a:pPr marL="215900" marR="0" lvl="0" indent="-215900" algn="l" defTabSz="215900" rtl="0" eaLnBrk="0" fontAlgn="base" latinLnBrk="0" hangingPunct="0">
              <a:lnSpc>
                <a:spcPct val="125000"/>
              </a:lnSpc>
              <a:spcBef>
                <a:spcPct val="0"/>
              </a:spcBef>
              <a:spcAft>
                <a:spcPct val="0"/>
              </a:spcAft>
              <a:buClr>
                <a:schemeClr val="tx2"/>
              </a:buClr>
              <a:buSzTx/>
              <a:buFont typeface="Wingdings" pitchFamily="2" charset="2"/>
              <a:buChar char="§"/>
              <a:tabLst>
                <a:tab pos="215900" algn="l"/>
              </a:tabLst>
              <a:defRPr/>
            </a:pPr>
            <a:r>
              <a:rPr lang="en-US" noProof="0"/>
              <a:t>Chapter / Section / Topic 6</a:t>
            </a:r>
          </a:p>
        </p:txBody>
      </p:sp>
    </p:spTree>
    <p:extLst>
      <p:ext uri="{BB962C8B-B14F-4D97-AF65-F5344CB8AC3E}">
        <p14:creationId xmlns:p14="http://schemas.microsoft.com/office/powerpoint/2010/main" val="308103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6E409-5114-43A2-BE94-52C554824367}"/>
              </a:ext>
            </a:extLst>
          </p:cNvPr>
          <p:cNvSpPr>
            <a:spLocks noGrp="1"/>
          </p:cNvSpPr>
          <p:nvPr>
            <p:ph type="title"/>
          </p:nvPr>
        </p:nvSpPr>
        <p:spPr/>
        <p:txBody>
          <a:bodyPr/>
          <a:lstStyle/>
          <a:p>
            <a:r>
              <a:rPr lang="en-US" noProof="0"/>
              <a:t>Mastertitelformat bearbeiten</a:t>
            </a:r>
          </a:p>
        </p:txBody>
      </p:sp>
    </p:spTree>
    <p:extLst>
      <p:ext uri="{BB962C8B-B14F-4D97-AF65-F5344CB8AC3E}">
        <p14:creationId xmlns:p14="http://schemas.microsoft.com/office/powerpoint/2010/main" val="162828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SubTtl_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7" name="Textplatzhalter 11">
            <a:extLst>
              <a:ext uri="{FF2B5EF4-FFF2-40B4-BE49-F238E27FC236}">
                <a16:creationId xmlns:a16="http://schemas.microsoft.com/office/drawing/2014/main" id="{A7B9FC09-C093-493F-BD81-DF5D141626C6}"/>
              </a:ext>
            </a:extLst>
          </p:cNvPr>
          <p:cNvSpPr>
            <a:spLocks noGrp="1"/>
          </p:cNvSpPr>
          <p:nvPr>
            <p:ph type="body" sz="quarter" idx="13" hasCustomPrompt="1"/>
          </p:nvPr>
        </p:nvSpPr>
        <p:spPr>
          <a:xfrm>
            <a:off x="287999" y="972000"/>
            <a:ext cx="8568000" cy="3348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300"/>
              </a:spcAft>
              <a:buSzPct val="90000"/>
              <a:buFont typeface="Wingdings" pitchFamily="2" charset="2"/>
              <a:buChar char="§"/>
              <a:defRPr/>
            </a:lvl2pPr>
            <a:lvl3pPr marL="647700" indent="-215900">
              <a:lnSpc>
                <a:spcPct val="110000"/>
              </a:lnSpc>
              <a:spcAft>
                <a:spcPts val="300"/>
              </a:spcAft>
              <a:buFont typeface="Wingdings" pitchFamily="2" charset="2"/>
              <a:buChar char="§"/>
              <a:defRPr/>
            </a:lvl3pPr>
            <a:lvl4pPr marL="863600" indent="-215900">
              <a:lnSpc>
                <a:spcPct val="110000"/>
              </a:lnSpc>
              <a:spcAft>
                <a:spcPts val="300"/>
              </a:spcAft>
              <a:buSzPct val="70000"/>
              <a:buFont typeface="Wingdings" pitchFamily="2" charset="2"/>
              <a:buChar char="§"/>
              <a:defRPr/>
            </a:lvl4pPr>
          </a:lstStyle>
          <a:p>
            <a:pPr lvl="0"/>
            <a:r>
              <a:rPr lang="en-US" noProof="0" dirty="0"/>
              <a:t>Textmasterformate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3140464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BoxDot_TextBoxList_subTt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4" name="Textplatzhalter 8">
            <a:extLst>
              <a:ext uri="{FF2B5EF4-FFF2-40B4-BE49-F238E27FC236}">
                <a16:creationId xmlns:a16="http://schemas.microsoft.com/office/drawing/2014/main" id="{C9E1907E-97E0-4AA9-9185-15DC10B71313}"/>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5" name="Textplatzhalter 8">
            <a:extLst>
              <a:ext uri="{FF2B5EF4-FFF2-40B4-BE49-F238E27FC236}">
                <a16:creationId xmlns:a16="http://schemas.microsoft.com/office/drawing/2014/main" id="{2C24CD73-031B-4985-8C07-0C89C2BC2146}"/>
              </a:ext>
            </a:extLst>
          </p:cNvPr>
          <p:cNvSpPr>
            <a:spLocks noGrp="1"/>
          </p:cNvSpPr>
          <p:nvPr>
            <p:ph type="body" sz="quarter" idx="24"/>
          </p:nvPr>
        </p:nvSpPr>
        <p:spPr>
          <a:xfrm>
            <a:off x="288000" y="1296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6" name="Textplatzhalter 8">
            <a:extLst>
              <a:ext uri="{FF2B5EF4-FFF2-40B4-BE49-F238E27FC236}">
                <a16:creationId xmlns:a16="http://schemas.microsoft.com/office/drawing/2014/main" id="{16B001E8-9EBD-4F4F-94B7-5B17CFE298E9}"/>
              </a:ext>
            </a:extLst>
          </p:cNvPr>
          <p:cNvSpPr>
            <a:spLocks noGrp="1"/>
          </p:cNvSpPr>
          <p:nvPr>
            <p:ph type="body" sz="quarter" idx="25"/>
          </p:nvPr>
        </p:nvSpPr>
        <p:spPr>
          <a:xfrm>
            <a:off x="288000" y="1620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8" name="Textplatzhalter 8">
            <a:extLst>
              <a:ext uri="{FF2B5EF4-FFF2-40B4-BE49-F238E27FC236}">
                <a16:creationId xmlns:a16="http://schemas.microsoft.com/office/drawing/2014/main" id="{4D3A4C69-70D3-4A14-A6EB-4E9E584E214B}"/>
              </a:ext>
            </a:extLst>
          </p:cNvPr>
          <p:cNvSpPr>
            <a:spLocks noGrp="1"/>
          </p:cNvSpPr>
          <p:nvPr>
            <p:ph type="body" sz="quarter" idx="26"/>
          </p:nvPr>
        </p:nvSpPr>
        <p:spPr>
          <a:xfrm>
            <a:off x="288000" y="1944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Textplatzhalter 8">
            <a:extLst>
              <a:ext uri="{FF2B5EF4-FFF2-40B4-BE49-F238E27FC236}">
                <a16:creationId xmlns:a16="http://schemas.microsoft.com/office/drawing/2014/main" id="{3EAE6F08-A140-4F14-B796-175508C90C17}"/>
              </a:ext>
            </a:extLst>
          </p:cNvPr>
          <p:cNvSpPr>
            <a:spLocks noGrp="1"/>
          </p:cNvSpPr>
          <p:nvPr>
            <p:ph type="body" sz="quarter" idx="27"/>
          </p:nvPr>
        </p:nvSpPr>
        <p:spPr>
          <a:xfrm>
            <a:off x="288000" y="2268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0" name="Textplatzhalter 8">
            <a:extLst>
              <a:ext uri="{FF2B5EF4-FFF2-40B4-BE49-F238E27FC236}">
                <a16:creationId xmlns:a16="http://schemas.microsoft.com/office/drawing/2014/main" id="{B438BFC5-8F3F-44FC-98F9-0250D34BEC75}"/>
              </a:ext>
            </a:extLst>
          </p:cNvPr>
          <p:cNvSpPr>
            <a:spLocks noGrp="1"/>
          </p:cNvSpPr>
          <p:nvPr>
            <p:ph type="body" sz="quarter" idx="28"/>
          </p:nvPr>
        </p:nvSpPr>
        <p:spPr>
          <a:xfrm>
            <a:off x="288000" y="2592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1" name="Textplatzhalter 8">
            <a:extLst>
              <a:ext uri="{FF2B5EF4-FFF2-40B4-BE49-F238E27FC236}">
                <a16:creationId xmlns:a16="http://schemas.microsoft.com/office/drawing/2014/main" id="{975BCF9B-9CC3-4E53-9B7C-3188D58C2A4B}"/>
              </a:ext>
            </a:extLst>
          </p:cNvPr>
          <p:cNvSpPr>
            <a:spLocks noGrp="1"/>
          </p:cNvSpPr>
          <p:nvPr>
            <p:ph type="body" sz="quarter" idx="29"/>
          </p:nvPr>
        </p:nvSpPr>
        <p:spPr>
          <a:xfrm>
            <a:off x="288000" y="2916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2" name="Textplatzhalter 8">
            <a:extLst>
              <a:ext uri="{FF2B5EF4-FFF2-40B4-BE49-F238E27FC236}">
                <a16:creationId xmlns:a16="http://schemas.microsoft.com/office/drawing/2014/main" id="{74ACB194-6F4F-4869-A6ED-AED4E42BA571}"/>
              </a:ext>
            </a:extLst>
          </p:cNvPr>
          <p:cNvSpPr>
            <a:spLocks noGrp="1"/>
          </p:cNvSpPr>
          <p:nvPr>
            <p:ph type="body" sz="quarter" idx="30"/>
          </p:nvPr>
        </p:nvSpPr>
        <p:spPr>
          <a:xfrm>
            <a:off x="288000" y="3240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3" name="Textplatzhalter 8">
            <a:extLst>
              <a:ext uri="{FF2B5EF4-FFF2-40B4-BE49-F238E27FC236}">
                <a16:creationId xmlns:a16="http://schemas.microsoft.com/office/drawing/2014/main" id="{60885CC3-C9CF-49D6-888C-75602E5648E3}"/>
              </a:ext>
            </a:extLst>
          </p:cNvPr>
          <p:cNvSpPr>
            <a:spLocks noGrp="1"/>
          </p:cNvSpPr>
          <p:nvPr>
            <p:ph type="body" sz="quarter" idx="31"/>
          </p:nvPr>
        </p:nvSpPr>
        <p:spPr>
          <a:xfrm>
            <a:off x="288000" y="3564000"/>
            <a:ext cx="936000" cy="288000"/>
          </a:xfrm>
          <a:prstGeom prst="rect">
            <a:avLst/>
          </a:prstGeom>
          <a:solidFill>
            <a:schemeClr val="tx2"/>
          </a:solidFill>
        </p:spPr>
        <p:txBody>
          <a:bodyPr lIns="0" tIns="0" rIns="0" bIns="0" anchor="b"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4" name="Textplatzhalter 8">
            <a:extLst>
              <a:ext uri="{FF2B5EF4-FFF2-40B4-BE49-F238E27FC236}">
                <a16:creationId xmlns:a16="http://schemas.microsoft.com/office/drawing/2014/main" id="{DA18FB00-879E-45B7-86C3-C27EB9CA13F7}"/>
              </a:ext>
            </a:extLst>
          </p:cNvPr>
          <p:cNvSpPr>
            <a:spLocks noGrp="1"/>
          </p:cNvSpPr>
          <p:nvPr>
            <p:ph type="body" sz="quarter" idx="32"/>
          </p:nvPr>
        </p:nvSpPr>
        <p:spPr>
          <a:xfrm>
            <a:off x="1296000" y="1296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6" name="Textplatzhalter 8">
            <a:extLst>
              <a:ext uri="{FF2B5EF4-FFF2-40B4-BE49-F238E27FC236}">
                <a16:creationId xmlns:a16="http://schemas.microsoft.com/office/drawing/2014/main" id="{5B1448BC-E0AB-496F-86C1-9D808305D207}"/>
              </a:ext>
            </a:extLst>
          </p:cNvPr>
          <p:cNvSpPr>
            <a:spLocks noGrp="1"/>
          </p:cNvSpPr>
          <p:nvPr>
            <p:ph type="body" sz="quarter" idx="33"/>
          </p:nvPr>
        </p:nvSpPr>
        <p:spPr>
          <a:xfrm>
            <a:off x="1296000" y="1620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7" name="Textplatzhalter 8">
            <a:extLst>
              <a:ext uri="{FF2B5EF4-FFF2-40B4-BE49-F238E27FC236}">
                <a16:creationId xmlns:a16="http://schemas.microsoft.com/office/drawing/2014/main" id="{1D6BD679-8384-4679-A727-7DC8117CCFB5}"/>
              </a:ext>
            </a:extLst>
          </p:cNvPr>
          <p:cNvSpPr>
            <a:spLocks noGrp="1"/>
          </p:cNvSpPr>
          <p:nvPr>
            <p:ph type="body" sz="quarter" idx="34"/>
          </p:nvPr>
        </p:nvSpPr>
        <p:spPr>
          <a:xfrm>
            <a:off x="1296000" y="1944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8" name="Textplatzhalter 8">
            <a:extLst>
              <a:ext uri="{FF2B5EF4-FFF2-40B4-BE49-F238E27FC236}">
                <a16:creationId xmlns:a16="http://schemas.microsoft.com/office/drawing/2014/main" id="{12B03C08-4FA7-4E38-A828-B6B240DB786C}"/>
              </a:ext>
            </a:extLst>
          </p:cNvPr>
          <p:cNvSpPr>
            <a:spLocks noGrp="1"/>
          </p:cNvSpPr>
          <p:nvPr>
            <p:ph type="body" sz="quarter" idx="35"/>
          </p:nvPr>
        </p:nvSpPr>
        <p:spPr>
          <a:xfrm>
            <a:off x="1296000" y="2268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9" name="Textplatzhalter 8">
            <a:extLst>
              <a:ext uri="{FF2B5EF4-FFF2-40B4-BE49-F238E27FC236}">
                <a16:creationId xmlns:a16="http://schemas.microsoft.com/office/drawing/2014/main" id="{F6829CB5-C599-46E4-8AD6-65BDC7B70E76}"/>
              </a:ext>
            </a:extLst>
          </p:cNvPr>
          <p:cNvSpPr>
            <a:spLocks noGrp="1"/>
          </p:cNvSpPr>
          <p:nvPr>
            <p:ph type="body" sz="quarter" idx="36"/>
          </p:nvPr>
        </p:nvSpPr>
        <p:spPr>
          <a:xfrm>
            <a:off x="1296000" y="2592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20" name="Textplatzhalter 8">
            <a:extLst>
              <a:ext uri="{FF2B5EF4-FFF2-40B4-BE49-F238E27FC236}">
                <a16:creationId xmlns:a16="http://schemas.microsoft.com/office/drawing/2014/main" id="{BEE87C75-B7EF-4CF7-AED0-93B41AB4B634}"/>
              </a:ext>
            </a:extLst>
          </p:cNvPr>
          <p:cNvSpPr>
            <a:spLocks noGrp="1"/>
          </p:cNvSpPr>
          <p:nvPr>
            <p:ph type="body" sz="quarter" idx="37"/>
          </p:nvPr>
        </p:nvSpPr>
        <p:spPr>
          <a:xfrm>
            <a:off x="1296000" y="2916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21" name="Textplatzhalter 8">
            <a:extLst>
              <a:ext uri="{FF2B5EF4-FFF2-40B4-BE49-F238E27FC236}">
                <a16:creationId xmlns:a16="http://schemas.microsoft.com/office/drawing/2014/main" id="{17C571D1-1865-4BD6-AAB4-6D6A980E518B}"/>
              </a:ext>
            </a:extLst>
          </p:cNvPr>
          <p:cNvSpPr>
            <a:spLocks noGrp="1"/>
          </p:cNvSpPr>
          <p:nvPr>
            <p:ph type="body" sz="quarter" idx="38"/>
          </p:nvPr>
        </p:nvSpPr>
        <p:spPr>
          <a:xfrm>
            <a:off x="1296000" y="3240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22" name="Textplatzhalter 8">
            <a:extLst>
              <a:ext uri="{FF2B5EF4-FFF2-40B4-BE49-F238E27FC236}">
                <a16:creationId xmlns:a16="http://schemas.microsoft.com/office/drawing/2014/main" id="{95DC1976-2FA8-4D9A-B7B7-D32863810D11}"/>
              </a:ext>
            </a:extLst>
          </p:cNvPr>
          <p:cNvSpPr>
            <a:spLocks noGrp="1"/>
          </p:cNvSpPr>
          <p:nvPr>
            <p:ph type="body" sz="quarter" idx="39"/>
          </p:nvPr>
        </p:nvSpPr>
        <p:spPr>
          <a:xfrm>
            <a:off x="1296000" y="3564000"/>
            <a:ext cx="7560000" cy="288000"/>
          </a:xfrm>
          <a:prstGeom prst="rect">
            <a:avLst/>
          </a:prstGeom>
          <a:noFill/>
        </p:spPr>
        <p:txBody>
          <a:bodyPr lIns="0" tIns="0" rIns="0" bIns="0" anchor="b" anchorCtr="0"/>
          <a:lstStyle>
            <a:lvl1pPr marL="0" indent="0">
              <a:buNone/>
              <a:defRPr sz="1800" b="0">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15788582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bTl_3Tsk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4" name="Textplatzhalter 8">
            <a:extLst>
              <a:ext uri="{FF2B5EF4-FFF2-40B4-BE49-F238E27FC236}">
                <a16:creationId xmlns:a16="http://schemas.microsoft.com/office/drawing/2014/main" id="{C9E1907E-97E0-4AA9-9185-15DC10B71313}"/>
              </a:ext>
            </a:extLst>
          </p:cNvPr>
          <p:cNvSpPr>
            <a:spLocks noGrp="1"/>
          </p:cNvSpPr>
          <p:nvPr>
            <p:ph type="body" sz="quarter" idx="23"/>
          </p:nvPr>
        </p:nvSpPr>
        <p:spPr>
          <a:xfrm>
            <a:off x="1296000" y="648000"/>
            <a:ext cx="7560000"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5" name="Textplatzhalter 8">
            <a:extLst>
              <a:ext uri="{FF2B5EF4-FFF2-40B4-BE49-F238E27FC236}">
                <a16:creationId xmlns:a16="http://schemas.microsoft.com/office/drawing/2014/main" id="{2C24CD73-031B-4985-8C07-0C89C2BC2146}"/>
              </a:ext>
            </a:extLst>
          </p:cNvPr>
          <p:cNvSpPr>
            <a:spLocks noGrp="1"/>
          </p:cNvSpPr>
          <p:nvPr>
            <p:ph type="body" sz="quarter" idx="24" hasCustomPrompt="1"/>
          </p:nvPr>
        </p:nvSpPr>
        <p:spPr>
          <a:xfrm>
            <a:off x="288000" y="648000"/>
            <a:ext cx="93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Tasks x</a:t>
            </a:r>
          </a:p>
        </p:txBody>
      </p:sp>
      <p:sp>
        <p:nvSpPr>
          <p:cNvPr id="6" name="Textplatzhalter 8">
            <a:extLst>
              <a:ext uri="{FF2B5EF4-FFF2-40B4-BE49-F238E27FC236}">
                <a16:creationId xmlns:a16="http://schemas.microsoft.com/office/drawing/2014/main" id="{16B001E8-9EBD-4F4F-94B7-5B17CFE298E9}"/>
              </a:ext>
            </a:extLst>
          </p:cNvPr>
          <p:cNvSpPr>
            <a:spLocks noGrp="1"/>
          </p:cNvSpPr>
          <p:nvPr>
            <p:ph type="body" sz="quarter" idx="25" hasCustomPrompt="1"/>
          </p:nvPr>
        </p:nvSpPr>
        <p:spPr>
          <a:xfrm>
            <a:off x="288000" y="1728000"/>
            <a:ext cx="93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Task x.1</a:t>
            </a:r>
          </a:p>
        </p:txBody>
      </p:sp>
      <p:sp>
        <p:nvSpPr>
          <p:cNvPr id="10" name="Textplatzhalter 8">
            <a:extLst>
              <a:ext uri="{FF2B5EF4-FFF2-40B4-BE49-F238E27FC236}">
                <a16:creationId xmlns:a16="http://schemas.microsoft.com/office/drawing/2014/main" id="{B438BFC5-8F3F-44FC-98F9-0250D34BEC75}"/>
              </a:ext>
            </a:extLst>
          </p:cNvPr>
          <p:cNvSpPr>
            <a:spLocks noGrp="1"/>
          </p:cNvSpPr>
          <p:nvPr>
            <p:ph type="body" sz="quarter" idx="28" hasCustomPrompt="1"/>
          </p:nvPr>
        </p:nvSpPr>
        <p:spPr>
          <a:xfrm>
            <a:off x="288000" y="2664000"/>
            <a:ext cx="93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Task x.2</a:t>
            </a:r>
          </a:p>
        </p:txBody>
      </p:sp>
      <p:sp>
        <p:nvSpPr>
          <p:cNvPr id="13" name="Textplatzhalter 8">
            <a:extLst>
              <a:ext uri="{FF2B5EF4-FFF2-40B4-BE49-F238E27FC236}">
                <a16:creationId xmlns:a16="http://schemas.microsoft.com/office/drawing/2014/main" id="{60885CC3-C9CF-49D6-888C-75602E5648E3}"/>
              </a:ext>
            </a:extLst>
          </p:cNvPr>
          <p:cNvSpPr>
            <a:spLocks noGrp="1"/>
          </p:cNvSpPr>
          <p:nvPr>
            <p:ph type="body" sz="quarter" idx="31" hasCustomPrompt="1"/>
          </p:nvPr>
        </p:nvSpPr>
        <p:spPr>
          <a:xfrm>
            <a:off x="288000" y="3600000"/>
            <a:ext cx="93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Task x.3</a:t>
            </a:r>
          </a:p>
        </p:txBody>
      </p:sp>
      <p:sp>
        <p:nvSpPr>
          <p:cNvPr id="23" name="Textplatzhalter 11">
            <a:extLst>
              <a:ext uri="{FF2B5EF4-FFF2-40B4-BE49-F238E27FC236}">
                <a16:creationId xmlns:a16="http://schemas.microsoft.com/office/drawing/2014/main" id="{90231AB7-7169-4443-B7C7-91A479A8A78A}"/>
              </a:ext>
            </a:extLst>
          </p:cNvPr>
          <p:cNvSpPr>
            <a:spLocks noGrp="1"/>
          </p:cNvSpPr>
          <p:nvPr>
            <p:ph type="body" sz="quarter" idx="13" hasCustomPrompt="1"/>
          </p:nvPr>
        </p:nvSpPr>
        <p:spPr>
          <a:xfrm>
            <a:off x="287991" y="1008000"/>
            <a:ext cx="8569325" cy="576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26" name="Textplatzhalter 11">
            <a:extLst>
              <a:ext uri="{FF2B5EF4-FFF2-40B4-BE49-F238E27FC236}">
                <a16:creationId xmlns:a16="http://schemas.microsoft.com/office/drawing/2014/main" id="{8DA2AF58-D29C-455E-93D4-5180D43B0772}"/>
              </a:ext>
            </a:extLst>
          </p:cNvPr>
          <p:cNvSpPr>
            <a:spLocks noGrp="1"/>
          </p:cNvSpPr>
          <p:nvPr>
            <p:ph type="body" sz="quarter" idx="40" hasCustomPrompt="1"/>
          </p:nvPr>
        </p:nvSpPr>
        <p:spPr>
          <a:xfrm>
            <a:off x="1296000" y="1724810"/>
            <a:ext cx="7560000" cy="864000"/>
          </a:xfrm>
          <a:prstGeom prst="rect">
            <a:avLst/>
          </a:prstGeom>
        </p:spPr>
        <p:txBody>
          <a:bodyPr lIns="0" tIns="0" rIns="0" bIns="0" anchor="t"/>
          <a:lstStyle>
            <a:lvl1pPr marL="215900" indent="-215900">
              <a:lnSpc>
                <a:spcPct val="100000"/>
              </a:lnSpc>
              <a:spcBef>
                <a:spcPts val="300"/>
              </a:spcBef>
              <a:spcAft>
                <a:spcPts val="300"/>
              </a:spcAft>
              <a:buFont typeface="Wingdings" pitchFamily="2" charset="2"/>
              <a:buChar char="§"/>
              <a:defRPr/>
            </a:lvl1pPr>
            <a:lvl2pPr marL="431800" indent="-215900">
              <a:lnSpc>
                <a:spcPct val="100000"/>
              </a:lnSpc>
              <a:spcAft>
                <a:spcPts val="2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27" name="Textplatzhalter 11">
            <a:extLst>
              <a:ext uri="{FF2B5EF4-FFF2-40B4-BE49-F238E27FC236}">
                <a16:creationId xmlns:a16="http://schemas.microsoft.com/office/drawing/2014/main" id="{8D4C74C7-2282-44B3-962C-F4359598411D}"/>
              </a:ext>
            </a:extLst>
          </p:cNvPr>
          <p:cNvSpPr>
            <a:spLocks noGrp="1"/>
          </p:cNvSpPr>
          <p:nvPr>
            <p:ph type="body" sz="quarter" idx="41" hasCustomPrompt="1"/>
          </p:nvPr>
        </p:nvSpPr>
        <p:spPr>
          <a:xfrm>
            <a:off x="1296000" y="2664000"/>
            <a:ext cx="7560000" cy="864000"/>
          </a:xfrm>
          <a:prstGeom prst="rect">
            <a:avLst/>
          </a:prstGeom>
        </p:spPr>
        <p:txBody>
          <a:bodyPr lIns="0" tIns="0" rIns="0" bIns="0" anchor="t"/>
          <a:lstStyle>
            <a:lvl1pPr marL="215900" indent="-215900">
              <a:lnSpc>
                <a:spcPct val="100000"/>
              </a:lnSpc>
              <a:spcBef>
                <a:spcPts val="300"/>
              </a:spcBef>
              <a:spcAft>
                <a:spcPts val="300"/>
              </a:spcAft>
              <a:buFont typeface="Wingdings" pitchFamily="2" charset="2"/>
              <a:buChar char="§"/>
              <a:defRPr/>
            </a:lvl1pPr>
            <a:lvl2pPr marL="431800" indent="-215900">
              <a:lnSpc>
                <a:spcPct val="100000"/>
              </a:lnSpc>
              <a:spcAft>
                <a:spcPts val="2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28" name="Textplatzhalter 11">
            <a:extLst>
              <a:ext uri="{FF2B5EF4-FFF2-40B4-BE49-F238E27FC236}">
                <a16:creationId xmlns:a16="http://schemas.microsoft.com/office/drawing/2014/main" id="{DA021D71-710D-433C-8131-EB78003BD04A}"/>
              </a:ext>
            </a:extLst>
          </p:cNvPr>
          <p:cNvSpPr>
            <a:spLocks noGrp="1"/>
          </p:cNvSpPr>
          <p:nvPr>
            <p:ph type="body" sz="quarter" idx="42" hasCustomPrompt="1"/>
          </p:nvPr>
        </p:nvSpPr>
        <p:spPr>
          <a:xfrm>
            <a:off x="1296000" y="3600000"/>
            <a:ext cx="7560000" cy="864000"/>
          </a:xfrm>
          <a:prstGeom prst="rect">
            <a:avLst/>
          </a:prstGeom>
        </p:spPr>
        <p:txBody>
          <a:bodyPr lIns="0" tIns="0" rIns="0" bIns="0" anchor="t"/>
          <a:lstStyle>
            <a:lvl1pPr marL="215900" indent="-215900">
              <a:lnSpc>
                <a:spcPct val="100000"/>
              </a:lnSpc>
              <a:spcBef>
                <a:spcPts val="300"/>
              </a:spcBef>
              <a:spcAft>
                <a:spcPts val="0"/>
              </a:spcAft>
              <a:buFont typeface="Wingdings" pitchFamily="2" charset="2"/>
              <a:buChar char="§"/>
              <a:defRPr/>
            </a:lvl1pPr>
            <a:lvl2pPr marL="431800" indent="-215900">
              <a:lnSpc>
                <a:spcPct val="100000"/>
              </a:lnSpc>
              <a:spcAft>
                <a:spcPts val="0"/>
              </a:spcAft>
              <a:buSzPct val="90000"/>
              <a:buFont typeface="Wingdings" pitchFamily="2" charset="2"/>
              <a:buChar char="§"/>
              <a:defRPr/>
            </a:lvl2pPr>
            <a:lvl3pPr marL="647700" indent="-215900">
              <a:lnSpc>
                <a:spcPct val="100000"/>
              </a:lnSpc>
              <a:spcAft>
                <a:spcPts val="0"/>
              </a:spcAft>
              <a:buFont typeface="Wingdings" pitchFamily="2" charset="2"/>
              <a:buChar char="§"/>
              <a:defRPr/>
            </a:lvl3pPr>
            <a:lvl4pPr marL="863600" indent="-215900">
              <a:lnSpc>
                <a:spcPct val="100000"/>
              </a:lnSpc>
              <a:spcAft>
                <a:spcPts val="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374106829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bTl_2sl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4" name="Textplatzhalter 8">
            <a:extLst>
              <a:ext uri="{FF2B5EF4-FFF2-40B4-BE49-F238E27FC236}">
                <a16:creationId xmlns:a16="http://schemas.microsoft.com/office/drawing/2014/main" id="{C9E1907E-97E0-4AA9-9185-15DC10B71313}"/>
              </a:ext>
            </a:extLst>
          </p:cNvPr>
          <p:cNvSpPr>
            <a:spLocks noGrp="1"/>
          </p:cNvSpPr>
          <p:nvPr>
            <p:ph type="body" sz="quarter" idx="23"/>
          </p:nvPr>
        </p:nvSpPr>
        <p:spPr>
          <a:xfrm>
            <a:off x="1656000" y="648000"/>
            <a:ext cx="7200000"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5" name="Textplatzhalter 8">
            <a:extLst>
              <a:ext uri="{FF2B5EF4-FFF2-40B4-BE49-F238E27FC236}">
                <a16:creationId xmlns:a16="http://schemas.microsoft.com/office/drawing/2014/main" id="{2C24CD73-031B-4985-8C07-0C89C2BC2146}"/>
              </a:ext>
            </a:extLst>
          </p:cNvPr>
          <p:cNvSpPr>
            <a:spLocks noGrp="1"/>
          </p:cNvSpPr>
          <p:nvPr>
            <p:ph type="body" sz="quarter" idx="24" hasCustomPrompt="1"/>
          </p:nvPr>
        </p:nvSpPr>
        <p:spPr>
          <a:xfrm>
            <a:off x="288000" y="648000"/>
            <a:ext cx="129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Solutions x</a:t>
            </a:r>
          </a:p>
        </p:txBody>
      </p:sp>
      <p:sp>
        <p:nvSpPr>
          <p:cNvPr id="6" name="Textplatzhalter 8">
            <a:extLst>
              <a:ext uri="{FF2B5EF4-FFF2-40B4-BE49-F238E27FC236}">
                <a16:creationId xmlns:a16="http://schemas.microsoft.com/office/drawing/2014/main" id="{16B001E8-9EBD-4F4F-94B7-5B17CFE298E9}"/>
              </a:ext>
            </a:extLst>
          </p:cNvPr>
          <p:cNvSpPr>
            <a:spLocks noGrp="1"/>
          </p:cNvSpPr>
          <p:nvPr>
            <p:ph type="body" sz="quarter" idx="25" hasCustomPrompt="1"/>
          </p:nvPr>
        </p:nvSpPr>
        <p:spPr>
          <a:xfrm>
            <a:off x="288000" y="1080000"/>
            <a:ext cx="129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Solution x.1</a:t>
            </a:r>
          </a:p>
        </p:txBody>
      </p:sp>
      <p:sp>
        <p:nvSpPr>
          <p:cNvPr id="10" name="Textplatzhalter 8">
            <a:extLst>
              <a:ext uri="{FF2B5EF4-FFF2-40B4-BE49-F238E27FC236}">
                <a16:creationId xmlns:a16="http://schemas.microsoft.com/office/drawing/2014/main" id="{B438BFC5-8F3F-44FC-98F9-0250D34BEC75}"/>
              </a:ext>
            </a:extLst>
          </p:cNvPr>
          <p:cNvSpPr>
            <a:spLocks noGrp="1"/>
          </p:cNvSpPr>
          <p:nvPr>
            <p:ph type="body" sz="quarter" idx="28" hasCustomPrompt="1"/>
          </p:nvPr>
        </p:nvSpPr>
        <p:spPr>
          <a:xfrm>
            <a:off x="288000" y="2664000"/>
            <a:ext cx="129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Solution x.2</a:t>
            </a:r>
          </a:p>
        </p:txBody>
      </p:sp>
      <p:sp>
        <p:nvSpPr>
          <p:cNvPr id="12" name="Bildplatzhalter 3">
            <a:extLst>
              <a:ext uri="{FF2B5EF4-FFF2-40B4-BE49-F238E27FC236}">
                <a16:creationId xmlns:a16="http://schemas.microsoft.com/office/drawing/2014/main" id="{D063EBF7-AF61-4DE7-88F0-6B97FAE4DF27}"/>
              </a:ext>
            </a:extLst>
          </p:cNvPr>
          <p:cNvSpPr>
            <a:spLocks noGrp="1"/>
          </p:cNvSpPr>
          <p:nvPr>
            <p:ph type="pic" sz="quarter" idx="16" hasCustomPrompt="1"/>
          </p:nvPr>
        </p:nvSpPr>
        <p:spPr>
          <a:xfrm>
            <a:off x="6264000" y="1080000"/>
            <a:ext cx="2592000" cy="1440000"/>
          </a:xfrm>
          <a:prstGeom prst="rect">
            <a:avLst/>
          </a:prstGeom>
        </p:spPr>
        <p:txBody>
          <a:bodyPr anchor="ctr"/>
          <a:lstStyle>
            <a:lvl1pPr marL="0" indent="0">
              <a:buNone/>
              <a:defRPr baseline="0"/>
            </a:lvl1pPr>
          </a:lstStyle>
          <a:p>
            <a:pPr lvl="0"/>
            <a:r>
              <a:rPr lang="en-US" noProof="0"/>
              <a:t>Bild (16:9)</a:t>
            </a:r>
          </a:p>
        </p:txBody>
      </p:sp>
      <p:sp>
        <p:nvSpPr>
          <p:cNvPr id="15" name="Bildplatzhalter 3">
            <a:extLst>
              <a:ext uri="{FF2B5EF4-FFF2-40B4-BE49-F238E27FC236}">
                <a16:creationId xmlns:a16="http://schemas.microsoft.com/office/drawing/2014/main" id="{24E98519-5BCE-494F-B03C-E1AA1FC85649}"/>
              </a:ext>
            </a:extLst>
          </p:cNvPr>
          <p:cNvSpPr>
            <a:spLocks noGrp="1"/>
          </p:cNvSpPr>
          <p:nvPr>
            <p:ph type="pic" sz="quarter" idx="37" hasCustomPrompt="1"/>
          </p:nvPr>
        </p:nvSpPr>
        <p:spPr>
          <a:xfrm>
            <a:off x="6264000" y="2664000"/>
            <a:ext cx="2592000" cy="1440000"/>
          </a:xfrm>
          <a:prstGeom prst="rect">
            <a:avLst/>
          </a:prstGeom>
        </p:spPr>
        <p:txBody>
          <a:bodyPr anchor="ctr"/>
          <a:lstStyle>
            <a:lvl1pPr marL="0" indent="0">
              <a:buNone/>
              <a:defRPr baseline="0"/>
            </a:lvl1pPr>
          </a:lstStyle>
          <a:p>
            <a:pPr lvl="0"/>
            <a:r>
              <a:rPr lang="en-US" noProof="0"/>
              <a:t>Bild (16:9)</a:t>
            </a:r>
          </a:p>
        </p:txBody>
      </p:sp>
      <p:sp>
        <p:nvSpPr>
          <p:cNvPr id="17" name="Textplatzhalter 11">
            <a:extLst>
              <a:ext uri="{FF2B5EF4-FFF2-40B4-BE49-F238E27FC236}">
                <a16:creationId xmlns:a16="http://schemas.microsoft.com/office/drawing/2014/main" id="{A3F9EE9E-D0A5-424D-B0AF-CBD31A9FF373}"/>
              </a:ext>
            </a:extLst>
          </p:cNvPr>
          <p:cNvSpPr>
            <a:spLocks noGrp="1"/>
          </p:cNvSpPr>
          <p:nvPr>
            <p:ph type="body" sz="quarter" idx="40" hasCustomPrompt="1"/>
          </p:nvPr>
        </p:nvSpPr>
        <p:spPr>
          <a:xfrm>
            <a:off x="1656000" y="1080000"/>
            <a:ext cx="4464000" cy="1440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18" name="Textplatzhalter 11">
            <a:extLst>
              <a:ext uri="{FF2B5EF4-FFF2-40B4-BE49-F238E27FC236}">
                <a16:creationId xmlns:a16="http://schemas.microsoft.com/office/drawing/2014/main" id="{EBDD11D0-D2AA-4AFB-8BCB-4DA92BC3A969}"/>
              </a:ext>
            </a:extLst>
          </p:cNvPr>
          <p:cNvSpPr>
            <a:spLocks noGrp="1"/>
          </p:cNvSpPr>
          <p:nvPr>
            <p:ph type="body" sz="quarter" idx="41" hasCustomPrompt="1"/>
          </p:nvPr>
        </p:nvSpPr>
        <p:spPr>
          <a:xfrm>
            <a:off x="1656000" y="2664000"/>
            <a:ext cx="4464000" cy="1440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14869678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bTl_1slt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4" name="Textplatzhalter 8">
            <a:extLst>
              <a:ext uri="{FF2B5EF4-FFF2-40B4-BE49-F238E27FC236}">
                <a16:creationId xmlns:a16="http://schemas.microsoft.com/office/drawing/2014/main" id="{C9E1907E-97E0-4AA9-9185-15DC10B71313}"/>
              </a:ext>
            </a:extLst>
          </p:cNvPr>
          <p:cNvSpPr>
            <a:spLocks noGrp="1"/>
          </p:cNvSpPr>
          <p:nvPr>
            <p:ph type="body" sz="quarter" idx="23"/>
          </p:nvPr>
        </p:nvSpPr>
        <p:spPr>
          <a:xfrm>
            <a:off x="1656000" y="648000"/>
            <a:ext cx="7200000"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5" name="Textplatzhalter 8">
            <a:extLst>
              <a:ext uri="{FF2B5EF4-FFF2-40B4-BE49-F238E27FC236}">
                <a16:creationId xmlns:a16="http://schemas.microsoft.com/office/drawing/2014/main" id="{2C24CD73-031B-4985-8C07-0C89C2BC2146}"/>
              </a:ext>
            </a:extLst>
          </p:cNvPr>
          <p:cNvSpPr>
            <a:spLocks noGrp="1"/>
          </p:cNvSpPr>
          <p:nvPr>
            <p:ph type="body" sz="quarter" idx="24" hasCustomPrompt="1"/>
          </p:nvPr>
        </p:nvSpPr>
        <p:spPr>
          <a:xfrm>
            <a:off x="288000" y="648000"/>
            <a:ext cx="1296000" cy="288000"/>
          </a:xfrm>
          <a:prstGeom prst="rect">
            <a:avLst/>
          </a:prstGeom>
          <a:solidFill>
            <a:schemeClr val="tx2"/>
          </a:solidFill>
        </p:spPr>
        <p:txBody>
          <a:bodyPr lIns="36000" tIns="36000" rIns="36000" bIns="36000" anchor="ctr" anchorCtr="0"/>
          <a:lstStyle>
            <a:lvl1pPr marL="0" indent="0">
              <a:buNone/>
              <a:defRPr sz="1800" b="0">
                <a:solidFill>
                  <a:schemeClr val="bg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r>
              <a:rPr lang="en-US" noProof="0"/>
              <a:t>Solution x.i</a:t>
            </a:r>
          </a:p>
        </p:txBody>
      </p:sp>
      <p:sp>
        <p:nvSpPr>
          <p:cNvPr id="12" name="Bildplatzhalter 3">
            <a:extLst>
              <a:ext uri="{FF2B5EF4-FFF2-40B4-BE49-F238E27FC236}">
                <a16:creationId xmlns:a16="http://schemas.microsoft.com/office/drawing/2014/main" id="{D063EBF7-AF61-4DE7-88F0-6B97FAE4DF27}"/>
              </a:ext>
            </a:extLst>
          </p:cNvPr>
          <p:cNvSpPr>
            <a:spLocks noGrp="1"/>
          </p:cNvSpPr>
          <p:nvPr>
            <p:ph type="pic" sz="quarter" idx="16" hasCustomPrompt="1"/>
          </p:nvPr>
        </p:nvSpPr>
        <p:spPr>
          <a:xfrm>
            <a:off x="4752000" y="972000"/>
            <a:ext cx="4104000" cy="3492000"/>
          </a:xfrm>
          <a:prstGeom prst="rect">
            <a:avLst/>
          </a:prstGeom>
        </p:spPr>
        <p:txBody>
          <a:bodyPr anchor="ctr"/>
          <a:lstStyle>
            <a:lvl1pPr marL="0" indent="0">
              <a:buNone/>
              <a:defRPr baseline="0"/>
            </a:lvl1pPr>
          </a:lstStyle>
          <a:p>
            <a:pPr lvl="0"/>
            <a:r>
              <a:rPr lang="en-US" noProof="0"/>
              <a:t>Bild (16:9)</a:t>
            </a:r>
          </a:p>
        </p:txBody>
      </p:sp>
      <p:sp>
        <p:nvSpPr>
          <p:cNvPr id="17" name="Textplatzhalter 11">
            <a:extLst>
              <a:ext uri="{FF2B5EF4-FFF2-40B4-BE49-F238E27FC236}">
                <a16:creationId xmlns:a16="http://schemas.microsoft.com/office/drawing/2014/main" id="{A3F9EE9E-D0A5-424D-B0AF-CBD31A9FF373}"/>
              </a:ext>
            </a:extLst>
          </p:cNvPr>
          <p:cNvSpPr>
            <a:spLocks noGrp="1"/>
          </p:cNvSpPr>
          <p:nvPr>
            <p:ph type="body" sz="quarter" idx="40"/>
          </p:nvPr>
        </p:nvSpPr>
        <p:spPr>
          <a:xfrm>
            <a:off x="288000" y="972000"/>
            <a:ext cx="4320000" cy="3492000"/>
          </a:xfrm>
          <a:prstGeom prst="rect">
            <a:avLst/>
          </a:prstGeom>
        </p:spPr>
        <p:txBody>
          <a:bodyPr lIns="0" tIns="0" rIns="0" bIns="0" anchor="t"/>
          <a:lstStyle>
            <a:lvl1pPr marL="0" indent="0">
              <a:lnSpc>
                <a:spcPct val="110000"/>
              </a:lnSpc>
              <a:spcBef>
                <a:spcPts val="0"/>
              </a:spcBef>
              <a:spcAft>
                <a:spcPts val="600"/>
              </a:spcAft>
              <a:buFont typeface="Wingdings" pitchFamily="2" charset="2"/>
              <a:buNone/>
              <a:defRPr sz="1600">
                <a:latin typeface="Courier New" panose="02070309020205020404" pitchFamily="49" charset="0"/>
                <a:cs typeface="Courier New" panose="02070309020205020404" pitchFamily="49" charset="0"/>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endParaRPr lang="en-US" noProof="0"/>
          </a:p>
        </p:txBody>
      </p:sp>
    </p:spTree>
    <p:extLst>
      <p:ext uri="{BB962C8B-B14F-4D97-AF65-F5344CB8AC3E}">
        <p14:creationId xmlns:p14="http://schemas.microsoft.com/office/powerpoint/2010/main" val="349031553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_pctr_subTt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p:nvPr>
        </p:nvSpPr>
        <p:spPr>
          <a:xfrm>
            <a:off x="287339" y="1008000"/>
            <a:ext cx="8569325" cy="3312000"/>
          </a:xfrm>
          <a:prstGeom prst="rect">
            <a:avLst/>
          </a:prstGeom>
        </p:spPr>
        <p:txBody>
          <a:bodyPr/>
          <a:lstStyle>
            <a:lvl1pPr marL="0" indent="0">
              <a:buNone/>
              <a:defRPr/>
            </a:lvl1pPr>
          </a:lstStyle>
          <a:p>
            <a:pPr lvl="0"/>
            <a:endParaRPr lang="en-US" noProof="0"/>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968186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bTl_L_pctr_R_text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hasCustomPrompt="1"/>
          </p:nvPr>
        </p:nvSpPr>
        <p:spPr>
          <a:xfrm>
            <a:off x="287339" y="972000"/>
            <a:ext cx="4176000" cy="2340000"/>
          </a:xfrm>
          <a:prstGeom prst="rect">
            <a:avLst/>
          </a:prstGeom>
        </p:spPr>
        <p:txBody>
          <a:bodyPr/>
          <a:lstStyle>
            <a:lvl1pPr marL="0" indent="0">
              <a:buNone/>
              <a:defRPr/>
            </a:lvl1pPr>
          </a:lstStyle>
          <a:p>
            <a:pPr lvl="0"/>
            <a:r>
              <a:rPr lang="en-US" noProof="0" dirty="0"/>
              <a:t>16:9</a:t>
            </a:r>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7" name="Textplatzhalter 11">
            <a:extLst>
              <a:ext uri="{FF2B5EF4-FFF2-40B4-BE49-F238E27FC236}">
                <a16:creationId xmlns:a16="http://schemas.microsoft.com/office/drawing/2014/main" id="{6F24B351-395B-4854-91C4-49230593D364}"/>
              </a:ext>
            </a:extLst>
          </p:cNvPr>
          <p:cNvSpPr>
            <a:spLocks noGrp="1"/>
          </p:cNvSpPr>
          <p:nvPr>
            <p:ph type="body" sz="quarter" idx="13" hasCustomPrompt="1"/>
          </p:nvPr>
        </p:nvSpPr>
        <p:spPr>
          <a:xfrm>
            <a:off x="287991" y="3456000"/>
            <a:ext cx="8569325" cy="1152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p:txBody>
      </p:sp>
      <p:sp>
        <p:nvSpPr>
          <p:cNvPr id="8" name="Textplatzhalter 11">
            <a:extLst>
              <a:ext uri="{FF2B5EF4-FFF2-40B4-BE49-F238E27FC236}">
                <a16:creationId xmlns:a16="http://schemas.microsoft.com/office/drawing/2014/main" id="{860C8C61-12BA-4162-9211-FDF295294778}"/>
              </a:ext>
            </a:extLst>
          </p:cNvPr>
          <p:cNvSpPr>
            <a:spLocks noGrp="1"/>
          </p:cNvSpPr>
          <p:nvPr>
            <p:ph type="body" sz="quarter" idx="24" hasCustomPrompt="1"/>
          </p:nvPr>
        </p:nvSpPr>
        <p:spPr>
          <a:xfrm>
            <a:off x="4608000" y="972000"/>
            <a:ext cx="4248000" cy="2340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1637873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bTl_L_text_R_pct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hasCustomPrompt="1"/>
          </p:nvPr>
        </p:nvSpPr>
        <p:spPr>
          <a:xfrm>
            <a:off x="287339" y="972000"/>
            <a:ext cx="4176000" cy="3600000"/>
          </a:xfrm>
          <a:prstGeom prst="rect">
            <a:avLst/>
          </a:prstGeom>
        </p:spPr>
        <p:txBody>
          <a:bodyPr/>
          <a:lstStyle>
            <a:lvl1pPr marL="0" indent="0">
              <a:buNone/>
              <a:defRPr/>
            </a:lvl1pPr>
          </a:lstStyle>
          <a:p>
            <a:pPr lvl="0"/>
            <a:r>
              <a:rPr lang="en-US" noProof="0" dirty="0"/>
              <a:t>Bild</a:t>
            </a:r>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8" name="Textplatzhalter 11">
            <a:extLst>
              <a:ext uri="{FF2B5EF4-FFF2-40B4-BE49-F238E27FC236}">
                <a16:creationId xmlns:a16="http://schemas.microsoft.com/office/drawing/2014/main" id="{860C8C61-12BA-4162-9211-FDF295294778}"/>
              </a:ext>
            </a:extLst>
          </p:cNvPr>
          <p:cNvSpPr>
            <a:spLocks noGrp="1"/>
          </p:cNvSpPr>
          <p:nvPr>
            <p:ph type="body" sz="quarter" idx="24" hasCustomPrompt="1"/>
          </p:nvPr>
        </p:nvSpPr>
        <p:spPr>
          <a:xfrm>
            <a:off x="4680000" y="972000"/>
            <a:ext cx="4176000" cy="3600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286044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_2/3 Foto">
    <p:spTree>
      <p:nvGrpSpPr>
        <p:cNvPr id="1" name=""/>
        <p:cNvGrpSpPr/>
        <p:nvPr/>
      </p:nvGrpSpPr>
      <p:grpSpPr>
        <a:xfrm>
          <a:off x="0" y="0"/>
          <a:ext cx="0" cy="0"/>
          <a:chOff x="0" y="0"/>
          <a:chExt cx="0" cy="0"/>
        </a:xfrm>
      </p:grpSpPr>
      <p:cxnSp>
        <p:nvCxnSpPr>
          <p:cNvPr id="13" name="Gerade Verbindung 12"/>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288000" y="3543675"/>
            <a:ext cx="8568000" cy="405000"/>
          </a:xfrm>
          <a:prstGeom prst="rect">
            <a:avLst/>
          </a:prstGeom>
        </p:spPr>
        <p:txBody>
          <a:bodyPr lIns="0" tIns="0" rIns="0" bIns="0" anchor="t" anchorCtr="0">
            <a:noAutofit/>
          </a:bodyPr>
          <a:lstStyle>
            <a:lvl1pPr algn="ctr">
              <a:defRPr lang="en-US" sz="3200" b="1" spc="-150" baseline="0" dirty="0">
                <a:solidFill>
                  <a:schemeClr val="tx2"/>
                </a:solidFill>
                <a:latin typeface="+mj-lt"/>
              </a:defRPr>
            </a:lvl1pPr>
          </a:lstStyle>
          <a:p>
            <a:pPr lvl="0"/>
            <a:endParaRPr lang="en-US" dirty="0"/>
          </a:p>
        </p:txBody>
      </p:sp>
      <p:sp>
        <p:nvSpPr>
          <p:cNvPr id="11" name="Subtitle 2"/>
          <p:cNvSpPr>
            <a:spLocks noGrp="1"/>
          </p:cNvSpPr>
          <p:nvPr>
            <p:ph type="subTitle" idx="1" hasCustomPrompt="1"/>
          </p:nvPr>
        </p:nvSpPr>
        <p:spPr>
          <a:xfrm>
            <a:off x="288000" y="3913575"/>
            <a:ext cx="8568000" cy="609610"/>
          </a:xfrm>
          <a:prstGeom prst="rect">
            <a:avLst/>
          </a:prstGeom>
        </p:spPr>
        <p:txBody>
          <a:bodyPr lIns="0" tIns="0" rIns="0" bIns="0"/>
          <a:lstStyle>
            <a:lvl1pPr algn="ctr">
              <a:defRPr lang="en-US" sz="2000" spc="0" dirty="0">
                <a:latin typeface="+mj-lt"/>
              </a:defRPr>
            </a:lvl1pPr>
          </a:lstStyle>
          <a:p>
            <a:pPr marL="0" lvl="0" indent="0">
              <a:lnSpc>
                <a:spcPct val="100000"/>
              </a:lnSpc>
              <a:buNone/>
            </a:pPr>
            <a:r>
              <a:rPr lang="de-DE" dirty="0"/>
              <a:t>Formatvorlage </a:t>
            </a:r>
            <a:r>
              <a:rPr lang="en-US" noProof="0" dirty="0"/>
              <a:t>des</a:t>
            </a:r>
            <a:r>
              <a:rPr lang="de-DE" dirty="0"/>
              <a:t> Untertitelmasters durch Klicken bearbeiten</a:t>
            </a:r>
            <a:endParaRPr lang="en-US" dirty="0"/>
          </a:p>
        </p:txBody>
      </p:sp>
      <p:sp>
        <p:nvSpPr>
          <p:cNvPr id="15" name="Rechteck 14"/>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Grafik 1"/>
          <p:cNvPicPr>
            <a:picLocks noChangeAspect="1"/>
          </p:cNvPicPr>
          <p:nvPr userDrawn="1"/>
        </p:nvPicPr>
        <p:blipFill rotWithShape="1">
          <a:blip r:embed="rId2" cstate="print">
            <a:extLst>
              <a:ext uri="{28A0092B-C50C-407E-A947-70E740481C1C}">
                <a14:useLocalDpi xmlns:a14="http://schemas.microsoft.com/office/drawing/2010/main" val="0"/>
              </a:ext>
            </a:extLst>
          </a:blip>
          <a:srcRect b="9327"/>
          <a:stretch/>
        </p:blipFill>
        <p:spPr>
          <a:xfrm>
            <a:off x="0" y="0"/>
            <a:ext cx="9144000" cy="3435870"/>
          </a:xfrm>
          <a:prstGeom prst="rect">
            <a:avLst/>
          </a:prstGeom>
        </p:spPr>
      </p:pic>
    </p:spTree>
    <p:extLst>
      <p:ext uri="{BB962C8B-B14F-4D97-AF65-F5344CB8AC3E}">
        <p14:creationId xmlns:p14="http://schemas.microsoft.com/office/powerpoint/2010/main" val="1426376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bTl_Text1/3_Text2/3">
    <p:spTree>
      <p:nvGrpSpPr>
        <p:cNvPr id="1" name=""/>
        <p:cNvGrpSpPr/>
        <p:nvPr/>
      </p:nvGrpSpPr>
      <p:grpSpPr>
        <a:xfrm>
          <a:off x="0" y="0"/>
          <a:ext cx="0" cy="0"/>
          <a:chOff x="0" y="0"/>
          <a:chExt cx="0" cy="0"/>
        </a:xfrm>
      </p:grpSpPr>
      <p:sp>
        <p:nvSpPr>
          <p:cNvPr id="2" name="Title 1"/>
          <p:cNvSpPr>
            <a:spLocks noGrp="1"/>
          </p:cNvSpPr>
          <p:nvPr>
            <p:ph type="title"/>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de-DE" dirty="0"/>
              <a:t>Titelmasterformat durch Klicken bearbeiten</a:t>
            </a:r>
            <a:endParaRPr lang="en-US" dirty="0"/>
          </a:p>
        </p:txBody>
      </p:sp>
      <p:sp>
        <p:nvSpPr>
          <p:cNvPr id="6" name="Textplatzhalter 11"/>
          <p:cNvSpPr>
            <a:spLocks noGrp="1"/>
          </p:cNvSpPr>
          <p:nvPr>
            <p:ph type="body" sz="quarter" idx="13"/>
          </p:nvPr>
        </p:nvSpPr>
        <p:spPr>
          <a:xfrm>
            <a:off x="287991" y="1008000"/>
            <a:ext cx="8569325" cy="1080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de-DE" dirty="0"/>
          </a:p>
        </p:txBody>
      </p:sp>
      <p:sp>
        <p:nvSpPr>
          <p:cNvPr id="8" name="Textplatzhalter 11"/>
          <p:cNvSpPr>
            <a:spLocks noGrp="1"/>
          </p:cNvSpPr>
          <p:nvPr>
            <p:ph type="body" sz="quarter" idx="24"/>
          </p:nvPr>
        </p:nvSpPr>
        <p:spPr>
          <a:xfrm>
            <a:off x="288000" y="2232000"/>
            <a:ext cx="8569325" cy="2232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2465911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bTl_Text1/2_Text1/2">
    <p:spTree>
      <p:nvGrpSpPr>
        <p:cNvPr id="1" name=""/>
        <p:cNvGrpSpPr/>
        <p:nvPr/>
      </p:nvGrpSpPr>
      <p:grpSpPr>
        <a:xfrm>
          <a:off x="0" y="0"/>
          <a:ext cx="0" cy="0"/>
          <a:chOff x="0" y="0"/>
          <a:chExt cx="0" cy="0"/>
        </a:xfrm>
      </p:grpSpPr>
      <p:sp>
        <p:nvSpPr>
          <p:cNvPr id="2" name="Title 1"/>
          <p:cNvSpPr>
            <a:spLocks noGrp="1"/>
          </p:cNvSpPr>
          <p:nvPr>
            <p:ph type="title"/>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de-DE" dirty="0"/>
              <a:t>Titelmasterformat durch Klicken bearbeiten</a:t>
            </a:r>
            <a:endParaRPr lang="en-US" dirty="0"/>
          </a:p>
        </p:txBody>
      </p:sp>
      <p:sp>
        <p:nvSpPr>
          <p:cNvPr id="6" name="Textplatzhalter 11"/>
          <p:cNvSpPr>
            <a:spLocks noGrp="1"/>
          </p:cNvSpPr>
          <p:nvPr>
            <p:ph type="body" sz="quarter" idx="13"/>
          </p:nvPr>
        </p:nvSpPr>
        <p:spPr>
          <a:xfrm>
            <a:off x="287991" y="972000"/>
            <a:ext cx="8569325" cy="1728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de-DE" dirty="0"/>
          </a:p>
        </p:txBody>
      </p:sp>
      <p:sp>
        <p:nvSpPr>
          <p:cNvPr id="8" name="Textplatzhalter 11"/>
          <p:cNvSpPr>
            <a:spLocks noGrp="1"/>
          </p:cNvSpPr>
          <p:nvPr>
            <p:ph type="body" sz="quarter" idx="24"/>
          </p:nvPr>
        </p:nvSpPr>
        <p:spPr>
          <a:xfrm>
            <a:off x="288000" y="2844000"/>
            <a:ext cx="8569325" cy="1728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2923060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bTl_Text1/3_Text1/3_Text_1/3">
    <p:spTree>
      <p:nvGrpSpPr>
        <p:cNvPr id="1" name=""/>
        <p:cNvGrpSpPr/>
        <p:nvPr/>
      </p:nvGrpSpPr>
      <p:grpSpPr>
        <a:xfrm>
          <a:off x="0" y="0"/>
          <a:ext cx="0" cy="0"/>
          <a:chOff x="0" y="0"/>
          <a:chExt cx="0" cy="0"/>
        </a:xfrm>
      </p:grpSpPr>
      <p:sp>
        <p:nvSpPr>
          <p:cNvPr id="2" name="Title 1"/>
          <p:cNvSpPr>
            <a:spLocks noGrp="1"/>
          </p:cNvSpPr>
          <p:nvPr>
            <p:ph type="title"/>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de-DE" dirty="0"/>
              <a:t>Titelmasterformat durch Klicken bearbeiten</a:t>
            </a:r>
            <a:endParaRPr lang="en-US" dirty="0"/>
          </a:p>
        </p:txBody>
      </p:sp>
      <p:sp>
        <p:nvSpPr>
          <p:cNvPr id="6" name="Textplatzhalter 11"/>
          <p:cNvSpPr>
            <a:spLocks noGrp="1"/>
          </p:cNvSpPr>
          <p:nvPr>
            <p:ph type="body" sz="quarter" idx="13"/>
          </p:nvPr>
        </p:nvSpPr>
        <p:spPr>
          <a:xfrm>
            <a:off x="287991" y="972000"/>
            <a:ext cx="8569325" cy="1080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de-DE" dirty="0"/>
          </a:p>
        </p:txBody>
      </p:sp>
      <p:sp>
        <p:nvSpPr>
          <p:cNvPr id="8" name="Textplatzhalter 11"/>
          <p:cNvSpPr>
            <a:spLocks noGrp="1"/>
          </p:cNvSpPr>
          <p:nvPr>
            <p:ph type="body" sz="quarter" idx="24"/>
          </p:nvPr>
        </p:nvSpPr>
        <p:spPr>
          <a:xfrm>
            <a:off x="288000" y="2196000"/>
            <a:ext cx="8569325" cy="1080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9" name="Textplatzhalter 11"/>
          <p:cNvSpPr>
            <a:spLocks noGrp="1"/>
          </p:cNvSpPr>
          <p:nvPr>
            <p:ph type="body" sz="quarter" idx="25"/>
          </p:nvPr>
        </p:nvSpPr>
        <p:spPr>
          <a:xfrm>
            <a:off x="288000" y="3420000"/>
            <a:ext cx="8569325" cy="1080000"/>
          </a:xfrm>
          <a:prstGeom prst="rect">
            <a:avLst/>
          </a:prstGeom>
        </p:spPr>
        <p:txBody>
          <a:bodyPr lIns="0" tIns="0" rIns="0" bIns="0" anchor="ctr"/>
          <a:lstStyle>
            <a:lvl1pPr marL="215900" indent="-215900">
              <a:lnSpc>
                <a:spcPct val="100000"/>
              </a:lnSpc>
              <a:spcAft>
                <a:spcPts val="600"/>
              </a:spcAft>
              <a:buFont typeface="Wingdings" pitchFamily="2" charset="2"/>
              <a:buChar char="§"/>
              <a:defRPr/>
            </a:lvl1pPr>
            <a:lvl2pPr marL="431800" indent="-215900">
              <a:lnSpc>
                <a:spcPct val="100000"/>
              </a:lnSpc>
              <a:spcAft>
                <a:spcPts val="300"/>
              </a:spcAft>
              <a:buSzPct val="90000"/>
              <a:buFont typeface="Wingdings" pitchFamily="2" charset="2"/>
              <a:buChar char="§"/>
              <a:defRPr/>
            </a:lvl2pPr>
            <a:lvl3pPr marL="647700" indent="-215900">
              <a:lnSpc>
                <a:spcPct val="100000"/>
              </a:lnSpc>
              <a:spcAft>
                <a:spcPts val="100"/>
              </a:spcAft>
              <a:buFont typeface="Wingdings" pitchFamily="2" charset="2"/>
              <a:buChar char="§"/>
              <a:defRPr/>
            </a:lvl3pPr>
            <a:lvl4pPr marL="863600" indent="-215900">
              <a:lnSpc>
                <a:spcPct val="100000"/>
              </a:lnSpc>
              <a:buSzPct val="70000"/>
              <a:buFont typeface="Wingdings" pitchFamily="2" charset="2"/>
              <a:buChar char="§"/>
              <a:defRPr/>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3704315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pctr_1/3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p:nvPr>
        </p:nvSpPr>
        <p:spPr>
          <a:xfrm>
            <a:off x="287339" y="842962"/>
            <a:ext cx="8569325" cy="2376000"/>
          </a:xfrm>
          <a:prstGeom prst="rect">
            <a:avLst/>
          </a:prstGeom>
        </p:spPr>
        <p:txBody>
          <a:bodyPr/>
          <a:lstStyle>
            <a:lvl1pPr marL="0" indent="0">
              <a:buNone/>
              <a:defRPr/>
            </a:lvl1pPr>
          </a:lstStyle>
          <a:p>
            <a:pPr lvl="0"/>
            <a:endParaRPr lang="en-US" noProof="0"/>
          </a:p>
        </p:txBody>
      </p:sp>
      <p:sp>
        <p:nvSpPr>
          <p:cNvPr id="6" name="Textplatzhalter 11"/>
          <p:cNvSpPr>
            <a:spLocks noGrp="1"/>
          </p:cNvSpPr>
          <p:nvPr>
            <p:ph type="body" sz="quarter" idx="13" hasCustomPrompt="1"/>
          </p:nvPr>
        </p:nvSpPr>
        <p:spPr>
          <a:xfrm>
            <a:off x="287991" y="3384000"/>
            <a:ext cx="8569325" cy="936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2811794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bTl_2/3Pctr_1/3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5" name="Bildplatzhalter 4"/>
          <p:cNvSpPr>
            <a:spLocks noGrp="1"/>
          </p:cNvSpPr>
          <p:nvPr>
            <p:ph type="pic" sz="quarter" idx="14"/>
          </p:nvPr>
        </p:nvSpPr>
        <p:spPr>
          <a:xfrm>
            <a:off x="287339" y="972000"/>
            <a:ext cx="8569325" cy="2304000"/>
          </a:xfrm>
          <a:prstGeom prst="rect">
            <a:avLst/>
          </a:prstGeom>
        </p:spPr>
        <p:txBody>
          <a:bodyPr/>
          <a:lstStyle>
            <a:lvl1pPr marL="0" indent="0">
              <a:buNone/>
              <a:defRPr/>
            </a:lvl1pPr>
          </a:lstStyle>
          <a:p>
            <a:pPr lvl="0"/>
            <a:endParaRPr lang="en-US" noProof="0"/>
          </a:p>
        </p:txBody>
      </p:sp>
      <p:sp>
        <p:nvSpPr>
          <p:cNvPr id="6" name="Textplatzhalter 11"/>
          <p:cNvSpPr>
            <a:spLocks noGrp="1"/>
          </p:cNvSpPr>
          <p:nvPr>
            <p:ph type="body" sz="quarter" idx="13" hasCustomPrompt="1"/>
          </p:nvPr>
        </p:nvSpPr>
        <p:spPr>
          <a:xfrm>
            <a:off x="287991" y="3456000"/>
            <a:ext cx="8569325" cy="1152000"/>
          </a:xfrm>
          <a:prstGeom prst="rect">
            <a:avLst/>
          </a:prstGeom>
        </p:spPr>
        <p:txBody>
          <a:bodyPr lIns="0" tIns="0" rIns="0" bIns="0" anchor="t"/>
          <a:lstStyle>
            <a:lvl1pPr marL="215900" indent="-215900">
              <a:lnSpc>
                <a:spcPct val="110000"/>
              </a:lnSpc>
              <a:spcBef>
                <a:spcPts val="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dirty="0"/>
              <a:t>Textmasterformate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a:t>Zweite </a:t>
            </a:r>
            <a:r>
              <a:rPr lang="en-US" noProof="0" dirty="0" err="1"/>
              <a:t>Ebene</a:t>
            </a:r>
            <a:endParaRPr lang="en-US" noProof="0" dirty="0"/>
          </a:p>
          <a:p>
            <a:pPr lvl="2"/>
            <a:r>
              <a:rPr lang="en-US" noProof="0" dirty="0"/>
              <a:t>Dritte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35963968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bTl_pctrTitl_LR_2/3Pctr_1/3Text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5" name="Bildplatzhalter 4"/>
          <p:cNvSpPr>
            <a:spLocks noGrp="1"/>
          </p:cNvSpPr>
          <p:nvPr>
            <p:ph type="pic" sz="quarter" idx="14"/>
          </p:nvPr>
        </p:nvSpPr>
        <p:spPr>
          <a:xfrm>
            <a:off x="287339" y="1368000"/>
            <a:ext cx="4932000" cy="2304000"/>
          </a:xfrm>
          <a:prstGeom prst="rect">
            <a:avLst/>
          </a:prstGeom>
        </p:spPr>
        <p:txBody>
          <a:bodyPr/>
          <a:lstStyle>
            <a:lvl1pPr marL="0" indent="0">
              <a:buNone/>
              <a:defRPr/>
            </a:lvl1pPr>
          </a:lstStyle>
          <a:p>
            <a:pPr lvl="0"/>
            <a:endParaRPr lang="en-US" noProof="0"/>
          </a:p>
        </p:txBody>
      </p:sp>
      <p:sp>
        <p:nvSpPr>
          <p:cNvPr id="6" name="Textplatzhalter 11"/>
          <p:cNvSpPr>
            <a:spLocks noGrp="1"/>
          </p:cNvSpPr>
          <p:nvPr>
            <p:ph type="body" sz="quarter" idx="13" hasCustomPrompt="1"/>
          </p:nvPr>
        </p:nvSpPr>
        <p:spPr>
          <a:xfrm>
            <a:off x="287991" y="3816000"/>
            <a:ext cx="8569325" cy="792000"/>
          </a:xfrm>
          <a:prstGeom prst="rect">
            <a:avLst/>
          </a:prstGeom>
        </p:spPr>
        <p:txBody>
          <a:bodyPr lIns="0" tIns="0" rIns="0" bIns="0" anchor="t"/>
          <a:lstStyle>
            <a:lvl1pPr marL="215900" indent="-215900">
              <a:lnSpc>
                <a:spcPct val="110000"/>
              </a:lnSpc>
              <a:spcBef>
                <a:spcPts val="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dirty="0"/>
              <a:t>Textmasterformate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a:t>Zweite </a:t>
            </a:r>
            <a:r>
              <a:rPr lang="en-US" noProof="0" dirty="0" err="1"/>
              <a:t>Ebene</a:t>
            </a:r>
            <a:endParaRPr lang="en-US" noProof="0" dirty="0"/>
          </a:p>
          <a:p>
            <a:pPr lvl="2"/>
            <a:r>
              <a:rPr lang="en-US" noProof="0" dirty="0"/>
              <a:t>Dritte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7"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8" name="Textplatzhalter 8">
            <a:extLst>
              <a:ext uri="{FF2B5EF4-FFF2-40B4-BE49-F238E27FC236}">
                <a16:creationId xmlns:a16="http://schemas.microsoft.com/office/drawing/2014/main" id="{94DE9E1A-C39B-43D2-A2A0-F112D52EDC14}"/>
              </a:ext>
            </a:extLst>
          </p:cNvPr>
          <p:cNvSpPr>
            <a:spLocks noGrp="1"/>
          </p:cNvSpPr>
          <p:nvPr>
            <p:ph type="body" sz="quarter" idx="24"/>
          </p:nvPr>
        </p:nvSpPr>
        <p:spPr>
          <a:xfrm>
            <a:off x="288000" y="1008000"/>
            <a:ext cx="8568000" cy="288000"/>
          </a:xfrm>
          <a:prstGeom prst="rect">
            <a:avLst/>
          </a:prstGeom>
        </p:spPr>
        <p:txBody>
          <a:bodyPr lIns="0" tIns="0" rIns="0" bIns="0" anchor="b" anchorCtr="0"/>
          <a:lstStyle>
            <a:lvl1pPr marL="0" indent="0" algn="ctr">
              <a:buNone/>
              <a:defRPr sz="1800" b="1">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Textplatzhalter 11"/>
          <p:cNvSpPr>
            <a:spLocks noGrp="1"/>
          </p:cNvSpPr>
          <p:nvPr>
            <p:ph type="body" sz="quarter" idx="25" hasCustomPrompt="1"/>
          </p:nvPr>
        </p:nvSpPr>
        <p:spPr>
          <a:xfrm>
            <a:off x="5364000" y="1368000"/>
            <a:ext cx="3492000" cy="2304000"/>
          </a:xfrm>
          <a:prstGeom prst="rect">
            <a:avLst/>
          </a:prstGeom>
        </p:spPr>
        <p:txBody>
          <a:bodyPr lIns="0" tIns="0" rIns="0" bIns="0" anchor="t"/>
          <a:lstStyle>
            <a:lvl1pPr marL="215900" indent="-215900">
              <a:lnSpc>
                <a:spcPct val="110000"/>
              </a:lnSpc>
              <a:spcBef>
                <a:spcPts val="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dirty="0"/>
              <a:t>Textmasterformate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a:t>Zweite </a:t>
            </a:r>
            <a:r>
              <a:rPr lang="en-US" noProof="0" dirty="0" err="1"/>
              <a:t>Ebene</a:t>
            </a:r>
            <a:endParaRPr lang="en-US" noProof="0" dirty="0"/>
          </a:p>
          <a:p>
            <a:pPr lvl="2"/>
            <a:r>
              <a:rPr lang="en-US" noProof="0" dirty="0"/>
              <a:t>Dritte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22643996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_1/2text_1/2_pct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p:nvPr>
        </p:nvSpPr>
        <p:spPr>
          <a:xfrm>
            <a:off x="287339" y="842962"/>
            <a:ext cx="8569325" cy="1656000"/>
          </a:xfrm>
          <a:prstGeom prst="rect">
            <a:avLst/>
          </a:prstGeom>
        </p:spPr>
        <p:txBody>
          <a:bodyPr/>
          <a:lstStyle>
            <a:lvl1pPr marL="0" indent="0">
              <a:buNone/>
              <a:defRPr/>
            </a:lvl1pPr>
          </a:lstStyle>
          <a:p>
            <a:pPr lvl="0"/>
            <a:endParaRPr lang="en-US" noProof="0"/>
          </a:p>
        </p:txBody>
      </p:sp>
      <p:sp>
        <p:nvSpPr>
          <p:cNvPr id="6" name="Textplatzhalter 11"/>
          <p:cNvSpPr>
            <a:spLocks noGrp="1"/>
          </p:cNvSpPr>
          <p:nvPr>
            <p:ph type="body" sz="quarter" idx="13" hasCustomPrompt="1"/>
          </p:nvPr>
        </p:nvSpPr>
        <p:spPr>
          <a:xfrm>
            <a:off x="287991" y="2664000"/>
            <a:ext cx="8569325" cy="1656000"/>
          </a:xfrm>
          <a:prstGeom prst="rect">
            <a:avLst/>
          </a:prstGeom>
        </p:spPr>
        <p:txBody>
          <a:bodyPr lIns="0" tIns="0" rIns="0" bIns="0" anchor="t"/>
          <a:lstStyle>
            <a:lvl1pPr marL="215900" indent="-215900">
              <a:lnSpc>
                <a:spcPct val="110000"/>
              </a:lnSpc>
              <a:spcBef>
                <a:spcPts val="300"/>
              </a:spcBef>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2593288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bTl_Text1/2_2Pcts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4212000" cy="334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300"/>
              </a:spcAft>
              <a:buSzPct val="90000"/>
              <a:buFont typeface="Wingdings" pitchFamily="2" charset="2"/>
              <a:buChar char="§"/>
              <a:defRPr/>
            </a:lvl2pPr>
            <a:lvl3pPr marL="717550" indent="-285750">
              <a:lnSpc>
                <a:spcPct val="110000"/>
              </a:lnSpc>
              <a:spcAft>
                <a:spcPts val="300"/>
              </a:spcAft>
              <a:buFont typeface="Wingdings" pitchFamily="2" charset="2"/>
              <a:buChar char="§"/>
              <a:defRPr/>
            </a:lvl3pPr>
            <a:lvl4pPr marL="933450" indent="-285750">
              <a:lnSpc>
                <a:spcPct val="110000"/>
              </a:lnSpc>
              <a:spcAft>
                <a:spcPts val="300"/>
              </a:spcAft>
              <a:buSzPct val="70000"/>
              <a:buFont typeface="Wingdings" pitchFamily="2" charset="2"/>
              <a:buChar char="§"/>
              <a:defRPr/>
            </a:lvl4pPr>
          </a:lstStyle>
          <a:p>
            <a:pPr lvl="0"/>
            <a:r>
              <a:rPr lang="en-US" noProof="0" dirty="0"/>
              <a:t>Textmasterformate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Bildplatzhalter 3"/>
          <p:cNvSpPr>
            <a:spLocks noGrp="1"/>
          </p:cNvSpPr>
          <p:nvPr>
            <p:ph type="pic" sz="quarter" idx="15"/>
          </p:nvPr>
        </p:nvSpPr>
        <p:spPr>
          <a:xfrm>
            <a:off x="4644000" y="972000"/>
            <a:ext cx="4212000" cy="1584000"/>
          </a:xfrm>
          <a:prstGeom prst="rect">
            <a:avLst/>
          </a:prstGeom>
        </p:spPr>
        <p:txBody>
          <a:bodyPr anchor="ctr"/>
          <a:lstStyle>
            <a:lvl1pPr marL="0" indent="0">
              <a:buNone/>
              <a:defRPr/>
            </a:lvl1pPr>
          </a:lstStyle>
          <a:p>
            <a:pPr lvl="0"/>
            <a:endParaRPr lang="en-US" noProof="0"/>
          </a:p>
        </p:txBody>
      </p:sp>
      <p:sp>
        <p:nvSpPr>
          <p:cNvPr id="5" name="Bildplatzhalter 3"/>
          <p:cNvSpPr>
            <a:spLocks noGrp="1"/>
          </p:cNvSpPr>
          <p:nvPr>
            <p:ph type="pic" sz="quarter" idx="16"/>
          </p:nvPr>
        </p:nvSpPr>
        <p:spPr>
          <a:xfrm>
            <a:off x="4644000" y="2736000"/>
            <a:ext cx="4212000" cy="1584000"/>
          </a:xfrm>
          <a:prstGeom prst="rect">
            <a:avLst/>
          </a:prstGeom>
        </p:spPr>
        <p:txBody>
          <a:bodyPr anchor="ctr"/>
          <a:lstStyle>
            <a:lvl1pPr marL="0" indent="0">
              <a:buNone/>
              <a:defRPr/>
            </a:lvl1pPr>
          </a:lstStyle>
          <a:p>
            <a:pPr lvl="0"/>
            <a:endParaRPr lang="en-US" noProof="0"/>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34760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bTl_LR_Text1/2_Text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4212000" cy="3600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7" name="Textplatzhalter 11"/>
          <p:cNvSpPr>
            <a:spLocks noGrp="1"/>
          </p:cNvSpPr>
          <p:nvPr>
            <p:ph type="body" sz="quarter" idx="24" hasCustomPrompt="1"/>
          </p:nvPr>
        </p:nvSpPr>
        <p:spPr>
          <a:xfrm>
            <a:off x="4644000" y="972000"/>
            <a:ext cx="4212000" cy="3600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4116228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bTl_Text1/3_Pctr2/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4" name="Textplatzhalter 11"/>
          <p:cNvSpPr>
            <a:spLocks noGrp="1"/>
          </p:cNvSpPr>
          <p:nvPr>
            <p:ph type="body" sz="quarter" idx="14" hasCustomPrompt="1"/>
          </p:nvPr>
        </p:nvSpPr>
        <p:spPr>
          <a:xfrm>
            <a:off x="287339" y="972000"/>
            <a:ext cx="3492551" cy="3348000"/>
          </a:xfrm>
          <a:prstGeom prst="rect">
            <a:avLst/>
          </a:prstGeom>
        </p:spPr>
        <p:txBody>
          <a:bodyPr lIns="0" tIns="0" rIns="0" bIns="0" anchor="t"/>
          <a:lstStyle>
            <a:lvl1pPr marL="285750" indent="-285750">
              <a:lnSpc>
                <a:spcPct val="110000"/>
              </a:lnSpc>
              <a:spcAft>
                <a:spcPts val="300"/>
              </a:spcAft>
              <a:buFont typeface="Wingdings" pitchFamily="2" charset="2"/>
              <a:buChar char="§"/>
              <a:defRPr/>
            </a:lvl1pPr>
            <a:lvl2pPr marL="501650" indent="-285750">
              <a:lnSpc>
                <a:spcPct val="110000"/>
              </a:lnSpc>
              <a:spcAft>
                <a:spcPts val="300"/>
              </a:spcAft>
              <a:buSzPct val="90000"/>
              <a:buFont typeface="Wingdings" pitchFamily="2" charset="2"/>
              <a:buChar char="§"/>
              <a:defRPr/>
            </a:lvl2pPr>
            <a:lvl3pPr marL="717550" indent="-285750">
              <a:lnSpc>
                <a:spcPct val="110000"/>
              </a:lnSpc>
              <a:spcAft>
                <a:spcPts val="300"/>
              </a:spcAft>
              <a:buFont typeface="Wingdings" pitchFamily="2" charset="2"/>
              <a:buChar char="§"/>
              <a:defRPr/>
            </a:lvl3pPr>
            <a:lvl4pPr marL="933450" indent="-285750">
              <a:lnSpc>
                <a:spcPct val="110000"/>
              </a:lnSpc>
              <a:spcAft>
                <a:spcPts val="300"/>
              </a:spcAft>
              <a:buSzPct val="70000"/>
              <a:buFont typeface="Wingdings" pitchFamily="2" charset="2"/>
              <a:buChar char="§"/>
              <a:defRPr/>
            </a:lvl4pPr>
          </a:lstStyle>
          <a:p>
            <a:pPr lvl="0"/>
            <a:r>
              <a:rPr lang="en-US" noProof="0" dirty="0"/>
              <a:t>Textmasterformate durch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p:txBody>
      </p:sp>
      <p:sp>
        <p:nvSpPr>
          <p:cNvPr id="4" name="Bildplatzhalter 3"/>
          <p:cNvSpPr>
            <a:spLocks noGrp="1"/>
          </p:cNvSpPr>
          <p:nvPr>
            <p:ph type="pic" sz="quarter" idx="15"/>
          </p:nvPr>
        </p:nvSpPr>
        <p:spPr>
          <a:xfrm>
            <a:off x="3923911" y="972000"/>
            <a:ext cx="4932090" cy="3348000"/>
          </a:xfrm>
          <a:prstGeom prst="rect">
            <a:avLst/>
          </a:prstGeom>
        </p:spPr>
        <p:txBody>
          <a:bodyPr anchor="ctr"/>
          <a:lstStyle>
            <a:lvl1pPr marL="0" indent="0">
              <a:buNone/>
              <a:defRPr/>
            </a:lvl1pPr>
          </a:lstStyle>
          <a:p>
            <a:pPr lvl="0"/>
            <a:endParaRPr lang="en-US" noProof="0"/>
          </a:p>
        </p:txBody>
      </p:sp>
      <p:sp>
        <p:nvSpPr>
          <p:cNvPr id="5" name="Textplatzhalter 8">
            <a:extLst>
              <a:ext uri="{FF2B5EF4-FFF2-40B4-BE49-F238E27FC236}">
                <a16:creationId xmlns:a16="http://schemas.microsoft.com/office/drawing/2014/main" id="{3413A1AD-8A50-4CB5-8CCC-5880FF3C96B5}"/>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180859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ebersic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lgn="l">
              <a:defRPr sz="2000" b="1" spc="0">
                <a:solidFill>
                  <a:schemeClr val="tx2"/>
                </a:solidFill>
                <a:latin typeface="+mj-lt"/>
              </a:defRPr>
            </a:lvl1pPr>
          </a:lstStyle>
          <a:p>
            <a:r>
              <a:rPr lang="en-US" noProof="0"/>
              <a:t>Titelmasterformat durch Klicken bearbeiten</a:t>
            </a:r>
          </a:p>
        </p:txBody>
      </p:sp>
      <p:sp>
        <p:nvSpPr>
          <p:cNvPr id="12" name="Textplatzhalter 11"/>
          <p:cNvSpPr>
            <a:spLocks noGrp="1"/>
          </p:cNvSpPr>
          <p:nvPr>
            <p:ph type="body" sz="quarter" idx="13" hasCustomPrompt="1"/>
          </p:nvPr>
        </p:nvSpPr>
        <p:spPr>
          <a:xfrm>
            <a:off x="1352789" y="843510"/>
            <a:ext cx="6437763" cy="3456432"/>
          </a:xfrm>
          <a:prstGeom prst="rect">
            <a:avLst/>
          </a:prstGeom>
        </p:spPr>
        <p:txBody>
          <a:bodyPr lIns="0" tIns="0" rIns="0" bIns="0" anchor="t"/>
          <a:lstStyle>
            <a:lvl1pPr marL="215900" indent="-215900">
              <a:lnSpc>
                <a:spcPct val="110000"/>
              </a:lnSpc>
              <a:spcAft>
                <a:spcPts val="300"/>
              </a:spcAft>
              <a:buFont typeface="Wingdings" pitchFamily="2" charset="2"/>
              <a:buChar char="§"/>
              <a:defRPr/>
            </a:lvl1pPr>
            <a:lvl2pPr marL="431800" indent="-215900">
              <a:lnSpc>
                <a:spcPct val="110000"/>
              </a:lnSpc>
              <a:spcAft>
                <a:spcPts val="200"/>
              </a:spcAft>
              <a:buSzPct val="90000"/>
              <a:buFont typeface="Wingdings" pitchFamily="2" charset="2"/>
              <a:buChar char="§"/>
              <a:defRPr/>
            </a:lvl2pPr>
            <a:lvl3pPr marL="647700" indent="-215900">
              <a:lnSpc>
                <a:spcPct val="110000"/>
              </a:lnSpc>
              <a:spcAft>
                <a:spcPts val="100"/>
              </a:spcAft>
              <a:buFont typeface="Wingdings" pitchFamily="2" charset="2"/>
              <a:buChar char="§"/>
              <a:defRPr/>
            </a:lvl3pPr>
            <a:lvl4pPr marL="863600" indent="-21590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3390240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bTl_Pctr1/3_Text2/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4" name="Textplatzhalter 11"/>
          <p:cNvSpPr>
            <a:spLocks noGrp="1"/>
          </p:cNvSpPr>
          <p:nvPr>
            <p:ph type="body" sz="quarter" idx="14" hasCustomPrompt="1"/>
          </p:nvPr>
        </p:nvSpPr>
        <p:spPr>
          <a:xfrm>
            <a:off x="3924000" y="972000"/>
            <a:ext cx="4932000" cy="3348000"/>
          </a:xfrm>
          <a:prstGeom prst="rect">
            <a:avLst/>
          </a:prstGeom>
        </p:spPr>
        <p:txBody>
          <a:bodyPr lIns="0" tIns="0" rIns="0" bIns="0" anchor="t"/>
          <a:lstStyle>
            <a:lvl1pPr marL="285750" indent="-285750">
              <a:lnSpc>
                <a:spcPct val="110000"/>
              </a:lnSpc>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p:txBody>
      </p:sp>
      <p:sp>
        <p:nvSpPr>
          <p:cNvPr id="4" name="Bildplatzhalter 3"/>
          <p:cNvSpPr>
            <a:spLocks noGrp="1"/>
          </p:cNvSpPr>
          <p:nvPr>
            <p:ph type="pic" sz="quarter" idx="15"/>
          </p:nvPr>
        </p:nvSpPr>
        <p:spPr>
          <a:xfrm>
            <a:off x="288000" y="972000"/>
            <a:ext cx="3492000" cy="3348000"/>
          </a:xfrm>
          <a:prstGeom prst="rect">
            <a:avLst/>
          </a:prstGeom>
        </p:spPr>
        <p:txBody>
          <a:bodyPr anchor="ctr"/>
          <a:lstStyle>
            <a:lvl1pPr marL="0" indent="0">
              <a:buNone/>
              <a:defRPr/>
            </a:lvl1pPr>
          </a:lstStyle>
          <a:p>
            <a:pPr lvl="0"/>
            <a:endParaRPr lang="en-US" noProof="0"/>
          </a:p>
        </p:txBody>
      </p:sp>
      <p:sp>
        <p:nvSpPr>
          <p:cNvPr id="5" name="Textplatzhalter 8">
            <a:extLst>
              <a:ext uri="{FF2B5EF4-FFF2-40B4-BE49-F238E27FC236}">
                <a16:creationId xmlns:a16="http://schemas.microsoft.com/office/drawing/2014/main" id="{3413A1AD-8A50-4CB5-8CCC-5880FF3C96B5}"/>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2495331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bTl_Text1/3_2Pcts2/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9" y="972000"/>
            <a:ext cx="3492551" cy="334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p:nvPr>
        </p:nvSpPr>
        <p:spPr>
          <a:xfrm>
            <a:off x="3923911" y="972000"/>
            <a:ext cx="4932090" cy="1584000"/>
          </a:xfrm>
          <a:prstGeom prst="rect">
            <a:avLst/>
          </a:prstGeom>
        </p:spPr>
        <p:txBody>
          <a:bodyPr anchor="ctr"/>
          <a:lstStyle>
            <a:lvl1pPr marL="0" indent="0">
              <a:buNone/>
              <a:defRPr/>
            </a:lvl1pPr>
          </a:lstStyle>
          <a:p>
            <a:pPr lvl="0"/>
            <a:endParaRPr lang="en-US" noProof="0"/>
          </a:p>
        </p:txBody>
      </p:sp>
      <p:sp>
        <p:nvSpPr>
          <p:cNvPr id="5" name="Bildplatzhalter 3"/>
          <p:cNvSpPr>
            <a:spLocks noGrp="1"/>
          </p:cNvSpPr>
          <p:nvPr>
            <p:ph type="pic" sz="quarter" idx="16"/>
          </p:nvPr>
        </p:nvSpPr>
        <p:spPr>
          <a:xfrm>
            <a:off x="3923910" y="2736000"/>
            <a:ext cx="4932090" cy="1584000"/>
          </a:xfrm>
          <a:prstGeom prst="rect">
            <a:avLst/>
          </a:prstGeom>
        </p:spPr>
        <p:txBody>
          <a:bodyPr anchor="ctr"/>
          <a:lstStyle>
            <a:lvl1pPr marL="0" indent="0">
              <a:buNone/>
              <a:defRPr/>
            </a:lvl1pPr>
          </a:lstStyle>
          <a:p>
            <a:pPr lvl="0"/>
            <a:endParaRPr lang="en-US" noProof="0"/>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147859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bTl_Text1/4_Pctr3/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2088000" cy="3564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hasCustomPrompt="1"/>
          </p:nvPr>
        </p:nvSpPr>
        <p:spPr>
          <a:xfrm>
            <a:off x="2520000" y="972000"/>
            <a:ext cx="6336000" cy="3564000"/>
          </a:xfrm>
          <a:prstGeom prst="rect">
            <a:avLst/>
          </a:prstGeom>
        </p:spPr>
        <p:txBody>
          <a:bodyPr anchor="ctr"/>
          <a:lstStyle>
            <a:lvl1pPr marL="0" indent="0">
              <a:buNone/>
              <a:defRPr/>
            </a:lvl1pPr>
          </a:lstStyle>
          <a:p>
            <a:pPr lvl="0"/>
            <a:r>
              <a:rPr lang="en-US" noProof="0"/>
              <a:t>Bild (16:9)</a:t>
            </a:r>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41069313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bTl_Text3/4_Pctr1/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6480000" cy="334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hasCustomPrompt="1"/>
          </p:nvPr>
        </p:nvSpPr>
        <p:spPr>
          <a:xfrm>
            <a:off x="6912000" y="972000"/>
            <a:ext cx="1944000" cy="3348000"/>
          </a:xfrm>
          <a:prstGeom prst="rect">
            <a:avLst/>
          </a:prstGeom>
        </p:spPr>
        <p:txBody>
          <a:bodyPr anchor="ctr"/>
          <a:lstStyle>
            <a:lvl1pPr marL="0" indent="0">
              <a:buNone/>
              <a:defRPr/>
            </a:lvl1pPr>
          </a:lstStyle>
          <a:p>
            <a:pPr lvl="0"/>
            <a:r>
              <a:rPr lang="en-US" noProof="0"/>
              <a:t>Bild (9:16)</a:t>
            </a:r>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5280813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bTl_Text3/4_3Pcts1/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7" name="Bildplatzhalter 3"/>
          <p:cNvSpPr>
            <a:spLocks noGrp="1"/>
          </p:cNvSpPr>
          <p:nvPr>
            <p:ph type="pic" sz="quarter" idx="16" hasCustomPrompt="1"/>
          </p:nvPr>
        </p:nvSpPr>
        <p:spPr>
          <a:xfrm>
            <a:off x="6912000" y="972000"/>
            <a:ext cx="1944000" cy="1080000"/>
          </a:xfrm>
          <a:prstGeom prst="rect">
            <a:avLst/>
          </a:prstGeom>
        </p:spPr>
        <p:txBody>
          <a:bodyPr anchor="ctr"/>
          <a:lstStyle>
            <a:lvl1pPr marL="0" indent="0">
              <a:buNone/>
              <a:defRPr baseline="0"/>
            </a:lvl1pPr>
          </a:lstStyle>
          <a:p>
            <a:pPr lvl="0"/>
            <a:r>
              <a:rPr lang="en-US" noProof="0"/>
              <a:t>Bild (3:1:9)</a:t>
            </a:r>
          </a:p>
        </p:txBody>
      </p:sp>
      <p:sp>
        <p:nvSpPr>
          <p:cNvPr id="8" name="Textplatzhalter 8">
            <a:extLst>
              <a:ext uri="{FF2B5EF4-FFF2-40B4-BE49-F238E27FC236}">
                <a16:creationId xmlns:a16="http://schemas.microsoft.com/office/drawing/2014/main" id="{BC65B3E7-CCBA-4D60-A1B5-37E6D83B1989}"/>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Bildplatzhalter 3"/>
          <p:cNvSpPr>
            <a:spLocks noGrp="1"/>
          </p:cNvSpPr>
          <p:nvPr>
            <p:ph type="pic" sz="quarter" idx="24" hasCustomPrompt="1"/>
          </p:nvPr>
        </p:nvSpPr>
        <p:spPr>
          <a:xfrm>
            <a:off x="6912000" y="2196000"/>
            <a:ext cx="1944000" cy="1080000"/>
          </a:xfrm>
          <a:prstGeom prst="rect">
            <a:avLst/>
          </a:prstGeom>
        </p:spPr>
        <p:txBody>
          <a:bodyPr anchor="ctr"/>
          <a:lstStyle>
            <a:lvl1pPr marL="0" indent="0">
              <a:buNone/>
              <a:defRPr baseline="0"/>
            </a:lvl1pPr>
          </a:lstStyle>
          <a:p>
            <a:pPr lvl="0"/>
            <a:r>
              <a:rPr lang="en-US" noProof="0"/>
              <a:t>Bild (3:1:9)</a:t>
            </a:r>
          </a:p>
        </p:txBody>
      </p:sp>
      <p:sp>
        <p:nvSpPr>
          <p:cNvPr id="12" name="Bildplatzhalter 3"/>
          <p:cNvSpPr>
            <a:spLocks noGrp="1"/>
          </p:cNvSpPr>
          <p:nvPr>
            <p:ph type="pic" sz="quarter" idx="25" hasCustomPrompt="1"/>
          </p:nvPr>
        </p:nvSpPr>
        <p:spPr>
          <a:xfrm>
            <a:off x="6912000" y="3420000"/>
            <a:ext cx="1944000" cy="1080000"/>
          </a:xfrm>
          <a:prstGeom prst="rect">
            <a:avLst/>
          </a:prstGeom>
        </p:spPr>
        <p:txBody>
          <a:bodyPr anchor="ctr"/>
          <a:lstStyle>
            <a:lvl1pPr marL="0" indent="0">
              <a:buNone/>
              <a:defRPr baseline="0"/>
            </a:lvl1pPr>
          </a:lstStyle>
          <a:p>
            <a:pPr lvl="0"/>
            <a:r>
              <a:rPr lang="en-US" noProof="0"/>
              <a:t>Bild (3:1:9)</a:t>
            </a:r>
          </a:p>
        </p:txBody>
      </p:sp>
      <p:sp>
        <p:nvSpPr>
          <p:cNvPr id="14" name="Textplatzhalter 11"/>
          <p:cNvSpPr>
            <a:spLocks noGrp="1"/>
          </p:cNvSpPr>
          <p:nvPr>
            <p:ph type="body" sz="quarter" idx="14" hasCustomPrompt="1"/>
          </p:nvPr>
        </p:nvSpPr>
        <p:spPr>
          <a:xfrm>
            <a:off x="287338" y="972000"/>
            <a:ext cx="6480000" cy="352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13601262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nhalt_L/R_Titl_Pctr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3744000"/>
            <a:ext cx="4212000" cy="612000"/>
          </a:xfrm>
          <a:prstGeom prst="rect">
            <a:avLst/>
          </a:prstGeom>
        </p:spPr>
        <p:txBody>
          <a:bodyPr lIns="0" tIns="0" rIns="0" bIns="0" anchor="ctr"/>
          <a:lstStyle>
            <a:lvl1pPr marL="285750" indent="-285750">
              <a:lnSpc>
                <a:spcPct val="125000"/>
              </a:lnSpc>
              <a:spcAft>
                <a:spcPts val="0"/>
              </a:spcAft>
              <a:buFont typeface="Wingdings" pitchFamily="2" charset="2"/>
              <a:buChar char="§"/>
              <a:defRPr baseline="0"/>
            </a:lvl1pPr>
            <a:lvl2pPr marL="215900" indent="0">
              <a:spcAft>
                <a:spcPts val="600"/>
              </a:spcAft>
              <a:buSzPct val="90000"/>
              <a:buFont typeface="Wingdings" pitchFamily="2" charset="2"/>
              <a:buNone/>
              <a:defRPr/>
            </a:lvl2pPr>
            <a:lvl3pPr marL="431800" indent="0">
              <a:buFont typeface="Wingdings" pitchFamily="2" charset="2"/>
              <a:buNone/>
              <a:defRPr/>
            </a:lvl3pPr>
            <a:lvl4pPr marL="647700" indent="0">
              <a:buSzPct val="70000"/>
              <a:buFont typeface="Wingdings" pitchFamily="2" charset="2"/>
              <a:buNone/>
              <a:defRPr/>
            </a:lvl4pPr>
          </a:lstStyle>
          <a:p>
            <a:pPr lvl="0"/>
            <a:r>
              <a:rPr lang="en-US" noProof="0"/>
              <a:t>Line 1</a:t>
            </a:r>
          </a:p>
          <a:p>
            <a:pPr lvl="0"/>
            <a:r>
              <a:rPr lang="en-US" noProof="0"/>
              <a:t>Line 2</a:t>
            </a:r>
          </a:p>
        </p:txBody>
      </p:sp>
      <p:sp>
        <p:nvSpPr>
          <p:cNvPr id="4" name="Bildplatzhalter 3"/>
          <p:cNvSpPr>
            <a:spLocks noGrp="1"/>
          </p:cNvSpPr>
          <p:nvPr>
            <p:ph type="pic" sz="quarter" idx="15" hasCustomPrompt="1"/>
          </p:nvPr>
        </p:nvSpPr>
        <p:spPr>
          <a:xfrm>
            <a:off x="288693" y="1224000"/>
            <a:ext cx="4211307" cy="2376000"/>
          </a:xfrm>
          <a:prstGeom prst="rect">
            <a:avLst/>
          </a:prstGeom>
        </p:spPr>
        <p:txBody>
          <a:bodyPr anchor="ctr"/>
          <a:lstStyle>
            <a:lvl1pPr marL="0" indent="0">
              <a:buNone/>
              <a:defRPr/>
            </a:lvl1pPr>
          </a:lstStyle>
          <a:p>
            <a:pPr lvl="0"/>
            <a:r>
              <a:rPr lang="en-US" noProof="0"/>
              <a:t>Bild (16:9)</a:t>
            </a:r>
          </a:p>
        </p:txBody>
      </p:sp>
      <p:sp>
        <p:nvSpPr>
          <p:cNvPr id="5" name="Title 1"/>
          <p:cNvSpPr txBox="1">
            <a:spLocks/>
          </p:cNvSpPr>
          <p:nvPr userDrawn="1"/>
        </p:nvSpPr>
        <p:spPr>
          <a:xfrm>
            <a:off x="288000" y="842400"/>
            <a:ext cx="4212000" cy="324000"/>
          </a:xfrm>
          <a:prstGeom prst="rect">
            <a:avLst/>
          </a:prstGeom>
        </p:spPr>
        <p:txBody>
          <a:bodyPr vert="horz" lIns="0" tIns="0" rIns="0" bIns="0" rtlCol="0" anchor="b" anchorCtr="0">
            <a:normAutofit/>
          </a:bodyPr>
          <a:lstStyle>
            <a:lvl1pPr algn="l" rtl="0" eaLnBrk="0" fontAlgn="base" hangingPunct="0">
              <a:lnSpc>
                <a:spcPct val="90000"/>
              </a:lnSpc>
              <a:spcBef>
                <a:spcPct val="0"/>
              </a:spcBef>
              <a:spcAft>
                <a:spcPct val="0"/>
              </a:spcAft>
              <a:defRPr lang="en-US" sz="2000" b="1" kern="1200" spc="0" dirty="0">
                <a:solidFill>
                  <a:schemeClr val="tx2"/>
                </a:solidFill>
                <a:latin typeface="+mj-lt"/>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endParaRPr lang="de-DE" sz="1800" b="1" dirty="0">
              <a:solidFill>
                <a:schemeClr val="tx1"/>
              </a:solidFill>
            </a:endParaRPr>
          </a:p>
        </p:txBody>
      </p:sp>
      <p:sp>
        <p:nvSpPr>
          <p:cNvPr id="7" name="Bildplatzhalter 3"/>
          <p:cNvSpPr>
            <a:spLocks noGrp="1"/>
          </p:cNvSpPr>
          <p:nvPr>
            <p:ph type="pic" sz="quarter" idx="16" hasCustomPrompt="1"/>
          </p:nvPr>
        </p:nvSpPr>
        <p:spPr>
          <a:xfrm>
            <a:off x="4644000" y="1224000"/>
            <a:ext cx="4211307" cy="2376000"/>
          </a:xfrm>
          <a:prstGeom prst="rect">
            <a:avLst/>
          </a:prstGeom>
        </p:spPr>
        <p:txBody>
          <a:bodyPr anchor="ctr"/>
          <a:lstStyle>
            <a:lvl1pPr marL="0" indent="0">
              <a:buNone/>
              <a:defRPr/>
            </a:lvl1pPr>
          </a:lstStyle>
          <a:p>
            <a:pPr lvl="0"/>
            <a:r>
              <a:rPr lang="en-US" noProof="0"/>
              <a:t>Bild (16:9)</a:t>
            </a:r>
          </a:p>
        </p:txBody>
      </p:sp>
      <p:sp>
        <p:nvSpPr>
          <p:cNvPr id="8" name="Textplatzhalter 11"/>
          <p:cNvSpPr>
            <a:spLocks noGrp="1"/>
          </p:cNvSpPr>
          <p:nvPr>
            <p:ph type="body" sz="quarter" idx="17" hasCustomPrompt="1"/>
          </p:nvPr>
        </p:nvSpPr>
        <p:spPr>
          <a:xfrm>
            <a:off x="4644000" y="3744000"/>
            <a:ext cx="4212000" cy="612000"/>
          </a:xfrm>
          <a:prstGeom prst="rect">
            <a:avLst/>
          </a:prstGeom>
        </p:spPr>
        <p:txBody>
          <a:bodyPr lIns="0" tIns="0" rIns="0" bIns="0" anchor="ctr"/>
          <a:lstStyle>
            <a:lvl1pPr marL="285750" indent="-285750">
              <a:lnSpc>
                <a:spcPct val="125000"/>
              </a:lnSpc>
              <a:spcAft>
                <a:spcPts val="0"/>
              </a:spcAft>
              <a:buFont typeface="Wingdings" pitchFamily="2" charset="2"/>
              <a:buChar char="§"/>
              <a:defRPr baseline="0"/>
            </a:lvl1pPr>
            <a:lvl2pPr marL="215900" indent="0">
              <a:spcAft>
                <a:spcPts val="600"/>
              </a:spcAft>
              <a:buSzPct val="90000"/>
              <a:buFont typeface="Wingdings" pitchFamily="2" charset="2"/>
              <a:buNone/>
              <a:defRPr/>
            </a:lvl2pPr>
            <a:lvl3pPr marL="431800" indent="0">
              <a:buFont typeface="Wingdings" pitchFamily="2" charset="2"/>
              <a:buNone/>
              <a:defRPr/>
            </a:lvl3pPr>
            <a:lvl4pPr marL="647700" indent="0">
              <a:buSzPct val="70000"/>
              <a:buFont typeface="Wingdings" pitchFamily="2" charset="2"/>
              <a:buNone/>
              <a:defRPr/>
            </a:lvl4pPr>
          </a:lstStyle>
          <a:p>
            <a:pPr lvl="0"/>
            <a:r>
              <a:rPr lang="en-US" noProof="0"/>
              <a:t>Line 1</a:t>
            </a:r>
          </a:p>
          <a:p>
            <a:pPr lvl="0"/>
            <a:r>
              <a:rPr lang="en-US" noProof="0"/>
              <a:t>Line 2</a:t>
            </a:r>
          </a:p>
        </p:txBody>
      </p:sp>
      <p:sp>
        <p:nvSpPr>
          <p:cNvPr id="9" name="Textplatzhalter 8">
            <a:extLst>
              <a:ext uri="{FF2B5EF4-FFF2-40B4-BE49-F238E27FC236}">
                <a16:creationId xmlns:a16="http://schemas.microsoft.com/office/drawing/2014/main" id="{B8C17397-CE5F-4674-84E2-80E09F3A391E}"/>
              </a:ext>
            </a:extLst>
          </p:cNvPr>
          <p:cNvSpPr>
            <a:spLocks noGrp="1"/>
          </p:cNvSpPr>
          <p:nvPr>
            <p:ph type="body" sz="quarter" idx="24"/>
          </p:nvPr>
        </p:nvSpPr>
        <p:spPr>
          <a:xfrm>
            <a:off x="288693" y="828000"/>
            <a:ext cx="4212000" cy="288000"/>
          </a:xfrm>
          <a:prstGeom prst="rect">
            <a:avLst/>
          </a:prstGeom>
        </p:spPr>
        <p:txBody>
          <a:bodyPr lIns="0" tIns="0" rIns="0" bIns="0" anchor="b" anchorCtr="0"/>
          <a:lstStyle>
            <a:lvl1pPr marL="0" indent="0" algn="ctr">
              <a:buNone/>
              <a:defRPr sz="1800" b="1">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10" name="Textplatzhalter 8">
            <a:extLst>
              <a:ext uri="{FF2B5EF4-FFF2-40B4-BE49-F238E27FC236}">
                <a16:creationId xmlns:a16="http://schemas.microsoft.com/office/drawing/2014/main" id="{AB5CA904-E5A1-47A1-919C-0B4F2807EAF9}"/>
              </a:ext>
            </a:extLst>
          </p:cNvPr>
          <p:cNvSpPr>
            <a:spLocks noGrp="1"/>
          </p:cNvSpPr>
          <p:nvPr>
            <p:ph type="body" sz="quarter" idx="25"/>
          </p:nvPr>
        </p:nvSpPr>
        <p:spPr>
          <a:xfrm>
            <a:off x="4644000" y="828000"/>
            <a:ext cx="4212000" cy="288000"/>
          </a:xfrm>
          <a:prstGeom prst="rect">
            <a:avLst/>
          </a:prstGeom>
        </p:spPr>
        <p:txBody>
          <a:bodyPr lIns="0" tIns="0" rIns="0" bIns="0" anchor="b" anchorCtr="0"/>
          <a:lstStyle>
            <a:lvl1pPr marL="0" indent="0" algn="ctr">
              <a:buNone/>
              <a:defRPr sz="1800" b="1">
                <a:solidFill>
                  <a:schemeClr val="tx1"/>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2361423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tnt_SubTtl_text_3Pcts3/1/9">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7" name="Bildplatzhalter 3"/>
          <p:cNvSpPr>
            <a:spLocks noGrp="1"/>
          </p:cNvSpPr>
          <p:nvPr>
            <p:ph type="pic" sz="quarter" idx="16" hasCustomPrompt="1"/>
          </p:nvPr>
        </p:nvSpPr>
        <p:spPr>
          <a:xfrm>
            <a:off x="5472000" y="972000"/>
            <a:ext cx="3384000" cy="1080000"/>
          </a:xfrm>
          <a:prstGeom prst="rect">
            <a:avLst/>
          </a:prstGeom>
        </p:spPr>
        <p:txBody>
          <a:bodyPr anchor="ctr"/>
          <a:lstStyle>
            <a:lvl1pPr marL="0" indent="0">
              <a:buNone/>
              <a:defRPr baseline="0"/>
            </a:lvl1pPr>
          </a:lstStyle>
          <a:p>
            <a:pPr lvl="0"/>
            <a:r>
              <a:rPr lang="en-US" noProof="0"/>
              <a:t>Bild (3:1:9)</a:t>
            </a:r>
          </a:p>
        </p:txBody>
      </p:sp>
      <p:sp>
        <p:nvSpPr>
          <p:cNvPr id="8" name="Textplatzhalter 8">
            <a:extLst>
              <a:ext uri="{FF2B5EF4-FFF2-40B4-BE49-F238E27FC236}">
                <a16:creationId xmlns:a16="http://schemas.microsoft.com/office/drawing/2014/main" id="{BC65B3E7-CCBA-4D60-A1B5-37E6D83B1989}"/>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Bildplatzhalter 3"/>
          <p:cNvSpPr>
            <a:spLocks noGrp="1"/>
          </p:cNvSpPr>
          <p:nvPr>
            <p:ph type="pic" sz="quarter" idx="24" hasCustomPrompt="1"/>
          </p:nvPr>
        </p:nvSpPr>
        <p:spPr>
          <a:xfrm>
            <a:off x="5472000" y="2196000"/>
            <a:ext cx="3384000" cy="1080000"/>
          </a:xfrm>
          <a:prstGeom prst="rect">
            <a:avLst/>
          </a:prstGeom>
        </p:spPr>
        <p:txBody>
          <a:bodyPr anchor="ctr"/>
          <a:lstStyle>
            <a:lvl1pPr marL="0" indent="0">
              <a:buNone/>
              <a:defRPr baseline="0"/>
            </a:lvl1pPr>
          </a:lstStyle>
          <a:p>
            <a:pPr lvl="0"/>
            <a:r>
              <a:rPr lang="en-US" noProof="0"/>
              <a:t>Bild (3:1:9)</a:t>
            </a:r>
          </a:p>
        </p:txBody>
      </p:sp>
      <p:sp>
        <p:nvSpPr>
          <p:cNvPr id="12" name="Bildplatzhalter 3"/>
          <p:cNvSpPr>
            <a:spLocks noGrp="1"/>
          </p:cNvSpPr>
          <p:nvPr>
            <p:ph type="pic" sz="quarter" idx="25" hasCustomPrompt="1"/>
          </p:nvPr>
        </p:nvSpPr>
        <p:spPr>
          <a:xfrm>
            <a:off x="5472000" y="3420000"/>
            <a:ext cx="3384000" cy="1080000"/>
          </a:xfrm>
          <a:prstGeom prst="rect">
            <a:avLst/>
          </a:prstGeom>
        </p:spPr>
        <p:txBody>
          <a:bodyPr anchor="ctr"/>
          <a:lstStyle>
            <a:lvl1pPr marL="0" indent="0">
              <a:buNone/>
              <a:defRPr baseline="0"/>
            </a:lvl1pPr>
          </a:lstStyle>
          <a:p>
            <a:pPr lvl="0"/>
            <a:r>
              <a:rPr lang="en-US" noProof="0"/>
              <a:t>Bild (3:1:9)</a:t>
            </a:r>
          </a:p>
        </p:txBody>
      </p:sp>
      <p:sp>
        <p:nvSpPr>
          <p:cNvPr id="14" name="Textplatzhalter 11"/>
          <p:cNvSpPr>
            <a:spLocks noGrp="1"/>
          </p:cNvSpPr>
          <p:nvPr>
            <p:ph type="body" sz="quarter" idx="14" hasCustomPrompt="1"/>
          </p:nvPr>
        </p:nvSpPr>
        <p:spPr>
          <a:xfrm>
            <a:off x="287338" y="972000"/>
            <a:ext cx="5040000" cy="3528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1720161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bTl_text2/3_2Pcts1/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7" name="Bildplatzhalter 3"/>
          <p:cNvSpPr>
            <a:spLocks noGrp="1"/>
          </p:cNvSpPr>
          <p:nvPr>
            <p:ph type="pic" sz="quarter" idx="16" hasCustomPrompt="1"/>
          </p:nvPr>
        </p:nvSpPr>
        <p:spPr>
          <a:xfrm>
            <a:off x="5652000" y="972000"/>
            <a:ext cx="3204000" cy="1728000"/>
          </a:xfrm>
          <a:prstGeom prst="rect">
            <a:avLst/>
          </a:prstGeom>
        </p:spPr>
        <p:txBody>
          <a:bodyPr anchor="ctr"/>
          <a:lstStyle>
            <a:lvl1pPr marL="0" indent="0">
              <a:buNone/>
              <a:defRPr baseline="0"/>
            </a:lvl1pPr>
          </a:lstStyle>
          <a:p>
            <a:pPr lvl="0"/>
            <a:r>
              <a:rPr lang="en-US" noProof="0"/>
              <a:t>Bild (16:9)</a:t>
            </a:r>
          </a:p>
        </p:txBody>
      </p:sp>
      <p:sp>
        <p:nvSpPr>
          <p:cNvPr id="8" name="Textplatzhalter 8">
            <a:extLst>
              <a:ext uri="{FF2B5EF4-FFF2-40B4-BE49-F238E27FC236}">
                <a16:creationId xmlns:a16="http://schemas.microsoft.com/office/drawing/2014/main" id="{BC65B3E7-CCBA-4D60-A1B5-37E6D83B1989}"/>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9" name="Bildplatzhalter 3"/>
          <p:cNvSpPr>
            <a:spLocks noGrp="1"/>
          </p:cNvSpPr>
          <p:nvPr>
            <p:ph type="pic" sz="quarter" idx="24" hasCustomPrompt="1"/>
          </p:nvPr>
        </p:nvSpPr>
        <p:spPr>
          <a:xfrm>
            <a:off x="5652000" y="2844000"/>
            <a:ext cx="3204000" cy="1728000"/>
          </a:xfrm>
          <a:prstGeom prst="rect">
            <a:avLst/>
          </a:prstGeom>
        </p:spPr>
        <p:txBody>
          <a:bodyPr anchor="ctr"/>
          <a:lstStyle>
            <a:lvl1pPr marL="0" indent="0">
              <a:buNone/>
              <a:defRPr baseline="0"/>
            </a:lvl1pPr>
          </a:lstStyle>
          <a:p>
            <a:pPr lvl="0"/>
            <a:r>
              <a:rPr lang="en-US" noProof="0"/>
              <a:t>Bild (16:9)</a:t>
            </a:r>
          </a:p>
        </p:txBody>
      </p:sp>
      <p:sp>
        <p:nvSpPr>
          <p:cNvPr id="14" name="Textplatzhalter 11"/>
          <p:cNvSpPr>
            <a:spLocks noGrp="1"/>
          </p:cNvSpPr>
          <p:nvPr>
            <p:ph type="body" sz="quarter" idx="14" hasCustomPrompt="1"/>
          </p:nvPr>
        </p:nvSpPr>
        <p:spPr>
          <a:xfrm>
            <a:off x="287338" y="972000"/>
            <a:ext cx="5220000" cy="3600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Tree>
    <p:extLst>
      <p:ext uri="{BB962C8B-B14F-4D97-AF65-F5344CB8AC3E}">
        <p14:creationId xmlns:p14="http://schemas.microsoft.com/office/powerpoint/2010/main" val="32841040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_Sbtl_1/2text_1/2_pct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8" y="972000"/>
            <a:ext cx="8568000" cy="3312000"/>
          </a:xfrm>
          <a:prstGeom prst="rect">
            <a:avLst/>
          </a:prstGeom>
        </p:spPr>
        <p:txBody>
          <a:bodyPr lIns="0" tIns="0" rIns="0" bIns="0" anchor="t"/>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hasCustomPrompt="1"/>
          </p:nvPr>
        </p:nvSpPr>
        <p:spPr>
          <a:xfrm>
            <a:off x="4824000" y="972000"/>
            <a:ext cx="4032000" cy="2268000"/>
          </a:xfrm>
          <a:prstGeom prst="rect">
            <a:avLst/>
          </a:prstGeom>
        </p:spPr>
        <p:txBody>
          <a:bodyPr anchor="ctr"/>
          <a:lstStyle>
            <a:lvl1pPr marL="0" indent="0">
              <a:buNone/>
              <a:defRPr/>
            </a:lvl1pPr>
          </a:lstStyle>
          <a:p>
            <a:pPr lvl="0"/>
            <a:r>
              <a:rPr lang="en-US" noProof="0"/>
              <a:t>Bild (16:9)</a:t>
            </a:r>
          </a:p>
        </p:txBody>
      </p:sp>
      <p:sp>
        <p:nvSpPr>
          <p:cNvPr id="6" name="Textplatzhalter 8">
            <a:extLst>
              <a:ext uri="{FF2B5EF4-FFF2-40B4-BE49-F238E27FC236}">
                <a16:creationId xmlns:a16="http://schemas.microsoft.com/office/drawing/2014/main" id="{215D2548-8E2D-4DB1-B6EA-9AE7C3B65880}"/>
              </a:ext>
            </a:extLst>
          </p:cNvPr>
          <p:cNvSpPr>
            <a:spLocks noGrp="1"/>
          </p:cNvSpPr>
          <p:nvPr>
            <p:ph type="body" sz="quarter" idx="23"/>
          </p:nvPr>
        </p:nvSpPr>
        <p:spPr>
          <a:xfrm>
            <a:off x="287338" y="648000"/>
            <a:ext cx="8569325"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Tree>
    <p:extLst>
      <p:ext uri="{BB962C8B-B14F-4D97-AF65-F5344CB8AC3E}">
        <p14:creationId xmlns:p14="http://schemas.microsoft.com/office/powerpoint/2010/main" val="2487508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hteck 13"/>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27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7" name="Textplatzhalter 6"/>
          <p:cNvSpPr>
            <a:spLocks noGrp="1"/>
          </p:cNvSpPr>
          <p:nvPr>
            <p:ph type="body" sz="quarter" idx="12" hasCustomPrompt="1"/>
          </p:nvPr>
        </p:nvSpPr>
        <p:spPr>
          <a:xfrm>
            <a:off x="1352870" y="843558"/>
            <a:ext cx="6438260" cy="3456384"/>
          </a:xfrm>
          <a:prstGeom prst="rect">
            <a:avLst/>
          </a:prstGeom>
        </p:spPr>
        <p:txBody>
          <a:bodyPr lIns="0" tIns="0" rIns="0" bIns="0" anchor="t"/>
          <a:lstStyle>
            <a:lvl1pPr marL="0" indent="0">
              <a:spcAft>
                <a:spcPts val="600"/>
              </a:spcAft>
              <a:buFontTx/>
              <a:buNone/>
              <a:defRPr/>
            </a:lvl1pPr>
          </a:lstStyle>
          <a:p>
            <a:pPr lvl="0"/>
            <a:r>
              <a:rPr lang="en-US" noProof="0"/>
              <a:t>Textmasterformate durch Klicken bearbeiten</a:t>
            </a:r>
          </a:p>
        </p:txBody>
      </p:sp>
    </p:spTree>
    <p:extLst>
      <p:ext uri="{BB962C8B-B14F-4D97-AF65-F5344CB8AC3E}">
        <p14:creationId xmlns:p14="http://schemas.microsoft.com/office/powerpoint/2010/main" val="2464198727"/>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keAway_SubTtl_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6" name="Textplatzhalter 8">
            <a:extLst>
              <a:ext uri="{FF2B5EF4-FFF2-40B4-BE49-F238E27FC236}">
                <a16:creationId xmlns:a16="http://schemas.microsoft.com/office/drawing/2014/main" id="{9F0468C9-A4A4-47A7-9D33-5E1DAE0CE162}"/>
              </a:ext>
            </a:extLst>
          </p:cNvPr>
          <p:cNvSpPr>
            <a:spLocks noGrp="1"/>
          </p:cNvSpPr>
          <p:nvPr>
            <p:ph type="body" sz="quarter" idx="23"/>
          </p:nvPr>
        </p:nvSpPr>
        <p:spPr>
          <a:xfrm>
            <a:off x="287339" y="648000"/>
            <a:ext cx="7704000" cy="288000"/>
          </a:xfrm>
          <a:prstGeom prst="rect">
            <a:avLst/>
          </a:prstGeom>
        </p:spPr>
        <p:txBody>
          <a:bodyPr lIns="0" tIns="0" rIns="0" bIns="0" anchor="b" anchorCtr="0"/>
          <a:lstStyle>
            <a:lvl1pPr marL="0" indent="0">
              <a:buNone/>
              <a:defRPr sz="1800" b="1">
                <a:solidFill>
                  <a:schemeClr val="tx2"/>
                </a:solidFill>
                <a:latin typeface="+mj-lt"/>
              </a:defRPr>
            </a:lvl1pPr>
            <a:lvl2pPr marL="215900" indent="0">
              <a:buNone/>
              <a:defRPr/>
            </a:lvl2pPr>
            <a:lvl3pPr marL="431800" indent="0">
              <a:buNone/>
              <a:defRPr/>
            </a:lvl3pPr>
            <a:lvl4pPr marL="647700" indent="0">
              <a:buNone/>
              <a:defRPr/>
            </a:lvl4pPr>
            <a:lvl5pPr marL="647700" indent="0">
              <a:buNone/>
              <a:defRPr/>
            </a:lvl5pPr>
          </a:lstStyle>
          <a:p>
            <a:pPr lvl="0"/>
            <a:endParaRPr lang="en-US" noProof="0"/>
          </a:p>
        </p:txBody>
      </p:sp>
      <p:sp>
        <p:nvSpPr>
          <p:cNvPr id="7" name="Textplatzhalter 11">
            <a:extLst>
              <a:ext uri="{FF2B5EF4-FFF2-40B4-BE49-F238E27FC236}">
                <a16:creationId xmlns:a16="http://schemas.microsoft.com/office/drawing/2014/main" id="{A7B9FC09-C093-493F-BD81-DF5D141626C6}"/>
              </a:ext>
            </a:extLst>
          </p:cNvPr>
          <p:cNvSpPr>
            <a:spLocks noGrp="1"/>
          </p:cNvSpPr>
          <p:nvPr>
            <p:ph type="body" sz="quarter" idx="13" hasCustomPrompt="1"/>
          </p:nvPr>
        </p:nvSpPr>
        <p:spPr>
          <a:xfrm>
            <a:off x="287998" y="972000"/>
            <a:ext cx="7704000" cy="3600000"/>
          </a:xfrm>
          <a:prstGeom prst="rect">
            <a:avLst/>
          </a:prstGeom>
        </p:spPr>
        <p:txBody>
          <a:bodyPr lIns="0" tIns="0" rIns="0" bIns="0" anchor="t"/>
          <a:lstStyle>
            <a:lvl1pPr marL="215900" indent="-215900">
              <a:lnSpc>
                <a:spcPct val="125000"/>
              </a:lnSpc>
              <a:buFont typeface="Wingdings" pitchFamily="2" charset="2"/>
              <a:buChar char="§"/>
              <a:defRPr/>
            </a:lvl1pPr>
            <a:lvl2pPr marL="431800" indent="-215900">
              <a:lnSpc>
                <a:spcPct val="125000"/>
              </a:lnSpc>
              <a:buSzPct val="90000"/>
              <a:buFont typeface="Wingdings" pitchFamily="2" charset="2"/>
              <a:buChar char="§"/>
              <a:defRPr/>
            </a:lvl2pPr>
            <a:lvl3pPr marL="647700" indent="-215900">
              <a:lnSpc>
                <a:spcPct val="125000"/>
              </a:lnSpc>
              <a:buFont typeface="Wingdings" pitchFamily="2" charset="2"/>
              <a:buChar char="§"/>
              <a:defRPr/>
            </a:lvl3pPr>
            <a:lvl4pPr marL="863600" indent="-215900">
              <a:lnSpc>
                <a:spcPct val="125000"/>
              </a:lnSpc>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grpSp>
        <p:nvGrpSpPr>
          <p:cNvPr id="5" name="Gruppieren 4">
            <a:extLst>
              <a:ext uri="{FF2B5EF4-FFF2-40B4-BE49-F238E27FC236}">
                <a16:creationId xmlns:a16="http://schemas.microsoft.com/office/drawing/2014/main" id="{7F8DF618-AA59-4E96-AF8F-0582DEB0326A}"/>
              </a:ext>
            </a:extLst>
          </p:cNvPr>
          <p:cNvGrpSpPr>
            <a:grpSpLocks noChangeAspect="1"/>
          </p:cNvGrpSpPr>
          <p:nvPr userDrawn="1"/>
        </p:nvGrpSpPr>
        <p:grpSpPr>
          <a:xfrm>
            <a:off x="7740440" y="727340"/>
            <a:ext cx="939021" cy="908280"/>
            <a:chOff x="7502991" y="843510"/>
            <a:chExt cx="1079334" cy="1044000"/>
          </a:xfrm>
        </p:grpSpPr>
        <p:sp>
          <p:nvSpPr>
            <p:cNvPr id="8" name="Oval 14">
              <a:extLst>
                <a:ext uri="{FF2B5EF4-FFF2-40B4-BE49-F238E27FC236}">
                  <a16:creationId xmlns:a16="http://schemas.microsoft.com/office/drawing/2014/main" id="{B0E7E544-BABE-4F54-9C2F-776260F1E05E}"/>
                </a:ext>
              </a:extLst>
            </p:cNvPr>
            <p:cNvSpPr>
              <a:spLocks noChangeAspect="1"/>
            </p:cNvSpPr>
            <p:nvPr/>
          </p:nvSpPr>
          <p:spPr>
            <a:xfrm>
              <a:off x="7524410" y="843510"/>
              <a:ext cx="1044000" cy="10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900" b="0" i="0" u="none" strike="noStrike" kern="1200" cap="none" spc="0" normalizeH="0" baseline="0" noProof="0" dirty="0">
                <a:ln>
                  <a:noFill/>
                </a:ln>
                <a:solidFill>
                  <a:prstClr val="white"/>
                </a:solidFill>
                <a:effectLst/>
                <a:uLnTx/>
                <a:uFillTx/>
                <a:latin typeface="Arial"/>
                <a:ea typeface="+mn-ea"/>
                <a:cs typeface="Arial Narrow" panose="020B0604020202020204" pitchFamily="34" charset="0"/>
              </a:endParaRPr>
            </a:p>
          </p:txBody>
        </p:sp>
        <p:sp>
          <p:nvSpPr>
            <p:cNvPr id="9" name="Oval 15">
              <a:extLst>
                <a:ext uri="{FF2B5EF4-FFF2-40B4-BE49-F238E27FC236}">
                  <a16:creationId xmlns:a16="http://schemas.microsoft.com/office/drawing/2014/main" id="{E95D5EAE-92D6-428B-998B-61DA790A9DBB}"/>
                </a:ext>
              </a:extLst>
            </p:cNvPr>
            <p:cNvSpPr>
              <a:spLocks noChangeAspect="1"/>
            </p:cNvSpPr>
            <p:nvPr/>
          </p:nvSpPr>
          <p:spPr>
            <a:xfrm>
              <a:off x="7524410" y="843510"/>
              <a:ext cx="1044000" cy="1044000"/>
            </a:xfrm>
            <a:prstGeom prst="ellipse">
              <a:avLst/>
            </a:prstGeom>
            <a:noFill/>
            <a:ln w="2286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900" b="0" i="0" u="none" strike="noStrike" kern="1200" cap="none" spc="0" normalizeH="0" baseline="0" noProof="0" dirty="0">
                <a:ln>
                  <a:noFill/>
                </a:ln>
                <a:solidFill>
                  <a:prstClr val="white"/>
                </a:solidFill>
                <a:effectLst/>
                <a:uLnTx/>
                <a:uFillTx/>
                <a:latin typeface="Arial"/>
                <a:ea typeface="+mn-ea"/>
                <a:cs typeface="Arial Narrow" panose="020B0604020202020204" pitchFamily="34" charset="0"/>
              </a:endParaRPr>
            </a:p>
          </p:txBody>
        </p:sp>
        <p:sp>
          <p:nvSpPr>
            <p:cNvPr id="10" name="Textfeld 9">
              <a:extLst>
                <a:ext uri="{FF2B5EF4-FFF2-40B4-BE49-F238E27FC236}">
                  <a16:creationId xmlns:a16="http://schemas.microsoft.com/office/drawing/2014/main" id="{D6E1EC8B-7ABA-492E-B981-78A841B55953}"/>
                </a:ext>
              </a:extLst>
            </p:cNvPr>
            <p:cNvSpPr txBox="1"/>
            <p:nvPr/>
          </p:nvSpPr>
          <p:spPr>
            <a:xfrm rot="600000">
              <a:off x="7502991" y="1013963"/>
              <a:ext cx="1079334" cy="677108"/>
            </a:xfrm>
            <a:prstGeom prst="rect">
              <a:avLst/>
            </a:prstGeom>
            <a:noFill/>
          </p:spPr>
          <p:txBody>
            <a:bodyPr wrap="none" tIns="72000" rtlCol="0" anchor="ctr" anchorCtr="0">
              <a:normAutofit fontScale="925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Arial Narrow" panose="020B0604020202020204" pitchFamily="34" charset="0"/>
                  <a:ea typeface="+mn-ea"/>
                  <a:cs typeface="Arial Narrow" panose="020B0604020202020204" pitchFamily="34" charset="0"/>
                </a:rPr>
                <a:t>TAKE</a:t>
              </a:r>
              <a:br>
                <a:rPr kumimoji="0" lang="de-DE" sz="2000" b="0" i="0" u="none" strike="noStrike" kern="1200" cap="none" spc="0" normalizeH="0" baseline="0" noProof="0" dirty="0">
                  <a:ln>
                    <a:noFill/>
                  </a:ln>
                  <a:solidFill>
                    <a:prstClr val="white"/>
                  </a:solidFill>
                  <a:effectLst/>
                  <a:uLnTx/>
                  <a:uFillTx/>
                  <a:latin typeface="Arial Narrow" panose="020B0604020202020204" pitchFamily="34" charset="0"/>
                  <a:ea typeface="+mn-ea"/>
                  <a:cs typeface="Arial Narrow" panose="020B0604020202020204" pitchFamily="34" charset="0"/>
                </a:rPr>
              </a:br>
              <a:r>
                <a:rPr kumimoji="0" lang="de-DE" sz="2000" b="0" i="0" u="none" strike="noStrike" kern="1200" cap="none" spc="0" normalizeH="0" baseline="0" noProof="0" dirty="0">
                  <a:ln>
                    <a:noFill/>
                  </a:ln>
                  <a:solidFill>
                    <a:prstClr val="white"/>
                  </a:solidFill>
                  <a:effectLst/>
                  <a:uLnTx/>
                  <a:uFillTx/>
                  <a:latin typeface="Arial Narrow" panose="020B0604020202020204" pitchFamily="34" charset="0"/>
                  <a:ea typeface="+mn-ea"/>
                  <a:cs typeface="Arial Narrow" panose="020B0604020202020204" pitchFamily="34" charset="0"/>
                </a:rPr>
                <a:t>AWAY</a:t>
              </a:r>
            </a:p>
          </p:txBody>
        </p:sp>
      </p:grpSp>
    </p:spTree>
    <p:extLst>
      <p:ext uri="{BB962C8B-B14F-4D97-AF65-F5344CB8AC3E}">
        <p14:creationId xmlns:p14="http://schemas.microsoft.com/office/powerpoint/2010/main" val="27713307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ke_Away">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Gerader Verbinder 9"/>
          <p:cNvCxnSpPr/>
          <p:nvPr/>
        </p:nvCxnSpPr>
        <p:spPr>
          <a:xfrm>
            <a:off x="287339" y="227766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hasCustomPrompt="1"/>
          </p:nvPr>
        </p:nvSpPr>
        <p:spPr>
          <a:xfrm>
            <a:off x="288000" y="1865700"/>
            <a:ext cx="8568000" cy="405000"/>
          </a:xfrm>
          <a:prstGeom prst="rect">
            <a:avLst/>
          </a:prstGeom>
        </p:spPr>
        <p:txBody>
          <a:bodyPr lIns="0" tIns="0" rIns="0" bIns="0" anchor="t" anchorCtr="0">
            <a:noAutofit/>
          </a:bodyPr>
          <a:lstStyle>
            <a:lvl1pPr algn="l">
              <a:defRPr sz="3200" b="1" spc="0">
                <a:solidFill>
                  <a:schemeClr val="tx2"/>
                </a:solidFill>
                <a:latin typeface="+mj-lt"/>
                <a:cs typeface="Arial" panose="020B0604020202020204" pitchFamily="34" charset="0"/>
              </a:defRPr>
            </a:lvl1pPr>
          </a:lstStyle>
          <a:p>
            <a:r>
              <a:rPr lang="en-US" noProof="0"/>
              <a:t>Titelmasterformat durch Klicken bearbeiten</a:t>
            </a:r>
          </a:p>
        </p:txBody>
      </p:sp>
      <p:sp>
        <p:nvSpPr>
          <p:cNvPr id="9" name="Subtitle 2"/>
          <p:cNvSpPr>
            <a:spLocks noGrp="1"/>
          </p:cNvSpPr>
          <p:nvPr>
            <p:ph type="subTitle" idx="1" hasCustomPrompt="1"/>
          </p:nvPr>
        </p:nvSpPr>
        <p:spPr>
          <a:xfrm>
            <a:off x="288000" y="2397600"/>
            <a:ext cx="8568000" cy="1241822"/>
          </a:xfrm>
          <a:prstGeom prst="rect">
            <a:avLst/>
          </a:prstGeom>
        </p:spPr>
        <p:txBody>
          <a:bodyPr lIns="0" tIns="0" rIns="0" bIns="0"/>
          <a:lstStyle>
            <a:lvl1pPr marL="0" indent="0" algn="l">
              <a:lnSpc>
                <a:spcPct val="100000"/>
              </a:lnSpc>
              <a:buNone/>
              <a:defRPr sz="2000" spc="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Formatvorlage des Untertitelmasters durch Klicken bearbeiten</a:t>
            </a:r>
          </a:p>
        </p:txBody>
      </p:sp>
      <p:sp>
        <p:nvSpPr>
          <p:cNvPr id="13" name="Rechteck 12"/>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uppieren 16">
            <a:extLst>
              <a:ext uri="{FF2B5EF4-FFF2-40B4-BE49-F238E27FC236}">
                <a16:creationId xmlns:a16="http://schemas.microsoft.com/office/drawing/2014/main" id="{1EA80F1A-9AF0-0E40-9FB1-30B04B7D9617}"/>
              </a:ext>
            </a:extLst>
          </p:cNvPr>
          <p:cNvGrpSpPr>
            <a:grpSpLocks noChangeAspect="1"/>
          </p:cNvGrpSpPr>
          <p:nvPr userDrawn="1"/>
        </p:nvGrpSpPr>
        <p:grpSpPr>
          <a:xfrm>
            <a:off x="7740440" y="727340"/>
            <a:ext cx="939021" cy="908280"/>
            <a:chOff x="7502991" y="843510"/>
            <a:chExt cx="1079334" cy="1044000"/>
          </a:xfrm>
        </p:grpSpPr>
        <p:sp>
          <p:nvSpPr>
            <p:cNvPr id="18" name="Oval 14">
              <a:extLst>
                <a:ext uri="{FF2B5EF4-FFF2-40B4-BE49-F238E27FC236}">
                  <a16:creationId xmlns:a16="http://schemas.microsoft.com/office/drawing/2014/main" id="{5907A334-AFFD-CA4D-B2ED-8A3729A03D60}"/>
                </a:ext>
              </a:extLst>
            </p:cNvPr>
            <p:cNvSpPr>
              <a:spLocks noChangeAspect="1"/>
            </p:cNvSpPr>
            <p:nvPr/>
          </p:nvSpPr>
          <p:spPr>
            <a:xfrm>
              <a:off x="7524410" y="843510"/>
              <a:ext cx="1044000" cy="10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900" b="0" i="0" u="none" strike="noStrike" kern="1200" cap="none" spc="0" normalizeH="0" baseline="0" noProof="0" dirty="0">
                <a:ln>
                  <a:noFill/>
                </a:ln>
                <a:solidFill>
                  <a:prstClr val="white"/>
                </a:solidFill>
                <a:effectLst/>
                <a:uLnTx/>
                <a:uFillTx/>
                <a:latin typeface="Arial"/>
                <a:ea typeface="+mn-ea"/>
                <a:cs typeface="Arial Narrow" panose="020B0604020202020204" pitchFamily="34" charset="0"/>
              </a:endParaRPr>
            </a:p>
          </p:txBody>
        </p:sp>
        <p:sp>
          <p:nvSpPr>
            <p:cNvPr id="19" name="Oval 15">
              <a:extLst>
                <a:ext uri="{FF2B5EF4-FFF2-40B4-BE49-F238E27FC236}">
                  <a16:creationId xmlns:a16="http://schemas.microsoft.com/office/drawing/2014/main" id="{AA73050E-E05B-B94E-B195-EBCCC2E3D511}"/>
                </a:ext>
              </a:extLst>
            </p:cNvPr>
            <p:cNvSpPr>
              <a:spLocks noChangeAspect="1"/>
            </p:cNvSpPr>
            <p:nvPr/>
          </p:nvSpPr>
          <p:spPr>
            <a:xfrm>
              <a:off x="7524410" y="843510"/>
              <a:ext cx="1044000" cy="1044000"/>
            </a:xfrm>
            <a:prstGeom prst="ellipse">
              <a:avLst/>
            </a:prstGeom>
            <a:noFill/>
            <a:ln w="2286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de-DE" sz="1900" b="0" i="0" u="none" strike="noStrike" kern="1200" cap="none" spc="0" normalizeH="0" baseline="0" noProof="0" dirty="0">
                <a:ln>
                  <a:noFill/>
                </a:ln>
                <a:solidFill>
                  <a:prstClr val="white"/>
                </a:solidFill>
                <a:effectLst/>
                <a:uLnTx/>
                <a:uFillTx/>
                <a:latin typeface="Arial"/>
                <a:ea typeface="+mn-ea"/>
                <a:cs typeface="Arial Narrow" panose="020B0604020202020204" pitchFamily="34" charset="0"/>
              </a:endParaRPr>
            </a:p>
          </p:txBody>
        </p:sp>
        <p:sp>
          <p:nvSpPr>
            <p:cNvPr id="20" name="Textfeld 19">
              <a:extLst>
                <a:ext uri="{FF2B5EF4-FFF2-40B4-BE49-F238E27FC236}">
                  <a16:creationId xmlns:a16="http://schemas.microsoft.com/office/drawing/2014/main" id="{A4210667-7188-E646-888A-96C675057477}"/>
                </a:ext>
              </a:extLst>
            </p:cNvPr>
            <p:cNvSpPr txBox="1"/>
            <p:nvPr/>
          </p:nvSpPr>
          <p:spPr>
            <a:xfrm rot="600000">
              <a:off x="7502991" y="1013963"/>
              <a:ext cx="1079334" cy="677108"/>
            </a:xfrm>
            <a:prstGeom prst="rect">
              <a:avLst/>
            </a:prstGeom>
            <a:noFill/>
          </p:spPr>
          <p:txBody>
            <a:bodyPr wrap="none" tIns="72000" rtlCol="0" anchor="ctr" anchorCtr="0">
              <a:normAutofit fontScale="925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de-DE" sz="2000" b="0" i="0" u="none" strike="noStrike" kern="1200" cap="none" spc="0" normalizeH="0" baseline="0" noProof="0" dirty="0">
                  <a:ln>
                    <a:noFill/>
                  </a:ln>
                  <a:solidFill>
                    <a:prstClr val="white"/>
                  </a:solidFill>
                  <a:effectLst/>
                  <a:uLnTx/>
                  <a:uFillTx/>
                  <a:latin typeface="Arial Narrow" panose="020B0604020202020204" pitchFamily="34" charset="0"/>
                  <a:ea typeface="+mn-ea"/>
                  <a:cs typeface="Arial Narrow" panose="020B0604020202020204" pitchFamily="34" charset="0"/>
                </a:rPr>
                <a:t>TAKE</a:t>
              </a:r>
              <a:br>
                <a:rPr kumimoji="0" lang="de-DE" sz="2000" b="0" i="0" u="none" strike="noStrike" kern="1200" cap="none" spc="0" normalizeH="0" baseline="0" noProof="0" dirty="0">
                  <a:ln>
                    <a:noFill/>
                  </a:ln>
                  <a:solidFill>
                    <a:prstClr val="white"/>
                  </a:solidFill>
                  <a:effectLst/>
                  <a:uLnTx/>
                  <a:uFillTx/>
                  <a:latin typeface="Arial Narrow" panose="020B0604020202020204" pitchFamily="34" charset="0"/>
                  <a:ea typeface="+mn-ea"/>
                  <a:cs typeface="Arial Narrow" panose="020B0604020202020204" pitchFamily="34" charset="0"/>
                </a:rPr>
              </a:br>
              <a:r>
                <a:rPr kumimoji="0" lang="de-DE" sz="2000" b="0" i="0" u="none" strike="noStrike" kern="1200" cap="none" spc="0" normalizeH="0" baseline="0" noProof="0" dirty="0">
                  <a:ln>
                    <a:noFill/>
                  </a:ln>
                  <a:solidFill>
                    <a:prstClr val="white"/>
                  </a:solidFill>
                  <a:effectLst/>
                  <a:uLnTx/>
                  <a:uFillTx/>
                  <a:latin typeface="Arial Narrow" panose="020B0604020202020204" pitchFamily="34" charset="0"/>
                  <a:ea typeface="+mn-ea"/>
                  <a:cs typeface="Arial Narrow" panose="020B0604020202020204" pitchFamily="34" charset="0"/>
                </a:rPr>
                <a:t>AWAY</a:t>
              </a:r>
            </a:p>
          </p:txBody>
        </p:sp>
      </p:grpSp>
    </p:spTree>
    <p:extLst>
      <p:ext uri="{BB962C8B-B14F-4D97-AF65-F5344CB8AC3E}">
        <p14:creationId xmlns:p14="http://schemas.microsoft.com/office/powerpoint/2010/main" val="11849542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inal_Corona_EN_Thanks">
    <p:spTree>
      <p:nvGrpSpPr>
        <p:cNvPr id="1" name=""/>
        <p:cNvGrpSpPr/>
        <p:nvPr/>
      </p:nvGrpSpPr>
      <p:grpSpPr>
        <a:xfrm>
          <a:off x="0" y="0"/>
          <a:ext cx="0" cy="0"/>
          <a:chOff x="0" y="0"/>
          <a:chExt cx="0" cy="0"/>
        </a:xfrm>
      </p:grpSpPr>
      <p:cxnSp>
        <p:nvCxnSpPr>
          <p:cNvPr id="13" name="Gerade Verbindung 12"/>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hasCustomPrompt="1"/>
          </p:nvPr>
        </p:nvSpPr>
        <p:spPr>
          <a:xfrm>
            <a:off x="288000" y="3543674"/>
            <a:ext cx="8568000" cy="1002827"/>
          </a:xfrm>
          <a:prstGeom prst="rect">
            <a:avLst/>
          </a:prstGeom>
        </p:spPr>
        <p:txBody>
          <a:bodyPr lIns="0" tIns="0" rIns="0" bIns="0" anchor="t" anchorCtr="0">
            <a:noAutofit/>
          </a:bodyPr>
          <a:lstStyle>
            <a:lvl1pPr marL="0" marR="0" indent="0" algn="ctr" defTabSz="914400" rtl="0" eaLnBrk="0" fontAlgn="base" latinLnBrk="0" hangingPunct="0">
              <a:lnSpc>
                <a:spcPct val="90000"/>
              </a:lnSpc>
              <a:spcBef>
                <a:spcPct val="0"/>
              </a:spcBef>
              <a:spcAft>
                <a:spcPct val="0"/>
              </a:spcAft>
              <a:buClrTx/>
              <a:buSzTx/>
              <a:buFontTx/>
              <a:buNone/>
              <a:tabLst/>
              <a:defRPr lang="en-US" sz="2400" b="1" spc="0" baseline="0" dirty="0">
                <a:solidFill>
                  <a:schemeClr val="tx2"/>
                </a:solidFill>
                <a:latin typeface="+mj-lt"/>
              </a:defRPr>
            </a:lvl1pPr>
          </a:lstStyle>
          <a:p>
            <a:pPr marL="0" marR="0" lvl="0" indent="0" algn="ctr" defTabSz="914400" rtl="0" eaLnBrk="0" fontAlgn="base" latinLnBrk="0" hangingPunct="0">
              <a:lnSpc>
                <a:spcPct val="90000"/>
              </a:lnSpc>
              <a:spcBef>
                <a:spcPct val="0"/>
              </a:spcBef>
              <a:spcAft>
                <a:spcPct val="0"/>
              </a:spcAft>
              <a:buClrTx/>
              <a:buSzTx/>
              <a:buFontTx/>
              <a:buNone/>
              <a:tabLst/>
              <a:defRPr/>
            </a:pPr>
            <a:r>
              <a:rPr lang="en-US" noProof="0"/>
              <a:t>Thank you for your attention!</a:t>
            </a:r>
          </a:p>
        </p:txBody>
      </p:sp>
      <p:sp>
        <p:nvSpPr>
          <p:cNvPr id="15" name="Rechteck 14"/>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35"/>
            <a:ext cx="9144000" cy="3429000"/>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 y="1202860"/>
            <a:ext cx="4600016" cy="2206673"/>
          </a:xfrm>
          <a:prstGeom prst="rect">
            <a:avLst/>
          </a:prstGeom>
        </p:spPr>
      </p:pic>
    </p:spTree>
    <p:extLst>
      <p:ext uri="{BB962C8B-B14F-4D97-AF65-F5344CB8AC3E}">
        <p14:creationId xmlns:p14="http://schemas.microsoft.com/office/powerpoint/2010/main" val="39090616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Final_Corona_EN_Text">
    <p:spTree>
      <p:nvGrpSpPr>
        <p:cNvPr id="1" name=""/>
        <p:cNvGrpSpPr/>
        <p:nvPr/>
      </p:nvGrpSpPr>
      <p:grpSpPr>
        <a:xfrm>
          <a:off x="0" y="0"/>
          <a:ext cx="0" cy="0"/>
          <a:chOff x="0" y="0"/>
          <a:chExt cx="0" cy="0"/>
        </a:xfrm>
      </p:grpSpPr>
      <p:cxnSp>
        <p:nvCxnSpPr>
          <p:cNvPr id="13" name="Gerade Verbindung 12"/>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245160" y="4603270"/>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288000" y="3543674"/>
            <a:ext cx="8568000" cy="1002827"/>
          </a:xfrm>
          <a:prstGeom prst="rect">
            <a:avLst/>
          </a:prstGeom>
        </p:spPr>
        <p:txBody>
          <a:bodyPr lIns="0" tIns="0" rIns="0" bIns="0" anchor="t" anchorCtr="0">
            <a:noAutofit/>
          </a:bodyPr>
          <a:lstStyle>
            <a:lvl1pPr marL="0" marR="0" indent="0" algn="ctr" defTabSz="914400" rtl="0" eaLnBrk="0" fontAlgn="base" latinLnBrk="0" hangingPunct="0">
              <a:lnSpc>
                <a:spcPct val="90000"/>
              </a:lnSpc>
              <a:spcBef>
                <a:spcPct val="0"/>
              </a:spcBef>
              <a:spcAft>
                <a:spcPct val="0"/>
              </a:spcAft>
              <a:buClrTx/>
              <a:buSzTx/>
              <a:buFontTx/>
              <a:buNone/>
              <a:tabLst/>
              <a:defRPr lang="en-US" sz="2400" b="1" spc="0" baseline="0" dirty="0">
                <a:solidFill>
                  <a:schemeClr val="tx2"/>
                </a:solidFill>
                <a:latin typeface="+mj-lt"/>
              </a:defRPr>
            </a:lvl1pPr>
          </a:lstStyle>
          <a:p>
            <a:pPr marL="0" marR="0" lvl="0" indent="0" algn="ctr" defTabSz="914400" rtl="0" eaLnBrk="0" fontAlgn="base" latinLnBrk="0" hangingPunct="0">
              <a:lnSpc>
                <a:spcPct val="90000"/>
              </a:lnSpc>
              <a:spcBef>
                <a:spcPct val="0"/>
              </a:spcBef>
              <a:spcAft>
                <a:spcPct val="0"/>
              </a:spcAft>
              <a:buClrTx/>
              <a:buSzTx/>
              <a:buFontTx/>
              <a:buNone/>
              <a:tabLst/>
              <a:defRPr/>
            </a:pPr>
            <a:endParaRPr lang="en-US" noProof="0"/>
          </a:p>
        </p:txBody>
      </p:sp>
      <p:sp>
        <p:nvSpPr>
          <p:cNvPr id="15" name="Rechteck 14"/>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35"/>
            <a:ext cx="9144000" cy="3429000"/>
          </a:xfrm>
          <a:prstGeom prst="rect">
            <a:avLst/>
          </a:prstGeom>
        </p:spPr>
      </p:pic>
      <p:pic>
        <p:nvPicPr>
          <p:cNvPr id="3" name="Grafik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 y="1202860"/>
            <a:ext cx="4600016" cy="2206673"/>
          </a:xfrm>
          <a:prstGeom prst="rect">
            <a:avLst/>
          </a:prstGeom>
        </p:spPr>
      </p:pic>
    </p:spTree>
    <p:extLst>
      <p:ext uri="{BB962C8B-B14F-4D97-AF65-F5344CB8AC3E}">
        <p14:creationId xmlns:p14="http://schemas.microsoft.com/office/powerpoint/2010/main" val="12624202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nal_EN">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1"/>
          <p:cNvSpPr txBox="1">
            <a:spLocks/>
          </p:cNvSpPr>
          <p:nvPr/>
        </p:nvSpPr>
        <p:spPr>
          <a:xfrm>
            <a:off x="276226" y="4030266"/>
            <a:ext cx="8569325" cy="567928"/>
          </a:xfrm>
          <a:prstGeom prst="rect">
            <a:avLst/>
          </a:prstGeom>
        </p:spPr>
        <p:txBody>
          <a:bodyPr lIns="0" tIns="0" rIns="0" bIns="0" anchor="ctr"/>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algn="r" fontAlgn="auto">
              <a:spcAft>
                <a:spcPts val="0"/>
              </a:spcAft>
              <a:defRPr/>
            </a:pPr>
            <a:r>
              <a:rPr lang="en-US" sz="2400" b="1" spc="0" noProof="0">
                <a:latin typeface="+mj-lt"/>
              </a:rPr>
              <a:t>Thank</a:t>
            </a:r>
            <a:r>
              <a:rPr lang="en-US" sz="2400" b="1" spc="0" baseline="0" noProof="0">
                <a:latin typeface="+mj-lt"/>
              </a:rPr>
              <a:t> you for your attention!</a:t>
            </a:r>
            <a:endParaRPr lang="en-US" sz="2400" b="1" spc="0" noProof="0">
              <a:latin typeface="+mj-lt"/>
            </a:endParaRPr>
          </a:p>
        </p:txBody>
      </p:sp>
      <p:sp>
        <p:nvSpPr>
          <p:cNvPr id="6" name="Textfeld 5"/>
          <p:cNvSpPr txBox="1">
            <a:spLocks noChangeArrowheads="1"/>
          </p:cNvSpPr>
          <p:nvPr/>
        </p:nvSpPr>
        <p:spPr bwMode="auto">
          <a:xfrm>
            <a:off x="-2244725" y="4058842"/>
            <a:ext cx="2032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de-DE" altLang="x-none" sz="1000" b="1" dirty="0"/>
              <a:t>Dankformel anpassen:</a:t>
            </a:r>
            <a:endParaRPr lang="de-DE" altLang="x-none" sz="1000" dirty="0"/>
          </a:p>
          <a:p>
            <a:pPr eaLnBrk="1" hangingPunct="1">
              <a:defRPr/>
            </a:pPr>
            <a:r>
              <a:rPr lang="de-DE" altLang="x-none" sz="1000" dirty="0"/>
              <a:t>Zum Anpassen der Dankformel  unter Karteireiter Ansicht &gt; auf Folienmaster klicken. Links in der Übersicht auf die Abschlussfolie scrollen und dort in die </a:t>
            </a:r>
            <a:r>
              <a:rPr lang="de-DE" altLang="x-none" sz="1000" dirty="0" err="1"/>
              <a:t>Textbox</a:t>
            </a:r>
            <a:r>
              <a:rPr lang="de-DE" altLang="x-none" sz="1000" dirty="0"/>
              <a:t> klicken.</a:t>
            </a:r>
            <a:endParaRPr lang="de-DE" altLang="x-none" sz="1000" b="1" dirty="0"/>
          </a:p>
        </p:txBody>
      </p:sp>
      <p:sp>
        <p:nvSpPr>
          <p:cNvPr id="7" name="Textfeld 6"/>
          <p:cNvSpPr txBox="1"/>
          <p:nvPr/>
        </p:nvSpPr>
        <p:spPr>
          <a:xfrm>
            <a:off x="9258301" y="404813"/>
            <a:ext cx="1641475" cy="1477328"/>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a:latin typeface="+mn-lt"/>
              </a:rPr>
              <a:t>Einpassen</a:t>
            </a:r>
          </a:p>
          <a:p>
            <a:pPr lvl="1" eaLnBrk="1" fontAlgn="auto" hangingPunct="1">
              <a:spcBef>
                <a:spcPts val="0"/>
              </a:spcBef>
              <a:spcAft>
                <a:spcPts val="0"/>
              </a:spcAft>
              <a:defRPr/>
            </a:pPr>
            <a:r>
              <a:rPr lang="de-DE" sz="1000" dirty="0">
                <a:latin typeface="+mn-lt"/>
              </a:rPr>
              <a:t>oder</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2" name="Inhaltsplatzhalter 11"/>
          <p:cNvSpPr>
            <a:spLocks noGrp="1"/>
          </p:cNvSpPr>
          <p:nvPr>
            <p:ph sz="quarter" idx="15" hasCustomPrompt="1"/>
          </p:nvPr>
        </p:nvSpPr>
        <p:spPr>
          <a:xfrm>
            <a:off x="287338" y="573472"/>
            <a:ext cx="8570912" cy="3456794"/>
          </a:xfrm>
          <a:prstGeom prst="rect">
            <a:avLst/>
          </a:prstGeom>
        </p:spPr>
        <p:txBody>
          <a:bodyPr anchor="ctr"/>
          <a:lstStyle>
            <a:lvl1pPr marL="0" indent="0" algn="ctr">
              <a:buFont typeface="Wingdings" pitchFamily="2" charset="2"/>
              <a:buNone/>
              <a:defRPr baseline="0"/>
            </a:lvl1pPr>
            <a:lvl2pPr marL="431800" indent="-215900" algn="ctr">
              <a:buFont typeface="Wingdings" pitchFamily="2" charset="2"/>
              <a:buChar char="§"/>
              <a:defRPr/>
            </a:lvl2pPr>
            <a:lvl3pPr marL="647700" indent="-215900" algn="ctr">
              <a:buSzPct val="90000"/>
              <a:buFont typeface="Wingdings" pitchFamily="2" charset="2"/>
              <a:buChar char="§"/>
              <a:defRPr/>
            </a:lvl3pPr>
            <a:lvl4pPr marL="863600" indent="-215900" algn="ctr">
              <a:buSzPct val="80000"/>
              <a:buFont typeface="Wingdings" pitchFamily="2" charset="2"/>
              <a:buChar char="§"/>
              <a:defRPr/>
            </a:lvl4pPr>
            <a:lvl5pPr marL="863600" indent="-215900" algn="ctr">
              <a:buSzPct val="70000"/>
              <a:buFont typeface="Wingdings" pitchFamily="2" charset="2"/>
              <a:buChar char="§"/>
              <a:defRPr/>
            </a:lvl5pPr>
          </a:lstStyle>
          <a:p>
            <a:pPr lvl="0"/>
            <a:r>
              <a:rPr lang="en-US" noProof="0"/>
              <a:t>Textmasterformat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14" name="Rechteck 13"/>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415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pct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5" name="Bildplatzhalter 4"/>
          <p:cNvSpPr>
            <a:spLocks noGrp="1"/>
          </p:cNvSpPr>
          <p:nvPr>
            <p:ph type="pic" sz="quarter" idx="14"/>
          </p:nvPr>
        </p:nvSpPr>
        <p:spPr>
          <a:xfrm>
            <a:off x="287339" y="842963"/>
            <a:ext cx="8569325" cy="3457575"/>
          </a:xfrm>
          <a:prstGeom prst="rect">
            <a:avLst/>
          </a:prstGeom>
        </p:spPr>
        <p:txBody>
          <a:bodyPr/>
          <a:lstStyle>
            <a:lvl1pPr marL="0" indent="0">
              <a:buNone/>
              <a:defRPr/>
            </a:lvl1pPr>
          </a:lstStyle>
          <a:p>
            <a:pPr lvl="0"/>
            <a:endParaRPr lang="en-US" noProof="0"/>
          </a:p>
        </p:txBody>
      </p:sp>
    </p:spTree>
    <p:extLst>
      <p:ext uri="{BB962C8B-B14F-4D97-AF65-F5344CB8AC3E}">
        <p14:creationId xmlns:p14="http://schemas.microsoft.com/office/powerpoint/2010/main" val="409594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9" name="Diagrammplatzhalter 8"/>
          <p:cNvSpPr>
            <a:spLocks noGrp="1"/>
          </p:cNvSpPr>
          <p:nvPr>
            <p:ph type="chart" sz="quarter" idx="13"/>
          </p:nvPr>
        </p:nvSpPr>
        <p:spPr>
          <a:xfrm>
            <a:off x="287339" y="843510"/>
            <a:ext cx="8569325" cy="3456480"/>
          </a:xfrm>
          <a:prstGeom prst="rect">
            <a:avLst/>
          </a:prstGeom>
        </p:spPr>
        <p:txBody>
          <a:bodyPr lIns="0" tIns="0" rIns="0" bIns="0"/>
          <a:lstStyle>
            <a:lvl1pPr marL="0" indent="0">
              <a:buNone/>
              <a:defRPr/>
            </a:lvl1pPr>
          </a:lstStyle>
          <a:p>
            <a:pPr lvl="0"/>
            <a:r>
              <a:rPr lang="en-US" noProof="0" dirty="0" err="1"/>
              <a:t>Diagramm</a:t>
            </a:r>
            <a:r>
              <a:rPr lang="en-US" noProof="0" dirty="0"/>
              <a:t> durch </a:t>
            </a:r>
            <a:r>
              <a:rPr lang="en-US" noProof="0" dirty="0" err="1"/>
              <a:t>Klicken</a:t>
            </a:r>
            <a:r>
              <a:rPr lang="en-US" noProof="0" dirty="0"/>
              <a:t> auf Symbol </a:t>
            </a:r>
            <a:r>
              <a:rPr lang="en-US" noProof="0" dirty="0" err="1"/>
              <a:t>hinzufügen</a:t>
            </a:r>
            <a:endParaRPr lang="en-US" noProof="0" dirty="0"/>
          </a:p>
        </p:txBody>
      </p:sp>
    </p:spTree>
    <p:extLst>
      <p:ext uri="{BB962C8B-B14F-4D97-AF65-F5344CB8AC3E}">
        <p14:creationId xmlns:p14="http://schemas.microsoft.com/office/powerpoint/2010/main" val="198431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00" y="134741"/>
            <a:ext cx="8568000" cy="407700"/>
          </a:xfrm>
          <a:prstGeom prst="rect">
            <a:avLst/>
          </a:prstGeom>
        </p:spPr>
        <p:txBody>
          <a:bodyPr lIns="0" tIns="0" rIns="0" bIns="0" anchor="b" anchorCtr="0"/>
          <a:lstStyle>
            <a:lvl1pPr>
              <a:defRPr lang="en-US" sz="2000" b="1" spc="0" dirty="0">
                <a:solidFill>
                  <a:schemeClr val="tx2"/>
                </a:solidFill>
                <a:latin typeface="+mj-lt"/>
              </a:defRPr>
            </a:lvl1pPr>
          </a:lstStyle>
          <a:p>
            <a:pPr lvl="0"/>
            <a:r>
              <a:rPr lang="en-US" noProof="0"/>
              <a:t>Titelmasterformat durch Klicken bearbeiten</a:t>
            </a:r>
          </a:p>
        </p:txBody>
      </p:sp>
      <p:sp>
        <p:nvSpPr>
          <p:cNvPr id="14" name="Textplatzhalter 11"/>
          <p:cNvSpPr>
            <a:spLocks noGrp="1"/>
          </p:cNvSpPr>
          <p:nvPr>
            <p:ph type="body" sz="quarter" idx="14" hasCustomPrompt="1"/>
          </p:nvPr>
        </p:nvSpPr>
        <p:spPr>
          <a:xfrm>
            <a:off x="287339" y="843511"/>
            <a:ext cx="3492551" cy="3456479"/>
          </a:xfrm>
          <a:prstGeom prst="rect">
            <a:avLst/>
          </a:prstGeom>
        </p:spPr>
        <p:txBody>
          <a:bodyPr lIns="0" tIns="0" rIns="0" bIns="0" anchor="ctr"/>
          <a:lstStyle>
            <a:lvl1pPr marL="285750" indent="-285750">
              <a:lnSpc>
                <a:spcPct val="110000"/>
              </a:lnSpc>
              <a:spcBef>
                <a:spcPts val="300"/>
              </a:spcBef>
              <a:spcAft>
                <a:spcPts val="300"/>
              </a:spcAft>
              <a:buFont typeface="Wingdings" pitchFamily="2" charset="2"/>
              <a:buChar char="§"/>
              <a:defRPr/>
            </a:lvl1pPr>
            <a:lvl2pPr marL="501650" indent="-285750">
              <a:lnSpc>
                <a:spcPct val="110000"/>
              </a:lnSpc>
              <a:spcAft>
                <a:spcPts val="200"/>
              </a:spcAft>
              <a:buSzPct val="90000"/>
              <a:buFont typeface="Wingdings" pitchFamily="2" charset="2"/>
              <a:buChar char="§"/>
              <a:defRPr/>
            </a:lvl2pPr>
            <a:lvl3pPr marL="717550" indent="-285750">
              <a:lnSpc>
                <a:spcPct val="110000"/>
              </a:lnSpc>
              <a:spcAft>
                <a:spcPts val="100"/>
              </a:spcAft>
              <a:buFont typeface="Wingdings" pitchFamily="2" charset="2"/>
              <a:buChar char="§"/>
              <a:defRPr/>
            </a:lvl3pPr>
            <a:lvl4pPr marL="933450" indent="-285750">
              <a:lnSpc>
                <a:spcPct val="110000"/>
              </a:lnSpc>
              <a:spcAft>
                <a:spcPts val="100"/>
              </a:spcAft>
              <a:buSzPct val="70000"/>
              <a:buFont typeface="Wingdings" pitchFamily="2" charset="2"/>
              <a:buChar char="§"/>
              <a:defRPr/>
            </a:lvl4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p:txBody>
      </p:sp>
      <p:sp>
        <p:nvSpPr>
          <p:cNvPr id="4" name="Bildplatzhalter 3"/>
          <p:cNvSpPr>
            <a:spLocks noGrp="1"/>
          </p:cNvSpPr>
          <p:nvPr>
            <p:ph type="pic" sz="quarter" idx="15"/>
          </p:nvPr>
        </p:nvSpPr>
        <p:spPr>
          <a:xfrm>
            <a:off x="3923911" y="843511"/>
            <a:ext cx="4932090" cy="3456479"/>
          </a:xfrm>
          <a:prstGeom prst="rect">
            <a:avLst/>
          </a:prstGeom>
        </p:spPr>
        <p:txBody>
          <a:bodyPr anchor="ctr"/>
          <a:lstStyle>
            <a:lvl1pPr marL="0" indent="0">
              <a:buNone/>
              <a:defRPr/>
            </a:lvl1pPr>
          </a:lstStyle>
          <a:p>
            <a:pPr lvl="0"/>
            <a:endParaRPr lang="en-US" noProof="0"/>
          </a:p>
        </p:txBody>
      </p:sp>
    </p:spTree>
    <p:extLst>
      <p:ext uri="{BB962C8B-B14F-4D97-AF65-F5344CB8AC3E}">
        <p14:creationId xmlns:p14="http://schemas.microsoft.com/office/powerpoint/2010/main" val="173942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lease_Note">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hteck 13"/>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uppieren 7">
            <a:extLst>
              <a:ext uri="{FF2B5EF4-FFF2-40B4-BE49-F238E27FC236}">
                <a16:creationId xmlns:a16="http://schemas.microsoft.com/office/drawing/2014/main" id="{2B52E1B0-2F96-684D-9A8B-2CE299A4E710}"/>
              </a:ext>
            </a:extLst>
          </p:cNvPr>
          <p:cNvGrpSpPr>
            <a:grpSpLocks noChangeAspect="1"/>
          </p:cNvGrpSpPr>
          <p:nvPr userDrawn="1"/>
        </p:nvGrpSpPr>
        <p:grpSpPr>
          <a:xfrm>
            <a:off x="7740440" y="727340"/>
            <a:ext cx="939021" cy="908280"/>
            <a:chOff x="7502991" y="843510"/>
            <a:chExt cx="1079334" cy="1044000"/>
          </a:xfrm>
        </p:grpSpPr>
        <p:sp>
          <p:nvSpPr>
            <p:cNvPr id="9" name="Oval 6">
              <a:extLst>
                <a:ext uri="{FF2B5EF4-FFF2-40B4-BE49-F238E27FC236}">
                  <a16:creationId xmlns:a16="http://schemas.microsoft.com/office/drawing/2014/main" id="{B3362207-962E-F448-9A15-84CA01C13ADE}"/>
                </a:ext>
              </a:extLst>
            </p:cNvPr>
            <p:cNvSpPr>
              <a:spLocks noChangeAspect="1"/>
            </p:cNvSpPr>
            <p:nvPr/>
          </p:nvSpPr>
          <p:spPr>
            <a:xfrm>
              <a:off x="7524410" y="843510"/>
              <a:ext cx="1044000" cy="10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dirty="0">
                <a:solidFill>
                  <a:schemeClr val="bg1"/>
                </a:solidFill>
                <a:cs typeface="Arial Narrow" panose="020B0604020202020204" pitchFamily="34" charset="0"/>
              </a:endParaRPr>
            </a:p>
          </p:txBody>
        </p:sp>
        <p:sp>
          <p:nvSpPr>
            <p:cNvPr id="10" name="Oval 7">
              <a:extLst>
                <a:ext uri="{FF2B5EF4-FFF2-40B4-BE49-F238E27FC236}">
                  <a16:creationId xmlns:a16="http://schemas.microsoft.com/office/drawing/2014/main" id="{F8D93B2D-D2AC-DF43-9CC6-F6389FE7D534}"/>
                </a:ext>
              </a:extLst>
            </p:cNvPr>
            <p:cNvSpPr>
              <a:spLocks noChangeAspect="1"/>
            </p:cNvSpPr>
            <p:nvPr/>
          </p:nvSpPr>
          <p:spPr>
            <a:xfrm>
              <a:off x="7524410" y="843510"/>
              <a:ext cx="1044000" cy="1044000"/>
            </a:xfrm>
            <a:prstGeom prst="ellipse">
              <a:avLst/>
            </a:prstGeom>
            <a:noFill/>
            <a:ln w="2286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dirty="0">
                <a:solidFill>
                  <a:schemeClr val="bg1"/>
                </a:solidFill>
                <a:cs typeface="Arial Narrow" panose="020B0604020202020204" pitchFamily="34" charset="0"/>
              </a:endParaRPr>
            </a:p>
          </p:txBody>
        </p:sp>
        <p:sp>
          <p:nvSpPr>
            <p:cNvPr id="12" name="Textfeld 11">
              <a:extLst>
                <a:ext uri="{FF2B5EF4-FFF2-40B4-BE49-F238E27FC236}">
                  <a16:creationId xmlns:a16="http://schemas.microsoft.com/office/drawing/2014/main" id="{F686F556-DB19-8F4F-84ED-D89E619D61D7}"/>
                </a:ext>
              </a:extLst>
            </p:cNvPr>
            <p:cNvSpPr txBox="1"/>
            <p:nvPr/>
          </p:nvSpPr>
          <p:spPr>
            <a:xfrm rot="600000">
              <a:off x="7502991" y="1065608"/>
              <a:ext cx="1079334" cy="677108"/>
            </a:xfrm>
            <a:prstGeom prst="rect">
              <a:avLst/>
            </a:prstGeom>
            <a:noFill/>
          </p:spPr>
          <p:txBody>
            <a:bodyPr wrap="none" tIns="72000" rtlCol="0" anchor="ctr" anchorCtr="0">
              <a:normAutofit fontScale="92500" lnSpcReduction="20000"/>
            </a:bodyPr>
            <a:lstStyle/>
            <a:p>
              <a:pPr algn="ctr"/>
              <a:r>
                <a:rPr lang="de-DE" sz="2000" dirty="0">
                  <a:solidFill>
                    <a:schemeClr val="bg1"/>
                  </a:solidFill>
                  <a:latin typeface="Arial Narrow" panose="020B0604020202020204" pitchFamily="34" charset="0"/>
                  <a:cs typeface="Arial Narrow" panose="020B0604020202020204" pitchFamily="34" charset="0"/>
                </a:rPr>
                <a:t>PLEASE</a:t>
              </a:r>
              <a:br>
                <a:rPr lang="de-DE" sz="2000" dirty="0">
                  <a:solidFill>
                    <a:schemeClr val="bg1"/>
                  </a:solidFill>
                  <a:latin typeface="Arial Narrow" panose="020B0604020202020204" pitchFamily="34" charset="0"/>
                  <a:cs typeface="Arial Narrow" panose="020B0604020202020204" pitchFamily="34" charset="0"/>
                </a:rPr>
              </a:br>
              <a:r>
                <a:rPr lang="de-DE" sz="2000" dirty="0">
                  <a:solidFill>
                    <a:schemeClr val="bg1"/>
                  </a:solidFill>
                  <a:latin typeface="Arial Narrow" panose="020B0604020202020204" pitchFamily="34" charset="0"/>
                  <a:cs typeface="Arial Narrow" panose="020B0604020202020204" pitchFamily="34" charset="0"/>
                </a:rPr>
                <a:t>NOTE</a:t>
              </a:r>
            </a:p>
          </p:txBody>
        </p:sp>
      </p:grpSp>
    </p:spTree>
    <p:extLst>
      <p:ext uri="{BB962C8B-B14F-4D97-AF65-F5344CB8AC3E}">
        <p14:creationId xmlns:p14="http://schemas.microsoft.com/office/powerpoint/2010/main" val="96851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right_EN">
    <p:spTree>
      <p:nvGrpSpPr>
        <p:cNvPr id="1" name=""/>
        <p:cNvGrpSpPr/>
        <p:nvPr/>
      </p:nvGrpSpPr>
      <p:grpSpPr>
        <a:xfrm>
          <a:off x="0" y="0"/>
          <a:ext cx="0" cy="0"/>
          <a:chOff x="0" y="0"/>
          <a:chExt cx="0" cy="0"/>
        </a:xfrm>
      </p:grpSpPr>
      <p:cxnSp>
        <p:nvCxnSpPr>
          <p:cNvPr id="11" name="Gerade Verbindung 10"/>
          <p:cNvCxnSpPr/>
          <p:nvPr userDrawn="1"/>
        </p:nvCxnSpPr>
        <p:spPr>
          <a:xfrm>
            <a:off x="245160" y="547942"/>
            <a:ext cx="8653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hteck 13"/>
          <p:cNvSpPr/>
          <p:nvPr userDrawn="1"/>
        </p:nvSpPr>
        <p:spPr>
          <a:xfrm>
            <a:off x="245160" y="4660040"/>
            <a:ext cx="294280" cy="216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uppieren 7">
            <a:extLst>
              <a:ext uri="{FF2B5EF4-FFF2-40B4-BE49-F238E27FC236}">
                <a16:creationId xmlns:a16="http://schemas.microsoft.com/office/drawing/2014/main" id="{2B52E1B0-2F96-684D-9A8B-2CE299A4E710}"/>
              </a:ext>
            </a:extLst>
          </p:cNvPr>
          <p:cNvGrpSpPr>
            <a:grpSpLocks noChangeAspect="1"/>
          </p:cNvGrpSpPr>
          <p:nvPr userDrawn="1"/>
        </p:nvGrpSpPr>
        <p:grpSpPr>
          <a:xfrm>
            <a:off x="7740440" y="727340"/>
            <a:ext cx="939021" cy="908280"/>
            <a:chOff x="7502991" y="843510"/>
            <a:chExt cx="1079334" cy="1044000"/>
          </a:xfrm>
        </p:grpSpPr>
        <p:sp>
          <p:nvSpPr>
            <p:cNvPr id="9" name="Oval 6">
              <a:extLst>
                <a:ext uri="{FF2B5EF4-FFF2-40B4-BE49-F238E27FC236}">
                  <a16:creationId xmlns:a16="http://schemas.microsoft.com/office/drawing/2014/main" id="{B3362207-962E-F448-9A15-84CA01C13ADE}"/>
                </a:ext>
              </a:extLst>
            </p:cNvPr>
            <p:cNvSpPr>
              <a:spLocks noChangeAspect="1"/>
            </p:cNvSpPr>
            <p:nvPr/>
          </p:nvSpPr>
          <p:spPr>
            <a:xfrm>
              <a:off x="7524410" y="843510"/>
              <a:ext cx="1044000" cy="10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dirty="0">
                <a:solidFill>
                  <a:schemeClr val="bg1"/>
                </a:solidFill>
                <a:cs typeface="Arial Narrow" panose="020B0604020202020204" pitchFamily="34" charset="0"/>
              </a:endParaRPr>
            </a:p>
          </p:txBody>
        </p:sp>
        <p:sp>
          <p:nvSpPr>
            <p:cNvPr id="10" name="Oval 7">
              <a:extLst>
                <a:ext uri="{FF2B5EF4-FFF2-40B4-BE49-F238E27FC236}">
                  <a16:creationId xmlns:a16="http://schemas.microsoft.com/office/drawing/2014/main" id="{F8D93B2D-D2AC-DF43-9CC6-F6389FE7D534}"/>
                </a:ext>
              </a:extLst>
            </p:cNvPr>
            <p:cNvSpPr>
              <a:spLocks noChangeAspect="1"/>
            </p:cNvSpPr>
            <p:nvPr/>
          </p:nvSpPr>
          <p:spPr>
            <a:xfrm>
              <a:off x="7524410" y="843510"/>
              <a:ext cx="1044000" cy="1044000"/>
            </a:xfrm>
            <a:prstGeom prst="ellipse">
              <a:avLst/>
            </a:prstGeom>
            <a:noFill/>
            <a:ln w="2286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de-DE" sz="1900" dirty="0">
                <a:solidFill>
                  <a:schemeClr val="bg1"/>
                </a:solidFill>
                <a:cs typeface="Arial Narrow" panose="020B0604020202020204" pitchFamily="34" charset="0"/>
              </a:endParaRPr>
            </a:p>
          </p:txBody>
        </p:sp>
        <p:sp>
          <p:nvSpPr>
            <p:cNvPr id="12" name="Textfeld 11">
              <a:extLst>
                <a:ext uri="{FF2B5EF4-FFF2-40B4-BE49-F238E27FC236}">
                  <a16:creationId xmlns:a16="http://schemas.microsoft.com/office/drawing/2014/main" id="{F686F556-DB19-8F4F-84ED-D89E619D61D7}"/>
                </a:ext>
              </a:extLst>
            </p:cNvPr>
            <p:cNvSpPr txBox="1"/>
            <p:nvPr/>
          </p:nvSpPr>
          <p:spPr>
            <a:xfrm rot="600000">
              <a:off x="7502991" y="1065608"/>
              <a:ext cx="1079334" cy="677108"/>
            </a:xfrm>
            <a:prstGeom prst="rect">
              <a:avLst/>
            </a:prstGeom>
            <a:noFill/>
          </p:spPr>
          <p:txBody>
            <a:bodyPr wrap="none" tIns="72000" rtlCol="0" anchor="ctr" anchorCtr="0">
              <a:normAutofit fontScale="92500" lnSpcReduction="20000"/>
            </a:bodyPr>
            <a:lstStyle/>
            <a:p>
              <a:pPr algn="ctr"/>
              <a:r>
                <a:rPr lang="de-DE" sz="2000" dirty="0">
                  <a:solidFill>
                    <a:schemeClr val="bg1"/>
                  </a:solidFill>
                  <a:latin typeface="Arial Narrow" panose="020B0604020202020204" pitchFamily="34" charset="0"/>
                  <a:cs typeface="Arial Narrow" panose="020B0604020202020204" pitchFamily="34" charset="0"/>
                </a:rPr>
                <a:t>PLEASE</a:t>
              </a:r>
              <a:br>
                <a:rPr lang="de-DE" sz="2000" dirty="0">
                  <a:solidFill>
                    <a:schemeClr val="bg1"/>
                  </a:solidFill>
                  <a:latin typeface="Arial Narrow" panose="020B0604020202020204" pitchFamily="34" charset="0"/>
                  <a:cs typeface="Arial Narrow" panose="020B0604020202020204" pitchFamily="34" charset="0"/>
                </a:rPr>
              </a:br>
              <a:r>
                <a:rPr lang="de-DE" sz="2000" dirty="0">
                  <a:solidFill>
                    <a:schemeClr val="bg1"/>
                  </a:solidFill>
                  <a:latin typeface="Arial Narrow" panose="020B0604020202020204" pitchFamily="34" charset="0"/>
                  <a:cs typeface="Arial Narrow" panose="020B0604020202020204" pitchFamily="34" charset="0"/>
                </a:rPr>
                <a:t>NOTE</a:t>
              </a:r>
            </a:p>
          </p:txBody>
        </p:sp>
      </p:grpSp>
      <p:sp>
        <p:nvSpPr>
          <p:cNvPr id="13" name="Textfeld 12">
            <a:extLst>
              <a:ext uri="{FF2B5EF4-FFF2-40B4-BE49-F238E27FC236}">
                <a16:creationId xmlns:a16="http://schemas.microsoft.com/office/drawing/2014/main" id="{B53A919B-67CA-D647-A3D8-2274638849B5}"/>
              </a:ext>
            </a:extLst>
          </p:cNvPr>
          <p:cNvSpPr txBox="1"/>
          <p:nvPr userDrawn="1"/>
        </p:nvSpPr>
        <p:spPr>
          <a:xfrm>
            <a:off x="288000" y="483460"/>
            <a:ext cx="7848000" cy="3816429"/>
          </a:xfrm>
          <a:prstGeom prst="rect">
            <a:avLst/>
          </a:prstGeom>
          <a:noFill/>
        </p:spPr>
        <p:txBody>
          <a:bodyPr wrap="square" rtlCol="0">
            <a:spAutoFit/>
          </a:bodyPr>
          <a:lstStyle/>
          <a:p>
            <a:pPr>
              <a:spcAft>
                <a:spcPts val="1200"/>
              </a:spcAft>
            </a:pPr>
            <a:r>
              <a:rPr lang="en-US" sz="1600" b="1" dirty="0"/>
              <a:t>Copyright</a:t>
            </a:r>
            <a:endParaRPr lang="en-US" sz="1600" dirty="0"/>
          </a:p>
          <a:p>
            <a:pPr>
              <a:spcBef>
                <a:spcPts val="0"/>
              </a:spcBef>
              <a:spcAft>
                <a:spcPts val="0"/>
              </a:spcAft>
            </a:pPr>
            <a:r>
              <a:rPr lang="en-US" sz="1400" dirty="0"/>
              <a:t>The following rules apply to all participants in a learning room with regard to the </a:t>
            </a:r>
            <a:br>
              <a:rPr lang="en-US" sz="1400" dirty="0"/>
            </a:br>
            <a:r>
              <a:rPr lang="en-US" sz="1400" dirty="0"/>
              <a:t>materials provided in it: </a:t>
            </a:r>
          </a:p>
          <a:p>
            <a:pPr>
              <a:spcBef>
                <a:spcPts val="600"/>
              </a:spcBef>
              <a:spcAft>
                <a:spcPts val="600"/>
              </a:spcAft>
            </a:pPr>
            <a:r>
              <a:rPr lang="en-US" sz="1400" b="1" dirty="0"/>
              <a:t>All content, especially texts, videos, photographs and graphics, are protected </a:t>
            </a:r>
            <a:br>
              <a:rPr lang="en-US" sz="1400" b="1" dirty="0"/>
            </a:br>
            <a:r>
              <a:rPr lang="en-US" sz="1400" b="1" dirty="0"/>
              <a:t>by copyright. They may only be used within the limited group of participants </a:t>
            </a:r>
            <a:br>
              <a:rPr lang="en-US" sz="1400" b="1" dirty="0"/>
            </a:br>
            <a:r>
              <a:rPr lang="en-US" sz="1400" b="1" dirty="0"/>
              <a:t>in the Moodle Learning Room and for private purposes.</a:t>
            </a:r>
          </a:p>
          <a:p>
            <a:pPr>
              <a:spcBef>
                <a:spcPts val="0"/>
              </a:spcBef>
              <a:spcAft>
                <a:spcPts val="600"/>
              </a:spcAft>
            </a:pPr>
            <a:r>
              <a:rPr lang="en-US" sz="1400" dirty="0"/>
              <a:t>Outside of the protected Moodle Learning Room, the content may not be copied, modified, reproduced or published in whole or in part without the prior written consent of the copyright holders or legal permission. The sharing of the content beyond the limited number of </a:t>
            </a:r>
            <a:br>
              <a:rPr lang="en-US" sz="1400" dirty="0"/>
            </a:br>
            <a:r>
              <a:rPr lang="en-US" sz="1400" dirty="0"/>
              <a:t>participants in the Moodle Learning Room is therefore a publication requiring permission.</a:t>
            </a:r>
          </a:p>
          <a:p>
            <a:pPr>
              <a:spcBef>
                <a:spcPts val="0"/>
              </a:spcBef>
              <a:spcAft>
                <a:spcPts val="600"/>
              </a:spcAft>
            </a:pPr>
            <a:r>
              <a:rPr lang="en-US" sz="1400" dirty="0"/>
              <a:t>Content published under the "Creative Commons License" is marked as such. They may be </a:t>
            </a:r>
            <a:br>
              <a:rPr lang="en-US" sz="1400" dirty="0"/>
            </a:br>
            <a:r>
              <a:rPr lang="en-US" sz="1400" dirty="0"/>
              <a:t>used according to the stated license conditions.</a:t>
            </a:r>
          </a:p>
          <a:p>
            <a:pPr>
              <a:spcBef>
                <a:spcPts val="0"/>
              </a:spcBef>
              <a:spcAft>
                <a:spcPts val="600"/>
              </a:spcAft>
            </a:pPr>
            <a:r>
              <a:rPr lang="en-US" sz="1400" dirty="0"/>
              <a:t>Anyone who violates copyright law (e.g. copying or sharing images or texts without permission) </a:t>
            </a:r>
            <a:br>
              <a:rPr lang="en-US" sz="1400" dirty="0"/>
            </a:br>
            <a:r>
              <a:rPr lang="en-US" sz="1400" dirty="0"/>
              <a:t>is liable to prosecution according to §§ 106 ff </a:t>
            </a:r>
            <a:r>
              <a:rPr lang="en-US" sz="1400" dirty="0" err="1"/>
              <a:t>UrhG</a:t>
            </a:r>
            <a:r>
              <a:rPr lang="en-US" sz="1400" dirty="0"/>
              <a:t> (German Copyright Act), will also be warned for a fee and must pay damages to the rights holder (§ 97 </a:t>
            </a:r>
            <a:r>
              <a:rPr lang="en-US" sz="1400" dirty="0" err="1"/>
              <a:t>UrhG</a:t>
            </a:r>
            <a:r>
              <a:rPr lang="en-US" sz="1400" dirty="0"/>
              <a:t>).</a:t>
            </a:r>
            <a:endParaRPr lang="de-DE" sz="1400" dirty="0"/>
          </a:p>
        </p:txBody>
      </p:sp>
      <p:sp>
        <p:nvSpPr>
          <p:cNvPr id="15" name="Rechteck 14">
            <a:extLst>
              <a:ext uri="{FF2B5EF4-FFF2-40B4-BE49-F238E27FC236}">
                <a16:creationId xmlns:a16="http://schemas.microsoft.com/office/drawing/2014/main" id="{2F578A85-29DE-BF45-A38A-4D6CF7BD8270}"/>
              </a:ext>
            </a:extLst>
          </p:cNvPr>
          <p:cNvSpPr/>
          <p:nvPr userDrawn="1"/>
        </p:nvSpPr>
        <p:spPr>
          <a:xfrm>
            <a:off x="0" y="0"/>
            <a:ext cx="9144000" cy="5143500"/>
          </a:xfrm>
          <a:prstGeom prst="rect">
            <a:avLst/>
          </a:prstGeom>
          <a:noFill/>
          <a:ln w="152400">
            <a:solidFill>
              <a:schemeClr val="accent6">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0036315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Gerader Verbinder 10"/>
          <p:cNvCxnSpPr/>
          <p:nvPr/>
        </p:nvCxnSpPr>
        <p:spPr>
          <a:xfrm>
            <a:off x="287339" y="54530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8925" y="460176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fik 1"/>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bwMode="auto">
          <a:xfrm>
            <a:off x="6624000" y="4626001"/>
            <a:ext cx="2237686" cy="52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feld 14"/>
          <p:cNvSpPr txBox="1">
            <a:spLocks noChangeArrowheads="1"/>
          </p:cNvSpPr>
          <p:nvPr/>
        </p:nvSpPr>
        <p:spPr bwMode="auto">
          <a:xfrm>
            <a:off x="263919" y="4683209"/>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fld id="{4959DDA3-4E25-46C8-8E10-A4A5A556BF82}" type="slidenum">
              <a:rPr lang="de-DE" altLang="x-none" sz="900" smtClean="0">
                <a:solidFill>
                  <a:schemeClr val="bg1"/>
                </a:solidFill>
              </a:rPr>
              <a:pPr>
                <a:defRPr/>
              </a:pPr>
              <a:t>‹#›</a:t>
            </a:fld>
            <a:endParaRPr lang="de-DE" altLang="x-none" sz="900" dirty="0">
              <a:solidFill>
                <a:schemeClr val="bg1"/>
              </a:solidFill>
            </a:endParaRPr>
          </a:p>
        </p:txBody>
      </p:sp>
      <p:sp>
        <p:nvSpPr>
          <p:cNvPr id="14" name="Slide Number Placeholder 5"/>
          <p:cNvSpPr txBox="1">
            <a:spLocks/>
          </p:cNvSpPr>
          <p:nvPr/>
        </p:nvSpPr>
        <p:spPr>
          <a:xfrm>
            <a:off x="1123950" y="4664852"/>
            <a:ext cx="4251325" cy="432000"/>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baseline="0" dirty="0"/>
              <a:t>Intelligent </a:t>
            </a:r>
            <a:r>
              <a:rPr lang="en-US" baseline="0" noProof="0" dirty="0"/>
              <a:t>Monitoring</a:t>
            </a:r>
            <a:r>
              <a:rPr lang="de-DE" baseline="0" dirty="0"/>
              <a:t> </a:t>
            </a:r>
            <a:r>
              <a:rPr lang="en-US" baseline="0" noProof="0" dirty="0"/>
              <a:t>of</a:t>
            </a:r>
            <a:r>
              <a:rPr lang="de-DE" baseline="0" dirty="0"/>
              <a:t> Engineering Systems  </a:t>
            </a:r>
            <a:r>
              <a:rPr lang="de-DE" dirty="0"/>
              <a:t>|</a:t>
            </a:r>
            <a:r>
              <a:rPr lang="de-DE" baseline="0" dirty="0"/>
              <a:t>  Group [GROUPNUMBER]</a:t>
            </a:r>
            <a:br>
              <a:rPr lang="de-DE" dirty="0"/>
            </a:br>
            <a:r>
              <a:rPr lang="de-DE" dirty="0"/>
              <a:t>© Univ.-Prof. Dr.-Ing. Bernd Markert  |  SS</a:t>
            </a:r>
            <a:r>
              <a:rPr lang="de-DE" baseline="0" dirty="0"/>
              <a:t> 2021</a:t>
            </a:r>
            <a:endParaRPr lang="de-DE" dirty="0"/>
          </a:p>
        </p:txBody>
      </p:sp>
      <p:sp>
        <p:nvSpPr>
          <p:cNvPr id="3" name="Titelplatzhalter 2"/>
          <p:cNvSpPr>
            <a:spLocks noGrp="1"/>
          </p:cNvSpPr>
          <p:nvPr>
            <p:ph type="title"/>
          </p:nvPr>
        </p:nvSpPr>
        <p:spPr>
          <a:xfrm>
            <a:off x="288000" y="133200"/>
            <a:ext cx="8568000" cy="403200"/>
          </a:xfrm>
          <a:prstGeom prst="rect">
            <a:avLst/>
          </a:prstGeom>
        </p:spPr>
        <p:txBody>
          <a:bodyPr vert="horz" lIns="0" tIns="0" rIns="0" bIns="0" rtlCol="0" anchor="b" anchorCtr="0">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cSld>
  <p:clrMap bg1="lt1" tx1="dk1" bg2="lt2" tx2="dk2" accent1="accent1" accent2="accent2" accent3="accent3" accent4="accent4" accent5="accent5" accent6="accent6" hlink="hlink" folHlink="folHlink"/>
  <p:sldLayoutIdLst>
    <p:sldLayoutId id="2147483940" r:id="rId1"/>
    <p:sldLayoutId id="2147483941" r:id="rId2"/>
    <p:sldLayoutId id="2147483947" r:id="rId3"/>
    <p:sldLayoutId id="2147483937" r:id="rId4"/>
    <p:sldLayoutId id="2147483944" r:id="rId5"/>
    <p:sldLayoutId id="2147483938" r:id="rId6"/>
    <p:sldLayoutId id="2147483945" r:id="rId7"/>
    <p:sldLayoutId id="2147483964" r:id="rId8"/>
    <p:sldLayoutId id="2147483999" r:id="rId9"/>
    <p:sldLayoutId id="2147483988" r:id="rId10"/>
    <p:sldLayoutId id="2147484011" r:id="rId11"/>
    <p:sldLayoutId id="2147483995" r:id="rId12"/>
    <p:sldLayoutId id="2147483997" r:id="rId13"/>
    <p:sldLayoutId id="2147484010" r:id="rId14"/>
    <p:sldLayoutId id="2147484012" r:id="rId15"/>
    <p:sldLayoutId id="2147484013" r:id="rId16"/>
    <p:sldLayoutId id="2147483996" r:id="rId17"/>
    <p:sldLayoutId id="2147484014" r:id="rId18"/>
    <p:sldLayoutId id="2147484020" r:id="rId19"/>
    <p:sldLayoutId id="2147484015" r:id="rId20"/>
    <p:sldLayoutId id="2147484016" r:id="rId21"/>
    <p:sldLayoutId id="2147484017" r:id="rId22"/>
    <p:sldLayoutId id="2147483987" r:id="rId23"/>
    <p:sldLayoutId id="2147484021" r:id="rId24"/>
    <p:sldLayoutId id="2147484022" r:id="rId25"/>
    <p:sldLayoutId id="2147483989" r:id="rId26"/>
    <p:sldLayoutId id="2147484009" r:id="rId27"/>
    <p:sldLayoutId id="2147484018" r:id="rId28"/>
    <p:sldLayoutId id="2147484005" r:id="rId29"/>
    <p:sldLayoutId id="2147484019" r:id="rId30"/>
    <p:sldLayoutId id="2147484003" r:id="rId31"/>
    <p:sldLayoutId id="2147484004" r:id="rId32"/>
    <p:sldLayoutId id="2147484006" r:id="rId33"/>
    <p:sldLayoutId id="2147484007" r:id="rId34"/>
    <p:sldLayoutId id="2147483991" r:id="rId35"/>
    <p:sldLayoutId id="2147483992" r:id="rId36"/>
    <p:sldLayoutId id="2147484008" r:id="rId37"/>
    <p:sldLayoutId id="2147483990" r:id="rId38"/>
    <p:sldLayoutId id="2147483946" r:id="rId39"/>
    <p:sldLayoutId id="2147484001" r:id="rId40"/>
    <p:sldLayoutId id="2147483984" r:id="rId41"/>
    <p:sldLayoutId id="2147483985" r:id="rId42"/>
    <p:sldLayoutId id="2147484002" r:id="rId43"/>
    <p:sldLayoutId id="2147483966" r:id="rId44"/>
  </p:sldLayoutIdLst>
  <p:hf sldNum="0" hdr="0" dt="0"/>
  <p:txStyles>
    <p:titleStyle>
      <a:lvl1pPr algn="l" rtl="0" eaLnBrk="0" fontAlgn="base" hangingPunct="0">
        <a:lnSpc>
          <a:spcPct val="90000"/>
        </a:lnSpc>
        <a:spcBef>
          <a:spcPct val="0"/>
        </a:spcBef>
        <a:spcAft>
          <a:spcPct val="0"/>
        </a:spcAft>
        <a:defRPr sz="2000" b="1" kern="1200">
          <a:solidFill>
            <a:schemeClr val="tx2"/>
          </a:solidFill>
          <a:latin typeface="+mj-lt"/>
          <a:ea typeface="+mj-ea"/>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0" fontAlgn="base" hangingPunct="0">
        <a:spcBef>
          <a:spcPct val="0"/>
        </a:spcBef>
        <a:spcAft>
          <a:spcPct val="0"/>
        </a:spcAft>
        <a:buClr>
          <a:schemeClr val="tx2"/>
        </a:buClr>
        <a:buFont typeface="Arial" charset="0"/>
        <a:buChar char="•"/>
        <a:tabLst>
          <a:tab pos="215900" algn="l"/>
        </a:tabLst>
        <a:defRPr kern="1200">
          <a:solidFill>
            <a:schemeClr val="tx1"/>
          </a:solidFill>
          <a:latin typeface="Arial" panose="020B0604020202020204" pitchFamily="34" charset="0"/>
          <a:ea typeface="+mn-ea"/>
          <a:cs typeface="Arial" panose="020B0604020202020204" pitchFamily="34" charset="0"/>
        </a:defRPr>
      </a:lvl1pPr>
      <a:lvl2pPr marL="431800" indent="-215900" algn="l" rtl="0" eaLnBrk="0" fontAlgn="base" hangingPunct="0">
        <a:spcBef>
          <a:spcPct val="0"/>
        </a:spcBef>
        <a:spcAft>
          <a:spcPct val="0"/>
        </a:spcAft>
        <a:buClr>
          <a:schemeClr val="tx2"/>
        </a:buClr>
        <a:buFont typeface="Symbol" pitchFamily="18" charset="2"/>
        <a:buChar char="-"/>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647700" indent="-215900" algn="l" defTabSz="215900" rtl="0" eaLnBrk="0" fontAlgn="base" hangingPunct="0">
        <a:spcBef>
          <a:spcPct val="0"/>
        </a:spcBef>
        <a:spcAft>
          <a:spcPct val="0"/>
        </a:spcAft>
        <a:buClr>
          <a:schemeClr val="tx2"/>
        </a:buClr>
        <a:buSzPct val="80000"/>
        <a:buFont typeface="Wingdings"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863600" indent="-215900" algn="l" defTabSz="215900" rtl="0" eaLnBrk="0" fontAlgn="base" hangingPunct="0">
        <a:spcBef>
          <a:spcPct val="0"/>
        </a:spcBef>
        <a:spcAft>
          <a:spcPct val="0"/>
        </a:spcAft>
        <a:buClr>
          <a:schemeClr val="tx2"/>
        </a:buClr>
        <a:buSzPct val="100000"/>
        <a:buFont typeface="Arial" charset="0"/>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3600" indent="-215900" algn="l" rtl="0" eaLnBrk="0" fontAlgn="base" hangingPunct="0">
        <a:lnSpc>
          <a:spcPct val="90000"/>
        </a:lnSpc>
        <a:spcBef>
          <a:spcPct val="0"/>
        </a:spcBef>
        <a:spcAft>
          <a:spcPct val="0"/>
        </a:spcAft>
        <a:buClr>
          <a:schemeClr val="tx2"/>
        </a:buClr>
        <a:buFont typeface="Arial"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7"/>
          <p:cNvSpPr>
            <a:spLocks noGrp="1"/>
          </p:cNvSpPr>
          <p:nvPr>
            <p:ph type="ctrTitle"/>
          </p:nvPr>
        </p:nvSpPr>
        <p:spPr>
          <a:xfrm>
            <a:off x="288000" y="3543675"/>
            <a:ext cx="8568000" cy="432000"/>
          </a:xfrm>
        </p:spPr>
        <p:txBody>
          <a:bodyPr/>
          <a:lstStyle/>
          <a:p>
            <a:r>
              <a:rPr lang="de-DE" dirty="0"/>
              <a:t>Intelligent Monitoring </a:t>
            </a:r>
            <a:r>
              <a:rPr lang="de-DE" dirty="0" err="1"/>
              <a:t>of</a:t>
            </a:r>
            <a:r>
              <a:rPr lang="de-DE" dirty="0"/>
              <a:t> Engineering Systems</a:t>
            </a:r>
          </a:p>
        </p:txBody>
      </p:sp>
      <p:sp>
        <p:nvSpPr>
          <p:cNvPr id="19" name="Untertitel 18"/>
          <p:cNvSpPr>
            <a:spLocks noGrp="1"/>
          </p:cNvSpPr>
          <p:nvPr>
            <p:ph type="subTitle" idx="1"/>
          </p:nvPr>
        </p:nvSpPr>
        <p:spPr>
          <a:xfrm>
            <a:off x="288000" y="4048040"/>
            <a:ext cx="8568000" cy="612000"/>
          </a:xfrm>
        </p:spPr>
        <p:txBody>
          <a:bodyPr/>
          <a:lstStyle/>
          <a:p>
            <a:pPr marL="0" indent="0">
              <a:buNone/>
            </a:pPr>
            <a:r>
              <a:rPr lang="de-DE" dirty="0"/>
              <a:t>CNC Milling Machine : Material Identification</a:t>
            </a:r>
          </a:p>
        </p:txBody>
      </p:sp>
      <p:sp>
        <p:nvSpPr>
          <p:cNvPr id="2" name="Rectangle 1">
            <a:extLst>
              <a:ext uri="{FF2B5EF4-FFF2-40B4-BE49-F238E27FC236}">
                <a16:creationId xmlns:a16="http://schemas.microsoft.com/office/drawing/2014/main" id="{09F957C2-8EF4-492B-8951-3DB95CC82FF6}"/>
              </a:ext>
            </a:extLst>
          </p:cNvPr>
          <p:cNvSpPr/>
          <p:nvPr/>
        </p:nvSpPr>
        <p:spPr>
          <a:xfrm>
            <a:off x="3503280" y="4671470"/>
            <a:ext cx="1390670" cy="13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solidFill>
                  <a:srgbClr val="00549F"/>
                </a:solidFill>
              </a:rPr>
              <a:t>Group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288000" y="1404000"/>
            <a:ext cx="8568000" cy="922080"/>
          </a:xfrm>
        </p:spPr>
        <p:txBody>
          <a:bodyPr/>
          <a:lstStyle/>
          <a:p>
            <a:pPr marL="0" indent="0">
              <a:buNone/>
            </a:pPr>
            <a:br>
              <a:rPr lang="de-DE" dirty="0"/>
            </a:br>
            <a:r>
              <a:rPr lang="de-DE" dirty="0"/>
              <a:t>CNC </a:t>
            </a:r>
            <a:r>
              <a:rPr lang="de-DE" dirty="0" err="1"/>
              <a:t>Milling</a:t>
            </a:r>
            <a:r>
              <a:rPr lang="de-DE" dirty="0"/>
              <a:t> </a:t>
            </a:r>
            <a:r>
              <a:rPr lang="de-DE" dirty="0" err="1"/>
              <a:t>Machine</a:t>
            </a:r>
            <a:r>
              <a:rPr lang="en-IN" dirty="0"/>
              <a:t>: Material Identification</a:t>
            </a:r>
            <a:endParaRPr lang="de-DE" dirty="0"/>
          </a:p>
        </p:txBody>
      </p:sp>
      <p:sp>
        <p:nvSpPr>
          <p:cNvPr id="3" name="Textplatzhalter 2"/>
          <p:cNvSpPr>
            <a:spLocks noGrp="1"/>
          </p:cNvSpPr>
          <p:nvPr>
            <p:ph type="body" sz="quarter" idx="13"/>
          </p:nvPr>
        </p:nvSpPr>
        <p:spPr/>
        <p:txBody>
          <a:bodyPr/>
          <a:lstStyle/>
          <a:p>
            <a:pPr>
              <a:lnSpc>
                <a:spcPct val="110000"/>
              </a:lnSpc>
            </a:pPr>
            <a:r>
              <a:rPr lang="de-DE" dirty="0"/>
              <a:t>INTRODUCTION</a:t>
            </a:r>
          </a:p>
          <a:p>
            <a:pPr>
              <a:lnSpc>
                <a:spcPct val="110000"/>
              </a:lnSpc>
            </a:pPr>
            <a:r>
              <a:rPr lang="de-DE" dirty="0"/>
              <a:t>METHODS</a:t>
            </a:r>
          </a:p>
          <a:p>
            <a:pPr>
              <a:lnSpc>
                <a:spcPct val="110000"/>
              </a:lnSpc>
            </a:pPr>
            <a:r>
              <a:rPr lang="de-DE" dirty="0"/>
              <a:t>RESULTS &amp; DISCUSSION</a:t>
            </a:r>
          </a:p>
          <a:p>
            <a:pPr>
              <a:lnSpc>
                <a:spcPct val="110000"/>
              </a:lnSpc>
            </a:pPr>
            <a:r>
              <a:rPr lang="de-DE" dirty="0"/>
              <a:t>CONCLUSIONS</a:t>
            </a:r>
          </a:p>
        </p:txBody>
      </p:sp>
      <p:sp>
        <p:nvSpPr>
          <p:cNvPr id="5" name="Rectangle 4">
            <a:extLst>
              <a:ext uri="{FF2B5EF4-FFF2-40B4-BE49-F238E27FC236}">
                <a16:creationId xmlns:a16="http://schemas.microsoft.com/office/drawing/2014/main" id="{06C45B81-6137-47B3-A99D-DB84A4703310}"/>
              </a:ext>
            </a:extLst>
          </p:cNvPr>
          <p:cNvSpPr/>
          <p:nvPr/>
        </p:nvSpPr>
        <p:spPr>
          <a:xfrm>
            <a:off x="3503280" y="4671470"/>
            <a:ext cx="1390670" cy="13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solidFill>
                  <a:srgbClr val="00549F"/>
                </a:solidFill>
              </a:rPr>
              <a:t>Group 1</a:t>
            </a:r>
          </a:p>
        </p:txBody>
      </p:sp>
    </p:spTree>
    <p:extLst>
      <p:ext uri="{BB962C8B-B14F-4D97-AF65-F5344CB8AC3E}">
        <p14:creationId xmlns:p14="http://schemas.microsoft.com/office/powerpoint/2010/main" val="65477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CNC </a:t>
            </a:r>
            <a:r>
              <a:rPr lang="de-DE" dirty="0" err="1"/>
              <a:t>Milling</a:t>
            </a:r>
            <a:r>
              <a:rPr lang="de-DE" dirty="0"/>
              <a:t> </a:t>
            </a:r>
            <a:r>
              <a:rPr lang="de-DE" dirty="0" err="1"/>
              <a:t>Machine</a:t>
            </a:r>
            <a:r>
              <a:rPr lang="de-DE" dirty="0"/>
              <a:t>: Material Identification</a:t>
            </a:r>
          </a:p>
        </p:txBody>
      </p:sp>
      <p:sp>
        <p:nvSpPr>
          <p:cNvPr id="2" name="Textplatzhalter 1"/>
          <p:cNvSpPr>
            <a:spLocks noGrp="1"/>
          </p:cNvSpPr>
          <p:nvPr>
            <p:ph type="body" sz="quarter" idx="23"/>
          </p:nvPr>
        </p:nvSpPr>
        <p:spPr>
          <a:prstGeom prst="rect">
            <a:avLst/>
          </a:prstGeom>
        </p:spPr>
        <p:txBody>
          <a:bodyPr/>
          <a:lstStyle/>
          <a:p>
            <a:pPr lvl="0"/>
            <a:r>
              <a:rPr lang="de-DE" dirty="0"/>
              <a:t>INTRODUCTION</a:t>
            </a:r>
          </a:p>
        </p:txBody>
      </p:sp>
      <p:sp>
        <p:nvSpPr>
          <p:cNvPr id="8" name="Textplatzhalter 7"/>
          <p:cNvSpPr>
            <a:spLocks noGrp="1"/>
          </p:cNvSpPr>
          <p:nvPr>
            <p:ph type="body" sz="quarter" idx="13"/>
          </p:nvPr>
        </p:nvSpPr>
        <p:spPr>
          <a:xfrm>
            <a:off x="287999" y="1032103"/>
            <a:ext cx="8568000" cy="3348000"/>
          </a:xfrm>
          <a:prstGeom prst="rect">
            <a:avLst/>
          </a:prstGeom>
        </p:spPr>
        <p:txBody>
          <a:bodyPr/>
          <a:lstStyle/>
          <a:p>
            <a:pPr>
              <a:spcBef>
                <a:spcPts val="0"/>
              </a:spcBef>
            </a:pPr>
            <a:r>
              <a:rPr lang="en-US" sz="1600" dirty="0"/>
              <a:t>Goal : </a:t>
            </a:r>
          </a:p>
          <a:p>
            <a:pPr lvl="1">
              <a:spcBef>
                <a:spcPts val="0"/>
              </a:spcBef>
            </a:pPr>
            <a:r>
              <a:rPr lang="en-US" sz="1400" dirty="0"/>
              <a:t>Identification of processed material [wood or plastic]</a:t>
            </a:r>
          </a:p>
          <a:p>
            <a:pPr lvl="1">
              <a:spcBef>
                <a:spcPts val="0"/>
              </a:spcBef>
            </a:pPr>
            <a:r>
              <a:rPr lang="en-US" sz="1400" dirty="0"/>
              <a:t>Analyze the data in time frequency spectrum</a:t>
            </a:r>
          </a:p>
          <a:p>
            <a:pPr lvl="1">
              <a:spcBef>
                <a:spcPts val="0"/>
              </a:spcBef>
            </a:pPr>
            <a:r>
              <a:rPr lang="en-US" sz="1400" dirty="0"/>
              <a:t>Usage of machine learning methods</a:t>
            </a:r>
            <a:endParaRPr lang="en-US" sz="1600" dirty="0"/>
          </a:p>
          <a:p>
            <a:pPr lvl="0">
              <a:spcBef>
                <a:spcPts val="0"/>
              </a:spcBef>
            </a:pPr>
            <a:r>
              <a:rPr lang="en-US" sz="1600" dirty="0"/>
              <a:t>Given:</a:t>
            </a:r>
            <a:endParaRPr lang="en-US" sz="1400" dirty="0"/>
          </a:p>
          <a:p>
            <a:pPr lvl="1">
              <a:spcBef>
                <a:spcPts val="0"/>
              </a:spcBef>
            </a:pPr>
            <a:r>
              <a:rPr lang="en-US" sz="1400" dirty="0"/>
              <a:t>Accelerometer &amp; Gyroscope measurements</a:t>
            </a:r>
          </a:p>
          <a:p>
            <a:pPr marL="215900" lvl="1" indent="0">
              <a:spcBef>
                <a:spcPts val="0"/>
              </a:spcBef>
              <a:buNone/>
            </a:pPr>
            <a:r>
              <a:rPr lang="en-US" sz="1400" dirty="0"/>
              <a:t>for wood and plastic during CNC milling</a:t>
            </a:r>
          </a:p>
          <a:p>
            <a:pPr lvl="1">
              <a:spcBef>
                <a:spcPts val="0"/>
              </a:spcBef>
            </a:pPr>
            <a:r>
              <a:rPr lang="en-US" sz="1400" dirty="0"/>
              <a:t>Reference signal for filtering vibrations</a:t>
            </a:r>
          </a:p>
          <a:p>
            <a:pPr lvl="1">
              <a:spcBef>
                <a:spcPts val="0"/>
              </a:spcBef>
            </a:pPr>
            <a:r>
              <a:rPr lang="en-US" sz="1400" dirty="0"/>
              <a:t>Sampling rate of 1600 Hz</a:t>
            </a:r>
          </a:p>
          <a:p>
            <a:pPr>
              <a:spcBef>
                <a:spcPts val="0"/>
              </a:spcBef>
            </a:pPr>
            <a:r>
              <a:rPr lang="en-US" sz="1600" dirty="0"/>
              <a:t>Method used : </a:t>
            </a:r>
          </a:p>
          <a:p>
            <a:pPr lvl="1">
              <a:spcBef>
                <a:spcPts val="0"/>
              </a:spcBef>
            </a:pPr>
            <a:r>
              <a:rPr lang="en-US" sz="1400" dirty="0"/>
              <a:t>Supervised learning</a:t>
            </a:r>
          </a:p>
          <a:p>
            <a:pPr lvl="1">
              <a:spcBef>
                <a:spcPts val="0"/>
              </a:spcBef>
            </a:pPr>
            <a:r>
              <a:rPr lang="en-US" sz="1400" dirty="0"/>
              <a:t>Reason: Labelled data</a:t>
            </a:r>
          </a:p>
        </p:txBody>
      </p:sp>
      <p:sp>
        <p:nvSpPr>
          <p:cNvPr id="5" name="Rectangle 4">
            <a:extLst>
              <a:ext uri="{FF2B5EF4-FFF2-40B4-BE49-F238E27FC236}">
                <a16:creationId xmlns:a16="http://schemas.microsoft.com/office/drawing/2014/main" id="{D6FB9565-7A2C-490F-B5AB-F3206B83F911}"/>
              </a:ext>
            </a:extLst>
          </p:cNvPr>
          <p:cNvSpPr/>
          <p:nvPr/>
        </p:nvSpPr>
        <p:spPr>
          <a:xfrm>
            <a:off x="3503280" y="4671470"/>
            <a:ext cx="1390670" cy="13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solidFill>
                  <a:srgbClr val="00549F"/>
                </a:solidFill>
              </a:rPr>
              <a:t>Group 1</a:t>
            </a:r>
          </a:p>
        </p:txBody>
      </p:sp>
      <p:pic>
        <p:nvPicPr>
          <p:cNvPr id="4" name="Picture 3">
            <a:extLst>
              <a:ext uri="{FF2B5EF4-FFF2-40B4-BE49-F238E27FC236}">
                <a16:creationId xmlns:a16="http://schemas.microsoft.com/office/drawing/2014/main" id="{6CB0B665-07A1-4366-8005-24F055B94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601" y="1041559"/>
            <a:ext cx="3738391" cy="2160300"/>
          </a:xfrm>
          <a:prstGeom prst="rect">
            <a:avLst/>
          </a:prstGeom>
        </p:spPr>
      </p:pic>
      <p:sp>
        <p:nvSpPr>
          <p:cNvPr id="9" name="TextBox 8">
            <a:extLst>
              <a:ext uri="{FF2B5EF4-FFF2-40B4-BE49-F238E27FC236}">
                <a16:creationId xmlns:a16="http://schemas.microsoft.com/office/drawing/2014/main" id="{5E8EFDC2-538C-483C-8175-EA9BD595A646}"/>
              </a:ext>
            </a:extLst>
          </p:cNvPr>
          <p:cNvSpPr txBox="1"/>
          <p:nvPr/>
        </p:nvSpPr>
        <p:spPr>
          <a:xfrm>
            <a:off x="6039442" y="3201859"/>
            <a:ext cx="1914307" cy="276999"/>
          </a:xfrm>
          <a:prstGeom prst="rect">
            <a:avLst/>
          </a:prstGeom>
          <a:noFill/>
        </p:spPr>
        <p:txBody>
          <a:bodyPr wrap="none" rtlCol="0">
            <a:spAutoFit/>
          </a:bodyPr>
          <a:lstStyle/>
          <a:p>
            <a:pPr algn="ctr"/>
            <a:r>
              <a:rPr lang="en-IN" sz="1200" dirty="0"/>
              <a:t>Fig: CNC milling machine</a:t>
            </a:r>
          </a:p>
        </p:txBody>
      </p:sp>
    </p:spTree>
    <p:extLst>
      <p:ext uri="{BB962C8B-B14F-4D97-AF65-F5344CB8AC3E}">
        <p14:creationId xmlns:p14="http://schemas.microsoft.com/office/powerpoint/2010/main" val="263705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CNC </a:t>
            </a:r>
            <a:r>
              <a:rPr lang="de-DE" dirty="0" err="1"/>
              <a:t>Milling</a:t>
            </a:r>
            <a:r>
              <a:rPr lang="de-DE" dirty="0"/>
              <a:t> </a:t>
            </a:r>
            <a:r>
              <a:rPr lang="de-DE" dirty="0" err="1"/>
              <a:t>Machine</a:t>
            </a:r>
            <a:r>
              <a:rPr lang="de-DE" dirty="0"/>
              <a:t>: Material Identification</a:t>
            </a:r>
          </a:p>
        </p:txBody>
      </p:sp>
      <p:sp>
        <p:nvSpPr>
          <p:cNvPr id="2" name="Textplatzhalter 1"/>
          <p:cNvSpPr>
            <a:spLocks noGrp="1"/>
          </p:cNvSpPr>
          <p:nvPr>
            <p:ph type="body" sz="quarter" idx="23"/>
          </p:nvPr>
        </p:nvSpPr>
        <p:spPr>
          <a:xfrm>
            <a:off x="288000" y="563153"/>
            <a:ext cx="8569325" cy="288000"/>
          </a:xfrm>
        </p:spPr>
        <p:txBody>
          <a:bodyPr/>
          <a:lstStyle/>
          <a:p>
            <a:pPr lvl="0"/>
            <a:r>
              <a:rPr lang="de-DE" dirty="0"/>
              <a:t>METHODS</a:t>
            </a:r>
          </a:p>
        </p:txBody>
      </p:sp>
      <p:sp>
        <p:nvSpPr>
          <p:cNvPr id="6" name="Rectangle 5">
            <a:extLst>
              <a:ext uri="{FF2B5EF4-FFF2-40B4-BE49-F238E27FC236}">
                <a16:creationId xmlns:a16="http://schemas.microsoft.com/office/drawing/2014/main" id="{88E7D3B2-664B-46E6-AF7D-0FD38636E797}"/>
              </a:ext>
            </a:extLst>
          </p:cNvPr>
          <p:cNvSpPr/>
          <p:nvPr/>
        </p:nvSpPr>
        <p:spPr>
          <a:xfrm>
            <a:off x="3503280" y="4671470"/>
            <a:ext cx="1390670" cy="13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solidFill>
                  <a:srgbClr val="00549F"/>
                </a:solidFill>
              </a:rPr>
              <a:t>Group 1</a:t>
            </a:r>
          </a:p>
        </p:txBody>
      </p:sp>
      <p:sp>
        <p:nvSpPr>
          <p:cNvPr id="9" name="Textplatzhalter 1">
            <a:extLst>
              <a:ext uri="{FF2B5EF4-FFF2-40B4-BE49-F238E27FC236}">
                <a16:creationId xmlns:a16="http://schemas.microsoft.com/office/drawing/2014/main" id="{4D7253DF-F538-44B1-B98D-4BB55F9468B4}"/>
              </a:ext>
            </a:extLst>
          </p:cNvPr>
          <p:cNvSpPr txBox="1">
            <a:spLocks/>
          </p:cNvSpPr>
          <p:nvPr/>
        </p:nvSpPr>
        <p:spPr>
          <a:xfrm>
            <a:off x="267124" y="759758"/>
            <a:ext cx="8569325" cy="288000"/>
          </a:xfrm>
          <a:prstGeom prst="rect">
            <a:avLst/>
          </a:prstGeom>
        </p:spPr>
        <p:txBody>
          <a:bodyPr lIns="0" tIns="0" rIns="0" bIns="0" anchor="b" anchorCtr="0"/>
          <a:lstStyle>
            <a:lvl1pPr marL="0" indent="0" algn="l" defTabSz="215900" rtl="0" eaLnBrk="0" fontAlgn="base" hangingPunct="0">
              <a:spcBef>
                <a:spcPct val="0"/>
              </a:spcBef>
              <a:spcAft>
                <a:spcPct val="0"/>
              </a:spcAft>
              <a:buClr>
                <a:schemeClr val="tx2"/>
              </a:buClr>
              <a:buFont typeface="Arial" charset="0"/>
              <a:buNone/>
              <a:tabLst>
                <a:tab pos="215900" algn="l"/>
              </a:tabLst>
              <a:defRPr sz="1800" b="1" kern="1200">
                <a:solidFill>
                  <a:schemeClr val="tx2"/>
                </a:solidFill>
                <a:latin typeface="+mj-lt"/>
                <a:ea typeface="+mn-ea"/>
                <a:cs typeface="Arial" panose="020B0604020202020204" pitchFamily="34" charset="0"/>
              </a:defRPr>
            </a:lvl1pPr>
            <a:lvl2pPr marL="215900" indent="0" algn="l" rtl="0" eaLnBrk="0" fontAlgn="base" hangingPunct="0">
              <a:spcBef>
                <a:spcPct val="0"/>
              </a:spcBef>
              <a:spcAft>
                <a:spcPct val="0"/>
              </a:spcAft>
              <a:buClr>
                <a:schemeClr val="tx2"/>
              </a:buClr>
              <a:buFont typeface="Symbol" pitchFamily="18" charset="2"/>
              <a:buNone/>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431800" indent="0" algn="l" defTabSz="215900" rtl="0" eaLnBrk="0" fontAlgn="base" hangingPunct="0">
              <a:spcBef>
                <a:spcPct val="0"/>
              </a:spcBef>
              <a:spcAft>
                <a:spcPct val="0"/>
              </a:spcAft>
              <a:buClr>
                <a:schemeClr val="tx2"/>
              </a:buClr>
              <a:buSzPct val="80000"/>
              <a:buFont typeface="Wingdings" pitchFamily="2" charset="2"/>
              <a:buNone/>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647700" indent="0" algn="l" defTabSz="215900" rtl="0" eaLnBrk="0" fontAlgn="base" hangingPunct="0">
              <a:spcBef>
                <a:spcPct val="0"/>
              </a:spcBef>
              <a:spcAft>
                <a:spcPct val="0"/>
              </a:spcAft>
              <a:buClr>
                <a:schemeClr val="tx2"/>
              </a:buClr>
              <a:buSzPct val="100000"/>
              <a:buFont typeface="Arial" charset="0"/>
              <a:buNone/>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647700" indent="0" algn="l" rtl="0" eaLnBrk="0" fontAlgn="base" hangingPunct="0">
              <a:lnSpc>
                <a:spcPct val="90000"/>
              </a:lnSpc>
              <a:spcBef>
                <a:spcPct val="0"/>
              </a:spcBef>
              <a:spcAft>
                <a:spcPct val="0"/>
              </a:spcAft>
              <a:buClr>
                <a:schemeClr val="tx2"/>
              </a:buClr>
              <a:buFont typeface="Arial" charset="0"/>
              <a:buNone/>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dirty="0"/>
              <a:t>TRIMMING OF RAW DATA:</a:t>
            </a:r>
            <a:endParaRPr lang="de-DE" sz="1400" dirty="0">
              <a:solidFill>
                <a:schemeClr val="tx1"/>
              </a:solidFill>
            </a:endParaRPr>
          </a:p>
        </p:txBody>
      </p:sp>
      <p:sp>
        <p:nvSpPr>
          <p:cNvPr id="10" name="TextBox 9">
            <a:extLst>
              <a:ext uri="{FF2B5EF4-FFF2-40B4-BE49-F238E27FC236}">
                <a16:creationId xmlns:a16="http://schemas.microsoft.com/office/drawing/2014/main" id="{07B38FC2-F310-4432-9C57-35CB6399FBAF}"/>
              </a:ext>
            </a:extLst>
          </p:cNvPr>
          <p:cNvSpPr txBox="1"/>
          <p:nvPr/>
        </p:nvSpPr>
        <p:spPr>
          <a:xfrm>
            <a:off x="358964" y="3737375"/>
            <a:ext cx="3528489" cy="830997"/>
          </a:xfrm>
          <a:prstGeom prst="rect">
            <a:avLst/>
          </a:prstGeom>
          <a:noFill/>
        </p:spPr>
        <p:txBody>
          <a:bodyPr wrap="square" rtlCol="0">
            <a:spAutoFit/>
          </a:bodyPr>
          <a:lstStyle/>
          <a:p>
            <a:pPr algn="ctr"/>
            <a:r>
              <a:rPr lang="en-IN" sz="1200" b="1" dirty="0"/>
              <a:t>Raw sample data range: </a:t>
            </a:r>
          </a:p>
          <a:p>
            <a:pPr algn="ctr"/>
            <a:r>
              <a:rPr lang="en-IN" sz="1200" dirty="0"/>
              <a:t>Wood: 0 - 2288544</a:t>
            </a:r>
          </a:p>
          <a:p>
            <a:pPr algn="ctr"/>
            <a:r>
              <a:rPr lang="en-IN" sz="1200" dirty="0"/>
              <a:t>Plastic: 0 - 2484893</a:t>
            </a:r>
          </a:p>
          <a:p>
            <a:pPr algn="ctr"/>
            <a:r>
              <a:rPr lang="en-IN" sz="1200" dirty="0"/>
              <a:t>Empty : 0 - 2249655</a:t>
            </a:r>
          </a:p>
        </p:txBody>
      </p:sp>
      <p:sp>
        <p:nvSpPr>
          <p:cNvPr id="11" name="TextBox 10">
            <a:extLst>
              <a:ext uri="{FF2B5EF4-FFF2-40B4-BE49-F238E27FC236}">
                <a16:creationId xmlns:a16="http://schemas.microsoft.com/office/drawing/2014/main" id="{E1F78ADA-56C8-459B-8514-5A7569CD5AA7}"/>
              </a:ext>
            </a:extLst>
          </p:cNvPr>
          <p:cNvSpPr txBox="1"/>
          <p:nvPr/>
        </p:nvSpPr>
        <p:spPr>
          <a:xfrm>
            <a:off x="4832339" y="3735317"/>
            <a:ext cx="3817930" cy="830997"/>
          </a:xfrm>
          <a:prstGeom prst="rect">
            <a:avLst/>
          </a:prstGeom>
          <a:noFill/>
        </p:spPr>
        <p:txBody>
          <a:bodyPr wrap="square" rtlCol="0">
            <a:spAutoFit/>
          </a:bodyPr>
          <a:lstStyle/>
          <a:p>
            <a:pPr algn="ctr"/>
            <a:r>
              <a:rPr lang="en-IN" sz="1200" b="1" dirty="0"/>
              <a:t>Extracted sample data range: </a:t>
            </a:r>
          </a:p>
          <a:p>
            <a:pPr algn="ctr"/>
            <a:r>
              <a:rPr lang="en-IN" sz="1200" dirty="0"/>
              <a:t>Wood, plastic, empty: 300000 - 2000000</a:t>
            </a:r>
          </a:p>
          <a:p>
            <a:pPr marL="171450" indent="-171450" algn="ctr">
              <a:buFont typeface="Arial" panose="020B0604020202020204" pitchFamily="34" charset="0"/>
              <a:buChar char="•"/>
            </a:pPr>
            <a:r>
              <a:rPr lang="en-IN" sz="1200" dirty="0"/>
              <a:t>Trimmed the initial spikes before 300000</a:t>
            </a:r>
          </a:p>
          <a:p>
            <a:pPr marL="171450" indent="-171450" algn="ctr">
              <a:buFont typeface="Arial" panose="020B0604020202020204" pitchFamily="34" charset="0"/>
              <a:buChar char="•"/>
            </a:pPr>
            <a:r>
              <a:rPr lang="en-IN" sz="1200" dirty="0"/>
              <a:t>Trimmed the unwanted data after 2000000</a:t>
            </a:r>
          </a:p>
        </p:txBody>
      </p:sp>
      <p:sp>
        <p:nvSpPr>
          <p:cNvPr id="12" name="TextBox 11">
            <a:extLst>
              <a:ext uri="{FF2B5EF4-FFF2-40B4-BE49-F238E27FC236}">
                <a16:creationId xmlns:a16="http://schemas.microsoft.com/office/drawing/2014/main" id="{3DA10000-E004-4A9D-A09D-2EC2A45E355F}"/>
              </a:ext>
            </a:extLst>
          </p:cNvPr>
          <p:cNvSpPr txBox="1"/>
          <p:nvPr/>
        </p:nvSpPr>
        <p:spPr>
          <a:xfrm>
            <a:off x="674456" y="3518888"/>
            <a:ext cx="3528490" cy="215444"/>
          </a:xfrm>
          <a:prstGeom prst="rect">
            <a:avLst/>
          </a:prstGeom>
          <a:noFill/>
        </p:spPr>
        <p:txBody>
          <a:bodyPr wrap="square" rtlCol="0">
            <a:spAutoFit/>
          </a:bodyPr>
          <a:lstStyle/>
          <a:p>
            <a:r>
              <a:rPr lang="en-IN" sz="800" dirty="0"/>
              <a:t>fig: Representation of raw data (wood, plastic &amp; empty) in time domain</a:t>
            </a:r>
          </a:p>
        </p:txBody>
      </p:sp>
      <p:sp>
        <p:nvSpPr>
          <p:cNvPr id="13" name="TextBox 12">
            <a:extLst>
              <a:ext uri="{FF2B5EF4-FFF2-40B4-BE49-F238E27FC236}">
                <a16:creationId xmlns:a16="http://schemas.microsoft.com/office/drawing/2014/main" id="{B67D4801-D257-4E98-997D-91D4B357F5F6}"/>
              </a:ext>
            </a:extLst>
          </p:cNvPr>
          <p:cNvSpPr txBox="1"/>
          <p:nvPr/>
        </p:nvSpPr>
        <p:spPr>
          <a:xfrm>
            <a:off x="4945695" y="3523332"/>
            <a:ext cx="3817930" cy="215444"/>
          </a:xfrm>
          <a:prstGeom prst="rect">
            <a:avLst/>
          </a:prstGeom>
          <a:noFill/>
        </p:spPr>
        <p:txBody>
          <a:bodyPr wrap="square" rtlCol="0">
            <a:spAutoFit/>
          </a:bodyPr>
          <a:lstStyle/>
          <a:p>
            <a:r>
              <a:rPr lang="en-IN" sz="800" dirty="0"/>
              <a:t>fig: Representation of extracted data (wood, plastic &amp; empty) in time domain</a:t>
            </a:r>
          </a:p>
        </p:txBody>
      </p:sp>
      <p:pic>
        <p:nvPicPr>
          <p:cNvPr id="15" name="Picture 14">
            <a:extLst>
              <a:ext uri="{FF2B5EF4-FFF2-40B4-BE49-F238E27FC236}">
                <a16:creationId xmlns:a16="http://schemas.microsoft.com/office/drawing/2014/main" id="{13D08D24-5CD5-4958-A7D9-95A4183113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35" y="1136843"/>
            <a:ext cx="4378935" cy="2416060"/>
          </a:xfrm>
          <a:prstGeom prst="rect">
            <a:avLst/>
          </a:prstGeom>
        </p:spPr>
      </p:pic>
      <p:pic>
        <p:nvPicPr>
          <p:cNvPr id="17" name="Picture 16">
            <a:extLst>
              <a:ext uri="{FF2B5EF4-FFF2-40B4-BE49-F238E27FC236}">
                <a16:creationId xmlns:a16="http://schemas.microsoft.com/office/drawing/2014/main" id="{E1278530-B9E4-4248-B6F1-5108793F87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1787" y="1136486"/>
            <a:ext cx="4512965" cy="2416060"/>
          </a:xfrm>
          <a:prstGeom prst="rect">
            <a:avLst/>
          </a:prstGeom>
        </p:spPr>
      </p:pic>
    </p:spTree>
    <p:extLst>
      <p:ext uri="{BB962C8B-B14F-4D97-AF65-F5344CB8AC3E}">
        <p14:creationId xmlns:p14="http://schemas.microsoft.com/office/powerpoint/2010/main" val="265463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CNC </a:t>
            </a:r>
            <a:r>
              <a:rPr lang="de-DE" dirty="0" err="1"/>
              <a:t>Milling</a:t>
            </a:r>
            <a:r>
              <a:rPr lang="de-DE" dirty="0"/>
              <a:t> </a:t>
            </a:r>
            <a:r>
              <a:rPr lang="de-DE" dirty="0" err="1"/>
              <a:t>Machine</a:t>
            </a:r>
            <a:r>
              <a:rPr lang="de-DE" dirty="0"/>
              <a:t>: Material Identification</a:t>
            </a:r>
          </a:p>
        </p:txBody>
      </p:sp>
      <p:sp>
        <p:nvSpPr>
          <p:cNvPr id="9" name="Rectangle 8">
            <a:extLst>
              <a:ext uri="{FF2B5EF4-FFF2-40B4-BE49-F238E27FC236}">
                <a16:creationId xmlns:a16="http://schemas.microsoft.com/office/drawing/2014/main" id="{C82CF11E-03D9-4C9D-8E8E-DE1419F0A553}"/>
              </a:ext>
            </a:extLst>
          </p:cNvPr>
          <p:cNvSpPr/>
          <p:nvPr/>
        </p:nvSpPr>
        <p:spPr>
          <a:xfrm>
            <a:off x="3503280" y="4671470"/>
            <a:ext cx="1390670" cy="13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solidFill>
                  <a:srgbClr val="00549F"/>
                </a:solidFill>
              </a:rPr>
              <a:t>Group 1</a:t>
            </a:r>
          </a:p>
        </p:txBody>
      </p:sp>
      <p:sp>
        <p:nvSpPr>
          <p:cNvPr id="12" name="Textplatzhalter 1">
            <a:extLst>
              <a:ext uri="{FF2B5EF4-FFF2-40B4-BE49-F238E27FC236}">
                <a16:creationId xmlns:a16="http://schemas.microsoft.com/office/drawing/2014/main" id="{233CF8C3-3145-47A8-B8A7-9BE1CAA9C9E8}"/>
              </a:ext>
            </a:extLst>
          </p:cNvPr>
          <p:cNvSpPr txBox="1">
            <a:spLocks/>
          </p:cNvSpPr>
          <p:nvPr/>
        </p:nvSpPr>
        <p:spPr>
          <a:xfrm>
            <a:off x="284132" y="648000"/>
            <a:ext cx="8569325" cy="771590"/>
          </a:xfrm>
          <a:prstGeom prst="rect">
            <a:avLst/>
          </a:prstGeom>
        </p:spPr>
        <p:txBody>
          <a:bodyPr lIns="0" tIns="0" rIns="0" bIns="0" anchor="b" anchorCtr="0"/>
          <a:lstStyle>
            <a:lvl1pPr marL="0" indent="0" algn="l" defTabSz="215900" rtl="0" eaLnBrk="0" fontAlgn="base" hangingPunct="0">
              <a:spcBef>
                <a:spcPct val="0"/>
              </a:spcBef>
              <a:spcAft>
                <a:spcPct val="0"/>
              </a:spcAft>
              <a:buClr>
                <a:schemeClr val="tx2"/>
              </a:buClr>
              <a:buFont typeface="Arial" charset="0"/>
              <a:buNone/>
              <a:tabLst>
                <a:tab pos="215900" algn="l"/>
              </a:tabLst>
              <a:defRPr sz="1800" b="1" kern="1200">
                <a:solidFill>
                  <a:schemeClr val="tx2"/>
                </a:solidFill>
                <a:latin typeface="+mj-lt"/>
                <a:ea typeface="+mn-ea"/>
                <a:cs typeface="Arial" panose="020B0604020202020204" pitchFamily="34" charset="0"/>
              </a:defRPr>
            </a:lvl1pPr>
            <a:lvl2pPr marL="215900" indent="0" algn="l" rtl="0" eaLnBrk="0" fontAlgn="base" hangingPunct="0">
              <a:spcBef>
                <a:spcPct val="0"/>
              </a:spcBef>
              <a:spcAft>
                <a:spcPct val="0"/>
              </a:spcAft>
              <a:buClr>
                <a:schemeClr val="tx2"/>
              </a:buClr>
              <a:buFont typeface="Symbol" pitchFamily="18" charset="2"/>
              <a:buNone/>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431800" indent="0" algn="l" defTabSz="215900" rtl="0" eaLnBrk="0" fontAlgn="base" hangingPunct="0">
              <a:spcBef>
                <a:spcPct val="0"/>
              </a:spcBef>
              <a:spcAft>
                <a:spcPct val="0"/>
              </a:spcAft>
              <a:buClr>
                <a:schemeClr val="tx2"/>
              </a:buClr>
              <a:buSzPct val="80000"/>
              <a:buFont typeface="Wingdings" pitchFamily="2" charset="2"/>
              <a:buNone/>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647700" indent="0" algn="l" defTabSz="215900" rtl="0" eaLnBrk="0" fontAlgn="base" hangingPunct="0">
              <a:spcBef>
                <a:spcPct val="0"/>
              </a:spcBef>
              <a:spcAft>
                <a:spcPct val="0"/>
              </a:spcAft>
              <a:buClr>
                <a:schemeClr val="tx2"/>
              </a:buClr>
              <a:buSzPct val="100000"/>
              <a:buFont typeface="Arial" charset="0"/>
              <a:buNone/>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647700" indent="0" algn="l" rtl="0" eaLnBrk="0" fontAlgn="base" hangingPunct="0">
              <a:lnSpc>
                <a:spcPct val="90000"/>
              </a:lnSpc>
              <a:spcBef>
                <a:spcPct val="0"/>
              </a:spcBef>
              <a:spcAft>
                <a:spcPct val="0"/>
              </a:spcAft>
              <a:buClr>
                <a:schemeClr val="tx2"/>
              </a:buClr>
              <a:buFont typeface="Arial" charset="0"/>
              <a:buNone/>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t>FILTERING OF DATA</a:t>
            </a:r>
          </a:p>
          <a:p>
            <a:r>
              <a:rPr lang="de-DE"/>
              <a:t>Method used: Low pass filter</a:t>
            </a:r>
          </a:p>
          <a:p>
            <a:endParaRPr lang="de-DE" dirty="0"/>
          </a:p>
        </p:txBody>
      </p:sp>
      <p:sp>
        <p:nvSpPr>
          <p:cNvPr id="13" name="TextBox 12">
            <a:extLst>
              <a:ext uri="{FF2B5EF4-FFF2-40B4-BE49-F238E27FC236}">
                <a16:creationId xmlns:a16="http://schemas.microsoft.com/office/drawing/2014/main" id="{29A45A70-83F7-469D-ADBE-4C8D960D226C}"/>
              </a:ext>
            </a:extLst>
          </p:cNvPr>
          <p:cNvSpPr txBox="1"/>
          <p:nvPr/>
        </p:nvSpPr>
        <p:spPr>
          <a:xfrm>
            <a:off x="827480" y="1265701"/>
            <a:ext cx="7705070" cy="307777"/>
          </a:xfrm>
          <a:prstGeom prst="rect">
            <a:avLst/>
          </a:prstGeom>
          <a:noFill/>
        </p:spPr>
        <p:txBody>
          <a:bodyPr wrap="square" rtlCol="0">
            <a:spAutoFit/>
          </a:bodyPr>
          <a:lstStyle/>
          <a:p>
            <a:pPr algn="ctr"/>
            <a:r>
              <a:rPr lang="en-IN" sz="1400" b="1" dirty="0"/>
              <a:t>Analysis of data in time frequency spectrum for finding the cut-off frequency for filtering </a:t>
            </a:r>
          </a:p>
        </p:txBody>
      </p:sp>
      <p:pic>
        <p:nvPicPr>
          <p:cNvPr id="14" name="Picture 13">
            <a:extLst>
              <a:ext uri="{FF2B5EF4-FFF2-40B4-BE49-F238E27FC236}">
                <a16:creationId xmlns:a16="http://schemas.microsoft.com/office/drawing/2014/main" id="{55DC642C-200C-4D5E-BCC3-067291AA2E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824" y="1686689"/>
            <a:ext cx="4432970" cy="2355278"/>
          </a:xfrm>
          <a:prstGeom prst="rect">
            <a:avLst/>
          </a:prstGeom>
        </p:spPr>
      </p:pic>
      <p:pic>
        <p:nvPicPr>
          <p:cNvPr id="16" name="Picture 15">
            <a:extLst>
              <a:ext uri="{FF2B5EF4-FFF2-40B4-BE49-F238E27FC236}">
                <a16:creationId xmlns:a16="http://schemas.microsoft.com/office/drawing/2014/main" id="{03A39F3A-E9ED-4381-AC7F-D8ADD19B67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30" y="1722694"/>
            <a:ext cx="4289938" cy="2283267"/>
          </a:xfrm>
          <a:prstGeom prst="rect">
            <a:avLst/>
          </a:prstGeom>
        </p:spPr>
      </p:pic>
      <p:sp>
        <p:nvSpPr>
          <p:cNvPr id="18" name="TextBox 17">
            <a:extLst>
              <a:ext uri="{FF2B5EF4-FFF2-40B4-BE49-F238E27FC236}">
                <a16:creationId xmlns:a16="http://schemas.microsoft.com/office/drawing/2014/main" id="{E301725C-4A0C-48E4-95C4-BD67D64A337D}"/>
              </a:ext>
            </a:extLst>
          </p:cNvPr>
          <p:cNvSpPr txBox="1"/>
          <p:nvPr/>
        </p:nvSpPr>
        <p:spPr>
          <a:xfrm>
            <a:off x="5004060" y="4018033"/>
            <a:ext cx="3849397" cy="461665"/>
          </a:xfrm>
          <a:prstGeom prst="rect">
            <a:avLst/>
          </a:prstGeom>
          <a:noFill/>
        </p:spPr>
        <p:txBody>
          <a:bodyPr wrap="square" rtlCol="0">
            <a:spAutoFit/>
          </a:bodyPr>
          <a:lstStyle/>
          <a:p>
            <a:pPr algn="ctr"/>
            <a:r>
              <a:rPr lang="en-IN" sz="1200" dirty="0"/>
              <a:t>Change in colour patter after 20 Hz</a:t>
            </a:r>
          </a:p>
          <a:p>
            <a:pPr algn="ctr"/>
            <a:r>
              <a:rPr lang="en-IN" sz="1200" dirty="0"/>
              <a:t>Cut-off frequency for gyroscope: 10 - 20 Hz</a:t>
            </a:r>
          </a:p>
        </p:txBody>
      </p:sp>
      <p:sp>
        <p:nvSpPr>
          <p:cNvPr id="19" name="TextBox 18">
            <a:extLst>
              <a:ext uri="{FF2B5EF4-FFF2-40B4-BE49-F238E27FC236}">
                <a16:creationId xmlns:a16="http://schemas.microsoft.com/office/drawing/2014/main" id="{3ECE52A5-091D-438C-B52B-B9C92E847DAA}"/>
              </a:ext>
            </a:extLst>
          </p:cNvPr>
          <p:cNvSpPr txBox="1"/>
          <p:nvPr/>
        </p:nvSpPr>
        <p:spPr>
          <a:xfrm>
            <a:off x="357243" y="4061701"/>
            <a:ext cx="3849397" cy="461665"/>
          </a:xfrm>
          <a:prstGeom prst="rect">
            <a:avLst/>
          </a:prstGeom>
          <a:noFill/>
        </p:spPr>
        <p:txBody>
          <a:bodyPr wrap="square" rtlCol="0">
            <a:spAutoFit/>
          </a:bodyPr>
          <a:lstStyle/>
          <a:p>
            <a:pPr algn="ctr"/>
            <a:r>
              <a:rPr lang="en-IN" sz="1200" dirty="0"/>
              <a:t>Change in colour pattern after 200 Hz</a:t>
            </a:r>
          </a:p>
          <a:p>
            <a:pPr algn="ctr"/>
            <a:r>
              <a:rPr lang="en-IN" sz="1200" dirty="0"/>
              <a:t>Cut-off frequency for acceleration: 150 - 200 Hz</a:t>
            </a:r>
          </a:p>
        </p:txBody>
      </p:sp>
    </p:spTree>
    <p:extLst>
      <p:ext uri="{BB962C8B-B14F-4D97-AF65-F5344CB8AC3E}">
        <p14:creationId xmlns:p14="http://schemas.microsoft.com/office/powerpoint/2010/main" val="244061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CNC </a:t>
            </a:r>
            <a:r>
              <a:rPr lang="de-DE" dirty="0" err="1"/>
              <a:t>Milling</a:t>
            </a:r>
            <a:r>
              <a:rPr lang="de-DE" dirty="0"/>
              <a:t> </a:t>
            </a:r>
            <a:r>
              <a:rPr lang="de-DE" dirty="0" err="1"/>
              <a:t>Machine</a:t>
            </a:r>
            <a:r>
              <a:rPr lang="de-DE" dirty="0"/>
              <a:t>: Material Identification</a:t>
            </a:r>
          </a:p>
        </p:txBody>
      </p:sp>
      <p:sp>
        <p:nvSpPr>
          <p:cNvPr id="2" name="Textplatzhalter 1"/>
          <p:cNvSpPr>
            <a:spLocks noGrp="1"/>
          </p:cNvSpPr>
          <p:nvPr>
            <p:ph type="body" sz="quarter" idx="23"/>
          </p:nvPr>
        </p:nvSpPr>
        <p:spPr>
          <a:xfrm>
            <a:off x="287338" y="567600"/>
            <a:ext cx="8569325" cy="554885"/>
          </a:xfrm>
        </p:spPr>
        <p:txBody>
          <a:bodyPr/>
          <a:lstStyle/>
          <a:p>
            <a:pPr lvl="0"/>
            <a:r>
              <a:rPr lang="de-DE" dirty="0"/>
              <a:t>RESULTS &amp; DISCUSSION</a:t>
            </a:r>
          </a:p>
          <a:p>
            <a:pPr lvl="0"/>
            <a:r>
              <a:rPr lang="de-DE" dirty="0"/>
              <a:t>Methods </a:t>
            </a:r>
            <a:r>
              <a:rPr lang="de-DE" dirty="0" err="1"/>
              <a:t>used</a:t>
            </a:r>
            <a:r>
              <a:rPr lang="de-DE" dirty="0"/>
              <a:t>: </a:t>
            </a:r>
          </a:p>
        </p:txBody>
      </p:sp>
      <p:sp>
        <p:nvSpPr>
          <p:cNvPr id="9" name="Rectangle 8">
            <a:extLst>
              <a:ext uri="{FF2B5EF4-FFF2-40B4-BE49-F238E27FC236}">
                <a16:creationId xmlns:a16="http://schemas.microsoft.com/office/drawing/2014/main" id="{E7C5603C-2B6E-4A56-95FD-8C88A452A9CB}"/>
              </a:ext>
            </a:extLst>
          </p:cNvPr>
          <p:cNvSpPr/>
          <p:nvPr/>
        </p:nvSpPr>
        <p:spPr>
          <a:xfrm>
            <a:off x="3503280" y="4671470"/>
            <a:ext cx="1390670" cy="13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solidFill>
                  <a:srgbClr val="00549F"/>
                </a:solidFill>
              </a:rPr>
              <a:t>Group 1</a:t>
            </a:r>
          </a:p>
        </p:txBody>
      </p:sp>
      <p:pic>
        <p:nvPicPr>
          <p:cNvPr id="10" name="Picture 9">
            <a:extLst>
              <a:ext uri="{FF2B5EF4-FFF2-40B4-BE49-F238E27FC236}">
                <a16:creationId xmlns:a16="http://schemas.microsoft.com/office/drawing/2014/main" id="{C17DEF2F-5784-4098-89D0-552D1BAE96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16" y="1413235"/>
            <a:ext cx="4338962" cy="2322300"/>
          </a:xfrm>
          <a:prstGeom prst="rect">
            <a:avLst/>
          </a:prstGeom>
        </p:spPr>
      </p:pic>
      <p:pic>
        <p:nvPicPr>
          <p:cNvPr id="11" name="Picture 10">
            <a:extLst>
              <a:ext uri="{FF2B5EF4-FFF2-40B4-BE49-F238E27FC236}">
                <a16:creationId xmlns:a16="http://schemas.microsoft.com/office/drawing/2014/main" id="{20837115-F617-49FC-8870-833484E5C3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7172" y="1407965"/>
            <a:ext cx="4307479" cy="2312322"/>
          </a:xfrm>
          <a:prstGeom prst="rect">
            <a:avLst/>
          </a:prstGeom>
        </p:spPr>
      </p:pic>
      <p:sp>
        <p:nvSpPr>
          <p:cNvPr id="12" name="TextBox 11">
            <a:extLst>
              <a:ext uri="{FF2B5EF4-FFF2-40B4-BE49-F238E27FC236}">
                <a16:creationId xmlns:a16="http://schemas.microsoft.com/office/drawing/2014/main" id="{D7C02F46-B065-403E-8DC0-BF55F21DB67B}"/>
              </a:ext>
            </a:extLst>
          </p:cNvPr>
          <p:cNvSpPr txBox="1"/>
          <p:nvPr/>
        </p:nvSpPr>
        <p:spPr>
          <a:xfrm>
            <a:off x="406850" y="3735535"/>
            <a:ext cx="3096430" cy="861774"/>
          </a:xfrm>
          <a:prstGeom prst="rect">
            <a:avLst/>
          </a:prstGeom>
          <a:noFill/>
        </p:spPr>
        <p:txBody>
          <a:bodyPr wrap="square" rtlCol="0">
            <a:spAutoFit/>
          </a:bodyPr>
          <a:lstStyle/>
          <a:p>
            <a:pPr algn="ctr"/>
            <a:r>
              <a:rPr lang="en-IN" sz="1400" b="1" u="sng" dirty="0"/>
              <a:t>Results</a:t>
            </a:r>
          </a:p>
          <a:p>
            <a:pPr algn="ctr"/>
            <a:r>
              <a:rPr lang="en-IN" sz="1200" dirty="0"/>
              <a:t>Accuracy (Validation): 96.6%</a:t>
            </a:r>
          </a:p>
          <a:p>
            <a:pPr algn="ctr"/>
            <a:r>
              <a:rPr lang="en-IN" sz="1200" dirty="0"/>
              <a:t>Accuracy (Test): 96.5%</a:t>
            </a:r>
          </a:p>
          <a:p>
            <a:pPr algn="ctr"/>
            <a:r>
              <a:rPr lang="en-IN" sz="1200" dirty="0"/>
              <a:t>Training Time: 185.92 sec</a:t>
            </a:r>
          </a:p>
        </p:txBody>
      </p:sp>
      <p:sp>
        <p:nvSpPr>
          <p:cNvPr id="13" name="TextBox 12">
            <a:extLst>
              <a:ext uri="{FF2B5EF4-FFF2-40B4-BE49-F238E27FC236}">
                <a16:creationId xmlns:a16="http://schemas.microsoft.com/office/drawing/2014/main" id="{906C5F88-DAD7-446B-8AF7-D636952FF835}"/>
              </a:ext>
            </a:extLst>
          </p:cNvPr>
          <p:cNvSpPr txBox="1"/>
          <p:nvPr/>
        </p:nvSpPr>
        <p:spPr>
          <a:xfrm>
            <a:off x="5363875" y="3735535"/>
            <a:ext cx="3691293" cy="1138773"/>
          </a:xfrm>
          <a:prstGeom prst="rect">
            <a:avLst/>
          </a:prstGeom>
          <a:noFill/>
        </p:spPr>
        <p:txBody>
          <a:bodyPr wrap="square" rtlCol="0">
            <a:spAutoFit/>
          </a:bodyPr>
          <a:lstStyle/>
          <a:p>
            <a:pPr algn="ctr"/>
            <a:r>
              <a:rPr lang="en-IN" sz="1400" b="1" u="sng" dirty="0"/>
              <a:t>Results</a:t>
            </a:r>
          </a:p>
          <a:p>
            <a:pPr algn="ctr"/>
            <a:r>
              <a:rPr lang="en-IN" sz="1200" dirty="0"/>
              <a:t>Accuracy (Validation): 97.1%</a:t>
            </a:r>
          </a:p>
          <a:p>
            <a:pPr algn="ctr"/>
            <a:r>
              <a:rPr lang="en-IN" sz="1200" dirty="0"/>
              <a:t>Accuracy (Test): 97%</a:t>
            </a:r>
          </a:p>
          <a:p>
            <a:pPr algn="ctr"/>
            <a:r>
              <a:rPr lang="en-IN" sz="1200" dirty="0"/>
              <a:t>Training Time: 608.13 sec</a:t>
            </a:r>
          </a:p>
          <a:p>
            <a:pPr algn="ctr"/>
            <a:endParaRPr lang="en-IN" dirty="0"/>
          </a:p>
        </p:txBody>
      </p:sp>
      <p:sp>
        <p:nvSpPr>
          <p:cNvPr id="14" name="TextBox 13">
            <a:extLst>
              <a:ext uri="{FF2B5EF4-FFF2-40B4-BE49-F238E27FC236}">
                <a16:creationId xmlns:a16="http://schemas.microsoft.com/office/drawing/2014/main" id="{B0A0EBC9-A89C-4C1A-8114-61AC1217E551}"/>
              </a:ext>
            </a:extLst>
          </p:cNvPr>
          <p:cNvSpPr txBox="1"/>
          <p:nvPr/>
        </p:nvSpPr>
        <p:spPr>
          <a:xfrm>
            <a:off x="1115520" y="1101925"/>
            <a:ext cx="2592360" cy="307777"/>
          </a:xfrm>
          <a:prstGeom prst="rect">
            <a:avLst/>
          </a:prstGeom>
          <a:noFill/>
        </p:spPr>
        <p:txBody>
          <a:bodyPr wrap="square" rtlCol="0">
            <a:spAutoFit/>
          </a:bodyPr>
          <a:lstStyle/>
          <a:p>
            <a:pPr algn="ctr"/>
            <a:r>
              <a:rPr lang="en-IN" sz="1400" b="1" dirty="0"/>
              <a:t>Logistic Regression </a:t>
            </a:r>
          </a:p>
        </p:txBody>
      </p:sp>
      <p:sp>
        <p:nvSpPr>
          <p:cNvPr id="15" name="TextBox 14">
            <a:extLst>
              <a:ext uri="{FF2B5EF4-FFF2-40B4-BE49-F238E27FC236}">
                <a16:creationId xmlns:a16="http://schemas.microsoft.com/office/drawing/2014/main" id="{8C5FA0EF-AE9C-4CFB-B788-91437269ED1F}"/>
              </a:ext>
            </a:extLst>
          </p:cNvPr>
          <p:cNvSpPr txBox="1"/>
          <p:nvPr/>
        </p:nvSpPr>
        <p:spPr>
          <a:xfrm>
            <a:off x="5724160" y="1105458"/>
            <a:ext cx="1681567" cy="307777"/>
          </a:xfrm>
          <a:prstGeom prst="rect">
            <a:avLst/>
          </a:prstGeom>
          <a:noFill/>
        </p:spPr>
        <p:txBody>
          <a:bodyPr wrap="square" rtlCol="0">
            <a:spAutoFit/>
          </a:bodyPr>
          <a:lstStyle/>
          <a:p>
            <a:pPr algn="ctr"/>
            <a:r>
              <a:rPr lang="en-IN" sz="1400" b="1" dirty="0"/>
              <a:t>Neural Network</a:t>
            </a:r>
          </a:p>
        </p:txBody>
      </p:sp>
    </p:spTree>
    <p:extLst>
      <p:ext uri="{BB962C8B-B14F-4D97-AF65-F5344CB8AC3E}">
        <p14:creationId xmlns:p14="http://schemas.microsoft.com/office/powerpoint/2010/main" val="243258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CNC </a:t>
            </a:r>
            <a:r>
              <a:rPr lang="de-DE" dirty="0" err="1"/>
              <a:t>Milling</a:t>
            </a:r>
            <a:r>
              <a:rPr lang="de-DE" dirty="0"/>
              <a:t> </a:t>
            </a:r>
            <a:r>
              <a:rPr lang="de-DE" dirty="0" err="1"/>
              <a:t>Machine</a:t>
            </a:r>
            <a:r>
              <a:rPr lang="de-DE" dirty="0"/>
              <a:t>: Material Identification</a:t>
            </a:r>
          </a:p>
        </p:txBody>
      </p:sp>
      <p:sp>
        <p:nvSpPr>
          <p:cNvPr id="2" name="Textplatzhalter 1"/>
          <p:cNvSpPr>
            <a:spLocks noGrp="1"/>
          </p:cNvSpPr>
          <p:nvPr>
            <p:ph type="body" sz="quarter" idx="23"/>
          </p:nvPr>
        </p:nvSpPr>
        <p:spPr/>
        <p:txBody>
          <a:bodyPr/>
          <a:lstStyle/>
          <a:p>
            <a:pPr lvl="0"/>
            <a:r>
              <a:rPr lang="de-DE" dirty="0"/>
              <a:t>RESULTS &amp; DISCUSSION</a:t>
            </a:r>
          </a:p>
        </p:txBody>
      </p:sp>
      <p:grpSp>
        <p:nvGrpSpPr>
          <p:cNvPr id="42" name="Group 41">
            <a:extLst>
              <a:ext uri="{FF2B5EF4-FFF2-40B4-BE49-F238E27FC236}">
                <a16:creationId xmlns:a16="http://schemas.microsoft.com/office/drawing/2014/main" id="{8B83B013-6B85-4B1C-8268-34A1184D33D2}"/>
              </a:ext>
            </a:extLst>
          </p:cNvPr>
          <p:cNvGrpSpPr/>
          <p:nvPr/>
        </p:nvGrpSpPr>
        <p:grpSpPr>
          <a:xfrm>
            <a:off x="665046" y="1593945"/>
            <a:ext cx="3144799" cy="2846010"/>
            <a:chOff x="683461" y="1041559"/>
            <a:chExt cx="2592360" cy="2473708"/>
          </a:xfrm>
        </p:grpSpPr>
        <p:pic>
          <p:nvPicPr>
            <p:cNvPr id="10" name="Picture 9">
              <a:extLst>
                <a:ext uri="{FF2B5EF4-FFF2-40B4-BE49-F238E27FC236}">
                  <a16:creationId xmlns:a16="http://schemas.microsoft.com/office/drawing/2014/main" id="{6ED5C289-7444-4813-A7E5-C6AD398A1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461" y="1041559"/>
              <a:ext cx="2592360" cy="2473708"/>
            </a:xfrm>
            <a:prstGeom prst="rect">
              <a:avLst/>
            </a:prstGeom>
          </p:spPr>
        </p:pic>
        <p:sp>
          <p:nvSpPr>
            <p:cNvPr id="13" name="TextBox 12">
              <a:extLst>
                <a:ext uri="{FF2B5EF4-FFF2-40B4-BE49-F238E27FC236}">
                  <a16:creationId xmlns:a16="http://schemas.microsoft.com/office/drawing/2014/main" id="{A1ACDAC6-E0EB-4F33-A277-A0591ECF2751}"/>
                </a:ext>
              </a:extLst>
            </p:cNvPr>
            <p:cNvSpPr txBox="1"/>
            <p:nvPr/>
          </p:nvSpPr>
          <p:spPr>
            <a:xfrm>
              <a:off x="1267428" y="1651647"/>
              <a:ext cx="455574" cy="184666"/>
            </a:xfrm>
            <a:prstGeom prst="rect">
              <a:avLst/>
            </a:prstGeom>
            <a:noFill/>
          </p:spPr>
          <p:txBody>
            <a:bodyPr wrap="none" rtlCol="0">
              <a:spAutoFit/>
            </a:bodyPr>
            <a:lstStyle/>
            <a:p>
              <a:r>
                <a:rPr lang="en-IN" sz="600" dirty="0">
                  <a:solidFill>
                    <a:schemeClr val="bg1"/>
                  </a:solidFill>
                </a:rPr>
                <a:t>(95.3%)</a:t>
              </a:r>
            </a:p>
          </p:txBody>
        </p:sp>
        <p:sp>
          <p:nvSpPr>
            <p:cNvPr id="14" name="TextBox 13">
              <a:extLst>
                <a:ext uri="{FF2B5EF4-FFF2-40B4-BE49-F238E27FC236}">
                  <a16:creationId xmlns:a16="http://schemas.microsoft.com/office/drawing/2014/main" id="{16710406-E534-46F0-9D69-053AF69C0960}"/>
                </a:ext>
              </a:extLst>
            </p:cNvPr>
            <p:cNvSpPr txBox="1"/>
            <p:nvPr/>
          </p:nvSpPr>
          <p:spPr>
            <a:xfrm>
              <a:off x="2349345" y="1651647"/>
              <a:ext cx="412292" cy="184666"/>
            </a:xfrm>
            <a:prstGeom prst="rect">
              <a:avLst/>
            </a:prstGeom>
            <a:noFill/>
          </p:spPr>
          <p:txBody>
            <a:bodyPr wrap="none" rtlCol="0">
              <a:spAutoFit/>
            </a:bodyPr>
            <a:lstStyle/>
            <a:p>
              <a:pPr algn="r"/>
              <a:r>
                <a:rPr lang="en-IN" sz="600" dirty="0"/>
                <a:t>(2.1%)</a:t>
              </a:r>
            </a:p>
          </p:txBody>
        </p:sp>
        <p:sp>
          <p:nvSpPr>
            <p:cNvPr id="15" name="TextBox 14">
              <a:extLst>
                <a:ext uri="{FF2B5EF4-FFF2-40B4-BE49-F238E27FC236}">
                  <a16:creationId xmlns:a16="http://schemas.microsoft.com/office/drawing/2014/main" id="{6008D5F7-B2A8-4D68-A367-DC99B249C0EB}"/>
                </a:ext>
              </a:extLst>
            </p:cNvPr>
            <p:cNvSpPr txBox="1"/>
            <p:nvPr/>
          </p:nvSpPr>
          <p:spPr>
            <a:xfrm>
              <a:off x="1290942" y="2791109"/>
              <a:ext cx="864120" cy="184666"/>
            </a:xfrm>
            <a:prstGeom prst="rect">
              <a:avLst/>
            </a:prstGeom>
            <a:noFill/>
          </p:spPr>
          <p:txBody>
            <a:bodyPr wrap="square" rtlCol="0">
              <a:spAutoFit/>
            </a:bodyPr>
            <a:lstStyle/>
            <a:p>
              <a:r>
                <a:rPr lang="en-IN" sz="600" dirty="0"/>
                <a:t>(4.7%)</a:t>
              </a:r>
            </a:p>
          </p:txBody>
        </p:sp>
        <p:sp>
          <p:nvSpPr>
            <p:cNvPr id="16" name="TextBox 15">
              <a:extLst>
                <a:ext uri="{FF2B5EF4-FFF2-40B4-BE49-F238E27FC236}">
                  <a16:creationId xmlns:a16="http://schemas.microsoft.com/office/drawing/2014/main" id="{DF113365-6830-43BE-A375-A77202D1A149}"/>
                </a:ext>
              </a:extLst>
            </p:cNvPr>
            <p:cNvSpPr txBox="1"/>
            <p:nvPr/>
          </p:nvSpPr>
          <p:spPr>
            <a:xfrm>
              <a:off x="2404596" y="2791109"/>
              <a:ext cx="847363" cy="160509"/>
            </a:xfrm>
            <a:prstGeom prst="rect">
              <a:avLst/>
            </a:prstGeom>
            <a:noFill/>
          </p:spPr>
          <p:txBody>
            <a:bodyPr wrap="square" rtlCol="0">
              <a:spAutoFit/>
            </a:bodyPr>
            <a:lstStyle/>
            <a:p>
              <a:r>
                <a:rPr lang="en-IN" sz="600" dirty="0">
                  <a:solidFill>
                    <a:schemeClr val="bg1"/>
                  </a:solidFill>
                </a:rPr>
                <a:t>(97.9%)</a:t>
              </a:r>
            </a:p>
          </p:txBody>
        </p:sp>
        <p:sp>
          <p:nvSpPr>
            <p:cNvPr id="21" name="TextBox 20">
              <a:extLst>
                <a:ext uri="{FF2B5EF4-FFF2-40B4-BE49-F238E27FC236}">
                  <a16:creationId xmlns:a16="http://schemas.microsoft.com/office/drawing/2014/main" id="{6A786343-D269-4BFD-BF06-7238748E3BF4}"/>
                </a:ext>
              </a:extLst>
            </p:cNvPr>
            <p:cNvSpPr txBox="1"/>
            <p:nvPr/>
          </p:nvSpPr>
          <p:spPr>
            <a:xfrm>
              <a:off x="981545" y="1152529"/>
              <a:ext cx="962123" cy="338554"/>
            </a:xfrm>
            <a:prstGeom prst="rect">
              <a:avLst/>
            </a:prstGeom>
            <a:noFill/>
          </p:spPr>
          <p:txBody>
            <a:bodyPr wrap="none" rtlCol="0">
              <a:spAutoFit/>
            </a:bodyPr>
            <a:lstStyle/>
            <a:p>
              <a:pPr algn="ctr"/>
              <a:r>
                <a:rPr lang="en-IN" sz="800" b="1" dirty="0"/>
                <a:t>True prediction </a:t>
              </a:r>
            </a:p>
            <a:p>
              <a:pPr algn="ctr"/>
              <a:r>
                <a:rPr lang="en-IN" sz="800" b="1" dirty="0"/>
                <a:t>of wood</a:t>
              </a:r>
            </a:p>
          </p:txBody>
        </p:sp>
        <p:sp>
          <p:nvSpPr>
            <p:cNvPr id="22" name="TextBox 21">
              <a:extLst>
                <a:ext uri="{FF2B5EF4-FFF2-40B4-BE49-F238E27FC236}">
                  <a16:creationId xmlns:a16="http://schemas.microsoft.com/office/drawing/2014/main" id="{3E89A85A-4023-4C14-8791-8EEB4D307828}"/>
                </a:ext>
              </a:extLst>
            </p:cNvPr>
            <p:cNvSpPr txBox="1"/>
            <p:nvPr/>
          </p:nvSpPr>
          <p:spPr>
            <a:xfrm>
              <a:off x="2086507" y="1130354"/>
              <a:ext cx="1003801" cy="338554"/>
            </a:xfrm>
            <a:prstGeom prst="rect">
              <a:avLst/>
            </a:prstGeom>
            <a:noFill/>
          </p:spPr>
          <p:txBody>
            <a:bodyPr wrap="none" rtlCol="0">
              <a:spAutoFit/>
            </a:bodyPr>
            <a:lstStyle/>
            <a:p>
              <a:pPr algn="ctr"/>
              <a:r>
                <a:rPr lang="en-IN" sz="800" b="1" dirty="0"/>
                <a:t>False prediction </a:t>
              </a:r>
            </a:p>
            <a:p>
              <a:pPr algn="ctr"/>
              <a:r>
                <a:rPr lang="en-IN" sz="800" b="1" dirty="0"/>
                <a:t>of Plastic</a:t>
              </a:r>
            </a:p>
          </p:txBody>
        </p:sp>
        <p:sp>
          <p:nvSpPr>
            <p:cNvPr id="23" name="TextBox 22">
              <a:extLst>
                <a:ext uri="{FF2B5EF4-FFF2-40B4-BE49-F238E27FC236}">
                  <a16:creationId xmlns:a16="http://schemas.microsoft.com/office/drawing/2014/main" id="{362F145E-A746-4F7B-AB58-C8CD80461284}"/>
                </a:ext>
              </a:extLst>
            </p:cNvPr>
            <p:cNvSpPr txBox="1"/>
            <p:nvPr/>
          </p:nvSpPr>
          <p:spPr>
            <a:xfrm>
              <a:off x="2112628" y="2264753"/>
              <a:ext cx="962123" cy="338554"/>
            </a:xfrm>
            <a:prstGeom prst="rect">
              <a:avLst/>
            </a:prstGeom>
            <a:noFill/>
          </p:spPr>
          <p:txBody>
            <a:bodyPr wrap="none" rtlCol="0">
              <a:spAutoFit/>
            </a:bodyPr>
            <a:lstStyle/>
            <a:p>
              <a:pPr algn="ctr"/>
              <a:r>
                <a:rPr lang="en-IN" sz="800" b="1" dirty="0"/>
                <a:t>True prediction </a:t>
              </a:r>
            </a:p>
            <a:p>
              <a:pPr algn="ctr"/>
              <a:r>
                <a:rPr lang="en-IN" sz="800" b="1" dirty="0"/>
                <a:t>of plastic</a:t>
              </a:r>
            </a:p>
          </p:txBody>
        </p:sp>
        <p:sp>
          <p:nvSpPr>
            <p:cNvPr id="24" name="TextBox 23">
              <a:extLst>
                <a:ext uri="{FF2B5EF4-FFF2-40B4-BE49-F238E27FC236}">
                  <a16:creationId xmlns:a16="http://schemas.microsoft.com/office/drawing/2014/main" id="{15B49FC8-C77E-458B-AB08-CAA8D789EB94}"/>
                </a:ext>
              </a:extLst>
            </p:cNvPr>
            <p:cNvSpPr txBox="1"/>
            <p:nvPr/>
          </p:nvSpPr>
          <p:spPr>
            <a:xfrm>
              <a:off x="975840" y="2264753"/>
              <a:ext cx="1003801" cy="338554"/>
            </a:xfrm>
            <a:prstGeom prst="rect">
              <a:avLst/>
            </a:prstGeom>
            <a:noFill/>
          </p:spPr>
          <p:txBody>
            <a:bodyPr wrap="none" rtlCol="0">
              <a:spAutoFit/>
            </a:bodyPr>
            <a:lstStyle/>
            <a:p>
              <a:pPr algn="ctr"/>
              <a:r>
                <a:rPr lang="en-IN" sz="800" b="1" dirty="0"/>
                <a:t>False prediction </a:t>
              </a:r>
            </a:p>
            <a:p>
              <a:pPr algn="ctr"/>
              <a:r>
                <a:rPr lang="en-IN" sz="800" b="1" dirty="0"/>
                <a:t>of plastic</a:t>
              </a:r>
            </a:p>
          </p:txBody>
        </p:sp>
      </p:grpSp>
      <p:grpSp>
        <p:nvGrpSpPr>
          <p:cNvPr id="54" name="Group 53">
            <a:extLst>
              <a:ext uri="{FF2B5EF4-FFF2-40B4-BE49-F238E27FC236}">
                <a16:creationId xmlns:a16="http://schemas.microsoft.com/office/drawing/2014/main" id="{A574A420-5F84-4CF3-BDAD-0AD33989692A}"/>
              </a:ext>
            </a:extLst>
          </p:cNvPr>
          <p:cNvGrpSpPr/>
          <p:nvPr/>
        </p:nvGrpSpPr>
        <p:grpSpPr>
          <a:xfrm>
            <a:off x="5471012" y="1593945"/>
            <a:ext cx="3614159" cy="2862934"/>
            <a:chOff x="4778311" y="928418"/>
            <a:chExt cx="3137087" cy="2575430"/>
          </a:xfrm>
        </p:grpSpPr>
        <p:pic>
          <p:nvPicPr>
            <p:cNvPr id="12" name="Picture 11">
              <a:extLst>
                <a:ext uri="{FF2B5EF4-FFF2-40B4-BE49-F238E27FC236}">
                  <a16:creationId xmlns:a16="http://schemas.microsoft.com/office/drawing/2014/main" id="{CB7BCA82-479A-48D5-908B-33CA01AC6D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8311" y="928418"/>
              <a:ext cx="2638791" cy="2575430"/>
            </a:xfrm>
            <a:prstGeom prst="rect">
              <a:avLst/>
            </a:prstGeom>
          </p:spPr>
        </p:pic>
        <p:sp>
          <p:nvSpPr>
            <p:cNvPr id="17" name="TextBox 16">
              <a:extLst>
                <a:ext uri="{FF2B5EF4-FFF2-40B4-BE49-F238E27FC236}">
                  <a16:creationId xmlns:a16="http://schemas.microsoft.com/office/drawing/2014/main" id="{265ABBCA-BBFA-47F0-B660-886A32E11355}"/>
                </a:ext>
              </a:extLst>
            </p:cNvPr>
            <p:cNvSpPr txBox="1"/>
            <p:nvPr/>
          </p:nvSpPr>
          <p:spPr>
            <a:xfrm>
              <a:off x="5386021" y="1559314"/>
              <a:ext cx="1080150" cy="184666"/>
            </a:xfrm>
            <a:prstGeom prst="rect">
              <a:avLst/>
            </a:prstGeom>
            <a:noFill/>
          </p:spPr>
          <p:txBody>
            <a:bodyPr wrap="square" rtlCol="0">
              <a:spAutoFit/>
            </a:bodyPr>
            <a:lstStyle/>
            <a:p>
              <a:r>
                <a:rPr lang="en-IN" sz="600" dirty="0">
                  <a:solidFill>
                    <a:schemeClr val="bg1"/>
                  </a:solidFill>
                </a:rPr>
                <a:t>(96.9%)</a:t>
              </a:r>
            </a:p>
          </p:txBody>
        </p:sp>
        <p:sp>
          <p:nvSpPr>
            <p:cNvPr id="18" name="TextBox 17">
              <a:extLst>
                <a:ext uri="{FF2B5EF4-FFF2-40B4-BE49-F238E27FC236}">
                  <a16:creationId xmlns:a16="http://schemas.microsoft.com/office/drawing/2014/main" id="{8AD1712D-38AF-42F0-8732-AD8CA984671E}"/>
                </a:ext>
              </a:extLst>
            </p:cNvPr>
            <p:cNvSpPr txBox="1"/>
            <p:nvPr/>
          </p:nvSpPr>
          <p:spPr>
            <a:xfrm>
              <a:off x="6598314" y="1549695"/>
              <a:ext cx="1080150" cy="184666"/>
            </a:xfrm>
            <a:prstGeom prst="rect">
              <a:avLst/>
            </a:prstGeom>
            <a:noFill/>
          </p:spPr>
          <p:txBody>
            <a:bodyPr wrap="square" rtlCol="0">
              <a:spAutoFit/>
            </a:bodyPr>
            <a:lstStyle/>
            <a:p>
              <a:r>
                <a:rPr lang="en-IN" sz="600" dirty="0"/>
                <a:t>(2.8%)</a:t>
              </a:r>
            </a:p>
          </p:txBody>
        </p:sp>
        <p:sp>
          <p:nvSpPr>
            <p:cNvPr id="19" name="TextBox 18">
              <a:extLst>
                <a:ext uri="{FF2B5EF4-FFF2-40B4-BE49-F238E27FC236}">
                  <a16:creationId xmlns:a16="http://schemas.microsoft.com/office/drawing/2014/main" id="{C686A59E-AD10-4869-8614-7A2997C84285}"/>
                </a:ext>
              </a:extLst>
            </p:cNvPr>
            <p:cNvSpPr txBox="1"/>
            <p:nvPr/>
          </p:nvSpPr>
          <p:spPr>
            <a:xfrm>
              <a:off x="5400753" y="2737350"/>
              <a:ext cx="940976" cy="184666"/>
            </a:xfrm>
            <a:prstGeom prst="rect">
              <a:avLst/>
            </a:prstGeom>
            <a:noFill/>
          </p:spPr>
          <p:txBody>
            <a:bodyPr wrap="square" rtlCol="0">
              <a:spAutoFit/>
            </a:bodyPr>
            <a:lstStyle/>
            <a:p>
              <a:r>
                <a:rPr lang="en-IN" sz="600" dirty="0"/>
                <a:t>(3.1%)</a:t>
              </a:r>
            </a:p>
          </p:txBody>
        </p:sp>
        <p:sp>
          <p:nvSpPr>
            <p:cNvPr id="20" name="TextBox 19">
              <a:extLst>
                <a:ext uri="{FF2B5EF4-FFF2-40B4-BE49-F238E27FC236}">
                  <a16:creationId xmlns:a16="http://schemas.microsoft.com/office/drawing/2014/main" id="{229E8394-F619-487A-9B49-BA9027569FDD}"/>
                </a:ext>
              </a:extLst>
            </p:cNvPr>
            <p:cNvSpPr txBox="1"/>
            <p:nvPr/>
          </p:nvSpPr>
          <p:spPr>
            <a:xfrm>
              <a:off x="6571655" y="2737581"/>
              <a:ext cx="1343743" cy="184666"/>
            </a:xfrm>
            <a:prstGeom prst="rect">
              <a:avLst/>
            </a:prstGeom>
            <a:noFill/>
          </p:spPr>
          <p:txBody>
            <a:bodyPr wrap="square" rtlCol="0">
              <a:spAutoFit/>
            </a:bodyPr>
            <a:lstStyle/>
            <a:p>
              <a:r>
                <a:rPr lang="en-IN" sz="600" dirty="0">
                  <a:solidFill>
                    <a:schemeClr val="bg1"/>
                  </a:solidFill>
                </a:rPr>
                <a:t>(97.2%)</a:t>
              </a:r>
            </a:p>
          </p:txBody>
        </p:sp>
        <p:sp>
          <p:nvSpPr>
            <p:cNvPr id="25" name="TextBox 24">
              <a:extLst>
                <a:ext uri="{FF2B5EF4-FFF2-40B4-BE49-F238E27FC236}">
                  <a16:creationId xmlns:a16="http://schemas.microsoft.com/office/drawing/2014/main" id="{F0BB28CE-3AD8-4743-8588-5B2DB8E8C775}"/>
                </a:ext>
              </a:extLst>
            </p:cNvPr>
            <p:cNvSpPr txBox="1"/>
            <p:nvPr/>
          </p:nvSpPr>
          <p:spPr>
            <a:xfrm>
              <a:off x="5059660" y="1074208"/>
              <a:ext cx="962123" cy="338554"/>
            </a:xfrm>
            <a:prstGeom prst="rect">
              <a:avLst/>
            </a:prstGeom>
            <a:noFill/>
          </p:spPr>
          <p:txBody>
            <a:bodyPr wrap="none" rtlCol="0">
              <a:spAutoFit/>
            </a:bodyPr>
            <a:lstStyle/>
            <a:p>
              <a:pPr algn="ctr"/>
              <a:r>
                <a:rPr lang="en-IN" sz="800" b="1" dirty="0"/>
                <a:t>True prediction </a:t>
              </a:r>
            </a:p>
            <a:p>
              <a:pPr algn="ctr"/>
              <a:r>
                <a:rPr lang="en-IN" sz="800" b="1" dirty="0"/>
                <a:t>of wood</a:t>
              </a:r>
            </a:p>
          </p:txBody>
        </p:sp>
        <p:sp>
          <p:nvSpPr>
            <p:cNvPr id="29" name="TextBox 28">
              <a:extLst>
                <a:ext uri="{FF2B5EF4-FFF2-40B4-BE49-F238E27FC236}">
                  <a16:creationId xmlns:a16="http://schemas.microsoft.com/office/drawing/2014/main" id="{5C8CDC80-DF3B-4C2E-AE81-0B4DCCC041E7}"/>
                </a:ext>
              </a:extLst>
            </p:cNvPr>
            <p:cNvSpPr txBox="1"/>
            <p:nvPr/>
          </p:nvSpPr>
          <p:spPr>
            <a:xfrm>
              <a:off x="6300051" y="1090210"/>
              <a:ext cx="1003801" cy="338554"/>
            </a:xfrm>
            <a:prstGeom prst="rect">
              <a:avLst/>
            </a:prstGeom>
            <a:noFill/>
          </p:spPr>
          <p:txBody>
            <a:bodyPr wrap="none" rtlCol="0">
              <a:spAutoFit/>
            </a:bodyPr>
            <a:lstStyle/>
            <a:p>
              <a:pPr algn="ctr"/>
              <a:r>
                <a:rPr lang="en-IN" sz="800" b="1" dirty="0"/>
                <a:t>False prediction </a:t>
              </a:r>
            </a:p>
            <a:p>
              <a:pPr algn="ctr"/>
              <a:r>
                <a:rPr lang="en-IN" sz="800" b="1" dirty="0"/>
                <a:t>of Plastic</a:t>
              </a:r>
            </a:p>
          </p:txBody>
        </p:sp>
        <p:sp>
          <p:nvSpPr>
            <p:cNvPr id="30" name="TextBox 29">
              <a:extLst>
                <a:ext uri="{FF2B5EF4-FFF2-40B4-BE49-F238E27FC236}">
                  <a16:creationId xmlns:a16="http://schemas.microsoft.com/office/drawing/2014/main" id="{E2C729D5-D67E-4045-811C-8276B238D18A}"/>
                </a:ext>
              </a:extLst>
            </p:cNvPr>
            <p:cNvSpPr txBox="1"/>
            <p:nvPr/>
          </p:nvSpPr>
          <p:spPr>
            <a:xfrm>
              <a:off x="6341729" y="2255061"/>
              <a:ext cx="962123" cy="338554"/>
            </a:xfrm>
            <a:prstGeom prst="rect">
              <a:avLst/>
            </a:prstGeom>
            <a:noFill/>
          </p:spPr>
          <p:txBody>
            <a:bodyPr wrap="none" rtlCol="0">
              <a:spAutoFit/>
            </a:bodyPr>
            <a:lstStyle/>
            <a:p>
              <a:pPr algn="ctr"/>
              <a:r>
                <a:rPr lang="en-IN" sz="800" b="1" dirty="0"/>
                <a:t>True prediction </a:t>
              </a:r>
            </a:p>
            <a:p>
              <a:pPr algn="ctr"/>
              <a:r>
                <a:rPr lang="en-IN" sz="800" b="1" dirty="0"/>
                <a:t>of plastic</a:t>
              </a:r>
            </a:p>
          </p:txBody>
        </p:sp>
        <p:sp>
          <p:nvSpPr>
            <p:cNvPr id="31" name="TextBox 30">
              <a:extLst>
                <a:ext uri="{FF2B5EF4-FFF2-40B4-BE49-F238E27FC236}">
                  <a16:creationId xmlns:a16="http://schemas.microsoft.com/office/drawing/2014/main" id="{8262E386-CA4F-4CCB-A4A0-4225E0F5A824}"/>
                </a:ext>
              </a:extLst>
            </p:cNvPr>
            <p:cNvSpPr txBox="1"/>
            <p:nvPr/>
          </p:nvSpPr>
          <p:spPr>
            <a:xfrm>
              <a:off x="5098959" y="2233196"/>
              <a:ext cx="1003801" cy="338554"/>
            </a:xfrm>
            <a:prstGeom prst="rect">
              <a:avLst/>
            </a:prstGeom>
            <a:noFill/>
          </p:spPr>
          <p:txBody>
            <a:bodyPr wrap="none" rtlCol="0">
              <a:spAutoFit/>
            </a:bodyPr>
            <a:lstStyle/>
            <a:p>
              <a:pPr algn="ctr"/>
              <a:r>
                <a:rPr lang="en-IN" sz="800" b="1" dirty="0"/>
                <a:t>False prediction </a:t>
              </a:r>
            </a:p>
            <a:p>
              <a:pPr algn="ctr"/>
              <a:r>
                <a:rPr lang="en-IN" sz="800" b="1" dirty="0"/>
                <a:t>of plastic</a:t>
              </a:r>
            </a:p>
          </p:txBody>
        </p:sp>
      </p:grpSp>
      <p:sp>
        <p:nvSpPr>
          <p:cNvPr id="55" name="TextBox 54">
            <a:extLst>
              <a:ext uri="{FF2B5EF4-FFF2-40B4-BE49-F238E27FC236}">
                <a16:creationId xmlns:a16="http://schemas.microsoft.com/office/drawing/2014/main" id="{30918F8A-8009-4D18-994A-0FE0A0F80BBE}"/>
              </a:ext>
            </a:extLst>
          </p:cNvPr>
          <p:cNvSpPr txBox="1"/>
          <p:nvPr/>
        </p:nvSpPr>
        <p:spPr>
          <a:xfrm>
            <a:off x="197165" y="934727"/>
            <a:ext cx="1930337" cy="338554"/>
          </a:xfrm>
          <a:prstGeom prst="rect">
            <a:avLst/>
          </a:prstGeom>
          <a:noFill/>
        </p:spPr>
        <p:txBody>
          <a:bodyPr wrap="none" rtlCol="0">
            <a:spAutoFit/>
          </a:bodyPr>
          <a:lstStyle/>
          <a:p>
            <a:r>
              <a:rPr lang="en-IN" sz="1600" b="1" dirty="0"/>
              <a:t>Confusion Matrix:</a:t>
            </a:r>
          </a:p>
        </p:txBody>
      </p:sp>
      <p:sp>
        <p:nvSpPr>
          <p:cNvPr id="56" name="TextBox 55">
            <a:extLst>
              <a:ext uri="{FF2B5EF4-FFF2-40B4-BE49-F238E27FC236}">
                <a16:creationId xmlns:a16="http://schemas.microsoft.com/office/drawing/2014/main" id="{FA8EDE59-6993-48EB-94CA-D9894EFF56D9}"/>
              </a:ext>
            </a:extLst>
          </p:cNvPr>
          <p:cNvSpPr txBox="1"/>
          <p:nvPr/>
        </p:nvSpPr>
        <p:spPr>
          <a:xfrm>
            <a:off x="1180768" y="1277303"/>
            <a:ext cx="2239072" cy="307777"/>
          </a:xfrm>
          <a:prstGeom prst="rect">
            <a:avLst/>
          </a:prstGeom>
          <a:noFill/>
        </p:spPr>
        <p:txBody>
          <a:bodyPr wrap="square" rtlCol="0">
            <a:spAutoFit/>
          </a:bodyPr>
          <a:lstStyle/>
          <a:p>
            <a:pPr algn="ctr"/>
            <a:r>
              <a:rPr lang="en-IN" sz="1400" b="1" dirty="0"/>
              <a:t>Logistic Regression</a:t>
            </a:r>
          </a:p>
        </p:txBody>
      </p:sp>
      <p:sp>
        <p:nvSpPr>
          <p:cNvPr id="57" name="TextBox 56">
            <a:extLst>
              <a:ext uri="{FF2B5EF4-FFF2-40B4-BE49-F238E27FC236}">
                <a16:creationId xmlns:a16="http://schemas.microsoft.com/office/drawing/2014/main" id="{EEA69A1C-8054-468F-AFDD-4E98E7280425}"/>
              </a:ext>
            </a:extLst>
          </p:cNvPr>
          <p:cNvSpPr txBox="1"/>
          <p:nvPr/>
        </p:nvSpPr>
        <p:spPr>
          <a:xfrm>
            <a:off x="6361514" y="1270626"/>
            <a:ext cx="1499128" cy="307777"/>
          </a:xfrm>
          <a:prstGeom prst="rect">
            <a:avLst/>
          </a:prstGeom>
          <a:noFill/>
        </p:spPr>
        <p:txBody>
          <a:bodyPr wrap="none" rtlCol="0">
            <a:spAutoFit/>
          </a:bodyPr>
          <a:lstStyle/>
          <a:p>
            <a:pPr algn="ctr"/>
            <a:r>
              <a:rPr lang="en-IN" sz="1400" b="1" dirty="0"/>
              <a:t>Neural Network</a:t>
            </a:r>
          </a:p>
        </p:txBody>
      </p:sp>
      <p:sp>
        <p:nvSpPr>
          <p:cNvPr id="27" name="Rectangle 26">
            <a:extLst>
              <a:ext uri="{FF2B5EF4-FFF2-40B4-BE49-F238E27FC236}">
                <a16:creationId xmlns:a16="http://schemas.microsoft.com/office/drawing/2014/main" id="{3D1424F2-1D63-473B-8C2A-E52E1F1A33E8}"/>
              </a:ext>
            </a:extLst>
          </p:cNvPr>
          <p:cNvSpPr/>
          <p:nvPr/>
        </p:nvSpPr>
        <p:spPr>
          <a:xfrm>
            <a:off x="3503280" y="4671470"/>
            <a:ext cx="1390670" cy="13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solidFill>
                  <a:srgbClr val="00549F"/>
                </a:solidFill>
              </a:rPr>
              <a:t>Group 1</a:t>
            </a:r>
          </a:p>
        </p:txBody>
      </p:sp>
    </p:spTree>
    <p:extLst>
      <p:ext uri="{BB962C8B-B14F-4D97-AF65-F5344CB8AC3E}">
        <p14:creationId xmlns:p14="http://schemas.microsoft.com/office/powerpoint/2010/main" val="262535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CNC </a:t>
            </a:r>
            <a:r>
              <a:rPr lang="de-DE" dirty="0" err="1"/>
              <a:t>Milling</a:t>
            </a:r>
            <a:r>
              <a:rPr lang="de-DE" dirty="0"/>
              <a:t> </a:t>
            </a:r>
            <a:r>
              <a:rPr lang="de-DE" dirty="0" err="1"/>
              <a:t>Machine</a:t>
            </a:r>
            <a:r>
              <a:rPr lang="de-DE" dirty="0"/>
              <a:t>: Material Identification</a:t>
            </a:r>
          </a:p>
        </p:txBody>
      </p:sp>
      <p:sp>
        <p:nvSpPr>
          <p:cNvPr id="2" name="Textplatzhalter 1"/>
          <p:cNvSpPr>
            <a:spLocks noGrp="1"/>
          </p:cNvSpPr>
          <p:nvPr>
            <p:ph type="body" sz="quarter" idx="23"/>
          </p:nvPr>
        </p:nvSpPr>
        <p:spPr/>
        <p:txBody>
          <a:bodyPr/>
          <a:lstStyle/>
          <a:p>
            <a:pPr lvl="0"/>
            <a:r>
              <a:rPr lang="de-DE" dirty="0"/>
              <a:t>CONCLUSIONS</a:t>
            </a:r>
          </a:p>
        </p:txBody>
      </p:sp>
      <p:sp>
        <p:nvSpPr>
          <p:cNvPr id="5" name="Rectangle 4">
            <a:extLst>
              <a:ext uri="{FF2B5EF4-FFF2-40B4-BE49-F238E27FC236}">
                <a16:creationId xmlns:a16="http://schemas.microsoft.com/office/drawing/2014/main" id="{68E47899-BACB-48D7-96A5-BE26F6BF86B4}"/>
              </a:ext>
            </a:extLst>
          </p:cNvPr>
          <p:cNvSpPr/>
          <p:nvPr/>
        </p:nvSpPr>
        <p:spPr>
          <a:xfrm>
            <a:off x="3503280" y="4671470"/>
            <a:ext cx="1390670" cy="13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solidFill>
                  <a:srgbClr val="00549F"/>
                </a:solidFill>
              </a:rPr>
              <a:t>Group 1</a:t>
            </a:r>
          </a:p>
        </p:txBody>
      </p:sp>
      <p:sp>
        <p:nvSpPr>
          <p:cNvPr id="9" name="Textplatzhalter 7">
            <a:extLst>
              <a:ext uri="{FF2B5EF4-FFF2-40B4-BE49-F238E27FC236}">
                <a16:creationId xmlns:a16="http://schemas.microsoft.com/office/drawing/2014/main" id="{B81186F2-4EDA-4397-8E3D-B2CADF0CCBDD}"/>
              </a:ext>
            </a:extLst>
          </p:cNvPr>
          <p:cNvSpPr>
            <a:spLocks noGrp="1"/>
          </p:cNvSpPr>
          <p:nvPr>
            <p:ph type="body" sz="quarter" idx="13"/>
          </p:nvPr>
        </p:nvSpPr>
        <p:spPr>
          <a:xfrm>
            <a:off x="287999" y="972000"/>
            <a:ext cx="8568002" cy="3523500"/>
          </a:xfrm>
        </p:spPr>
        <p:txBody>
          <a:bodyPr/>
          <a:lstStyle/>
          <a:p>
            <a:pPr lvl="0">
              <a:spcBef>
                <a:spcPts val="0"/>
              </a:spcBef>
            </a:pPr>
            <a:r>
              <a:rPr lang="en-US" sz="1400" dirty="0"/>
              <a:t>Goal: Creating a Machine Learning model to recognize the machined material with the given data sets</a:t>
            </a:r>
          </a:p>
          <a:p>
            <a:pPr lvl="0">
              <a:spcBef>
                <a:spcPts val="0"/>
              </a:spcBef>
            </a:pPr>
            <a:r>
              <a:rPr lang="en-US" sz="1400" dirty="0"/>
              <a:t>Filtering method: low pass, passband frequency of 10 for wood and 200 for plastic and sample rate of 1600 Hz</a:t>
            </a:r>
          </a:p>
          <a:p>
            <a:pPr>
              <a:spcBef>
                <a:spcPts val="0"/>
              </a:spcBef>
            </a:pPr>
            <a:r>
              <a:rPr lang="en-US" sz="1400" dirty="0"/>
              <a:t>Method 1: Logistic Regression</a:t>
            </a:r>
          </a:p>
          <a:p>
            <a:pPr lvl="0">
              <a:spcBef>
                <a:spcPts val="0"/>
              </a:spcBef>
            </a:pPr>
            <a:r>
              <a:rPr lang="en-US" sz="1400" dirty="0"/>
              <a:t>Method 2: Neural Networks (Narrow)</a:t>
            </a:r>
          </a:p>
          <a:p>
            <a:pPr lvl="0">
              <a:spcBef>
                <a:spcPts val="0"/>
              </a:spcBef>
            </a:pPr>
            <a:r>
              <a:rPr lang="en-US" sz="1400" dirty="0"/>
              <a:t>Logistics Regression:</a:t>
            </a:r>
          </a:p>
          <a:p>
            <a:pPr lvl="1">
              <a:spcBef>
                <a:spcPts val="0"/>
              </a:spcBef>
            </a:pPr>
            <a:r>
              <a:rPr lang="en-US" sz="1200" dirty="0"/>
              <a:t>Accuracy (Test) - 96.5%</a:t>
            </a:r>
          </a:p>
          <a:p>
            <a:pPr lvl="1">
              <a:spcBef>
                <a:spcPts val="0"/>
              </a:spcBef>
            </a:pPr>
            <a:r>
              <a:rPr lang="en-US" sz="1200" dirty="0"/>
              <a:t>Training Time- 180 seconds</a:t>
            </a:r>
          </a:p>
          <a:p>
            <a:pPr lvl="0">
              <a:spcBef>
                <a:spcPts val="0"/>
              </a:spcBef>
            </a:pPr>
            <a:r>
              <a:rPr lang="en-US" sz="1400" dirty="0"/>
              <a:t>Neural Networks:</a:t>
            </a:r>
          </a:p>
          <a:p>
            <a:pPr lvl="1">
              <a:spcBef>
                <a:spcPts val="0"/>
              </a:spcBef>
            </a:pPr>
            <a:r>
              <a:rPr lang="en-US" sz="1200" dirty="0"/>
              <a:t>Accuracy (Test) - 97%</a:t>
            </a:r>
          </a:p>
          <a:p>
            <a:pPr lvl="1">
              <a:spcBef>
                <a:spcPts val="0"/>
              </a:spcBef>
            </a:pPr>
            <a:r>
              <a:rPr lang="en-US" sz="1200" dirty="0"/>
              <a:t>Training Time- 650 seconds</a:t>
            </a:r>
          </a:p>
          <a:p>
            <a:pPr lvl="0">
              <a:spcBef>
                <a:spcPts val="0"/>
              </a:spcBef>
            </a:pPr>
            <a:r>
              <a:rPr lang="en-US" sz="1400" dirty="0"/>
              <a:t>Neural networks takes 5 times the duration to provide only 0.5% increase in accuracy. Recommended method for time constraints - Logistics Regression</a:t>
            </a:r>
          </a:p>
          <a:p>
            <a:pPr lvl="0">
              <a:spcBef>
                <a:spcPts val="0"/>
              </a:spcBef>
            </a:pPr>
            <a:r>
              <a:rPr lang="en-US" sz="1400" dirty="0"/>
              <a:t>For a given data set, the selected model can predict the material to an accuracy of 96.5%.</a:t>
            </a:r>
          </a:p>
          <a:p>
            <a:pPr lvl="0">
              <a:spcBef>
                <a:spcPts val="0"/>
              </a:spcBef>
            </a:pPr>
            <a:endParaRPr lang="en-US" sz="1400" dirty="0"/>
          </a:p>
        </p:txBody>
      </p:sp>
    </p:spTree>
    <p:extLst>
      <p:ext uri="{BB962C8B-B14F-4D97-AF65-F5344CB8AC3E}">
        <p14:creationId xmlns:p14="http://schemas.microsoft.com/office/powerpoint/2010/main" val="412505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3">
            <a:extLst>
              <a:ext uri="{FF2B5EF4-FFF2-40B4-BE49-F238E27FC236}">
                <a16:creationId xmlns:a16="http://schemas.microsoft.com/office/drawing/2014/main" id="{64288B53-0821-4614-9E2C-2680ED22A8CF}"/>
              </a:ext>
            </a:extLst>
          </p:cNvPr>
          <p:cNvSpPr>
            <a:spLocks noGrp="1"/>
          </p:cNvSpPr>
          <p:nvPr>
            <p:ph type="ctrTitle"/>
          </p:nvPr>
        </p:nvSpPr>
        <p:spPr/>
        <p:txBody>
          <a:bodyPr/>
          <a:lstStyle/>
          <a:p>
            <a:r>
              <a:rPr lang="fr-FR" dirty="0" err="1"/>
              <a:t>Thank</a:t>
            </a:r>
            <a:r>
              <a:rPr lang="fr-FR" dirty="0"/>
              <a:t> </a:t>
            </a:r>
            <a:r>
              <a:rPr lang="fr-FR" dirty="0" err="1"/>
              <a:t>you</a:t>
            </a:r>
            <a:r>
              <a:rPr lang="fr-FR" dirty="0"/>
              <a:t> for </a:t>
            </a:r>
            <a:r>
              <a:rPr lang="fr-FR" dirty="0" err="1"/>
              <a:t>your</a:t>
            </a:r>
            <a:r>
              <a:rPr lang="fr-FR" dirty="0"/>
              <a:t> attention!</a:t>
            </a:r>
          </a:p>
        </p:txBody>
      </p:sp>
      <p:sp>
        <p:nvSpPr>
          <p:cNvPr id="3" name="Rectangle 2">
            <a:extLst>
              <a:ext uri="{FF2B5EF4-FFF2-40B4-BE49-F238E27FC236}">
                <a16:creationId xmlns:a16="http://schemas.microsoft.com/office/drawing/2014/main" id="{16A67FE0-6A83-4A3D-8E0D-FFB502D19BAB}"/>
              </a:ext>
            </a:extLst>
          </p:cNvPr>
          <p:cNvSpPr/>
          <p:nvPr/>
        </p:nvSpPr>
        <p:spPr>
          <a:xfrm>
            <a:off x="3503280" y="4671470"/>
            <a:ext cx="1390670" cy="130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900" dirty="0">
                <a:solidFill>
                  <a:srgbClr val="00549F"/>
                </a:solidFill>
              </a:rPr>
              <a:t>Group 1</a:t>
            </a:r>
          </a:p>
        </p:txBody>
      </p:sp>
    </p:spTree>
    <p:extLst>
      <p:ext uri="{BB962C8B-B14F-4D97-AF65-F5344CB8AC3E}">
        <p14:creationId xmlns:p14="http://schemas.microsoft.com/office/powerpoint/2010/main" val="2770106460"/>
      </p:ext>
    </p:extLst>
  </p:cSld>
  <p:clrMapOvr>
    <a:masterClrMapping/>
  </p:clrMapOvr>
</p:sld>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_Master_RWTH_Institute_addin.potm" id="{0837BC49-7264-48C2-AAF5-DCA3DFDD7462}" vid="{6CDB8236-988B-4A45-A262-D5656478FE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ppt/theme/themeOverride2.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ppt/theme/themeOverride3.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ppt/theme/themeOverride4.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ppt/theme/themeOverride5.xml><?xml version="1.0" encoding="utf-8"?>
<a:themeOverride xmlns:a="http://schemas.openxmlformats.org/drawingml/2006/main">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themeOverride>
</file>

<file path=docProps/app.xml><?xml version="1.0" encoding="utf-8"?>
<Properties xmlns="http://schemas.openxmlformats.org/officeDocument/2006/extended-properties" xmlns:vt="http://schemas.openxmlformats.org/officeDocument/2006/docPropsVTypes">
  <Template/>
  <TotalTime>0</TotalTime>
  <Words>520</Words>
  <Application>Microsoft Office PowerPoint</Application>
  <PresentationFormat>On-screen Show (16:9)</PresentationFormat>
  <Paragraphs>109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Narrow</vt:lpstr>
      <vt:lpstr>Calibri</vt:lpstr>
      <vt:lpstr>Courier New</vt:lpstr>
      <vt:lpstr>Symbol</vt:lpstr>
      <vt:lpstr>Wingdings</vt:lpstr>
      <vt:lpstr>140715_Powerpointvorlage_institute</vt:lpstr>
      <vt:lpstr>Intelligent Monitoring of Engineering Systems</vt:lpstr>
      <vt:lpstr> CNC Milling Machine: Material Identification</vt:lpstr>
      <vt:lpstr>CNC Milling Machine: Material Identification</vt:lpstr>
      <vt:lpstr>CNC Milling Machine: Material Identification</vt:lpstr>
      <vt:lpstr>CNC Milling Machine: Material Identification</vt:lpstr>
      <vt:lpstr>CNC Milling Machine: Material Identification</vt:lpstr>
      <vt:lpstr>CNC Milling Machine: Material Identification</vt:lpstr>
      <vt:lpstr>CNC Milling Machine: Material Identification</vt:lpstr>
      <vt:lpstr>Thank you for your attention!</vt:lpstr>
    </vt:vector>
  </TitlesOfParts>
  <Manager>Jan Stratmann</Manager>
  <Company>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on: MATLAB</dc:title>
  <dc:creator>Stratmann</dc:creator>
  <cp:lastModifiedBy>Sidharth Krishnan</cp:lastModifiedBy>
  <cp:revision>1370</cp:revision>
  <cp:lastPrinted>2021-04-12T10:02:16Z</cp:lastPrinted>
  <dcterms:created xsi:type="dcterms:W3CDTF">2014-08-11T16:06:40Z</dcterms:created>
  <dcterms:modified xsi:type="dcterms:W3CDTF">2024-12-18T16:07:55Z</dcterms:modified>
</cp:coreProperties>
</file>