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6ED274-54B7-4299-AA36-04EC0F6EEBAB}">
  <a:tblStyle styleId="{586ED274-54B7-4299-AA36-04EC0F6EEB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3026a0f3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3026a0f3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3026a0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3026a0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3026a0f3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3026a0f3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3026a0f3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3026a0f3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026a0f3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026a0f3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3026a0f3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3026a0f3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026a0f3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3026a0f3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026a0f3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026a0f3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3026a0f3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3026a0f3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304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Mountain Resort -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 and Recommendations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suggests that Big Mountain is underpricing their tickets so the company can probably increase prices marginally with a disproportionately smaller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only a handful of important facilities that are most relevant to affecting ticket prices, around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company should consider closing down the least used run and enacting Scenario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model’s scope is only the dataset provided so model results should be accompanied by domain knowledge and business knowledge during decision making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2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plans on increasing operational costs by $1,500,000 this season and needs to offset this by increased revenues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ski resort market is competitive and therefore ticket price changes are delicate and need to be fine-tuned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needs to determine how and to what extent different facilities affect supportable ticket prices using a data driven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learning model needs to be built using a rich ski-resort dataset of different competitors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facilities can be modified or adjusted, so only a subset of options are expected to be presented as viable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doesn’t capture all possible factors that can influence supported ticket prices and revenues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assumes a free market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important facilities are :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Snow Making_ac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total_chairs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fastQuads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Runs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LongestRun_mi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trams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SkiableTerrain_ac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Vertical_drop</a:t>
            </a:r>
            <a:endParaRPr sz="10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is on the upper end for most facilities compared to competitors in the market</a:t>
            </a:r>
            <a:endParaRPr sz="10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is underpricing their tickets by around $10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length of the longest run or increasing snow coverage area has minimal impact on revenue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4 scenarios presented, the data science team believes that Big Mountain should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Close the least used run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Enact Scenario 2</a:t>
            </a:r>
            <a:r>
              <a:rPr lang="en"/>
              <a:t>, which is increase the vertical drop by adding a run to a point 150 feet lower down but requiring the installation of an additional chair lift to bring skiers back up, without additional snow making coverage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1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Ticket Price comparison in market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00" y="1152477"/>
            <a:ext cx="6768351" cy="359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 of most relevant features/facilities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02" y="930075"/>
            <a:ext cx="5060650" cy="40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closing runs on ticket price and revenue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100" y="1472675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Scenarios 2-4 on ticket price and revenue</a:t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{586ED274-54B7-4299-AA36-04EC0F6EEBAB}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Scenario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Ticket Price Delta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Revenue Delta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$1.74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$3043478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$1.74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$3043478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$0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$0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