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06_C4BC1736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1" r:id="rId4"/>
    <p:sldId id="262" r:id="rId5"/>
    <p:sldId id="269" r:id="rId6"/>
    <p:sldId id="271" r:id="rId7"/>
    <p:sldId id="272" r:id="rId8"/>
    <p:sldId id="270" r:id="rId9"/>
    <p:sldId id="267" r:id="rId10"/>
    <p:sldId id="268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4142CD9-7BD4-C6CE-712B-547F262DA553}" name="Sidharth Bidikar" initials="SB" userId="3342ae9780cd378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D9D9D9"/>
    <a:srgbClr val="000000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2810" autoAdjust="0"/>
  </p:normalViewPr>
  <p:slideViewPr>
    <p:cSldViewPr snapToGrid="0">
      <p:cViewPr varScale="1">
        <p:scale>
          <a:sx n="76" d="100"/>
          <a:sy n="76" d="100"/>
        </p:scale>
        <p:origin x="9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modernComment_106_C4BC173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5348724-6837-4774-BC52-0E4064DADDE9}" authorId="{64142CD9-7BD4-C6CE-712B-547F262DA553}" created="2025-03-15T03:09:23.064">
    <pc:sldMkLst xmlns:pc="http://schemas.microsoft.com/office/powerpoint/2013/main/command">
      <pc:docMk/>
      <pc:sldMk cId="3300661046" sldId="262"/>
    </pc:sldMkLst>
    <p188:txBody>
      <a:bodyPr/>
      <a:lstStyle/>
      <a:p>
        <a:r>
          <a:rPr lang="en-IN"/>
          <a:t>Location Backup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AE185-CD62-49E7-AFA5-F63C0904ADC4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512C0-6275-4E44-99AE-B7C4430C9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67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512C0-6275-4E44-99AE-B7C4430C990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543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D0601-2A35-CB02-0450-6472731F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F9F103-524A-8674-368A-5F86697066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809CD2-2E77-5BAA-916F-F638874B9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86C9F-5A2F-9DDC-EFB5-A7E7A56532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512C0-6275-4E44-99AE-B7C4430C990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335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EDEC2-4F28-C4B1-9399-56C2038DC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855FFC-35DB-2711-2E76-04BF764ACB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28B2AF-EA8F-0744-338E-77E24CD7E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333F5-6D91-8F74-5F1F-7F22D9330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512C0-6275-4E44-99AE-B7C4430C990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14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BFFBB-CCF7-8F4F-BB22-FEC13622D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59F6B7-2315-F1F2-F6B9-262EDC5B54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4E8F2A-EFDE-2443-EAAB-93E1D7276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F786C-9E85-5B10-317C-94A0F05C2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512C0-6275-4E44-99AE-B7C4430C990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24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1D143-8E6C-5F13-44C9-DE8FACA85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661FB0-9E90-80D8-9856-D4CB2AF9E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031EF0-D884-89C3-68B2-532ECD7E9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12214-EBB7-7FC4-BA95-4ACBF71AF8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512C0-6275-4E44-99AE-B7C4430C990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50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43935-231E-22D1-2BB4-B8F7F8E1C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360395-F96A-D1A9-8277-097B473A8F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F17235-DDE4-9D1D-59EE-8B3045DBA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2E026-C0A5-FFB0-7968-42605CAA8C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512C0-6275-4E44-99AE-B7C4430C990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86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DCF15-E31D-6DB9-CB41-00D2593D4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8892C4-FEEC-0F9D-3EBD-7108C1484A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7D48F0-7BD5-4D6E-758E-50F791B37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B5584-86AC-9978-BBB6-EF30649BC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512C0-6275-4E44-99AE-B7C4430C990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21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FCFA0-99F7-58F2-83CE-5EFED0882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54D9F2-1426-C828-D0B0-E3D30E4B71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55017-E225-3F97-0436-52556FD9E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DEAD2-187F-3B39-4F18-D2B9E13EA7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512C0-6275-4E44-99AE-B7C4430C990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880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D02A6-F8CF-50C9-44BA-609CC1440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3ECFFC-AA37-822C-1DF5-E75CC869D0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111EF7-A2DB-5ECE-1462-89C366F69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59A16-9EEC-20B0-4BE9-1F771DF00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512C0-6275-4E44-99AE-B7C4430C990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35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060E2-811A-E70A-88B5-A4EE6746D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E59A3D-8E86-D3B2-8E94-7960D43820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2523D4-130B-25C5-A02F-E7DD9AE78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EC053-4C5C-2C1E-6491-21BBC51BC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512C0-6275-4E44-99AE-B7C4430C990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36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A28E9-87CB-AFC1-031D-31216A494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BD9BB7-307D-DE0C-7D3F-776F5D19AE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D9321-8455-D3B6-E5A5-0A1076C10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4E765-8ECD-FF17-15EF-AF15901CF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512C0-6275-4E44-99AE-B7C4430C990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A677-43C0-F48E-594E-D5CA830E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75A82-81E1-83F5-5E29-AC1904AE8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25CCB-AE1F-B22F-6BBF-699F7E89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3744-4E84-43E2-9A22-0E3E9467915B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FE7AB-01E1-215B-E18E-4EC0E6A2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DCBCA-93B2-8111-9EC8-E4538F24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3007-711D-4E2D-9CBB-2D826379C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68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CA5D-31A9-81C3-C2E8-888FCA60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2EDAC-B655-3243-F486-76CAD368A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D49F-B253-3E82-70A2-19005711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3744-4E84-43E2-9A22-0E3E9467915B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0F77B-C10B-519A-4596-40A55265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3B386-5850-1BB3-3D28-742541E6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3007-711D-4E2D-9CBB-2D826379C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88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08A72-5306-F0DF-F747-7AAA36DEC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41553-2622-1CAB-D6DA-98927C83F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C23E-B360-241C-F01C-23B561C4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3744-4E84-43E2-9A22-0E3E9467915B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AD339-AFE5-7D1A-4C36-245764D5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7218-1353-72AF-BB9F-85F5D820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3007-711D-4E2D-9CBB-2D826379C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51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5489-3A15-76FB-01CC-70248897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54337-7C70-75AA-FD11-85CD90B83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3F87-BF99-0A24-6A16-21FDFEEC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3744-4E84-43E2-9A22-0E3E9467915B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BC42-4DC8-1A3D-E892-8B13599B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1D2E2-4465-21E2-99E1-4D4EEC93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3007-711D-4E2D-9CBB-2D826379C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24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B887-F9B4-7B60-0897-1C1D1027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22A0C-1CA9-54AB-BD57-804D4355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42284-93CD-9924-9928-EFD7E08A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3744-4E84-43E2-9A22-0E3E9467915B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D4866-18E7-ED1D-EAF5-5891C29B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8C4AB-A04E-F9BC-F8CE-3ADB19BE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3007-711D-4E2D-9CBB-2D826379C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93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4376-04A5-AFF7-743E-0C60DEA2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4DA1-B3E1-2489-60D3-3FA572F02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2D198-A208-53F9-F319-D13822FB9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004D1-F389-1278-D714-8D1BD24B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3744-4E84-43E2-9A22-0E3E9467915B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B90AB-444F-BF9E-550D-4AD71C86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1DBA9-C134-5361-35D4-2471C0F8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3007-711D-4E2D-9CBB-2D826379C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03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2AFB-9729-4147-A805-2B3F6F5D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1B309-6FCD-73CF-B324-7CE147E2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6E393-C6EE-5612-49EE-07872E881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48D68-1C12-6F32-A0D0-B009AE287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EED8F-FC39-1FEB-0406-52BBAD8D7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CA4A1-3C29-6587-8B62-3BB7CCFC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3744-4E84-43E2-9A22-0E3E9467915B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F9C7E-B880-4C82-DA59-D9778F48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74DCC-CAF1-C90E-1FBA-C5B96178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3007-711D-4E2D-9CBB-2D826379C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22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3E35-1CF0-9100-EEA6-B2654B88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BE4C1-3776-6AA2-A818-4D4E9C53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3744-4E84-43E2-9A22-0E3E9467915B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984CC-C2E9-AA50-1EB9-7CA53247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2A72C-52B3-B549-AF7C-5A0DC384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3007-711D-4E2D-9CBB-2D826379C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67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0017C-96B6-EC39-08A8-1A34F0C9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3744-4E84-43E2-9A22-0E3E9467915B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4F718-AD42-7875-D1B3-7885E15C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E6312-70C1-6A9B-334F-529C2E7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3007-711D-4E2D-9CBB-2D826379C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03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65D4-5F22-7ADF-B627-2CAB5BD0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6AD40-77C1-85BB-110E-FB98E4B9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51A42-2315-01D9-8743-C221BE9BD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69C35-06F8-0582-ABA7-DB694186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3744-4E84-43E2-9A22-0E3E9467915B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5624C-6E39-CFAB-E806-812B139A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D2DA4-28EE-23ED-9784-61E35D50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3007-711D-4E2D-9CBB-2D826379C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24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8010-0907-1927-78DA-8887BDFA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1AB96-84F7-DB24-B022-530D7241C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BDCA1-4D7C-EF38-E76D-D8A7A7F8A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65B8D-141F-C394-A7EE-72E562D8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3744-4E84-43E2-9A22-0E3E9467915B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D81E5-2C66-6434-0F10-FB333346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F794C-6C5E-F168-AEEB-B2C7FA0C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3007-711D-4E2D-9CBB-2D826379C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F150D-28B6-A9D5-420B-75E4E320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B7EB8-B369-D9D2-BAAA-87395FB4A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EAE10-17DD-33A0-A1F2-D2C015893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A3744-4E84-43E2-9A22-0E3E9467915B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177B7-D127-6F85-FF01-33E234605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84E3E-9791-BA15-B535-C31EE5569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573007-711D-4E2D-9CBB-2D826379C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g"/><Relationship Id="rId7" Type="http://schemas.openxmlformats.org/officeDocument/2006/relationships/image" Target="../media/image9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g"/><Relationship Id="rId7" Type="http://schemas.openxmlformats.org/officeDocument/2006/relationships/image" Target="../media/image9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microsoft.com/office/2018/10/relationships/comments" Target="../comments/modernComment_106_C4BC1736.xml"/><Relationship Id="rId7" Type="http://schemas.openxmlformats.org/officeDocument/2006/relationships/image" Target="../media/image8.png"/><Relationship Id="rId12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.jp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jp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svg"/><Relationship Id="rId12" Type="http://schemas.openxmlformats.org/officeDocument/2006/relationships/image" Target="../media/image1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8.gif"/><Relationship Id="rId5" Type="http://schemas.openxmlformats.org/officeDocument/2006/relationships/image" Target="../media/image16.svg"/><Relationship Id="rId10" Type="http://schemas.openxmlformats.org/officeDocument/2006/relationships/image" Target="../media/image17.gif"/><Relationship Id="rId4" Type="http://schemas.openxmlformats.org/officeDocument/2006/relationships/image" Target="../media/image15.png"/><Relationship Id="rId9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D8D2D9B0-8145-5C43-2EE1-F38292D3861A}"/>
              </a:ext>
            </a:extLst>
          </p:cNvPr>
          <p:cNvSpPr/>
          <p:nvPr/>
        </p:nvSpPr>
        <p:spPr>
          <a:xfrm flipV="1">
            <a:off x="0" y="0"/>
            <a:ext cx="8652388" cy="276286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26C5A-7630-F4F9-7AE1-4D68AC325514}"/>
              </a:ext>
            </a:extLst>
          </p:cNvPr>
          <p:cNvSpPr/>
          <p:nvPr/>
        </p:nvSpPr>
        <p:spPr>
          <a:xfrm>
            <a:off x="88490" y="88490"/>
            <a:ext cx="12015019" cy="15289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CDB2BE-7EA1-FD9E-C6AE-628A14E87C60}"/>
              </a:ext>
            </a:extLst>
          </p:cNvPr>
          <p:cNvSpPr/>
          <p:nvPr/>
        </p:nvSpPr>
        <p:spPr>
          <a:xfrm>
            <a:off x="88489" y="1617406"/>
            <a:ext cx="12015019" cy="11454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842EDC-32F8-A795-F614-BA9729DC15E2}"/>
              </a:ext>
            </a:extLst>
          </p:cNvPr>
          <p:cNvSpPr/>
          <p:nvPr/>
        </p:nvSpPr>
        <p:spPr>
          <a:xfrm>
            <a:off x="88490" y="88490"/>
            <a:ext cx="12015018" cy="1528916"/>
          </a:xfrm>
          <a:prstGeom prst="rect">
            <a:avLst/>
          </a:pr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6BC658-59DD-D56B-AD9E-4318D33AF97D}"/>
              </a:ext>
            </a:extLst>
          </p:cNvPr>
          <p:cNvSpPr/>
          <p:nvPr/>
        </p:nvSpPr>
        <p:spPr>
          <a:xfrm>
            <a:off x="88490" y="2762865"/>
            <a:ext cx="12015019" cy="40066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A51FDF-E097-3418-C33F-8395343FE8E8}"/>
              </a:ext>
            </a:extLst>
          </p:cNvPr>
          <p:cNvSpPr/>
          <p:nvPr/>
        </p:nvSpPr>
        <p:spPr>
          <a:xfrm>
            <a:off x="196643" y="924233"/>
            <a:ext cx="11818375" cy="5771536"/>
          </a:xfrm>
          <a:prstGeom prst="roundRect">
            <a:avLst>
              <a:gd name="adj" fmla="val 30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98868D-8536-139F-3CA5-D75CB46B4230}"/>
              </a:ext>
            </a:extLst>
          </p:cNvPr>
          <p:cNvSpPr/>
          <p:nvPr/>
        </p:nvSpPr>
        <p:spPr>
          <a:xfrm>
            <a:off x="196642" y="924233"/>
            <a:ext cx="766919" cy="5771536"/>
          </a:xfrm>
          <a:custGeom>
            <a:avLst/>
            <a:gdLst>
              <a:gd name="connsiteX0" fmla="*/ 185247 w 766919"/>
              <a:gd name="connsiteY0" fmla="*/ 0 h 5771536"/>
              <a:gd name="connsiteX1" fmla="*/ 766919 w 766919"/>
              <a:gd name="connsiteY1" fmla="*/ 0 h 5771536"/>
              <a:gd name="connsiteX2" fmla="*/ 766919 w 766919"/>
              <a:gd name="connsiteY2" fmla="*/ 5771536 h 5771536"/>
              <a:gd name="connsiteX3" fmla="*/ 185247 w 766919"/>
              <a:gd name="connsiteY3" fmla="*/ 5771536 h 5771536"/>
              <a:gd name="connsiteX4" fmla="*/ 0 w 766919"/>
              <a:gd name="connsiteY4" fmla="*/ 5586289 h 5771536"/>
              <a:gd name="connsiteX5" fmla="*/ 0 w 766919"/>
              <a:gd name="connsiteY5" fmla="*/ 185247 h 5771536"/>
              <a:gd name="connsiteX6" fmla="*/ 185247 w 766919"/>
              <a:gd name="connsiteY6" fmla="*/ 0 h 577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6919" h="5771536">
                <a:moveTo>
                  <a:pt x="185247" y="0"/>
                </a:moveTo>
                <a:lnTo>
                  <a:pt x="766919" y="0"/>
                </a:lnTo>
                <a:lnTo>
                  <a:pt x="766919" y="5771536"/>
                </a:lnTo>
                <a:lnTo>
                  <a:pt x="185247" y="5771536"/>
                </a:lnTo>
                <a:cubicBezTo>
                  <a:pt x="82938" y="5771536"/>
                  <a:pt x="0" y="5688598"/>
                  <a:pt x="0" y="5586289"/>
                </a:cubicBezTo>
                <a:lnTo>
                  <a:pt x="0" y="185247"/>
                </a:lnTo>
                <a:cubicBezTo>
                  <a:pt x="0" y="82938"/>
                  <a:pt x="82938" y="0"/>
                  <a:pt x="185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8DB5B1-2968-7260-B73A-09CC7D14B9C2}"/>
              </a:ext>
            </a:extLst>
          </p:cNvPr>
          <p:cNvSpPr/>
          <p:nvPr/>
        </p:nvSpPr>
        <p:spPr>
          <a:xfrm>
            <a:off x="196643" y="2035277"/>
            <a:ext cx="766919" cy="7275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Graphic 16" descr="Bar chart with solid fill">
            <a:extLst>
              <a:ext uri="{FF2B5EF4-FFF2-40B4-BE49-F238E27FC236}">
                <a16:creationId xmlns:a16="http://schemas.microsoft.com/office/drawing/2014/main" id="{483E1E24-971C-FB38-0495-7AC81BAA4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982" y="2010634"/>
            <a:ext cx="766919" cy="766919"/>
          </a:xfrm>
          <a:prstGeom prst="rect">
            <a:avLst/>
          </a:prstGeom>
        </p:spPr>
      </p:pic>
      <p:pic>
        <p:nvPicPr>
          <p:cNvPr id="23" name="Graphic 22" descr="Books on shelf with solid fill">
            <a:extLst>
              <a:ext uri="{FF2B5EF4-FFF2-40B4-BE49-F238E27FC236}">
                <a16:creationId xmlns:a16="http://schemas.microsoft.com/office/drawing/2014/main" id="{4A20A1E4-0519-3C8A-EE3D-05E0F00676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284" y="2845488"/>
            <a:ext cx="646314" cy="6704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A1EACF-0D5A-C0B7-9508-D27A9BFCF49B}"/>
              </a:ext>
            </a:extLst>
          </p:cNvPr>
          <p:cNvSpPr txBox="1"/>
          <p:nvPr/>
        </p:nvSpPr>
        <p:spPr>
          <a:xfrm>
            <a:off x="5936219" y="321696"/>
            <a:ext cx="1348251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D96D14-296C-5FB1-9A75-1201555A56E6}"/>
              </a:ext>
            </a:extLst>
          </p:cNvPr>
          <p:cNvSpPr txBox="1"/>
          <p:nvPr/>
        </p:nvSpPr>
        <p:spPr>
          <a:xfrm>
            <a:off x="7499549" y="298950"/>
            <a:ext cx="1044686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70E6DC-4A16-6C50-0CF7-FFC0E02A9545}"/>
              </a:ext>
            </a:extLst>
          </p:cNvPr>
          <p:cNvSpPr txBox="1"/>
          <p:nvPr/>
        </p:nvSpPr>
        <p:spPr>
          <a:xfrm>
            <a:off x="8867467" y="308471"/>
            <a:ext cx="1297858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95BF57-6135-5B50-DB2E-53C523908110}"/>
              </a:ext>
            </a:extLst>
          </p:cNvPr>
          <p:cNvSpPr txBox="1"/>
          <p:nvPr/>
        </p:nvSpPr>
        <p:spPr>
          <a:xfrm>
            <a:off x="10380404" y="298950"/>
            <a:ext cx="1076635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E9AF2A-97F7-36EE-C676-D4567B27EC3D}"/>
              </a:ext>
            </a:extLst>
          </p:cNvPr>
          <p:cNvSpPr/>
          <p:nvPr/>
        </p:nvSpPr>
        <p:spPr>
          <a:xfrm flipV="1">
            <a:off x="6017342" y="659318"/>
            <a:ext cx="115037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3FDB30-524A-9311-3104-34AB4D300F0B}"/>
              </a:ext>
            </a:extLst>
          </p:cNvPr>
          <p:cNvSpPr txBox="1"/>
          <p:nvPr/>
        </p:nvSpPr>
        <p:spPr>
          <a:xfrm>
            <a:off x="294968" y="167148"/>
            <a:ext cx="4670322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LOGO/NAME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2E176F8-4AB6-0755-DBFB-5201E7220FDF}"/>
              </a:ext>
            </a:extLst>
          </p:cNvPr>
          <p:cNvSpPr/>
          <p:nvPr/>
        </p:nvSpPr>
        <p:spPr>
          <a:xfrm>
            <a:off x="1081547" y="1012724"/>
            <a:ext cx="7157885" cy="1549174"/>
          </a:xfrm>
          <a:prstGeom prst="roundRect">
            <a:avLst>
              <a:gd name="adj" fmla="val 13858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5A070E-3128-18E7-A68C-EE2FF40A516A}"/>
              </a:ext>
            </a:extLst>
          </p:cNvPr>
          <p:cNvGrpSpPr/>
          <p:nvPr/>
        </p:nvGrpSpPr>
        <p:grpSpPr>
          <a:xfrm>
            <a:off x="1145440" y="1130110"/>
            <a:ext cx="2226714" cy="1376154"/>
            <a:chOff x="1115965" y="1145548"/>
            <a:chExt cx="2448233" cy="139612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C41C94D-F3A0-189E-7BC8-640118085502}"/>
                </a:ext>
              </a:extLst>
            </p:cNvPr>
            <p:cNvSpPr/>
            <p:nvPr/>
          </p:nvSpPr>
          <p:spPr>
            <a:xfrm>
              <a:off x="1115966" y="1160236"/>
              <a:ext cx="2448232" cy="1381434"/>
            </a:xfrm>
            <a:prstGeom prst="roundRect">
              <a:avLst>
                <a:gd name="adj" fmla="val 1168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8EA7B5A-74E5-A676-C788-F3F62391A688}"/>
                </a:ext>
              </a:extLst>
            </p:cNvPr>
            <p:cNvSpPr/>
            <p:nvPr/>
          </p:nvSpPr>
          <p:spPr>
            <a:xfrm>
              <a:off x="1115965" y="1145548"/>
              <a:ext cx="766919" cy="75183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77CA7AD-4B35-9705-0705-07E7EEB39BCA}"/>
              </a:ext>
            </a:extLst>
          </p:cNvPr>
          <p:cNvGrpSpPr/>
          <p:nvPr/>
        </p:nvGrpSpPr>
        <p:grpSpPr>
          <a:xfrm>
            <a:off x="3442168" y="1125518"/>
            <a:ext cx="2227659" cy="1381434"/>
            <a:chOff x="1109797" y="1155319"/>
            <a:chExt cx="2454401" cy="138635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6B87ED4-82BB-6F53-EE2A-52FA53323CE5}"/>
                </a:ext>
              </a:extLst>
            </p:cNvPr>
            <p:cNvSpPr/>
            <p:nvPr/>
          </p:nvSpPr>
          <p:spPr>
            <a:xfrm>
              <a:off x="1115966" y="1160236"/>
              <a:ext cx="2448232" cy="1381434"/>
            </a:xfrm>
            <a:prstGeom prst="roundRect">
              <a:avLst>
                <a:gd name="adj" fmla="val 1168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1DAF7-0417-907D-B7D1-049AD0FF0051}"/>
                </a:ext>
              </a:extLst>
            </p:cNvPr>
            <p:cNvSpPr/>
            <p:nvPr/>
          </p:nvSpPr>
          <p:spPr>
            <a:xfrm>
              <a:off x="1109797" y="1155319"/>
              <a:ext cx="766919" cy="7518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6906140-6F90-64B6-0CBE-0FD548F0FD11}"/>
              </a:ext>
            </a:extLst>
          </p:cNvPr>
          <p:cNvGrpSpPr/>
          <p:nvPr/>
        </p:nvGrpSpPr>
        <p:grpSpPr>
          <a:xfrm>
            <a:off x="5758316" y="1119912"/>
            <a:ext cx="2222060" cy="1386351"/>
            <a:chOff x="1115966" y="1155319"/>
            <a:chExt cx="2448232" cy="138635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7EF5967-8198-A6ED-A2AC-E1B3F3A8B46C}"/>
                </a:ext>
              </a:extLst>
            </p:cNvPr>
            <p:cNvSpPr/>
            <p:nvPr/>
          </p:nvSpPr>
          <p:spPr>
            <a:xfrm>
              <a:off x="1115966" y="1160236"/>
              <a:ext cx="2448232" cy="1381434"/>
            </a:xfrm>
            <a:prstGeom prst="roundRect">
              <a:avLst>
                <a:gd name="adj" fmla="val 1168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4A687F5-A511-26BA-4DBF-29D15DE71DDF}"/>
                </a:ext>
              </a:extLst>
            </p:cNvPr>
            <p:cNvSpPr/>
            <p:nvPr/>
          </p:nvSpPr>
          <p:spPr>
            <a:xfrm>
              <a:off x="1125814" y="1155319"/>
              <a:ext cx="707313" cy="7106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599D7A2-E782-0FB3-9C39-3586F2D9901F}"/>
              </a:ext>
            </a:extLst>
          </p:cNvPr>
          <p:cNvSpPr/>
          <p:nvPr/>
        </p:nvSpPr>
        <p:spPr>
          <a:xfrm>
            <a:off x="1077859" y="2684905"/>
            <a:ext cx="7161573" cy="4005948"/>
          </a:xfrm>
          <a:prstGeom prst="roundRect">
            <a:avLst>
              <a:gd name="adj" fmla="val 552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909F68B-8346-0590-A054-AB8263BD6D0B}"/>
              </a:ext>
            </a:extLst>
          </p:cNvPr>
          <p:cNvSpPr/>
          <p:nvPr/>
        </p:nvSpPr>
        <p:spPr>
          <a:xfrm>
            <a:off x="1042226" y="2694307"/>
            <a:ext cx="2161506" cy="3839497"/>
          </a:xfrm>
          <a:custGeom>
            <a:avLst/>
            <a:gdLst>
              <a:gd name="connsiteX0" fmla="*/ 232507 w 2161506"/>
              <a:gd name="connsiteY0" fmla="*/ 0 h 3608145"/>
              <a:gd name="connsiteX1" fmla="*/ 2161506 w 2161506"/>
              <a:gd name="connsiteY1" fmla="*/ 0 h 3608145"/>
              <a:gd name="connsiteX2" fmla="*/ 2108989 w 2161506"/>
              <a:gd name="connsiteY2" fmla="*/ 42852 h 3608145"/>
              <a:gd name="connsiteX3" fmla="*/ 1556078 w 2161506"/>
              <a:gd name="connsiteY3" fmla="*/ 571215 h 3608145"/>
              <a:gd name="connsiteX4" fmla="*/ 11000 w 2161506"/>
              <a:gd name="connsiteY4" fmla="*/ 3435011 h 3608145"/>
              <a:gd name="connsiteX5" fmla="*/ 0 w 2161506"/>
              <a:gd name="connsiteY5" fmla="*/ 3608145 h 3608145"/>
              <a:gd name="connsiteX6" fmla="*/ 0 w 2161506"/>
              <a:gd name="connsiteY6" fmla="*/ 232507 h 3608145"/>
              <a:gd name="connsiteX7" fmla="*/ 232507 w 2161506"/>
              <a:gd name="connsiteY7" fmla="*/ 0 h 360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1506" h="3608145">
                <a:moveTo>
                  <a:pt x="232507" y="0"/>
                </a:moveTo>
                <a:lnTo>
                  <a:pt x="2161506" y="0"/>
                </a:lnTo>
                <a:lnTo>
                  <a:pt x="2108989" y="42852"/>
                </a:lnTo>
                <a:cubicBezTo>
                  <a:pt x="1920989" y="204628"/>
                  <a:pt x="1735792" y="381071"/>
                  <a:pt x="1556078" y="571215"/>
                </a:cubicBezTo>
                <a:cubicBezTo>
                  <a:pt x="657504" y="1521934"/>
                  <a:pt x="108644" y="2590176"/>
                  <a:pt x="11000" y="3435011"/>
                </a:cubicBezTo>
                <a:lnTo>
                  <a:pt x="0" y="3608145"/>
                </a:lnTo>
                <a:lnTo>
                  <a:pt x="0" y="232507"/>
                </a:lnTo>
                <a:cubicBezTo>
                  <a:pt x="0" y="104097"/>
                  <a:pt x="104097" y="0"/>
                  <a:pt x="232507" y="0"/>
                </a:cubicBez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8BAA3B7-67AC-0AD2-E85B-49976A3C9A57}"/>
              </a:ext>
            </a:extLst>
          </p:cNvPr>
          <p:cNvSpPr/>
          <p:nvPr/>
        </p:nvSpPr>
        <p:spPr>
          <a:xfrm>
            <a:off x="8353729" y="1012723"/>
            <a:ext cx="3584731" cy="3269359"/>
          </a:xfrm>
          <a:prstGeom prst="roundRect">
            <a:avLst>
              <a:gd name="adj" fmla="val 552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1B96BCF-51FC-FE15-3E82-13328E6C99C8}"/>
              </a:ext>
            </a:extLst>
          </p:cNvPr>
          <p:cNvSpPr/>
          <p:nvPr/>
        </p:nvSpPr>
        <p:spPr>
          <a:xfrm>
            <a:off x="8374258" y="4374001"/>
            <a:ext cx="3584731" cy="2316851"/>
          </a:xfrm>
          <a:prstGeom prst="roundRect">
            <a:avLst>
              <a:gd name="adj" fmla="val 552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0" name="Graphic 59" descr="Shopping cart with solid fill">
            <a:extLst>
              <a:ext uri="{FF2B5EF4-FFF2-40B4-BE49-F238E27FC236}">
                <a16:creationId xmlns:a16="http://schemas.microsoft.com/office/drawing/2014/main" id="{D52D1923-8F02-A036-859E-9061F3A02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968" y="3603648"/>
            <a:ext cx="562140" cy="678434"/>
          </a:xfrm>
          <a:prstGeom prst="rect">
            <a:avLst/>
          </a:prstGeom>
        </p:spPr>
      </p:pic>
      <p:pic>
        <p:nvPicPr>
          <p:cNvPr id="61" name="Graphic 60" descr="Map with pin with solid fill">
            <a:extLst>
              <a:ext uri="{FF2B5EF4-FFF2-40B4-BE49-F238E27FC236}">
                <a16:creationId xmlns:a16="http://schemas.microsoft.com/office/drawing/2014/main" id="{5D782BE2-0264-9299-EE19-75A7084272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6944" y="4351726"/>
            <a:ext cx="646314" cy="59976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585D71F-3AD4-AACC-1BC1-DDFE05FF50DA}"/>
              </a:ext>
            </a:extLst>
          </p:cNvPr>
          <p:cNvSpPr txBox="1"/>
          <p:nvPr/>
        </p:nvSpPr>
        <p:spPr>
          <a:xfrm>
            <a:off x="1087311" y="2684780"/>
            <a:ext cx="2003340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Chart Name 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7E1771A-3CDE-1721-A1F6-A47E1115D896}"/>
              </a:ext>
            </a:extLst>
          </p:cNvPr>
          <p:cNvSpPr txBox="1"/>
          <p:nvPr/>
        </p:nvSpPr>
        <p:spPr>
          <a:xfrm>
            <a:off x="8353728" y="1493263"/>
            <a:ext cx="2003340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Chart Name Here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5590D2-BCF6-A426-FCBC-CD56253B806B}"/>
              </a:ext>
            </a:extLst>
          </p:cNvPr>
          <p:cNvSpPr txBox="1"/>
          <p:nvPr/>
        </p:nvSpPr>
        <p:spPr>
          <a:xfrm>
            <a:off x="8318229" y="4357527"/>
            <a:ext cx="2003340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Chart Name Here</a:t>
            </a:r>
          </a:p>
        </p:txBody>
      </p:sp>
      <p:pic>
        <p:nvPicPr>
          <p:cNvPr id="67" name="Graphic 66" descr="Bar chart with solid fill">
            <a:extLst>
              <a:ext uri="{FF2B5EF4-FFF2-40B4-BE49-F238E27FC236}">
                <a16:creationId xmlns:a16="http://schemas.microsoft.com/office/drawing/2014/main" id="{06798052-FEEF-6E41-001D-2842B2E10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8512" y="1186655"/>
            <a:ext cx="623162" cy="62316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9EAE896-874F-EA81-FF39-95DF34EED61D}"/>
              </a:ext>
            </a:extLst>
          </p:cNvPr>
          <p:cNvSpPr txBox="1"/>
          <p:nvPr/>
        </p:nvSpPr>
        <p:spPr>
          <a:xfrm>
            <a:off x="6424562" y="1100279"/>
            <a:ext cx="811236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Profit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528364-8731-1330-5B5E-35BC74C96A6A}"/>
              </a:ext>
            </a:extLst>
          </p:cNvPr>
          <p:cNvSpPr txBox="1"/>
          <p:nvPr/>
        </p:nvSpPr>
        <p:spPr>
          <a:xfrm>
            <a:off x="4133955" y="1110179"/>
            <a:ext cx="1136882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Revenue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DC5FEF-20F0-C963-A48C-7B5A2EC1DA18}"/>
              </a:ext>
            </a:extLst>
          </p:cNvPr>
          <p:cNvSpPr txBox="1"/>
          <p:nvPr/>
        </p:nvSpPr>
        <p:spPr>
          <a:xfrm>
            <a:off x="1817012" y="1159614"/>
            <a:ext cx="851716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COGS</a:t>
            </a:r>
          </a:p>
        </p:txBody>
      </p:sp>
      <p:pic>
        <p:nvPicPr>
          <p:cNvPr id="72" name="Graphic 71" descr="Bar graph with upward trend with solid fill">
            <a:extLst>
              <a:ext uri="{FF2B5EF4-FFF2-40B4-BE49-F238E27FC236}">
                <a16:creationId xmlns:a16="http://schemas.microsoft.com/office/drawing/2014/main" id="{4BC107CA-21ED-28DF-AC8E-BC73CDAD04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60643" y="1179637"/>
            <a:ext cx="650385" cy="661916"/>
          </a:xfrm>
          <a:prstGeom prst="rect">
            <a:avLst/>
          </a:prstGeom>
        </p:spPr>
      </p:pic>
      <p:pic>
        <p:nvPicPr>
          <p:cNvPr id="74" name="Graphic 73" descr="Upward trend with solid fill">
            <a:extLst>
              <a:ext uri="{FF2B5EF4-FFF2-40B4-BE49-F238E27FC236}">
                <a16:creationId xmlns:a16="http://schemas.microsoft.com/office/drawing/2014/main" id="{2E7E40B2-EFB6-C9A7-A7EF-AD525CF361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77069" y="1242229"/>
            <a:ext cx="641970" cy="502069"/>
          </a:xfrm>
          <a:prstGeom prst="rect">
            <a:avLst/>
          </a:prstGeom>
        </p:spPr>
      </p:pic>
      <p:sp>
        <p:nvSpPr>
          <p:cNvPr id="78" name="Rectangle: Top Corners Rounded 77">
            <a:extLst>
              <a:ext uri="{FF2B5EF4-FFF2-40B4-BE49-F238E27FC236}">
                <a16:creationId xmlns:a16="http://schemas.microsoft.com/office/drawing/2014/main" id="{21A8C566-709D-85E1-F0C3-3DD9FFA5C004}"/>
              </a:ext>
            </a:extLst>
          </p:cNvPr>
          <p:cNvSpPr/>
          <p:nvPr/>
        </p:nvSpPr>
        <p:spPr>
          <a:xfrm>
            <a:off x="8453395" y="1131764"/>
            <a:ext cx="1012625" cy="381781"/>
          </a:xfrm>
          <a:prstGeom prst="round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Top</a:t>
            </a:r>
          </a:p>
        </p:txBody>
      </p:sp>
      <p:sp>
        <p:nvSpPr>
          <p:cNvPr id="79" name="Rectangle: Top Corners Rounded 78">
            <a:extLst>
              <a:ext uri="{FF2B5EF4-FFF2-40B4-BE49-F238E27FC236}">
                <a16:creationId xmlns:a16="http://schemas.microsoft.com/office/drawing/2014/main" id="{854DA3CD-5C2D-212A-369A-05AB72A32858}"/>
              </a:ext>
            </a:extLst>
          </p:cNvPr>
          <p:cNvSpPr/>
          <p:nvPr/>
        </p:nvSpPr>
        <p:spPr>
          <a:xfrm>
            <a:off x="9547229" y="1142066"/>
            <a:ext cx="1012625" cy="369332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Bottom</a:t>
            </a:r>
          </a:p>
        </p:txBody>
      </p:sp>
      <p:sp>
        <p:nvSpPr>
          <p:cNvPr id="80" name="Rectangle: Top Corners Rounded 79">
            <a:extLst>
              <a:ext uri="{FF2B5EF4-FFF2-40B4-BE49-F238E27FC236}">
                <a16:creationId xmlns:a16="http://schemas.microsoft.com/office/drawing/2014/main" id="{8022A90E-A2B5-8A02-5CFF-FAFBE1522C13}"/>
              </a:ext>
            </a:extLst>
          </p:cNvPr>
          <p:cNvSpPr/>
          <p:nvPr/>
        </p:nvSpPr>
        <p:spPr>
          <a:xfrm>
            <a:off x="10641063" y="1141100"/>
            <a:ext cx="1012625" cy="36664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37922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59DF69-D73C-9FB1-2C18-89DAD453D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1E7DA4AF-17CE-3C4B-4D60-A55E17EDD6D7}"/>
              </a:ext>
            </a:extLst>
          </p:cNvPr>
          <p:cNvSpPr/>
          <p:nvPr/>
        </p:nvSpPr>
        <p:spPr>
          <a:xfrm flipV="1">
            <a:off x="0" y="0"/>
            <a:ext cx="8652388" cy="276286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0CF15E-4E2D-B49B-D839-7F531F6C3F8F}"/>
              </a:ext>
            </a:extLst>
          </p:cNvPr>
          <p:cNvSpPr/>
          <p:nvPr/>
        </p:nvSpPr>
        <p:spPr>
          <a:xfrm>
            <a:off x="88490" y="88490"/>
            <a:ext cx="12015019" cy="15289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7B82DD-FC7E-323D-7E4A-48E823EB5B12}"/>
              </a:ext>
            </a:extLst>
          </p:cNvPr>
          <p:cNvSpPr/>
          <p:nvPr/>
        </p:nvSpPr>
        <p:spPr>
          <a:xfrm>
            <a:off x="88489" y="1617406"/>
            <a:ext cx="12015019" cy="11454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DA2312-AB08-9D48-2805-3FF4F9EA5CC5}"/>
              </a:ext>
            </a:extLst>
          </p:cNvPr>
          <p:cNvSpPr/>
          <p:nvPr/>
        </p:nvSpPr>
        <p:spPr>
          <a:xfrm>
            <a:off x="88490" y="88490"/>
            <a:ext cx="12015018" cy="1528916"/>
          </a:xfrm>
          <a:prstGeom prst="rect">
            <a:avLst/>
          </a:pr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1A945-4192-CD9B-2C39-8903A29666F2}"/>
              </a:ext>
            </a:extLst>
          </p:cNvPr>
          <p:cNvSpPr/>
          <p:nvPr/>
        </p:nvSpPr>
        <p:spPr>
          <a:xfrm>
            <a:off x="88490" y="2762865"/>
            <a:ext cx="12015019" cy="4006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455951-FE18-54BD-7B8E-967B6BD57DAC}"/>
              </a:ext>
            </a:extLst>
          </p:cNvPr>
          <p:cNvSpPr/>
          <p:nvPr/>
        </p:nvSpPr>
        <p:spPr>
          <a:xfrm>
            <a:off x="196643" y="924233"/>
            <a:ext cx="11818375" cy="5771536"/>
          </a:xfrm>
          <a:prstGeom prst="roundRect">
            <a:avLst>
              <a:gd name="adj" fmla="val 30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3275F6-2AAD-C185-DDD6-1B60EDD244FA}"/>
              </a:ext>
            </a:extLst>
          </p:cNvPr>
          <p:cNvSpPr txBox="1"/>
          <p:nvPr/>
        </p:nvSpPr>
        <p:spPr>
          <a:xfrm>
            <a:off x="5936219" y="321696"/>
            <a:ext cx="1348251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C1EF-2313-CECC-072F-0D9756DE06AD}"/>
              </a:ext>
            </a:extLst>
          </p:cNvPr>
          <p:cNvSpPr txBox="1"/>
          <p:nvPr/>
        </p:nvSpPr>
        <p:spPr>
          <a:xfrm>
            <a:off x="7499549" y="298950"/>
            <a:ext cx="1044686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4D60F5-EE8E-8CEA-FC21-25DC970C1048}"/>
              </a:ext>
            </a:extLst>
          </p:cNvPr>
          <p:cNvSpPr txBox="1"/>
          <p:nvPr/>
        </p:nvSpPr>
        <p:spPr>
          <a:xfrm>
            <a:off x="8867467" y="308471"/>
            <a:ext cx="1297858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896684-7C2E-37DE-D1F5-26D9C25F5EC8}"/>
              </a:ext>
            </a:extLst>
          </p:cNvPr>
          <p:cNvSpPr txBox="1"/>
          <p:nvPr/>
        </p:nvSpPr>
        <p:spPr>
          <a:xfrm>
            <a:off x="10380404" y="298950"/>
            <a:ext cx="1076635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55EDD4-C6F8-56B1-5985-9E634AAD023B}"/>
              </a:ext>
            </a:extLst>
          </p:cNvPr>
          <p:cNvSpPr txBox="1"/>
          <p:nvPr/>
        </p:nvSpPr>
        <p:spPr>
          <a:xfrm>
            <a:off x="294968" y="167148"/>
            <a:ext cx="4670322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LOGO/NAME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B3EBC7B-5201-609B-B86E-AA88E1F789A8}"/>
              </a:ext>
            </a:extLst>
          </p:cNvPr>
          <p:cNvSpPr/>
          <p:nvPr/>
        </p:nvSpPr>
        <p:spPr>
          <a:xfrm>
            <a:off x="1081547" y="1012723"/>
            <a:ext cx="7087763" cy="1613423"/>
          </a:xfrm>
          <a:prstGeom prst="roundRect">
            <a:avLst>
              <a:gd name="adj" fmla="val 1385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66ECD4-24DD-F266-CB52-A1B7C7BC54FD}"/>
              </a:ext>
            </a:extLst>
          </p:cNvPr>
          <p:cNvGrpSpPr/>
          <p:nvPr/>
        </p:nvGrpSpPr>
        <p:grpSpPr>
          <a:xfrm>
            <a:off x="1115966" y="1147952"/>
            <a:ext cx="2256188" cy="1386351"/>
            <a:chOff x="1115965" y="1155319"/>
            <a:chExt cx="2448233" cy="138635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F1CEE9D-73A2-6C13-1E23-56C9C1AE5D9E}"/>
                </a:ext>
              </a:extLst>
            </p:cNvPr>
            <p:cNvSpPr/>
            <p:nvPr/>
          </p:nvSpPr>
          <p:spPr>
            <a:xfrm>
              <a:off x="1115966" y="1160236"/>
              <a:ext cx="2448232" cy="1381434"/>
            </a:xfrm>
            <a:prstGeom prst="roundRect">
              <a:avLst>
                <a:gd name="adj" fmla="val 1168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71F163D-D5F3-B847-72EF-BDE7CC702212}"/>
                </a:ext>
              </a:extLst>
            </p:cNvPr>
            <p:cNvSpPr/>
            <p:nvPr/>
          </p:nvSpPr>
          <p:spPr>
            <a:xfrm>
              <a:off x="1115965" y="1155319"/>
              <a:ext cx="766919" cy="7469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9F0F52-FEDC-22E7-6A98-3C86FC2DE0D1}"/>
              </a:ext>
            </a:extLst>
          </p:cNvPr>
          <p:cNvGrpSpPr/>
          <p:nvPr/>
        </p:nvGrpSpPr>
        <p:grpSpPr>
          <a:xfrm>
            <a:off x="3460643" y="1155319"/>
            <a:ext cx="2257200" cy="1378984"/>
            <a:chOff x="1115965" y="1160236"/>
            <a:chExt cx="2448233" cy="1381434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6C67CE1-53F5-DCB8-336A-D2B911A377B4}"/>
                </a:ext>
              </a:extLst>
            </p:cNvPr>
            <p:cNvSpPr/>
            <p:nvPr/>
          </p:nvSpPr>
          <p:spPr>
            <a:xfrm>
              <a:off x="1115966" y="1160236"/>
              <a:ext cx="2448232" cy="1381434"/>
            </a:xfrm>
            <a:prstGeom prst="roundRect">
              <a:avLst>
                <a:gd name="adj" fmla="val 1168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DF04677-9771-299F-173E-5DE213A6AFBC}"/>
                </a:ext>
              </a:extLst>
            </p:cNvPr>
            <p:cNvSpPr/>
            <p:nvPr/>
          </p:nvSpPr>
          <p:spPr>
            <a:xfrm>
              <a:off x="1115965" y="1175031"/>
              <a:ext cx="766919" cy="72607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8D9C9B0-5671-A984-A4D3-7B407442DA0B}"/>
              </a:ext>
            </a:extLst>
          </p:cNvPr>
          <p:cNvGrpSpPr/>
          <p:nvPr/>
        </p:nvGrpSpPr>
        <p:grpSpPr>
          <a:xfrm>
            <a:off x="5805294" y="1137213"/>
            <a:ext cx="2257200" cy="1397090"/>
            <a:chOff x="1115966" y="1155319"/>
            <a:chExt cx="2448232" cy="138635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1FD7AB9-3A54-74C5-02E4-2169003907A3}"/>
                </a:ext>
              </a:extLst>
            </p:cNvPr>
            <p:cNvSpPr/>
            <p:nvPr/>
          </p:nvSpPr>
          <p:spPr>
            <a:xfrm>
              <a:off x="1115966" y="1160236"/>
              <a:ext cx="2448232" cy="1381434"/>
            </a:xfrm>
            <a:prstGeom prst="roundRect">
              <a:avLst>
                <a:gd name="adj" fmla="val 1168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5B4E3C-D963-0640-A5DA-3CC4DBC8CEA5}"/>
                </a:ext>
              </a:extLst>
            </p:cNvPr>
            <p:cNvSpPr/>
            <p:nvPr/>
          </p:nvSpPr>
          <p:spPr>
            <a:xfrm>
              <a:off x="1117203" y="1155319"/>
              <a:ext cx="766919" cy="75183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95E75A2-0887-BD07-0327-5BDCFCC3A218}"/>
              </a:ext>
            </a:extLst>
          </p:cNvPr>
          <p:cNvSpPr/>
          <p:nvPr/>
        </p:nvSpPr>
        <p:spPr>
          <a:xfrm>
            <a:off x="1077859" y="2773366"/>
            <a:ext cx="7091451" cy="3917485"/>
          </a:xfrm>
          <a:prstGeom prst="roundRect">
            <a:avLst>
              <a:gd name="adj" fmla="val 552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90CE271-AD28-4349-4D08-CE2DFD85FEA3}"/>
              </a:ext>
            </a:extLst>
          </p:cNvPr>
          <p:cNvSpPr/>
          <p:nvPr/>
        </p:nvSpPr>
        <p:spPr>
          <a:xfrm>
            <a:off x="1091561" y="2741209"/>
            <a:ext cx="2161506" cy="3839497"/>
          </a:xfrm>
          <a:custGeom>
            <a:avLst/>
            <a:gdLst>
              <a:gd name="connsiteX0" fmla="*/ 232507 w 2161506"/>
              <a:gd name="connsiteY0" fmla="*/ 0 h 3608145"/>
              <a:gd name="connsiteX1" fmla="*/ 2161506 w 2161506"/>
              <a:gd name="connsiteY1" fmla="*/ 0 h 3608145"/>
              <a:gd name="connsiteX2" fmla="*/ 2108989 w 2161506"/>
              <a:gd name="connsiteY2" fmla="*/ 42852 h 3608145"/>
              <a:gd name="connsiteX3" fmla="*/ 1556078 w 2161506"/>
              <a:gd name="connsiteY3" fmla="*/ 571215 h 3608145"/>
              <a:gd name="connsiteX4" fmla="*/ 11000 w 2161506"/>
              <a:gd name="connsiteY4" fmla="*/ 3435011 h 3608145"/>
              <a:gd name="connsiteX5" fmla="*/ 0 w 2161506"/>
              <a:gd name="connsiteY5" fmla="*/ 3608145 h 3608145"/>
              <a:gd name="connsiteX6" fmla="*/ 0 w 2161506"/>
              <a:gd name="connsiteY6" fmla="*/ 232507 h 3608145"/>
              <a:gd name="connsiteX7" fmla="*/ 232507 w 2161506"/>
              <a:gd name="connsiteY7" fmla="*/ 0 h 360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1506" h="3608145">
                <a:moveTo>
                  <a:pt x="232507" y="0"/>
                </a:moveTo>
                <a:lnTo>
                  <a:pt x="2161506" y="0"/>
                </a:lnTo>
                <a:lnTo>
                  <a:pt x="2108989" y="42852"/>
                </a:lnTo>
                <a:cubicBezTo>
                  <a:pt x="1920989" y="204628"/>
                  <a:pt x="1735792" y="381071"/>
                  <a:pt x="1556078" y="571215"/>
                </a:cubicBezTo>
                <a:cubicBezTo>
                  <a:pt x="657504" y="1521934"/>
                  <a:pt x="108644" y="2590176"/>
                  <a:pt x="11000" y="3435011"/>
                </a:cubicBezTo>
                <a:lnTo>
                  <a:pt x="0" y="3608145"/>
                </a:lnTo>
                <a:lnTo>
                  <a:pt x="0" y="232507"/>
                </a:lnTo>
                <a:cubicBezTo>
                  <a:pt x="0" y="104097"/>
                  <a:pt x="104097" y="0"/>
                  <a:pt x="232507" y="0"/>
                </a:cubicBez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1073BB4-8A10-F59B-86A8-FF607BDB75F2}"/>
              </a:ext>
            </a:extLst>
          </p:cNvPr>
          <p:cNvSpPr/>
          <p:nvPr/>
        </p:nvSpPr>
        <p:spPr>
          <a:xfrm>
            <a:off x="8282495" y="1012723"/>
            <a:ext cx="3655965" cy="5678128"/>
          </a:xfrm>
          <a:prstGeom prst="roundRect">
            <a:avLst>
              <a:gd name="adj" fmla="val 552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D114D76-50C9-E4CC-DD32-ADE790CB2D07}"/>
              </a:ext>
            </a:extLst>
          </p:cNvPr>
          <p:cNvSpPr/>
          <p:nvPr/>
        </p:nvSpPr>
        <p:spPr>
          <a:xfrm>
            <a:off x="196642" y="924233"/>
            <a:ext cx="766919" cy="5771536"/>
          </a:xfrm>
          <a:custGeom>
            <a:avLst/>
            <a:gdLst>
              <a:gd name="connsiteX0" fmla="*/ 185247 w 766919"/>
              <a:gd name="connsiteY0" fmla="*/ 0 h 5771536"/>
              <a:gd name="connsiteX1" fmla="*/ 766919 w 766919"/>
              <a:gd name="connsiteY1" fmla="*/ 0 h 5771536"/>
              <a:gd name="connsiteX2" fmla="*/ 766919 w 766919"/>
              <a:gd name="connsiteY2" fmla="*/ 5771536 h 5771536"/>
              <a:gd name="connsiteX3" fmla="*/ 185247 w 766919"/>
              <a:gd name="connsiteY3" fmla="*/ 5771536 h 5771536"/>
              <a:gd name="connsiteX4" fmla="*/ 0 w 766919"/>
              <a:gd name="connsiteY4" fmla="*/ 5586289 h 5771536"/>
              <a:gd name="connsiteX5" fmla="*/ 0 w 766919"/>
              <a:gd name="connsiteY5" fmla="*/ 185247 h 5771536"/>
              <a:gd name="connsiteX6" fmla="*/ 185247 w 766919"/>
              <a:gd name="connsiteY6" fmla="*/ 0 h 577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6919" h="5771536">
                <a:moveTo>
                  <a:pt x="185247" y="0"/>
                </a:moveTo>
                <a:lnTo>
                  <a:pt x="766919" y="0"/>
                </a:lnTo>
                <a:lnTo>
                  <a:pt x="766919" y="5771536"/>
                </a:lnTo>
                <a:lnTo>
                  <a:pt x="185247" y="5771536"/>
                </a:lnTo>
                <a:cubicBezTo>
                  <a:pt x="82938" y="5771536"/>
                  <a:pt x="0" y="5688598"/>
                  <a:pt x="0" y="5586289"/>
                </a:cubicBezTo>
                <a:lnTo>
                  <a:pt x="0" y="185247"/>
                </a:lnTo>
                <a:cubicBezTo>
                  <a:pt x="0" y="82938"/>
                  <a:pt x="82938" y="0"/>
                  <a:pt x="1852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Graphic 2" descr="Bar chart with solid fill">
            <a:extLst>
              <a:ext uri="{FF2B5EF4-FFF2-40B4-BE49-F238E27FC236}">
                <a16:creationId xmlns:a16="http://schemas.microsoft.com/office/drawing/2014/main" id="{0C97E11E-594C-EA4D-99FF-8BD2EEDC5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518" y="2206203"/>
            <a:ext cx="560437" cy="560437"/>
          </a:xfrm>
          <a:prstGeom prst="rect">
            <a:avLst/>
          </a:prstGeom>
        </p:spPr>
      </p:pic>
      <p:pic>
        <p:nvPicPr>
          <p:cNvPr id="19" name="Graphic 18" descr="Map with pin with solid fill">
            <a:extLst>
              <a:ext uri="{FF2B5EF4-FFF2-40B4-BE49-F238E27FC236}">
                <a16:creationId xmlns:a16="http://schemas.microsoft.com/office/drawing/2014/main" id="{BAD209E9-5799-58EC-ABFF-4B76394190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944" y="4375439"/>
            <a:ext cx="646314" cy="599768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3B7FA335-22AE-9D6D-73D4-D3433F3420B8}"/>
              </a:ext>
            </a:extLst>
          </p:cNvPr>
          <p:cNvSpPr/>
          <p:nvPr/>
        </p:nvSpPr>
        <p:spPr>
          <a:xfrm>
            <a:off x="196642" y="2858786"/>
            <a:ext cx="766919" cy="7275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Graphic 20" descr="Shopping cart with solid fill">
            <a:extLst>
              <a:ext uri="{FF2B5EF4-FFF2-40B4-BE49-F238E27FC236}">
                <a16:creationId xmlns:a16="http://schemas.microsoft.com/office/drawing/2014/main" id="{CFAEA4C7-5293-8577-91DC-53DF91324E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642" y="2824284"/>
            <a:ext cx="766919" cy="762090"/>
          </a:xfrm>
          <a:prstGeom prst="rect">
            <a:avLst/>
          </a:prstGeom>
        </p:spPr>
      </p:pic>
      <p:pic>
        <p:nvPicPr>
          <p:cNvPr id="7" name="Graphic 6" descr="Books on shelf with solid fill">
            <a:extLst>
              <a:ext uri="{FF2B5EF4-FFF2-40B4-BE49-F238E27FC236}">
                <a16:creationId xmlns:a16="http://schemas.microsoft.com/office/drawing/2014/main" id="{34E91D93-6339-1670-47E1-F25E88F639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3539" y="3656269"/>
            <a:ext cx="649719" cy="715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4B95AC-30B5-C69F-BD47-52DEA0FE7816}"/>
              </a:ext>
            </a:extLst>
          </p:cNvPr>
          <p:cNvSpPr/>
          <p:nvPr/>
        </p:nvSpPr>
        <p:spPr>
          <a:xfrm flipV="1">
            <a:off x="7547471" y="654551"/>
            <a:ext cx="8984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5" name="Graphic 74" descr="Bar chart with solid fill">
            <a:extLst>
              <a:ext uri="{FF2B5EF4-FFF2-40B4-BE49-F238E27FC236}">
                <a16:creationId xmlns:a16="http://schemas.microsoft.com/office/drawing/2014/main" id="{EB6C8023-634D-968F-0FA4-590CF5996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9935" y="1186655"/>
            <a:ext cx="647688" cy="647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5D181F-8A89-4945-6120-B4F6DBA00781}"/>
              </a:ext>
            </a:extLst>
          </p:cNvPr>
          <p:cNvSpPr txBox="1"/>
          <p:nvPr/>
        </p:nvSpPr>
        <p:spPr>
          <a:xfrm>
            <a:off x="1846616" y="1186655"/>
            <a:ext cx="851716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COGS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F3793-27A5-695A-DAE3-F55B3060D4AD}"/>
              </a:ext>
            </a:extLst>
          </p:cNvPr>
          <p:cNvSpPr txBox="1"/>
          <p:nvPr/>
        </p:nvSpPr>
        <p:spPr>
          <a:xfrm>
            <a:off x="4192415" y="1191548"/>
            <a:ext cx="1136882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Revenue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B5AF03-1402-A150-9397-4FE170ADE674}"/>
              </a:ext>
            </a:extLst>
          </p:cNvPr>
          <p:cNvSpPr txBox="1"/>
          <p:nvPr/>
        </p:nvSpPr>
        <p:spPr>
          <a:xfrm>
            <a:off x="6541648" y="1120940"/>
            <a:ext cx="811236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Profit</a:t>
            </a:r>
          </a:p>
        </p:txBody>
      </p:sp>
      <p:pic>
        <p:nvPicPr>
          <p:cNvPr id="18" name="Graphic 17" descr="Bar graph with upward trend with solid fill">
            <a:extLst>
              <a:ext uri="{FF2B5EF4-FFF2-40B4-BE49-F238E27FC236}">
                <a16:creationId xmlns:a16="http://schemas.microsoft.com/office/drawing/2014/main" id="{4B152EDC-FE01-46A6-AD45-3419D36D85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85339" y="1179415"/>
            <a:ext cx="650385" cy="661916"/>
          </a:xfrm>
          <a:prstGeom prst="rect">
            <a:avLst/>
          </a:prstGeom>
        </p:spPr>
      </p:pic>
      <p:pic>
        <p:nvPicPr>
          <p:cNvPr id="20" name="Graphic 19" descr="Upward trend with solid fill">
            <a:extLst>
              <a:ext uri="{FF2B5EF4-FFF2-40B4-BE49-F238E27FC236}">
                <a16:creationId xmlns:a16="http://schemas.microsoft.com/office/drawing/2014/main" id="{3FCF05AD-111D-692A-D959-F4B6958E98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91767" y="1244646"/>
            <a:ext cx="697109" cy="5451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2AB6787-E7FB-2F0F-3869-6CC1164DFFFE}"/>
              </a:ext>
            </a:extLst>
          </p:cNvPr>
          <p:cNvSpPr txBox="1"/>
          <p:nvPr/>
        </p:nvSpPr>
        <p:spPr>
          <a:xfrm>
            <a:off x="8282494" y="1001989"/>
            <a:ext cx="2003340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Chart Name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5ACF7C-E843-9146-E843-CDB2ECAA0B10}"/>
              </a:ext>
            </a:extLst>
          </p:cNvPr>
          <p:cNvSpPr txBox="1"/>
          <p:nvPr/>
        </p:nvSpPr>
        <p:spPr>
          <a:xfrm>
            <a:off x="1077859" y="2863029"/>
            <a:ext cx="2003340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Chart Name Here</a:t>
            </a:r>
          </a:p>
        </p:txBody>
      </p:sp>
    </p:spTree>
    <p:extLst>
      <p:ext uri="{BB962C8B-B14F-4D97-AF65-F5344CB8AC3E}">
        <p14:creationId xmlns:p14="http://schemas.microsoft.com/office/powerpoint/2010/main" val="87387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E299DE-E0F6-E2B9-297C-003BF1FF6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9A7F3359-C9A2-1413-D1FA-076B90DA9371}"/>
              </a:ext>
            </a:extLst>
          </p:cNvPr>
          <p:cNvSpPr/>
          <p:nvPr/>
        </p:nvSpPr>
        <p:spPr>
          <a:xfrm flipV="1">
            <a:off x="0" y="0"/>
            <a:ext cx="8652388" cy="276286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042CA8-5C00-CD21-9B5B-CA853326C6AF}"/>
              </a:ext>
            </a:extLst>
          </p:cNvPr>
          <p:cNvSpPr/>
          <p:nvPr/>
        </p:nvSpPr>
        <p:spPr>
          <a:xfrm>
            <a:off x="88490" y="88490"/>
            <a:ext cx="12015019" cy="15289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7547B2-CFA5-1B0B-CA64-3983C758258E}"/>
              </a:ext>
            </a:extLst>
          </p:cNvPr>
          <p:cNvSpPr/>
          <p:nvPr/>
        </p:nvSpPr>
        <p:spPr>
          <a:xfrm>
            <a:off x="88489" y="1617406"/>
            <a:ext cx="12015019" cy="11454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45927C-4806-AF92-0523-8062594F70FD}"/>
              </a:ext>
            </a:extLst>
          </p:cNvPr>
          <p:cNvSpPr/>
          <p:nvPr/>
        </p:nvSpPr>
        <p:spPr>
          <a:xfrm>
            <a:off x="88490" y="88490"/>
            <a:ext cx="12015018" cy="1528916"/>
          </a:xfrm>
          <a:prstGeom prst="rect">
            <a:avLst/>
          </a:pr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0D3AB5-37BC-3D02-F070-6C13134B961D}"/>
              </a:ext>
            </a:extLst>
          </p:cNvPr>
          <p:cNvSpPr/>
          <p:nvPr/>
        </p:nvSpPr>
        <p:spPr>
          <a:xfrm>
            <a:off x="88490" y="2762865"/>
            <a:ext cx="12015019" cy="4006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DD9395-AB97-B650-2881-69A101ED125A}"/>
              </a:ext>
            </a:extLst>
          </p:cNvPr>
          <p:cNvSpPr/>
          <p:nvPr/>
        </p:nvSpPr>
        <p:spPr>
          <a:xfrm>
            <a:off x="196643" y="924233"/>
            <a:ext cx="11818375" cy="5771536"/>
          </a:xfrm>
          <a:prstGeom prst="roundRect">
            <a:avLst>
              <a:gd name="adj" fmla="val 303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28EA90-B8EF-D6F7-5660-3B8068296C33}"/>
              </a:ext>
            </a:extLst>
          </p:cNvPr>
          <p:cNvSpPr txBox="1"/>
          <p:nvPr/>
        </p:nvSpPr>
        <p:spPr>
          <a:xfrm>
            <a:off x="5936219" y="321696"/>
            <a:ext cx="1348251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D6866D-A95F-98FD-CB28-0B805B742396}"/>
              </a:ext>
            </a:extLst>
          </p:cNvPr>
          <p:cNvSpPr txBox="1"/>
          <p:nvPr/>
        </p:nvSpPr>
        <p:spPr>
          <a:xfrm>
            <a:off x="7499549" y="298950"/>
            <a:ext cx="1044686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967EC0-6AB2-3105-3DFA-489FC93D561E}"/>
              </a:ext>
            </a:extLst>
          </p:cNvPr>
          <p:cNvSpPr txBox="1"/>
          <p:nvPr/>
        </p:nvSpPr>
        <p:spPr>
          <a:xfrm>
            <a:off x="8867467" y="308471"/>
            <a:ext cx="1297858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CD3776-BD48-3FF4-6871-4AA6E8E5C467}"/>
              </a:ext>
            </a:extLst>
          </p:cNvPr>
          <p:cNvSpPr txBox="1"/>
          <p:nvPr/>
        </p:nvSpPr>
        <p:spPr>
          <a:xfrm>
            <a:off x="10380404" y="298950"/>
            <a:ext cx="1076635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410494-6BF8-1BF8-A139-BFF5874A537B}"/>
              </a:ext>
            </a:extLst>
          </p:cNvPr>
          <p:cNvSpPr txBox="1"/>
          <p:nvPr/>
        </p:nvSpPr>
        <p:spPr>
          <a:xfrm>
            <a:off x="294968" y="167148"/>
            <a:ext cx="4670322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LOGO/NAME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E03BDF-A34D-DA31-4BA7-30ADCB7A2562}"/>
              </a:ext>
            </a:extLst>
          </p:cNvPr>
          <p:cNvSpPr/>
          <p:nvPr/>
        </p:nvSpPr>
        <p:spPr>
          <a:xfrm>
            <a:off x="4256958" y="1022311"/>
            <a:ext cx="7659330" cy="2096918"/>
          </a:xfrm>
          <a:prstGeom prst="roundRect">
            <a:avLst>
              <a:gd name="adj" fmla="val 1385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4AE6F6-3EC7-4B84-D7B1-2E62215B4E89}"/>
              </a:ext>
            </a:extLst>
          </p:cNvPr>
          <p:cNvGrpSpPr/>
          <p:nvPr/>
        </p:nvGrpSpPr>
        <p:grpSpPr>
          <a:xfrm>
            <a:off x="7154426" y="3211149"/>
            <a:ext cx="4761861" cy="3479702"/>
            <a:chOff x="1077860" y="2844279"/>
            <a:chExt cx="7659330" cy="399800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31DC0FA-EED4-979D-2CF9-9F00D93CDE63}"/>
                </a:ext>
              </a:extLst>
            </p:cNvPr>
            <p:cNvSpPr/>
            <p:nvPr/>
          </p:nvSpPr>
          <p:spPr>
            <a:xfrm>
              <a:off x="1077860" y="2851355"/>
              <a:ext cx="7659330" cy="3990929"/>
            </a:xfrm>
            <a:prstGeom prst="roundRect">
              <a:avLst>
                <a:gd name="adj" fmla="val 552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E30E146-21DC-FFD3-D6BA-EA1F9E599359}"/>
                </a:ext>
              </a:extLst>
            </p:cNvPr>
            <p:cNvSpPr/>
            <p:nvPr/>
          </p:nvSpPr>
          <p:spPr>
            <a:xfrm>
              <a:off x="1093747" y="2844279"/>
              <a:ext cx="2161506" cy="3839497"/>
            </a:xfrm>
            <a:custGeom>
              <a:avLst/>
              <a:gdLst>
                <a:gd name="connsiteX0" fmla="*/ 232507 w 2161506"/>
                <a:gd name="connsiteY0" fmla="*/ 0 h 3608145"/>
                <a:gd name="connsiteX1" fmla="*/ 2161506 w 2161506"/>
                <a:gd name="connsiteY1" fmla="*/ 0 h 3608145"/>
                <a:gd name="connsiteX2" fmla="*/ 2108989 w 2161506"/>
                <a:gd name="connsiteY2" fmla="*/ 42852 h 3608145"/>
                <a:gd name="connsiteX3" fmla="*/ 1556078 w 2161506"/>
                <a:gd name="connsiteY3" fmla="*/ 571215 h 3608145"/>
                <a:gd name="connsiteX4" fmla="*/ 11000 w 2161506"/>
                <a:gd name="connsiteY4" fmla="*/ 3435011 h 3608145"/>
                <a:gd name="connsiteX5" fmla="*/ 0 w 2161506"/>
                <a:gd name="connsiteY5" fmla="*/ 3608145 h 3608145"/>
                <a:gd name="connsiteX6" fmla="*/ 0 w 2161506"/>
                <a:gd name="connsiteY6" fmla="*/ 232507 h 3608145"/>
                <a:gd name="connsiteX7" fmla="*/ 232507 w 2161506"/>
                <a:gd name="connsiteY7" fmla="*/ 0 h 360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1506" h="3608145">
                  <a:moveTo>
                    <a:pt x="232507" y="0"/>
                  </a:moveTo>
                  <a:lnTo>
                    <a:pt x="2161506" y="0"/>
                  </a:lnTo>
                  <a:lnTo>
                    <a:pt x="2108989" y="42852"/>
                  </a:lnTo>
                  <a:cubicBezTo>
                    <a:pt x="1920989" y="204628"/>
                    <a:pt x="1735792" y="381071"/>
                    <a:pt x="1556078" y="571215"/>
                  </a:cubicBezTo>
                  <a:cubicBezTo>
                    <a:pt x="657504" y="1521934"/>
                    <a:pt x="108644" y="2590176"/>
                    <a:pt x="11000" y="3435011"/>
                  </a:cubicBezTo>
                  <a:lnTo>
                    <a:pt x="0" y="3608145"/>
                  </a:lnTo>
                  <a:lnTo>
                    <a:pt x="0" y="232507"/>
                  </a:lnTo>
                  <a:cubicBezTo>
                    <a:pt x="0" y="104097"/>
                    <a:pt x="104097" y="0"/>
                    <a:pt x="232507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32E240D-0EEB-5019-B9E9-86A530F0DE37}"/>
              </a:ext>
            </a:extLst>
          </p:cNvPr>
          <p:cNvSpPr/>
          <p:nvPr/>
        </p:nvSpPr>
        <p:spPr>
          <a:xfrm>
            <a:off x="1055684" y="1007874"/>
            <a:ext cx="3112783" cy="2111355"/>
          </a:xfrm>
          <a:prstGeom prst="roundRect">
            <a:avLst>
              <a:gd name="adj" fmla="val 552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6ED02FC-AEFD-FC6A-6661-158D59506BBE}"/>
              </a:ext>
            </a:extLst>
          </p:cNvPr>
          <p:cNvSpPr/>
          <p:nvPr/>
        </p:nvSpPr>
        <p:spPr>
          <a:xfrm>
            <a:off x="196642" y="924233"/>
            <a:ext cx="766919" cy="5771536"/>
          </a:xfrm>
          <a:custGeom>
            <a:avLst/>
            <a:gdLst>
              <a:gd name="connsiteX0" fmla="*/ 185247 w 766919"/>
              <a:gd name="connsiteY0" fmla="*/ 0 h 5771536"/>
              <a:gd name="connsiteX1" fmla="*/ 766919 w 766919"/>
              <a:gd name="connsiteY1" fmla="*/ 0 h 5771536"/>
              <a:gd name="connsiteX2" fmla="*/ 766919 w 766919"/>
              <a:gd name="connsiteY2" fmla="*/ 5771536 h 5771536"/>
              <a:gd name="connsiteX3" fmla="*/ 185247 w 766919"/>
              <a:gd name="connsiteY3" fmla="*/ 5771536 h 5771536"/>
              <a:gd name="connsiteX4" fmla="*/ 0 w 766919"/>
              <a:gd name="connsiteY4" fmla="*/ 5586289 h 5771536"/>
              <a:gd name="connsiteX5" fmla="*/ 0 w 766919"/>
              <a:gd name="connsiteY5" fmla="*/ 185247 h 5771536"/>
              <a:gd name="connsiteX6" fmla="*/ 185247 w 766919"/>
              <a:gd name="connsiteY6" fmla="*/ 0 h 577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6919" h="5771536">
                <a:moveTo>
                  <a:pt x="185247" y="0"/>
                </a:moveTo>
                <a:lnTo>
                  <a:pt x="766919" y="0"/>
                </a:lnTo>
                <a:lnTo>
                  <a:pt x="766919" y="5771536"/>
                </a:lnTo>
                <a:lnTo>
                  <a:pt x="185247" y="5771536"/>
                </a:lnTo>
                <a:cubicBezTo>
                  <a:pt x="82938" y="5771536"/>
                  <a:pt x="0" y="5688598"/>
                  <a:pt x="0" y="5586289"/>
                </a:cubicBezTo>
                <a:lnTo>
                  <a:pt x="0" y="185247"/>
                </a:lnTo>
                <a:cubicBezTo>
                  <a:pt x="0" y="82938"/>
                  <a:pt x="82938" y="0"/>
                  <a:pt x="1852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Graphic 2" descr="Bar chart with solid fill">
            <a:extLst>
              <a:ext uri="{FF2B5EF4-FFF2-40B4-BE49-F238E27FC236}">
                <a16:creationId xmlns:a16="http://schemas.microsoft.com/office/drawing/2014/main" id="{7CBB5A31-F620-A054-2684-87D1764C3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518" y="2206203"/>
            <a:ext cx="560437" cy="560437"/>
          </a:xfrm>
          <a:prstGeom prst="rect">
            <a:avLst/>
          </a:prstGeom>
        </p:spPr>
      </p:pic>
      <p:pic>
        <p:nvPicPr>
          <p:cNvPr id="19" name="Graphic 18" descr="Map with pin with solid fill">
            <a:extLst>
              <a:ext uri="{FF2B5EF4-FFF2-40B4-BE49-F238E27FC236}">
                <a16:creationId xmlns:a16="http://schemas.microsoft.com/office/drawing/2014/main" id="{91C44B14-40E2-4706-D509-7C853184DC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728" y="4466303"/>
            <a:ext cx="646314" cy="599768"/>
          </a:xfrm>
          <a:prstGeom prst="rect">
            <a:avLst/>
          </a:prstGeom>
        </p:spPr>
      </p:pic>
      <p:pic>
        <p:nvPicPr>
          <p:cNvPr id="21" name="Graphic 20" descr="Shopping cart with solid fill">
            <a:extLst>
              <a:ext uri="{FF2B5EF4-FFF2-40B4-BE49-F238E27FC236}">
                <a16:creationId xmlns:a16="http://schemas.microsoft.com/office/drawing/2014/main" id="{0F0867DB-4BD4-9938-61B7-9B66EB1FD5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0815" y="3682294"/>
            <a:ext cx="562140" cy="624235"/>
          </a:xfrm>
          <a:prstGeom prst="rect">
            <a:avLst/>
          </a:prstGeom>
        </p:spPr>
      </p:pic>
      <p:pic>
        <p:nvPicPr>
          <p:cNvPr id="7" name="Graphic 6" descr="Books on shelf with solid fill">
            <a:extLst>
              <a:ext uri="{FF2B5EF4-FFF2-40B4-BE49-F238E27FC236}">
                <a16:creationId xmlns:a16="http://schemas.microsoft.com/office/drawing/2014/main" id="{85B78FF4-B279-B00F-24CE-6774AF372A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9882" y="2944439"/>
            <a:ext cx="560437" cy="552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16FB5E-1332-FD6A-28A0-BA17FA104667}"/>
              </a:ext>
            </a:extLst>
          </p:cNvPr>
          <p:cNvSpPr/>
          <p:nvPr/>
        </p:nvSpPr>
        <p:spPr>
          <a:xfrm flipV="1">
            <a:off x="8946101" y="654549"/>
            <a:ext cx="100414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6E95CB-7136-A096-2317-D80DF8D4A7DF}"/>
              </a:ext>
            </a:extLst>
          </p:cNvPr>
          <p:cNvSpPr/>
          <p:nvPr/>
        </p:nvSpPr>
        <p:spPr>
          <a:xfrm>
            <a:off x="184867" y="3689716"/>
            <a:ext cx="766919" cy="7275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154539-F627-CDE3-FFC4-1591A9CFEA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540" y="3629719"/>
            <a:ext cx="707099" cy="843958"/>
          </a:xfrm>
          <a:prstGeom prst="rect">
            <a:avLst/>
          </a:prstGeom>
          <a:effectLst>
            <a:outerShdw blurRad="1270000" dist="50800" dir="5400000" algn="ctr" rotWithShape="0">
              <a:schemeClr val="tx1"/>
            </a:outerShdw>
          </a:effec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7E2A4FE-59E8-7129-BB23-D3E1B51EC3BF}"/>
              </a:ext>
            </a:extLst>
          </p:cNvPr>
          <p:cNvSpPr/>
          <p:nvPr/>
        </p:nvSpPr>
        <p:spPr>
          <a:xfrm>
            <a:off x="1074022" y="3225275"/>
            <a:ext cx="5969942" cy="1081254"/>
          </a:xfrm>
          <a:prstGeom prst="roundRect">
            <a:avLst>
              <a:gd name="adj" fmla="val 552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9D5C03-04E8-1E2D-2505-41270D0A407B}"/>
              </a:ext>
            </a:extLst>
          </p:cNvPr>
          <p:cNvSpPr/>
          <p:nvPr/>
        </p:nvSpPr>
        <p:spPr>
          <a:xfrm>
            <a:off x="1052180" y="4412576"/>
            <a:ext cx="5969942" cy="2278276"/>
          </a:xfrm>
          <a:prstGeom prst="roundRect">
            <a:avLst>
              <a:gd name="adj" fmla="val 552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02074-BB65-A5D9-5416-8DDE36B7D7AE}"/>
              </a:ext>
            </a:extLst>
          </p:cNvPr>
          <p:cNvSpPr txBox="1"/>
          <p:nvPr/>
        </p:nvSpPr>
        <p:spPr>
          <a:xfrm>
            <a:off x="1055684" y="4396855"/>
            <a:ext cx="20033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Chart Name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7EF2C1-ACD7-543E-633E-232208CE4941}"/>
              </a:ext>
            </a:extLst>
          </p:cNvPr>
          <p:cNvSpPr txBox="1"/>
          <p:nvPr/>
        </p:nvSpPr>
        <p:spPr>
          <a:xfrm>
            <a:off x="1017536" y="3933858"/>
            <a:ext cx="20033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Total Customers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3AF70F-4E6C-B2AF-A1E3-1A6132C75800}"/>
              </a:ext>
            </a:extLst>
          </p:cNvPr>
          <p:cNvSpPr txBox="1"/>
          <p:nvPr/>
        </p:nvSpPr>
        <p:spPr>
          <a:xfrm>
            <a:off x="4572000" y="3937081"/>
            <a:ext cx="24501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Returning Customers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9200D2-2FC7-8A9B-93D7-B615FBCCA470}"/>
              </a:ext>
            </a:extLst>
          </p:cNvPr>
          <p:cNvSpPr txBox="1"/>
          <p:nvPr/>
        </p:nvSpPr>
        <p:spPr>
          <a:xfrm>
            <a:off x="7132454" y="3260387"/>
            <a:ext cx="20033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Chart Name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9840AD-7A1B-64E1-6D65-654A4FD10363}"/>
              </a:ext>
            </a:extLst>
          </p:cNvPr>
          <p:cNvSpPr txBox="1"/>
          <p:nvPr/>
        </p:nvSpPr>
        <p:spPr>
          <a:xfrm>
            <a:off x="4256957" y="1031272"/>
            <a:ext cx="20033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Chart Name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650E13-9AA5-033C-0C6E-C041EFCA2B3C}"/>
              </a:ext>
            </a:extLst>
          </p:cNvPr>
          <p:cNvSpPr txBox="1"/>
          <p:nvPr/>
        </p:nvSpPr>
        <p:spPr>
          <a:xfrm>
            <a:off x="1053424" y="992748"/>
            <a:ext cx="20033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dirty="0"/>
              <a:t>Chart Name Here</a:t>
            </a:r>
          </a:p>
        </p:txBody>
      </p:sp>
    </p:spTree>
    <p:extLst>
      <p:ext uri="{BB962C8B-B14F-4D97-AF65-F5344CB8AC3E}">
        <p14:creationId xmlns:p14="http://schemas.microsoft.com/office/powerpoint/2010/main" val="311566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91E118-6340-E5C5-A409-E877259A4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F37C846-BF6C-AD32-789C-94D3153C86F7}"/>
              </a:ext>
            </a:extLst>
          </p:cNvPr>
          <p:cNvSpPr/>
          <p:nvPr/>
        </p:nvSpPr>
        <p:spPr>
          <a:xfrm flipV="1">
            <a:off x="0" y="0"/>
            <a:ext cx="8652388" cy="276286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AC344-CE13-BEF2-DBA5-902839D0FDF8}"/>
              </a:ext>
            </a:extLst>
          </p:cNvPr>
          <p:cNvSpPr/>
          <p:nvPr/>
        </p:nvSpPr>
        <p:spPr>
          <a:xfrm>
            <a:off x="88490" y="88490"/>
            <a:ext cx="12015019" cy="15289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4B3D3A-5094-5D8C-1108-34C184E6FA45}"/>
              </a:ext>
            </a:extLst>
          </p:cNvPr>
          <p:cNvSpPr/>
          <p:nvPr/>
        </p:nvSpPr>
        <p:spPr>
          <a:xfrm>
            <a:off x="88489" y="1617406"/>
            <a:ext cx="12015019" cy="11454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054B40-7E8F-C4FB-17EC-A5928EC956F3}"/>
              </a:ext>
            </a:extLst>
          </p:cNvPr>
          <p:cNvSpPr/>
          <p:nvPr/>
        </p:nvSpPr>
        <p:spPr>
          <a:xfrm>
            <a:off x="88490" y="88490"/>
            <a:ext cx="12015018" cy="1528916"/>
          </a:xfrm>
          <a:prstGeom prst="rect">
            <a:avLst/>
          </a:pr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62B4BD-8EF3-6367-8441-307EBDD8A1F4}"/>
              </a:ext>
            </a:extLst>
          </p:cNvPr>
          <p:cNvSpPr/>
          <p:nvPr/>
        </p:nvSpPr>
        <p:spPr>
          <a:xfrm>
            <a:off x="88490" y="2762865"/>
            <a:ext cx="12015019" cy="4006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6C7E1A-25D8-0046-0346-B94B85050F51}"/>
              </a:ext>
            </a:extLst>
          </p:cNvPr>
          <p:cNvSpPr/>
          <p:nvPr/>
        </p:nvSpPr>
        <p:spPr>
          <a:xfrm>
            <a:off x="280815" y="924233"/>
            <a:ext cx="11818375" cy="5771536"/>
          </a:xfrm>
          <a:prstGeom prst="roundRect">
            <a:avLst>
              <a:gd name="adj" fmla="val 30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3FFC2-09C0-4007-834E-7EB0FE06B9FB}"/>
              </a:ext>
            </a:extLst>
          </p:cNvPr>
          <p:cNvSpPr txBox="1"/>
          <p:nvPr/>
        </p:nvSpPr>
        <p:spPr>
          <a:xfrm>
            <a:off x="5936219" y="321696"/>
            <a:ext cx="1348251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F12C40-2608-848D-C388-E19A9D082F76}"/>
              </a:ext>
            </a:extLst>
          </p:cNvPr>
          <p:cNvSpPr txBox="1"/>
          <p:nvPr/>
        </p:nvSpPr>
        <p:spPr>
          <a:xfrm>
            <a:off x="7499549" y="298950"/>
            <a:ext cx="1044686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A1CB9B-A370-F39C-8DE6-B9EF58AF88B1}"/>
              </a:ext>
            </a:extLst>
          </p:cNvPr>
          <p:cNvSpPr txBox="1"/>
          <p:nvPr/>
        </p:nvSpPr>
        <p:spPr>
          <a:xfrm>
            <a:off x="8867467" y="308471"/>
            <a:ext cx="1297858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A63238-2C66-2B58-C673-366AF1AEC61C}"/>
              </a:ext>
            </a:extLst>
          </p:cNvPr>
          <p:cNvSpPr txBox="1"/>
          <p:nvPr/>
        </p:nvSpPr>
        <p:spPr>
          <a:xfrm>
            <a:off x="10380404" y="298950"/>
            <a:ext cx="1076635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25D49F-A581-1FBD-7007-3E5D157814D2}"/>
              </a:ext>
            </a:extLst>
          </p:cNvPr>
          <p:cNvSpPr txBox="1"/>
          <p:nvPr/>
        </p:nvSpPr>
        <p:spPr>
          <a:xfrm>
            <a:off x="294968" y="167148"/>
            <a:ext cx="4670322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LOGO/NAME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5FD3C36-CEA3-95AB-7623-F74CCBB13640}"/>
              </a:ext>
            </a:extLst>
          </p:cNvPr>
          <p:cNvSpPr/>
          <p:nvPr/>
        </p:nvSpPr>
        <p:spPr>
          <a:xfrm>
            <a:off x="1081546" y="1012723"/>
            <a:ext cx="11017644" cy="1750142"/>
          </a:xfrm>
          <a:prstGeom prst="roundRect">
            <a:avLst>
              <a:gd name="adj" fmla="val 1385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1CDE823-68B1-6ECB-B2E1-FE6A797C61F1}"/>
              </a:ext>
            </a:extLst>
          </p:cNvPr>
          <p:cNvSpPr/>
          <p:nvPr/>
        </p:nvSpPr>
        <p:spPr>
          <a:xfrm>
            <a:off x="1115965" y="2895644"/>
            <a:ext cx="3112783" cy="3387169"/>
          </a:xfrm>
          <a:prstGeom prst="roundRect">
            <a:avLst>
              <a:gd name="adj" fmla="val 5529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3841097-3652-575B-09A9-42E59D934325}"/>
              </a:ext>
            </a:extLst>
          </p:cNvPr>
          <p:cNvSpPr/>
          <p:nvPr/>
        </p:nvSpPr>
        <p:spPr>
          <a:xfrm>
            <a:off x="196642" y="924233"/>
            <a:ext cx="766919" cy="5771536"/>
          </a:xfrm>
          <a:custGeom>
            <a:avLst/>
            <a:gdLst>
              <a:gd name="connsiteX0" fmla="*/ 185247 w 766919"/>
              <a:gd name="connsiteY0" fmla="*/ 0 h 5771536"/>
              <a:gd name="connsiteX1" fmla="*/ 766919 w 766919"/>
              <a:gd name="connsiteY1" fmla="*/ 0 h 5771536"/>
              <a:gd name="connsiteX2" fmla="*/ 766919 w 766919"/>
              <a:gd name="connsiteY2" fmla="*/ 5771536 h 5771536"/>
              <a:gd name="connsiteX3" fmla="*/ 185247 w 766919"/>
              <a:gd name="connsiteY3" fmla="*/ 5771536 h 5771536"/>
              <a:gd name="connsiteX4" fmla="*/ 0 w 766919"/>
              <a:gd name="connsiteY4" fmla="*/ 5586289 h 5771536"/>
              <a:gd name="connsiteX5" fmla="*/ 0 w 766919"/>
              <a:gd name="connsiteY5" fmla="*/ 185247 h 5771536"/>
              <a:gd name="connsiteX6" fmla="*/ 185247 w 766919"/>
              <a:gd name="connsiteY6" fmla="*/ 0 h 577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6919" h="5771536">
                <a:moveTo>
                  <a:pt x="185247" y="0"/>
                </a:moveTo>
                <a:lnTo>
                  <a:pt x="766919" y="0"/>
                </a:lnTo>
                <a:lnTo>
                  <a:pt x="766919" y="5771536"/>
                </a:lnTo>
                <a:lnTo>
                  <a:pt x="185247" y="5771536"/>
                </a:lnTo>
                <a:cubicBezTo>
                  <a:pt x="82938" y="5771536"/>
                  <a:pt x="0" y="5688598"/>
                  <a:pt x="0" y="5586289"/>
                </a:cubicBezTo>
                <a:lnTo>
                  <a:pt x="0" y="185247"/>
                </a:lnTo>
                <a:cubicBezTo>
                  <a:pt x="0" y="82938"/>
                  <a:pt x="82938" y="0"/>
                  <a:pt x="1852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Graphic 2" descr="Bar chart with solid fill">
            <a:extLst>
              <a:ext uri="{FF2B5EF4-FFF2-40B4-BE49-F238E27FC236}">
                <a16:creationId xmlns:a16="http://schemas.microsoft.com/office/drawing/2014/main" id="{1A80BA64-E82A-6BEA-1A62-55DCA3F7D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518" y="2206203"/>
            <a:ext cx="560437" cy="560437"/>
          </a:xfrm>
          <a:prstGeom prst="rect">
            <a:avLst/>
          </a:prstGeom>
        </p:spPr>
      </p:pic>
      <p:pic>
        <p:nvPicPr>
          <p:cNvPr id="19" name="Graphic 18" descr="Map with pin with solid fill">
            <a:extLst>
              <a:ext uri="{FF2B5EF4-FFF2-40B4-BE49-F238E27FC236}">
                <a16:creationId xmlns:a16="http://schemas.microsoft.com/office/drawing/2014/main" id="{2766AE67-7A72-7338-BC1E-E76A0AAFF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944" y="4375439"/>
            <a:ext cx="646314" cy="599768"/>
          </a:xfrm>
          <a:prstGeom prst="rect">
            <a:avLst/>
          </a:prstGeom>
        </p:spPr>
      </p:pic>
      <p:pic>
        <p:nvPicPr>
          <p:cNvPr id="21" name="Graphic 20" descr="Shopping cart with solid fill">
            <a:extLst>
              <a:ext uri="{FF2B5EF4-FFF2-40B4-BE49-F238E27FC236}">
                <a16:creationId xmlns:a16="http://schemas.microsoft.com/office/drawing/2014/main" id="{77D0C247-343D-4288-530E-FEE37C9117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0815" y="3682294"/>
            <a:ext cx="562140" cy="6242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99AF160-CFB3-7747-11EC-FBF9F4266DF1}"/>
              </a:ext>
            </a:extLst>
          </p:cNvPr>
          <p:cNvSpPr/>
          <p:nvPr/>
        </p:nvSpPr>
        <p:spPr>
          <a:xfrm flipV="1">
            <a:off x="10473499" y="649929"/>
            <a:ext cx="89044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540F66-CC8B-F3F1-0BE5-807CBF7A0665}"/>
              </a:ext>
            </a:extLst>
          </p:cNvPr>
          <p:cNvSpPr/>
          <p:nvPr/>
        </p:nvSpPr>
        <p:spPr>
          <a:xfrm>
            <a:off x="193664" y="4375438"/>
            <a:ext cx="766918" cy="724557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Graphic 16" descr="Map with pin with solid fill">
            <a:extLst>
              <a:ext uri="{FF2B5EF4-FFF2-40B4-BE49-F238E27FC236}">
                <a16:creationId xmlns:a16="http://schemas.microsoft.com/office/drawing/2014/main" id="{0D93688A-5314-D9AF-71E9-D3E12E6EA2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320" y="4341027"/>
            <a:ext cx="809606" cy="751300"/>
          </a:xfrm>
          <a:prstGeom prst="rect">
            <a:avLst/>
          </a:prstGeom>
        </p:spPr>
      </p:pic>
      <p:pic>
        <p:nvPicPr>
          <p:cNvPr id="18" name="Graphic 17" descr="Books on shelf with solid fill">
            <a:extLst>
              <a:ext uri="{FF2B5EF4-FFF2-40B4-BE49-F238E27FC236}">
                <a16:creationId xmlns:a16="http://schemas.microsoft.com/office/drawing/2014/main" id="{2DE88975-7429-361A-C1C1-329DDCA2FD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9882" y="2944439"/>
            <a:ext cx="560437" cy="552899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ACFEE23-FBF1-9D39-9A3A-8F6DD04A3830}"/>
              </a:ext>
            </a:extLst>
          </p:cNvPr>
          <p:cNvSpPr/>
          <p:nvPr/>
        </p:nvSpPr>
        <p:spPr>
          <a:xfrm>
            <a:off x="1119838" y="2910438"/>
            <a:ext cx="3296778" cy="3780414"/>
          </a:xfrm>
          <a:prstGeom prst="roundRect">
            <a:avLst>
              <a:gd name="adj" fmla="val 552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F7BBE09-1EA0-B9BC-4641-11C111B19611}"/>
              </a:ext>
            </a:extLst>
          </p:cNvPr>
          <p:cNvSpPr/>
          <p:nvPr/>
        </p:nvSpPr>
        <p:spPr>
          <a:xfrm>
            <a:off x="4533852" y="2895644"/>
            <a:ext cx="3296778" cy="3795208"/>
          </a:xfrm>
          <a:prstGeom prst="roundRect">
            <a:avLst>
              <a:gd name="adj" fmla="val 552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5FD7405-4CDE-521E-195D-0561F038E469}"/>
              </a:ext>
            </a:extLst>
          </p:cNvPr>
          <p:cNvSpPr/>
          <p:nvPr/>
        </p:nvSpPr>
        <p:spPr>
          <a:xfrm>
            <a:off x="7947866" y="2910438"/>
            <a:ext cx="4158621" cy="3755834"/>
          </a:xfrm>
          <a:prstGeom prst="roundRect">
            <a:avLst>
              <a:gd name="adj" fmla="val 552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D7DD284-E96F-3AA2-97FF-E8A1C8305A2E}"/>
              </a:ext>
            </a:extLst>
          </p:cNvPr>
          <p:cNvSpPr/>
          <p:nvPr/>
        </p:nvSpPr>
        <p:spPr>
          <a:xfrm>
            <a:off x="1071713" y="1012722"/>
            <a:ext cx="2161506" cy="1366684"/>
          </a:xfrm>
          <a:custGeom>
            <a:avLst/>
            <a:gdLst>
              <a:gd name="connsiteX0" fmla="*/ 232507 w 2161506"/>
              <a:gd name="connsiteY0" fmla="*/ 0 h 3608145"/>
              <a:gd name="connsiteX1" fmla="*/ 2161506 w 2161506"/>
              <a:gd name="connsiteY1" fmla="*/ 0 h 3608145"/>
              <a:gd name="connsiteX2" fmla="*/ 2108989 w 2161506"/>
              <a:gd name="connsiteY2" fmla="*/ 42852 h 3608145"/>
              <a:gd name="connsiteX3" fmla="*/ 1556078 w 2161506"/>
              <a:gd name="connsiteY3" fmla="*/ 571215 h 3608145"/>
              <a:gd name="connsiteX4" fmla="*/ 11000 w 2161506"/>
              <a:gd name="connsiteY4" fmla="*/ 3435011 h 3608145"/>
              <a:gd name="connsiteX5" fmla="*/ 0 w 2161506"/>
              <a:gd name="connsiteY5" fmla="*/ 3608145 h 3608145"/>
              <a:gd name="connsiteX6" fmla="*/ 0 w 2161506"/>
              <a:gd name="connsiteY6" fmla="*/ 232507 h 3608145"/>
              <a:gd name="connsiteX7" fmla="*/ 232507 w 2161506"/>
              <a:gd name="connsiteY7" fmla="*/ 0 h 360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1506" h="3608145">
                <a:moveTo>
                  <a:pt x="232507" y="0"/>
                </a:moveTo>
                <a:lnTo>
                  <a:pt x="2161506" y="0"/>
                </a:lnTo>
                <a:lnTo>
                  <a:pt x="2108989" y="42852"/>
                </a:lnTo>
                <a:cubicBezTo>
                  <a:pt x="1920989" y="204628"/>
                  <a:pt x="1735792" y="381071"/>
                  <a:pt x="1556078" y="571215"/>
                </a:cubicBezTo>
                <a:cubicBezTo>
                  <a:pt x="657504" y="1521934"/>
                  <a:pt x="108644" y="2590176"/>
                  <a:pt x="11000" y="3435011"/>
                </a:cubicBezTo>
                <a:lnTo>
                  <a:pt x="0" y="3608145"/>
                </a:lnTo>
                <a:lnTo>
                  <a:pt x="0" y="232507"/>
                </a:lnTo>
                <a:cubicBezTo>
                  <a:pt x="0" y="104097"/>
                  <a:pt x="104097" y="0"/>
                  <a:pt x="232507" y="0"/>
                </a:cubicBez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4ECA7E-E42C-99A7-A93F-DBC18E462EB8}"/>
              </a:ext>
            </a:extLst>
          </p:cNvPr>
          <p:cNvSpPr txBox="1"/>
          <p:nvPr/>
        </p:nvSpPr>
        <p:spPr>
          <a:xfrm>
            <a:off x="1119838" y="2906234"/>
            <a:ext cx="20033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Chart Name Here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25E932-F805-2EB5-7334-342468B01618}"/>
              </a:ext>
            </a:extLst>
          </p:cNvPr>
          <p:cNvSpPr txBox="1"/>
          <p:nvPr/>
        </p:nvSpPr>
        <p:spPr>
          <a:xfrm>
            <a:off x="8135735" y="2910438"/>
            <a:ext cx="20033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Chart Name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31F14D-13A4-C4E8-511E-5ECA1B5B9E9E}"/>
              </a:ext>
            </a:extLst>
          </p:cNvPr>
          <p:cNvSpPr txBox="1"/>
          <p:nvPr/>
        </p:nvSpPr>
        <p:spPr>
          <a:xfrm>
            <a:off x="4625627" y="2910438"/>
            <a:ext cx="20033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Chart Name Here</a:t>
            </a:r>
          </a:p>
        </p:txBody>
      </p:sp>
    </p:spTree>
    <p:extLst>
      <p:ext uri="{BB962C8B-B14F-4D97-AF65-F5344CB8AC3E}">
        <p14:creationId xmlns:p14="http://schemas.microsoft.com/office/powerpoint/2010/main" val="49383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626150-0FC4-B3AA-2FB1-D505F89BC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AEE43A32-8FB7-2B37-902D-F1EF40691620}"/>
              </a:ext>
            </a:extLst>
          </p:cNvPr>
          <p:cNvSpPr/>
          <p:nvPr/>
        </p:nvSpPr>
        <p:spPr>
          <a:xfrm flipV="1">
            <a:off x="0" y="0"/>
            <a:ext cx="8652388" cy="276286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22882A-AFE2-859D-F20A-0E9093B6C85D}"/>
              </a:ext>
            </a:extLst>
          </p:cNvPr>
          <p:cNvSpPr/>
          <p:nvPr/>
        </p:nvSpPr>
        <p:spPr>
          <a:xfrm>
            <a:off x="88490" y="88490"/>
            <a:ext cx="12015019" cy="15289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B3EC54-B0FA-F3AA-7970-95833ABB4915}"/>
              </a:ext>
            </a:extLst>
          </p:cNvPr>
          <p:cNvSpPr/>
          <p:nvPr/>
        </p:nvSpPr>
        <p:spPr>
          <a:xfrm>
            <a:off x="88489" y="1617406"/>
            <a:ext cx="12015019" cy="11454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8EDA90-5A22-EF38-53ED-DAE82BBDF2FA}"/>
              </a:ext>
            </a:extLst>
          </p:cNvPr>
          <p:cNvSpPr/>
          <p:nvPr/>
        </p:nvSpPr>
        <p:spPr>
          <a:xfrm>
            <a:off x="88490" y="88490"/>
            <a:ext cx="12015018" cy="1528916"/>
          </a:xfrm>
          <a:prstGeom prst="rect">
            <a:avLst/>
          </a:pr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A13E6D-BC0C-E408-4000-44DBD4A5A797}"/>
              </a:ext>
            </a:extLst>
          </p:cNvPr>
          <p:cNvSpPr/>
          <p:nvPr/>
        </p:nvSpPr>
        <p:spPr>
          <a:xfrm>
            <a:off x="88490" y="2762865"/>
            <a:ext cx="12015019" cy="40066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6352A5-B646-1177-5F71-0AD2B93FD8F6}"/>
              </a:ext>
            </a:extLst>
          </p:cNvPr>
          <p:cNvSpPr/>
          <p:nvPr/>
        </p:nvSpPr>
        <p:spPr>
          <a:xfrm>
            <a:off x="196643" y="924233"/>
            <a:ext cx="11818375" cy="5771536"/>
          </a:xfrm>
          <a:prstGeom prst="roundRect">
            <a:avLst>
              <a:gd name="adj" fmla="val 30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AF7B55-EF1C-B5F0-4E85-ECD8D764FFC8}"/>
              </a:ext>
            </a:extLst>
          </p:cNvPr>
          <p:cNvSpPr txBox="1"/>
          <p:nvPr/>
        </p:nvSpPr>
        <p:spPr>
          <a:xfrm>
            <a:off x="5936219" y="321696"/>
            <a:ext cx="1348251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7A4C64-69D9-FF6D-8D98-7729BC144B93}"/>
              </a:ext>
            </a:extLst>
          </p:cNvPr>
          <p:cNvSpPr txBox="1"/>
          <p:nvPr/>
        </p:nvSpPr>
        <p:spPr>
          <a:xfrm>
            <a:off x="7499549" y="298950"/>
            <a:ext cx="1044686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6030D4-8431-D2FA-C23C-10A1FE287927}"/>
              </a:ext>
            </a:extLst>
          </p:cNvPr>
          <p:cNvSpPr txBox="1"/>
          <p:nvPr/>
        </p:nvSpPr>
        <p:spPr>
          <a:xfrm>
            <a:off x="8867467" y="308471"/>
            <a:ext cx="1297858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1F984E-8C19-F61F-3334-D75FF01937D0}"/>
              </a:ext>
            </a:extLst>
          </p:cNvPr>
          <p:cNvSpPr txBox="1"/>
          <p:nvPr/>
        </p:nvSpPr>
        <p:spPr>
          <a:xfrm>
            <a:off x="10380404" y="298950"/>
            <a:ext cx="1076635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590B06-A79C-3ADA-C9D8-917524C8A010}"/>
              </a:ext>
            </a:extLst>
          </p:cNvPr>
          <p:cNvSpPr txBox="1"/>
          <p:nvPr/>
        </p:nvSpPr>
        <p:spPr>
          <a:xfrm>
            <a:off x="294968" y="167148"/>
            <a:ext cx="4670322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LOGO/NAME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637EAFA-F748-8A63-9D81-1FA0CB2E31B3}"/>
              </a:ext>
            </a:extLst>
          </p:cNvPr>
          <p:cNvSpPr/>
          <p:nvPr/>
        </p:nvSpPr>
        <p:spPr>
          <a:xfrm>
            <a:off x="1081547" y="1012723"/>
            <a:ext cx="7087763" cy="1613423"/>
          </a:xfrm>
          <a:prstGeom prst="roundRect">
            <a:avLst>
              <a:gd name="adj" fmla="val 13858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C02F90-C72C-819D-B615-F0CA5CC10A2C}"/>
              </a:ext>
            </a:extLst>
          </p:cNvPr>
          <p:cNvGrpSpPr/>
          <p:nvPr/>
        </p:nvGrpSpPr>
        <p:grpSpPr>
          <a:xfrm>
            <a:off x="1115966" y="1147952"/>
            <a:ext cx="2256188" cy="1386351"/>
            <a:chOff x="1115965" y="1155319"/>
            <a:chExt cx="2448233" cy="138635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2B005C0-BA0C-3A6A-006B-4ABF73A99C4D}"/>
                </a:ext>
              </a:extLst>
            </p:cNvPr>
            <p:cNvSpPr/>
            <p:nvPr/>
          </p:nvSpPr>
          <p:spPr>
            <a:xfrm>
              <a:off x="1115966" y="1160236"/>
              <a:ext cx="2448232" cy="1381434"/>
            </a:xfrm>
            <a:prstGeom prst="roundRect">
              <a:avLst>
                <a:gd name="adj" fmla="val 1168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1BA62BD-ABE3-2A3C-CD85-4AD3B4EEFC81}"/>
                </a:ext>
              </a:extLst>
            </p:cNvPr>
            <p:cNvSpPr/>
            <p:nvPr/>
          </p:nvSpPr>
          <p:spPr>
            <a:xfrm>
              <a:off x="1115965" y="1155319"/>
              <a:ext cx="766919" cy="75183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913E02-02CF-6FBE-1523-70F8C45E1992}"/>
              </a:ext>
            </a:extLst>
          </p:cNvPr>
          <p:cNvGrpSpPr/>
          <p:nvPr/>
        </p:nvGrpSpPr>
        <p:grpSpPr>
          <a:xfrm>
            <a:off x="3460643" y="1155319"/>
            <a:ext cx="2257200" cy="1378984"/>
            <a:chOff x="1115965" y="1160236"/>
            <a:chExt cx="2448233" cy="1381434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5A52B424-4BC2-27B9-31D5-902D17D47C32}"/>
                </a:ext>
              </a:extLst>
            </p:cNvPr>
            <p:cNvSpPr/>
            <p:nvPr/>
          </p:nvSpPr>
          <p:spPr>
            <a:xfrm>
              <a:off x="1115966" y="1160236"/>
              <a:ext cx="2448232" cy="1381434"/>
            </a:xfrm>
            <a:prstGeom prst="roundRect">
              <a:avLst>
                <a:gd name="adj" fmla="val 1168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D7E98F4-9AFD-E6C2-A3FB-7B977D08FC9D}"/>
                </a:ext>
              </a:extLst>
            </p:cNvPr>
            <p:cNvSpPr/>
            <p:nvPr/>
          </p:nvSpPr>
          <p:spPr>
            <a:xfrm>
              <a:off x="1115965" y="1175030"/>
              <a:ext cx="766919" cy="7518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217E060-02D5-97DA-C036-56E00BACBBE7}"/>
              </a:ext>
            </a:extLst>
          </p:cNvPr>
          <p:cNvGrpSpPr/>
          <p:nvPr/>
        </p:nvGrpSpPr>
        <p:grpSpPr>
          <a:xfrm>
            <a:off x="5805294" y="1137213"/>
            <a:ext cx="2257200" cy="1397090"/>
            <a:chOff x="1115966" y="1155319"/>
            <a:chExt cx="2448232" cy="138635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2EEC26C-CE1F-F9F9-B14A-91A11B786EB3}"/>
                </a:ext>
              </a:extLst>
            </p:cNvPr>
            <p:cNvSpPr/>
            <p:nvPr/>
          </p:nvSpPr>
          <p:spPr>
            <a:xfrm>
              <a:off x="1115966" y="1160236"/>
              <a:ext cx="2448232" cy="1381434"/>
            </a:xfrm>
            <a:prstGeom prst="roundRect">
              <a:avLst>
                <a:gd name="adj" fmla="val 1168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D8D090C-F9B6-2677-F1ED-577D4AD71A1C}"/>
                </a:ext>
              </a:extLst>
            </p:cNvPr>
            <p:cNvSpPr/>
            <p:nvPr/>
          </p:nvSpPr>
          <p:spPr>
            <a:xfrm>
              <a:off x="1117203" y="1155319"/>
              <a:ext cx="766919" cy="75183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F3F10C8-FB44-4804-5D72-1D675055FD84}"/>
              </a:ext>
            </a:extLst>
          </p:cNvPr>
          <p:cNvSpPr/>
          <p:nvPr/>
        </p:nvSpPr>
        <p:spPr>
          <a:xfrm>
            <a:off x="1077859" y="2773366"/>
            <a:ext cx="7091451" cy="3927319"/>
          </a:xfrm>
          <a:prstGeom prst="roundRect">
            <a:avLst>
              <a:gd name="adj" fmla="val 552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92B1789-2854-3350-F12E-8888980A8811}"/>
              </a:ext>
            </a:extLst>
          </p:cNvPr>
          <p:cNvSpPr/>
          <p:nvPr/>
        </p:nvSpPr>
        <p:spPr>
          <a:xfrm>
            <a:off x="1175580" y="2741209"/>
            <a:ext cx="2161506" cy="3839497"/>
          </a:xfrm>
          <a:custGeom>
            <a:avLst/>
            <a:gdLst>
              <a:gd name="connsiteX0" fmla="*/ 232507 w 2161506"/>
              <a:gd name="connsiteY0" fmla="*/ 0 h 3608145"/>
              <a:gd name="connsiteX1" fmla="*/ 2161506 w 2161506"/>
              <a:gd name="connsiteY1" fmla="*/ 0 h 3608145"/>
              <a:gd name="connsiteX2" fmla="*/ 2108989 w 2161506"/>
              <a:gd name="connsiteY2" fmla="*/ 42852 h 3608145"/>
              <a:gd name="connsiteX3" fmla="*/ 1556078 w 2161506"/>
              <a:gd name="connsiteY3" fmla="*/ 571215 h 3608145"/>
              <a:gd name="connsiteX4" fmla="*/ 11000 w 2161506"/>
              <a:gd name="connsiteY4" fmla="*/ 3435011 h 3608145"/>
              <a:gd name="connsiteX5" fmla="*/ 0 w 2161506"/>
              <a:gd name="connsiteY5" fmla="*/ 3608145 h 3608145"/>
              <a:gd name="connsiteX6" fmla="*/ 0 w 2161506"/>
              <a:gd name="connsiteY6" fmla="*/ 232507 h 3608145"/>
              <a:gd name="connsiteX7" fmla="*/ 232507 w 2161506"/>
              <a:gd name="connsiteY7" fmla="*/ 0 h 360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1506" h="3608145">
                <a:moveTo>
                  <a:pt x="232507" y="0"/>
                </a:moveTo>
                <a:lnTo>
                  <a:pt x="2161506" y="0"/>
                </a:lnTo>
                <a:lnTo>
                  <a:pt x="2108989" y="42852"/>
                </a:lnTo>
                <a:cubicBezTo>
                  <a:pt x="1920989" y="204628"/>
                  <a:pt x="1735792" y="381071"/>
                  <a:pt x="1556078" y="571215"/>
                </a:cubicBezTo>
                <a:cubicBezTo>
                  <a:pt x="657504" y="1521934"/>
                  <a:pt x="108644" y="2590176"/>
                  <a:pt x="11000" y="3435011"/>
                </a:cubicBezTo>
                <a:lnTo>
                  <a:pt x="0" y="3608145"/>
                </a:lnTo>
                <a:lnTo>
                  <a:pt x="0" y="232507"/>
                </a:lnTo>
                <a:cubicBezTo>
                  <a:pt x="0" y="104097"/>
                  <a:pt x="104097" y="0"/>
                  <a:pt x="232507" y="0"/>
                </a:cubicBez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8482415-8DDC-AB4F-D3F2-08075B2CDD92}"/>
              </a:ext>
            </a:extLst>
          </p:cNvPr>
          <p:cNvSpPr/>
          <p:nvPr/>
        </p:nvSpPr>
        <p:spPr>
          <a:xfrm>
            <a:off x="8282495" y="1012723"/>
            <a:ext cx="3655965" cy="5683046"/>
          </a:xfrm>
          <a:prstGeom prst="roundRect">
            <a:avLst>
              <a:gd name="adj" fmla="val 552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D6E2A2E-6FDE-90F9-A61E-6C30CF943571}"/>
              </a:ext>
            </a:extLst>
          </p:cNvPr>
          <p:cNvSpPr/>
          <p:nvPr/>
        </p:nvSpPr>
        <p:spPr>
          <a:xfrm>
            <a:off x="196642" y="924233"/>
            <a:ext cx="766919" cy="5771536"/>
          </a:xfrm>
          <a:custGeom>
            <a:avLst/>
            <a:gdLst>
              <a:gd name="connsiteX0" fmla="*/ 185247 w 766919"/>
              <a:gd name="connsiteY0" fmla="*/ 0 h 5771536"/>
              <a:gd name="connsiteX1" fmla="*/ 766919 w 766919"/>
              <a:gd name="connsiteY1" fmla="*/ 0 h 5771536"/>
              <a:gd name="connsiteX2" fmla="*/ 766919 w 766919"/>
              <a:gd name="connsiteY2" fmla="*/ 5771536 h 5771536"/>
              <a:gd name="connsiteX3" fmla="*/ 185247 w 766919"/>
              <a:gd name="connsiteY3" fmla="*/ 5771536 h 5771536"/>
              <a:gd name="connsiteX4" fmla="*/ 0 w 766919"/>
              <a:gd name="connsiteY4" fmla="*/ 5586289 h 5771536"/>
              <a:gd name="connsiteX5" fmla="*/ 0 w 766919"/>
              <a:gd name="connsiteY5" fmla="*/ 185247 h 5771536"/>
              <a:gd name="connsiteX6" fmla="*/ 185247 w 766919"/>
              <a:gd name="connsiteY6" fmla="*/ 0 h 577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6919" h="5771536">
                <a:moveTo>
                  <a:pt x="185247" y="0"/>
                </a:moveTo>
                <a:lnTo>
                  <a:pt x="766919" y="0"/>
                </a:lnTo>
                <a:lnTo>
                  <a:pt x="766919" y="5771536"/>
                </a:lnTo>
                <a:lnTo>
                  <a:pt x="185247" y="5771536"/>
                </a:lnTo>
                <a:cubicBezTo>
                  <a:pt x="82938" y="5771536"/>
                  <a:pt x="0" y="5688598"/>
                  <a:pt x="0" y="5586289"/>
                </a:cubicBezTo>
                <a:lnTo>
                  <a:pt x="0" y="185247"/>
                </a:lnTo>
                <a:cubicBezTo>
                  <a:pt x="0" y="82938"/>
                  <a:pt x="82938" y="0"/>
                  <a:pt x="185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3" name="Graphic 2" descr="Bar chart with solid fill">
            <a:extLst>
              <a:ext uri="{FF2B5EF4-FFF2-40B4-BE49-F238E27FC236}">
                <a16:creationId xmlns:a16="http://schemas.microsoft.com/office/drawing/2014/main" id="{80956850-D5B3-B2A8-D56E-0356AC21A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518" y="2206203"/>
            <a:ext cx="560437" cy="560437"/>
          </a:xfrm>
          <a:prstGeom prst="rect">
            <a:avLst/>
          </a:prstGeom>
        </p:spPr>
      </p:pic>
      <p:pic>
        <p:nvPicPr>
          <p:cNvPr id="19" name="Graphic 18" descr="Map with pin with solid fill">
            <a:extLst>
              <a:ext uri="{FF2B5EF4-FFF2-40B4-BE49-F238E27FC236}">
                <a16:creationId xmlns:a16="http://schemas.microsoft.com/office/drawing/2014/main" id="{3C44D159-7CBE-335E-B506-DEF508EE37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944" y="4375439"/>
            <a:ext cx="646314" cy="599768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4D0B42CA-AEA2-F1BD-C715-9A781E345FD0}"/>
              </a:ext>
            </a:extLst>
          </p:cNvPr>
          <p:cNvSpPr/>
          <p:nvPr/>
        </p:nvSpPr>
        <p:spPr>
          <a:xfrm>
            <a:off x="196642" y="2858786"/>
            <a:ext cx="766919" cy="7275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Graphic 20" descr="Shopping cart with solid fill">
            <a:extLst>
              <a:ext uri="{FF2B5EF4-FFF2-40B4-BE49-F238E27FC236}">
                <a16:creationId xmlns:a16="http://schemas.microsoft.com/office/drawing/2014/main" id="{6BB59D26-D828-70DA-336B-C20527E554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642" y="2824284"/>
            <a:ext cx="766919" cy="762090"/>
          </a:xfrm>
          <a:prstGeom prst="rect">
            <a:avLst/>
          </a:prstGeom>
        </p:spPr>
      </p:pic>
      <p:pic>
        <p:nvPicPr>
          <p:cNvPr id="7" name="Graphic 6" descr="Books on shelf with solid fill">
            <a:extLst>
              <a:ext uri="{FF2B5EF4-FFF2-40B4-BE49-F238E27FC236}">
                <a16:creationId xmlns:a16="http://schemas.microsoft.com/office/drawing/2014/main" id="{D318276A-3D9F-133B-2C72-3E0CC03B23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3539" y="3656269"/>
            <a:ext cx="649719" cy="715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ACFC70-81C3-5581-8AA5-8FBB46DEE98A}"/>
              </a:ext>
            </a:extLst>
          </p:cNvPr>
          <p:cNvSpPr/>
          <p:nvPr/>
        </p:nvSpPr>
        <p:spPr>
          <a:xfrm flipV="1">
            <a:off x="7547471" y="654551"/>
            <a:ext cx="8984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5" name="Graphic 74" descr="Bar chart with solid fill">
            <a:extLst>
              <a:ext uri="{FF2B5EF4-FFF2-40B4-BE49-F238E27FC236}">
                <a16:creationId xmlns:a16="http://schemas.microsoft.com/office/drawing/2014/main" id="{2C1B6C02-FFCE-7FBA-5BEB-9C5819520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9935" y="1186655"/>
            <a:ext cx="647688" cy="647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9B54F5-D131-8AFB-D05E-183DFC92A93C}"/>
              </a:ext>
            </a:extLst>
          </p:cNvPr>
          <p:cNvSpPr txBox="1"/>
          <p:nvPr/>
        </p:nvSpPr>
        <p:spPr>
          <a:xfrm>
            <a:off x="1846616" y="1186655"/>
            <a:ext cx="851716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COGS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B3768-F895-F51D-F07E-FA017432E40E}"/>
              </a:ext>
            </a:extLst>
          </p:cNvPr>
          <p:cNvSpPr txBox="1"/>
          <p:nvPr/>
        </p:nvSpPr>
        <p:spPr>
          <a:xfrm>
            <a:off x="4448411" y="1130110"/>
            <a:ext cx="1136882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Revenue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942831-6CB3-64E2-E539-E334E2234066}"/>
              </a:ext>
            </a:extLst>
          </p:cNvPr>
          <p:cNvSpPr txBox="1"/>
          <p:nvPr/>
        </p:nvSpPr>
        <p:spPr>
          <a:xfrm>
            <a:off x="6994434" y="1141263"/>
            <a:ext cx="811236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Profit</a:t>
            </a:r>
          </a:p>
        </p:txBody>
      </p:sp>
      <p:pic>
        <p:nvPicPr>
          <p:cNvPr id="18" name="Graphic 17" descr="Bar graph with upward trend with solid fill">
            <a:extLst>
              <a:ext uri="{FF2B5EF4-FFF2-40B4-BE49-F238E27FC236}">
                <a16:creationId xmlns:a16="http://schemas.microsoft.com/office/drawing/2014/main" id="{E357D595-3184-5E45-6662-3BF7F403B4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85339" y="1179415"/>
            <a:ext cx="650385" cy="661916"/>
          </a:xfrm>
          <a:prstGeom prst="rect">
            <a:avLst/>
          </a:prstGeom>
        </p:spPr>
      </p:pic>
      <p:pic>
        <p:nvPicPr>
          <p:cNvPr id="20" name="Graphic 19" descr="Upward trend with solid fill">
            <a:extLst>
              <a:ext uri="{FF2B5EF4-FFF2-40B4-BE49-F238E27FC236}">
                <a16:creationId xmlns:a16="http://schemas.microsoft.com/office/drawing/2014/main" id="{78656F85-ADC7-00DC-D300-AD1368896C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91767" y="1244646"/>
            <a:ext cx="697109" cy="5451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1CA1EE-0741-77CB-B7B6-412EC46D2D83}"/>
              </a:ext>
            </a:extLst>
          </p:cNvPr>
          <p:cNvSpPr txBox="1"/>
          <p:nvPr/>
        </p:nvSpPr>
        <p:spPr>
          <a:xfrm>
            <a:off x="8858862" y="992123"/>
            <a:ext cx="2003340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Chart Name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480746-D072-0990-4847-B4E29C707FBB}"/>
              </a:ext>
            </a:extLst>
          </p:cNvPr>
          <p:cNvSpPr txBox="1"/>
          <p:nvPr/>
        </p:nvSpPr>
        <p:spPr>
          <a:xfrm>
            <a:off x="1077859" y="2863029"/>
            <a:ext cx="2003340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Chart Name Here</a:t>
            </a:r>
          </a:p>
        </p:txBody>
      </p:sp>
    </p:spTree>
    <p:extLst>
      <p:ext uri="{BB962C8B-B14F-4D97-AF65-F5344CB8AC3E}">
        <p14:creationId xmlns:p14="http://schemas.microsoft.com/office/powerpoint/2010/main" val="325028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A0A25D-79D4-EECA-69BF-D6469FF00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F4B711EB-BF9E-868B-0D70-60F81C85B08C}"/>
              </a:ext>
            </a:extLst>
          </p:cNvPr>
          <p:cNvSpPr/>
          <p:nvPr/>
        </p:nvSpPr>
        <p:spPr>
          <a:xfrm flipV="1">
            <a:off x="0" y="0"/>
            <a:ext cx="8652388" cy="276286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209667-8835-F4A3-1E78-6E6C8B40C743}"/>
              </a:ext>
            </a:extLst>
          </p:cNvPr>
          <p:cNvSpPr/>
          <p:nvPr/>
        </p:nvSpPr>
        <p:spPr>
          <a:xfrm>
            <a:off x="88490" y="88490"/>
            <a:ext cx="12015019" cy="15289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134EE5-EF86-A8A7-B60E-9100C8FA69C4}"/>
              </a:ext>
            </a:extLst>
          </p:cNvPr>
          <p:cNvSpPr/>
          <p:nvPr/>
        </p:nvSpPr>
        <p:spPr>
          <a:xfrm>
            <a:off x="88489" y="1617406"/>
            <a:ext cx="12015019" cy="11454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200FC3-9686-19AC-8881-47BF111EF50D}"/>
              </a:ext>
            </a:extLst>
          </p:cNvPr>
          <p:cNvSpPr/>
          <p:nvPr/>
        </p:nvSpPr>
        <p:spPr>
          <a:xfrm>
            <a:off x="88490" y="88490"/>
            <a:ext cx="12015018" cy="1528916"/>
          </a:xfrm>
          <a:prstGeom prst="rect">
            <a:avLst/>
          </a:pr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BCD0AE-FC9A-8BCA-92B1-9DBDC327AD63}"/>
              </a:ext>
            </a:extLst>
          </p:cNvPr>
          <p:cNvSpPr/>
          <p:nvPr/>
        </p:nvSpPr>
        <p:spPr>
          <a:xfrm>
            <a:off x="88490" y="2762865"/>
            <a:ext cx="12015019" cy="40066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8159D5-5FD9-057E-CB6A-CF7E22C1D235}"/>
              </a:ext>
            </a:extLst>
          </p:cNvPr>
          <p:cNvSpPr/>
          <p:nvPr/>
        </p:nvSpPr>
        <p:spPr>
          <a:xfrm>
            <a:off x="196643" y="924233"/>
            <a:ext cx="11818375" cy="5771536"/>
          </a:xfrm>
          <a:prstGeom prst="roundRect">
            <a:avLst>
              <a:gd name="adj" fmla="val 303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F05B3A-DAB6-A25D-F991-C795B2B330E7}"/>
              </a:ext>
            </a:extLst>
          </p:cNvPr>
          <p:cNvSpPr txBox="1"/>
          <p:nvPr/>
        </p:nvSpPr>
        <p:spPr>
          <a:xfrm>
            <a:off x="5936219" y="321696"/>
            <a:ext cx="1348251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A1540E-9979-89E2-7466-D0E2B94B1BC6}"/>
              </a:ext>
            </a:extLst>
          </p:cNvPr>
          <p:cNvSpPr txBox="1"/>
          <p:nvPr/>
        </p:nvSpPr>
        <p:spPr>
          <a:xfrm>
            <a:off x="7499549" y="298950"/>
            <a:ext cx="1044686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C682EB-829A-5FCD-2D43-745A7FC8A246}"/>
              </a:ext>
            </a:extLst>
          </p:cNvPr>
          <p:cNvSpPr txBox="1"/>
          <p:nvPr/>
        </p:nvSpPr>
        <p:spPr>
          <a:xfrm>
            <a:off x="8867467" y="308471"/>
            <a:ext cx="1297858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B58EC-4C42-925E-7D48-C914CE422CA0}"/>
              </a:ext>
            </a:extLst>
          </p:cNvPr>
          <p:cNvSpPr txBox="1"/>
          <p:nvPr/>
        </p:nvSpPr>
        <p:spPr>
          <a:xfrm>
            <a:off x="10380404" y="298950"/>
            <a:ext cx="1076635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9D6B85-B33A-3E53-5E40-82123DF3FD6A}"/>
              </a:ext>
            </a:extLst>
          </p:cNvPr>
          <p:cNvSpPr txBox="1"/>
          <p:nvPr/>
        </p:nvSpPr>
        <p:spPr>
          <a:xfrm>
            <a:off x="294968" y="167148"/>
            <a:ext cx="4670322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LOGO/NAME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D81E094-5267-3780-A5EB-59AAF71C2BD7}"/>
              </a:ext>
            </a:extLst>
          </p:cNvPr>
          <p:cNvSpPr/>
          <p:nvPr/>
        </p:nvSpPr>
        <p:spPr>
          <a:xfrm>
            <a:off x="4256958" y="1022311"/>
            <a:ext cx="7659330" cy="2096918"/>
          </a:xfrm>
          <a:prstGeom prst="roundRect">
            <a:avLst>
              <a:gd name="adj" fmla="val 13858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3818EA-CFD3-C172-274A-02F3AB6E2794}"/>
              </a:ext>
            </a:extLst>
          </p:cNvPr>
          <p:cNvGrpSpPr/>
          <p:nvPr/>
        </p:nvGrpSpPr>
        <p:grpSpPr>
          <a:xfrm>
            <a:off x="7154426" y="3217307"/>
            <a:ext cx="4761861" cy="3341743"/>
            <a:chOff x="1077859" y="2851355"/>
            <a:chExt cx="7659329" cy="383949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ABC52CA-2071-28EF-E6EB-0FCA833E1F36}"/>
                </a:ext>
              </a:extLst>
            </p:cNvPr>
            <p:cNvSpPr/>
            <p:nvPr/>
          </p:nvSpPr>
          <p:spPr>
            <a:xfrm>
              <a:off x="1077859" y="2851355"/>
              <a:ext cx="7659329" cy="3839497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3A8D13F-0E0E-281B-0AAD-FB3A0079DD89}"/>
                </a:ext>
              </a:extLst>
            </p:cNvPr>
            <p:cNvSpPr/>
            <p:nvPr/>
          </p:nvSpPr>
          <p:spPr>
            <a:xfrm>
              <a:off x="1115964" y="2851355"/>
              <a:ext cx="4341935" cy="3839497"/>
            </a:xfrm>
            <a:custGeom>
              <a:avLst/>
              <a:gdLst>
                <a:gd name="connsiteX0" fmla="*/ 232507 w 2161506"/>
                <a:gd name="connsiteY0" fmla="*/ 0 h 3608145"/>
                <a:gd name="connsiteX1" fmla="*/ 2161506 w 2161506"/>
                <a:gd name="connsiteY1" fmla="*/ 0 h 3608145"/>
                <a:gd name="connsiteX2" fmla="*/ 2108989 w 2161506"/>
                <a:gd name="connsiteY2" fmla="*/ 42852 h 3608145"/>
                <a:gd name="connsiteX3" fmla="*/ 1556078 w 2161506"/>
                <a:gd name="connsiteY3" fmla="*/ 571215 h 3608145"/>
                <a:gd name="connsiteX4" fmla="*/ 11000 w 2161506"/>
                <a:gd name="connsiteY4" fmla="*/ 3435011 h 3608145"/>
                <a:gd name="connsiteX5" fmla="*/ 0 w 2161506"/>
                <a:gd name="connsiteY5" fmla="*/ 3608145 h 3608145"/>
                <a:gd name="connsiteX6" fmla="*/ 0 w 2161506"/>
                <a:gd name="connsiteY6" fmla="*/ 232507 h 3608145"/>
                <a:gd name="connsiteX7" fmla="*/ 232507 w 2161506"/>
                <a:gd name="connsiteY7" fmla="*/ 0 h 360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1506" h="3608145">
                  <a:moveTo>
                    <a:pt x="232507" y="0"/>
                  </a:moveTo>
                  <a:lnTo>
                    <a:pt x="2161506" y="0"/>
                  </a:lnTo>
                  <a:lnTo>
                    <a:pt x="2108989" y="42852"/>
                  </a:lnTo>
                  <a:cubicBezTo>
                    <a:pt x="1920989" y="204628"/>
                    <a:pt x="1735792" y="381071"/>
                    <a:pt x="1556078" y="571215"/>
                  </a:cubicBezTo>
                  <a:cubicBezTo>
                    <a:pt x="657504" y="1521934"/>
                    <a:pt x="108644" y="2590176"/>
                    <a:pt x="11000" y="3435011"/>
                  </a:cubicBezTo>
                  <a:lnTo>
                    <a:pt x="0" y="3608145"/>
                  </a:lnTo>
                  <a:lnTo>
                    <a:pt x="0" y="232507"/>
                  </a:lnTo>
                  <a:cubicBezTo>
                    <a:pt x="0" y="104097"/>
                    <a:pt x="104097" y="0"/>
                    <a:pt x="232507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D76C826-ED33-2AFB-1689-75D1871720F0}"/>
              </a:ext>
            </a:extLst>
          </p:cNvPr>
          <p:cNvSpPr/>
          <p:nvPr/>
        </p:nvSpPr>
        <p:spPr>
          <a:xfrm>
            <a:off x="1055684" y="1007874"/>
            <a:ext cx="3112783" cy="2111355"/>
          </a:xfrm>
          <a:prstGeom prst="roundRect">
            <a:avLst>
              <a:gd name="adj" fmla="val 552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2D8104B-4EF5-D049-3D25-FA8C015D1B1A}"/>
              </a:ext>
            </a:extLst>
          </p:cNvPr>
          <p:cNvSpPr/>
          <p:nvPr/>
        </p:nvSpPr>
        <p:spPr>
          <a:xfrm>
            <a:off x="196642" y="924233"/>
            <a:ext cx="766919" cy="5771536"/>
          </a:xfrm>
          <a:custGeom>
            <a:avLst/>
            <a:gdLst>
              <a:gd name="connsiteX0" fmla="*/ 185247 w 766919"/>
              <a:gd name="connsiteY0" fmla="*/ 0 h 5771536"/>
              <a:gd name="connsiteX1" fmla="*/ 766919 w 766919"/>
              <a:gd name="connsiteY1" fmla="*/ 0 h 5771536"/>
              <a:gd name="connsiteX2" fmla="*/ 766919 w 766919"/>
              <a:gd name="connsiteY2" fmla="*/ 5771536 h 5771536"/>
              <a:gd name="connsiteX3" fmla="*/ 185247 w 766919"/>
              <a:gd name="connsiteY3" fmla="*/ 5771536 h 5771536"/>
              <a:gd name="connsiteX4" fmla="*/ 0 w 766919"/>
              <a:gd name="connsiteY4" fmla="*/ 5586289 h 5771536"/>
              <a:gd name="connsiteX5" fmla="*/ 0 w 766919"/>
              <a:gd name="connsiteY5" fmla="*/ 185247 h 5771536"/>
              <a:gd name="connsiteX6" fmla="*/ 185247 w 766919"/>
              <a:gd name="connsiteY6" fmla="*/ 0 h 577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6919" h="5771536">
                <a:moveTo>
                  <a:pt x="185247" y="0"/>
                </a:moveTo>
                <a:lnTo>
                  <a:pt x="766919" y="0"/>
                </a:lnTo>
                <a:lnTo>
                  <a:pt x="766919" y="5771536"/>
                </a:lnTo>
                <a:lnTo>
                  <a:pt x="185247" y="5771536"/>
                </a:lnTo>
                <a:cubicBezTo>
                  <a:pt x="82938" y="5771536"/>
                  <a:pt x="0" y="5688598"/>
                  <a:pt x="0" y="5586289"/>
                </a:cubicBezTo>
                <a:lnTo>
                  <a:pt x="0" y="185247"/>
                </a:lnTo>
                <a:cubicBezTo>
                  <a:pt x="0" y="82938"/>
                  <a:pt x="82938" y="0"/>
                  <a:pt x="185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3" name="Graphic 2" descr="Bar chart with solid fill">
            <a:extLst>
              <a:ext uri="{FF2B5EF4-FFF2-40B4-BE49-F238E27FC236}">
                <a16:creationId xmlns:a16="http://schemas.microsoft.com/office/drawing/2014/main" id="{7CE6A274-53E2-2E4F-7DCA-1BFD5A4C4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518" y="2206203"/>
            <a:ext cx="560437" cy="560437"/>
          </a:xfrm>
          <a:prstGeom prst="rect">
            <a:avLst/>
          </a:prstGeom>
        </p:spPr>
      </p:pic>
      <p:pic>
        <p:nvPicPr>
          <p:cNvPr id="19" name="Graphic 18" descr="Map with pin with solid fill">
            <a:extLst>
              <a:ext uri="{FF2B5EF4-FFF2-40B4-BE49-F238E27FC236}">
                <a16:creationId xmlns:a16="http://schemas.microsoft.com/office/drawing/2014/main" id="{B871CD16-9369-5976-6791-2B6BCD4B30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728" y="4466303"/>
            <a:ext cx="646314" cy="599768"/>
          </a:xfrm>
          <a:prstGeom prst="rect">
            <a:avLst/>
          </a:prstGeom>
        </p:spPr>
      </p:pic>
      <p:pic>
        <p:nvPicPr>
          <p:cNvPr id="21" name="Graphic 20" descr="Shopping cart with solid fill">
            <a:extLst>
              <a:ext uri="{FF2B5EF4-FFF2-40B4-BE49-F238E27FC236}">
                <a16:creationId xmlns:a16="http://schemas.microsoft.com/office/drawing/2014/main" id="{734956E4-84D4-A147-9AC2-E835E2AFB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0815" y="3682294"/>
            <a:ext cx="562140" cy="6242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4D37626-94CC-4E61-B35F-3739509B46B0}"/>
              </a:ext>
            </a:extLst>
          </p:cNvPr>
          <p:cNvSpPr/>
          <p:nvPr/>
        </p:nvSpPr>
        <p:spPr>
          <a:xfrm flipV="1">
            <a:off x="8946101" y="654549"/>
            <a:ext cx="100414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A44537-33ED-5F3F-1361-D05D4C31C61A}"/>
              </a:ext>
            </a:extLst>
          </p:cNvPr>
          <p:cNvSpPr/>
          <p:nvPr/>
        </p:nvSpPr>
        <p:spPr>
          <a:xfrm>
            <a:off x="184867" y="3689716"/>
            <a:ext cx="766919" cy="7275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raphic 6" descr="Books on shelf with solid fill">
            <a:extLst>
              <a:ext uri="{FF2B5EF4-FFF2-40B4-BE49-F238E27FC236}">
                <a16:creationId xmlns:a16="http://schemas.microsoft.com/office/drawing/2014/main" id="{6D5D1F0C-E20A-49E7-F2E7-EE7E4F32C4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641" y="3689716"/>
            <a:ext cx="722164" cy="6935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14F63A-6848-54ED-1523-9C5A9231E4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5712" y="2951681"/>
            <a:ext cx="567243" cy="556662"/>
          </a:xfrm>
          <a:prstGeom prst="rect">
            <a:avLst/>
          </a:prstGeom>
          <a:effectLst>
            <a:outerShdw blurRad="1270000" dist="50800" dir="5400000" algn="ctr" rotWithShape="0">
              <a:schemeClr val="tx1"/>
            </a:outerShdw>
          </a:effec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3D7A33-0009-5BD8-8EBD-486223F3F375}"/>
              </a:ext>
            </a:extLst>
          </p:cNvPr>
          <p:cNvSpPr/>
          <p:nvPr/>
        </p:nvSpPr>
        <p:spPr>
          <a:xfrm>
            <a:off x="1074022" y="3225275"/>
            <a:ext cx="5969942" cy="1081254"/>
          </a:xfrm>
          <a:prstGeom prst="roundRect">
            <a:avLst>
              <a:gd name="adj" fmla="val 552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7270732-02FE-148A-0130-A39007F56C7F}"/>
              </a:ext>
            </a:extLst>
          </p:cNvPr>
          <p:cNvSpPr/>
          <p:nvPr/>
        </p:nvSpPr>
        <p:spPr>
          <a:xfrm>
            <a:off x="1052180" y="4412576"/>
            <a:ext cx="5969942" cy="2123728"/>
          </a:xfrm>
          <a:prstGeom prst="roundRect">
            <a:avLst>
              <a:gd name="adj" fmla="val 552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5D7A31-920D-E6F9-88AC-0B8DBBD4BF64}"/>
              </a:ext>
            </a:extLst>
          </p:cNvPr>
          <p:cNvSpPr txBox="1"/>
          <p:nvPr/>
        </p:nvSpPr>
        <p:spPr>
          <a:xfrm>
            <a:off x="1055684" y="4396855"/>
            <a:ext cx="2003340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Chart Name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0CBB0B-AD85-F8F9-95F2-A8083048F6C3}"/>
              </a:ext>
            </a:extLst>
          </p:cNvPr>
          <p:cNvSpPr txBox="1"/>
          <p:nvPr/>
        </p:nvSpPr>
        <p:spPr>
          <a:xfrm>
            <a:off x="1017536" y="3933858"/>
            <a:ext cx="2003340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Total Customers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1FF9E0-6AA6-1AE0-AB75-F4CA2E24112D}"/>
              </a:ext>
            </a:extLst>
          </p:cNvPr>
          <p:cNvSpPr txBox="1"/>
          <p:nvPr/>
        </p:nvSpPr>
        <p:spPr>
          <a:xfrm>
            <a:off x="4572000" y="3937081"/>
            <a:ext cx="2450122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Returning Customers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7CE290-D634-CE7A-66B4-D9A1E12B8FF1}"/>
              </a:ext>
            </a:extLst>
          </p:cNvPr>
          <p:cNvSpPr txBox="1"/>
          <p:nvPr/>
        </p:nvSpPr>
        <p:spPr>
          <a:xfrm>
            <a:off x="7132454" y="3260387"/>
            <a:ext cx="2003340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Chart Name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CC53D6-E2F0-BFEB-13E7-3EFCD71868F4}"/>
              </a:ext>
            </a:extLst>
          </p:cNvPr>
          <p:cNvSpPr txBox="1"/>
          <p:nvPr/>
        </p:nvSpPr>
        <p:spPr>
          <a:xfrm>
            <a:off x="4256957" y="1031272"/>
            <a:ext cx="2003340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Chart Name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235B21-153C-0511-CA2D-64CF0AED3783}"/>
              </a:ext>
            </a:extLst>
          </p:cNvPr>
          <p:cNvSpPr txBox="1"/>
          <p:nvPr/>
        </p:nvSpPr>
        <p:spPr>
          <a:xfrm>
            <a:off x="1053424" y="992748"/>
            <a:ext cx="2003340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/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Chart Name Here</a:t>
            </a:r>
          </a:p>
        </p:txBody>
      </p:sp>
    </p:spTree>
    <p:extLst>
      <p:ext uri="{BB962C8B-B14F-4D97-AF65-F5344CB8AC3E}">
        <p14:creationId xmlns:p14="http://schemas.microsoft.com/office/powerpoint/2010/main" val="309511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C4135C-A149-3A16-7471-5865A0BDF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D91E1803-4D4F-F1F2-4D85-DBB91154974D}"/>
              </a:ext>
            </a:extLst>
          </p:cNvPr>
          <p:cNvSpPr/>
          <p:nvPr/>
        </p:nvSpPr>
        <p:spPr>
          <a:xfrm flipV="1">
            <a:off x="0" y="0"/>
            <a:ext cx="8652388" cy="276286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F74C7-DEFA-B877-FA4A-F84525614F9F}"/>
              </a:ext>
            </a:extLst>
          </p:cNvPr>
          <p:cNvSpPr/>
          <p:nvPr/>
        </p:nvSpPr>
        <p:spPr>
          <a:xfrm>
            <a:off x="88490" y="88490"/>
            <a:ext cx="12015019" cy="152891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136833-9F93-6FAF-8958-F76EC285754E}"/>
              </a:ext>
            </a:extLst>
          </p:cNvPr>
          <p:cNvSpPr/>
          <p:nvPr/>
        </p:nvSpPr>
        <p:spPr>
          <a:xfrm>
            <a:off x="88489" y="1617406"/>
            <a:ext cx="12015019" cy="11454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4A9D80-7138-5A15-D124-5E7413E93E55}"/>
              </a:ext>
            </a:extLst>
          </p:cNvPr>
          <p:cNvSpPr/>
          <p:nvPr/>
        </p:nvSpPr>
        <p:spPr>
          <a:xfrm>
            <a:off x="88490" y="88490"/>
            <a:ext cx="12015018" cy="1528916"/>
          </a:xfrm>
          <a:prstGeom prst="rect">
            <a:avLst/>
          </a:pr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ABF096-A0A8-056E-EC3A-8D5EDD68E84E}"/>
              </a:ext>
            </a:extLst>
          </p:cNvPr>
          <p:cNvSpPr/>
          <p:nvPr/>
        </p:nvSpPr>
        <p:spPr>
          <a:xfrm>
            <a:off x="88490" y="2762865"/>
            <a:ext cx="12015019" cy="40066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0C1F40-0F00-C0DF-1522-F4E66E709CAA}"/>
              </a:ext>
            </a:extLst>
          </p:cNvPr>
          <p:cNvSpPr/>
          <p:nvPr/>
        </p:nvSpPr>
        <p:spPr>
          <a:xfrm>
            <a:off x="280815" y="924233"/>
            <a:ext cx="11818375" cy="5771536"/>
          </a:xfrm>
          <a:prstGeom prst="roundRect">
            <a:avLst>
              <a:gd name="adj" fmla="val 30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264420-834E-607E-427E-3CB7C146FEDF}"/>
              </a:ext>
            </a:extLst>
          </p:cNvPr>
          <p:cNvSpPr txBox="1"/>
          <p:nvPr/>
        </p:nvSpPr>
        <p:spPr>
          <a:xfrm>
            <a:off x="5936219" y="321696"/>
            <a:ext cx="1348251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D66F0F-BF41-3468-4F66-DC22CBB3A098}"/>
              </a:ext>
            </a:extLst>
          </p:cNvPr>
          <p:cNvSpPr txBox="1"/>
          <p:nvPr/>
        </p:nvSpPr>
        <p:spPr>
          <a:xfrm>
            <a:off x="7499549" y="298950"/>
            <a:ext cx="1044686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CEFF52-990F-BA88-564F-32A11B299D02}"/>
              </a:ext>
            </a:extLst>
          </p:cNvPr>
          <p:cNvSpPr txBox="1"/>
          <p:nvPr/>
        </p:nvSpPr>
        <p:spPr>
          <a:xfrm>
            <a:off x="8867467" y="308471"/>
            <a:ext cx="1297858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75D09E-1354-99A7-882E-32A29D5A37C6}"/>
              </a:ext>
            </a:extLst>
          </p:cNvPr>
          <p:cNvSpPr txBox="1"/>
          <p:nvPr/>
        </p:nvSpPr>
        <p:spPr>
          <a:xfrm>
            <a:off x="10380404" y="298950"/>
            <a:ext cx="1076635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5A92AF-C58D-FD6F-94E3-1BCED3E3B634}"/>
              </a:ext>
            </a:extLst>
          </p:cNvPr>
          <p:cNvSpPr txBox="1"/>
          <p:nvPr/>
        </p:nvSpPr>
        <p:spPr>
          <a:xfrm>
            <a:off x="294968" y="167148"/>
            <a:ext cx="4670322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LOGO/NAME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997929F-639D-4CE5-CB9B-0AEA80FB96CB}"/>
              </a:ext>
            </a:extLst>
          </p:cNvPr>
          <p:cNvSpPr/>
          <p:nvPr/>
        </p:nvSpPr>
        <p:spPr>
          <a:xfrm>
            <a:off x="1081546" y="1012723"/>
            <a:ext cx="10827936" cy="1553496"/>
          </a:xfrm>
          <a:prstGeom prst="roundRect">
            <a:avLst>
              <a:gd name="adj" fmla="val 13858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2A3F2FB-CE24-C098-38D8-16545C5EF640}"/>
              </a:ext>
            </a:extLst>
          </p:cNvPr>
          <p:cNvSpPr/>
          <p:nvPr/>
        </p:nvSpPr>
        <p:spPr>
          <a:xfrm>
            <a:off x="1115965" y="2895644"/>
            <a:ext cx="3112783" cy="3387169"/>
          </a:xfrm>
          <a:prstGeom prst="roundRect">
            <a:avLst>
              <a:gd name="adj" fmla="val 5529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117FA53-4718-09CA-E7FD-7F829C6CB557}"/>
              </a:ext>
            </a:extLst>
          </p:cNvPr>
          <p:cNvSpPr/>
          <p:nvPr/>
        </p:nvSpPr>
        <p:spPr>
          <a:xfrm>
            <a:off x="196642" y="924233"/>
            <a:ext cx="766919" cy="5771536"/>
          </a:xfrm>
          <a:custGeom>
            <a:avLst/>
            <a:gdLst>
              <a:gd name="connsiteX0" fmla="*/ 185247 w 766919"/>
              <a:gd name="connsiteY0" fmla="*/ 0 h 5771536"/>
              <a:gd name="connsiteX1" fmla="*/ 766919 w 766919"/>
              <a:gd name="connsiteY1" fmla="*/ 0 h 5771536"/>
              <a:gd name="connsiteX2" fmla="*/ 766919 w 766919"/>
              <a:gd name="connsiteY2" fmla="*/ 5771536 h 5771536"/>
              <a:gd name="connsiteX3" fmla="*/ 185247 w 766919"/>
              <a:gd name="connsiteY3" fmla="*/ 5771536 h 5771536"/>
              <a:gd name="connsiteX4" fmla="*/ 0 w 766919"/>
              <a:gd name="connsiteY4" fmla="*/ 5586289 h 5771536"/>
              <a:gd name="connsiteX5" fmla="*/ 0 w 766919"/>
              <a:gd name="connsiteY5" fmla="*/ 185247 h 5771536"/>
              <a:gd name="connsiteX6" fmla="*/ 185247 w 766919"/>
              <a:gd name="connsiteY6" fmla="*/ 0 h 577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6919" h="5771536">
                <a:moveTo>
                  <a:pt x="185247" y="0"/>
                </a:moveTo>
                <a:lnTo>
                  <a:pt x="766919" y="0"/>
                </a:lnTo>
                <a:lnTo>
                  <a:pt x="766919" y="5771536"/>
                </a:lnTo>
                <a:lnTo>
                  <a:pt x="185247" y="5771536"/>
                </a:lnTo>
                <a:cubicBezTo>
                  <a:pt x="82938" y="5771536"/>
                  <a:pt x="0" y="5688598"/>
                  <a:pt x="0" y="5586289"/>
                </a:cubicBezTo>
                <a:lnTo>
                  <a:pt x="0" y="185247"/>
                </a:lnTo>
                <a:cubicBezTo>
                  <a:pt x="0" y="82938"/>
                  <a:pt x="82938" y="0"/>
                  <a:pt x="185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3" name="Graphic 2" descr="Bar chart with solid fill">
            <a:extLst>
              <a:ext uri="{FF2B5EF4-FFF2-40B4-BE49-F238E27FC236}">
                <a16:creationId xmlns:a16="http://schemas.microsoft.com/office/drawing/2014/main" id="{82ACE1BF-B712-14DB-BC77-B7CBB804B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2518" y="2206203"/>
            <a:ext cx="560437" cy="560437"/>
          </a:xfrm>
          <a:prstGeom prst="rect">
            <a:avLst/>
          </a:prstGeom>
        </p:spPr>
      </p:pic>
      <p:pic>
        <p:nvPicPr>
          <p:cNvPr id="19" name="Graphic 18" descr="Map with pin with solid fill">
            <a:extLst>
              <a:ext uri="{FF2B5EF4-FFF2-40B4-BE49-F238E27FC236}">
                <a16:creationId xmlns:a16="http://schemas.microsoft.com/office/drawing/2014/main" id="{AE92BEBF-43B1-50E3-8BAD-89A779555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44" y="4375439"/>
            <a:ext cx="646314" cy="599768"/>
          </a:xfrm>
          <a:prstGeom prst="rect">
            <a:avLst/>
          </a:prstGeom>
        </p:spPr>
      </p:pic>
      <p:pic>
        <p:nvPicPr>
          <p:cNvPr id="21" name="Graphic 20" descr="Shopping cart with solid fill">
            <a:extLst>
              <a:ext uri="{FF2B5EF4-FFF2-40B4-BE49-F238E27FC236}">
                <a16:creationId xmlns:a16="http://schemas.microsoft.com/office/drawing/2014/main" id="{337CFAE9-86EB-B7FA-E70D-9D4B25EA71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0815" y="3682294"/>
            <a:ext cx="562140" cy="6242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AF1FC2B-4E0F-9D55-BE5A-8D5C8180A540}"/>
              </a:ext>
            </a:extLst>
          </p:cNvPr>
          <p:cNvSpPr/>
          <p:nvPr/>
        </p:nvSpPr>
        <p:spPr>
          <a:xfrm flipV="1">
            <a:off x="10473499" y="649929"/>
            <a:ext cx="89044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5B4AE-1C77-C2E1-6F06-C9088ADD206A}"/>
              </a:ext>
            </a:extLst>
          </p:cNvPr>
          <p:cNvSpPr/>
          <p:nvPr/>
        </p:nvSpPr>
        <p:spPr>
          <a:xfrm>
            <a:off x="193664" y="4375438"/>
            <a:ext cx="766918" cy="724557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Graphic 16" descr="Map with pin with solid fill">
            <a:extLst>
              <a:ext uri="{FF2B5EF4-FFF2-40B4-BE49-F238E27FC236}">
                <a16:creationId xmlns:a16="http://schemas.microsoft.com/office/drawing/2014/main" id="{7A43FABC-4CBC-70B2-7B63-F01341E993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2320" y="4341027"/>
            <a:ext cx="809606" cy="751300"/>
          </a:xfrm>
          <a:prstGeom prst="rect">
            <a:avLst/>
          </a:prstGeom>
        </p:spPr>
      </p:pic>
      <p:pic>
        <p:nvPicPr>
          <p:cNvPr id="18" name="Graphic 17" descr="Books on shelf with solid fill">
            <a:extLst>
              <a:ext uri="{FF2B5EF4-FFF2-40B4-BE49-F238E27FC236}">
                <a16:creationId xmlns:a16="http://schemas.microsoft.com/office/drawing/2014/main" id="{67CE31E4-4E61-DFC1-E549-664E44583F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9882" y="2944439"/>
            <a:ext cx="560437" cy="55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610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4819F5-3AB2-5C6B-D6D5-0DC0FD80E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2FF3C9F5-B49E-1A43-9D00-32B4FB4FE2B8}"/>
              </a:ext>
            </a:extLst>
          </p:cNvPr>
          <p:cNvSpPr/>
          <p:nvPr/>
        </p:nvSpPr>
        <p:spPr>
          <a:xfrm flipV="1">
            <a:off x="0" y="0"/>
            <a:ext cx="8652388" cy="276286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825E9-0A67-02E9-9CAD-D7528694C3F9}"/>
              </a:ext>
            </a:extLst>
          </p:cNvPr>
          <p:cNvSpPr/>
          <p:nvPr/>
        </p:nvSpPr>
        <p:spPr>
          <a:xfrm>
            <a:off x="88490" y="88490"/>
            <a:ext cx="12015019" cy="15289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1563EF-13EE-52BC-D0C8-A044BD02812D}"/>
              </a:ext>
            </a:extLst>
          </p:cNvPr>
          <p:cNvSpPr/>
          <p:nvPr/>
        </p:nvSpPr>
        <p:spPr>
          <a:xfrm>
            <a:off x="88489" y="1617406"/>
            <a:ext cx="12015019" cy="11454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BEE5D7-04EE-0F5D-46C0-6D4754486857}"/>
              </a:ext>
            </a:extLst>
          </p:cNvPr>
          <p:cNvSpPr/>
          <p:nvPr/>
        </p:nvSpPr>
        <p:spPr>
          <a:xfrm>
            <a:off x="88490" y="88490"/>
            <a:ext cx="12015018" cy="1528916"/>
          </a:xfrm>
          <a:prstGeom prst="rect">
            <a:avLst/>
          </a:prstGeom>
          <a:solidFill>
            <a:schemeClr val="tx1">
              <a:lumMod val="95000"/>
              <a:lumOff val="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337B0D-345C-3425-332D-A5DFEA74DA9B}"/>
              </a:ext>
            </a:extLst>
          </p:cNvPr>
          <p:cNvSpPr/>
          <p:nvPr/>
        </p:nvSpPr>
        <p:spPr>
          <a:xfrm>
            <a:off x="88490" y="2762865"/>
            <a:ext cx="12015019" cy="40066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9CBF5D-0A18-1557-97C0-8216ABF5CC53}"/>
              </a:ext>
            </a:extLst>
          </p:cNvPr>
          <p:cNvSpPr/>
          <p:nvPr/>
        </p:nvSpPr>
        <p:spPr>
          <a:xfrm>
            <a:off x="280815" y="924233"/>
            <a:ext cx="11818375" cy="5771536"/>
          </a:xfrm>
          <a:prstGeom prst="roundRect">
            <a:avLst>
              <a:gd name="adj" fmla="val 30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770336-3E13-0696-2569-A3AA1E887E3E}"/>
              </a:ext>
            </a:extLst>
          </p:cNvPr>
          <p:cNvSpPr txBox="1"/>
          <p:nvPr/>
        </p:nvSpPr>
        <p:spPr>
          <a:xfrm>
            <a:off x="294968" y="167148"/>
            <a:ext cx="3753460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Analytics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83D4C22-F660-D226-2253-2F8768E9CBB2}"/>
              </a:ext>
            </a:extLst>
          </p:cNvPr>
          <p:cNvSpPr/>
          <p:nvPr/>
        </p:nvSpPr>
        <p:spPr>
          <a:xfrm>
            <a:off x="1081546" y="1012723"/>
            <a:ext cx="10827936" cy="1553496"/>
          </a:xfrm>
          <a:custGeom>
            <a:avLst/>
            <a:gdLst>
              <a:gd name="connsiteX0" fmla="*/ 215283 w 10827936"/>
              <a:gd name="connsiteY0" fmla="*/ 0 h 1553496"/>
              <a:gd name="connsiteX1" fmla="*/ 10612653 w 10827936"/>
              <a:gd name="connsiteY1" fmla="*/ 0 h 1553496"/>
              <a:gd name="connsiteX2" fmla="*/ 10827936 w 10827936"/>
              <a:gd name="connsiteY2" fmla="*/ 215283 h 1553496"/>
              <a:gd name="connsiteX3" fmla="*/ 10827936 w 10827936"/>
              <a:gd name="connsiteY3" fmla="*/ 1338213 h 1553496"/>
              <a:gd name="connsiteX4" fmla="*/ 10612653 w 10827936"/>
              <a:gd name="connsiteY4" fmla="*/ 1553496 h 1553496"/>
              <a:gd name="connsiteX5" fmla="*/ 10157579 w 10827936"/>
              <a:gd name="connsiteY5" fmla="*/ 1553496 h 1553496"/>
              <a:gd name="connsiteX6" fmla="*/ 9938299 w 10827936"/>
              <a:gd name="connsiteY6" fmla="*/ 1501889 h 1553496"/>
              <a:gd name="connsiteX7" fmla="*/ 5661328 w 10827936"/>
              <a:gd name="connsiteY7" fmla="*/ 1436016 h 1553496"/>
              <a:gd name="connsiteX8" fmla="*/ 5054613 w 10827936"/>
              <a:gd name="connsiteY8" fmla="*/ 1521384 h 1553496"/>
              <a:gd name="connsiteX9" fmla="*/ 4871974 w 10827936"/>
              <a:gd name="connsiteY9" fmla="*/ 1553496 h 1553496"/>
              <a:gd name="connsiteX10" fmla="*/ 215283 w 10827936"/>
              <a:gd name="connsiteY10" fmla="*/ 1553496 h 1553496"/>
              <a:gd name="connsiteX11" fmla="*/ 0 w 10827936"/>
              <a:gd name="connsiteY11" fmla="*/ 1338213 h 1553496"/>
              <a:gd name="connsiteX12" fmla="*/ 0 w 10827936"/>
              <a:gd name="connsiteY12" fmla="*/ 215283 h 1553496"/>
              <a:gd name="connsiteX13" fmla="*/ 215283 w 10827936"/>
              <a:gd name="connsiteY13" fmla="*/ 0 h 155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27936" h="1553496">
                <a:moveTo>
                  <a:pt x="215283" y="0"/>
                </a:moveTo>
                <a:lnTo>
                  <a:pt x="10612653" y="0"/>
                </a:lnTo>
                <a:cubicBezTo>
                  <a:pt x="10731551" y="0"/>
                  <a:pt x="10827936" y="96385"/>
                  <a:pt x="10827936" y="215283"/>
                </a:cubicBezTo>
                <a:lnTo>
                  <a:pt x="10827936" y="1338213"/>
                </a:lnTo>
                <a:cubicBezTo>
                  <a:pt x="10827936" y="1457111"/>
                  <a:pt x="10731551" y="1553496"/>
                  <a:pt x="10612653" y="1553496"/>
                </a:cubicBezTo>
                <a:lnTo>
                  <a:pt x="10157579" y="1553496"/>
                </a:lnTo>
                <a:lnTo>
                  <a:pt x="9938299" y="1501889"/>
                </a:lnTo>
                <a:cubicBezTo>
                  <a:pt x="8817590" y="1273318"/>
                  <a:pt x="7303388" y="1233302"/>
                  <a:pt x="5661328" y="1436016"/>
                </a:cubicBezTo>
                <a:cubicBezTo>
                  <a:pt x="5456070" y="1461355"/>
                  <a:pt x="5253673" y="1489888"/>
                  <a:pt x="5054613" y="1521384"/>
                </a:cubicBezTo>
                <a:lnTo>
                  <a:pt x="4871974" y="1553496"/>
                </a:lnTo>
                <a:lnTo>
                  <a:pt x="215283" y="1553496"/>
                </a:lnTo>
                <a:cubicBezTo>
                  <a:pt x="96385" y="1553496"/>
                  <a:pt x="0" y="1457111"/>
                  <a:pt x="0" y="1338213"/>
                </a:cubicBezTo>
                <a:lnTo>
                  <a:pt x="0" y="215283"/>
                </a:lnTo>
                <a:cubicBezTo>
                  <a:pt x="0" y="96385"/>
                  <a:pt x="96385" y="0"/>
                  <a:pt x="2152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12C184E-0B5A-9C15-DB78-920465F5923F}"/>
              </a:ext>
            </a:extLst>
          </p:cNvPr>
          <p:cNvSpPr/>
          <p:nvPr/>
        </p:nvSpPr>
        <p:spPr>
          <a:xfrm>
            <a:off x="1115965" y="2895644"/>
            <a:ext cx="3112783" cy="3387169"/>
          </a:xfrm>
          <a:prstGeom prst="roundRect">
            <a:avLst>
              <a:gd name="adj" fmla="val 5529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E1BEA45-AF4E-EB57-9347-45BA83EDC70D}"/>
              </a:ext>
            </a:extLst>
          </p:cNvPr>
          <p:cNvSpPr/>
          <p:nvPr/>
        </p:nvSpPr>
        <p:spPr>
          <a:xfrm>
            <a:off x="196642" y="924233"/>
            <a:ext cx="766919" cy="5771536"/>
          </a:xfrm>
          <a:custGeom>
            <a:avLst/>
            <a:gdLst>
              <a:gd name="connsiteX0" fmla="*/ 185247 w 766919"/>
              <a:gd name="connsiteY0" fmla="*/ 0 h 5771536"/>
              <a:gd name="connsiteX1" fmla="*/ 766919 w 766919"/>
              <a:gd name="connsiteY1" fmla="*/ 0 h 5771536"/>
              <a:gd name="connsiteX2" fmla="*/ 766919 w 766919"/>
              <a:gd name="connsiteY2" fmla="*/ 5771536 h 5771536"/>
              <a:gd name="connsiteX3" fmla="*/ 185247 w 766919"/>
              <a:gd name="connsiteY3" fmla="*/ 5771536 h 5771536"/>
              <a:gd name="connsiteX4" fmla="*/ 0 w 766919"/>
              <a:gd name="connsiteY4" fmla="*/ 5586289 h 5771536"/>
              <a:gd name="connsiteX5" fmla="*/ 0 w 766919"/>
              <a:gd name="connsiteY5" fmla="*/ 185247 h 5771536"/>
              <a:gd name="connsiteX6" fmla="*/ 185247 w 766919"/>
              <a:gd name="connsiteY6" fmla="*/ 0 h 577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6919" h="5771536">
                <a:moveTo>
                  <a:pt x="185247" y="0"/>
                </a:moveTo>
                <a:lnTo>
                  <a:pt x="766919" y="0"/>
                </a:lnTo>
                <a:lnTo>
                  <a:pt x="766919" y="5771536"/>
                </a:lnTo>
                <a:lnTo>
                  <a:pt x="185247" y="5771536"/>
                </a:lnTo>
                <a:cubicBezTo>
                  <a:pt x="82938" y="5771536"/>
                  <a:pt x="0" y="5688598"/>
                  <a:pt x="0" y="5586289"/>
                </a:cubicBezTo>
                <a:lnTo>
                  <a:pt x="0" y="185247"/>
                </a:lnTo>
                <a:cubicBezTo>
                  <a:pt x="0" y="82938"/>
                  <a:pt x="82938" y="0"/>
                  <a:pt x="185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3" name="Graphic 2" descr="Bar chart with solid fill">
            <a:extLst>
              <a:ext uri="{FF2B5EF4-FFF2-40B4-BE49-F238E27FC236}">
                <a16:creationId xmlns:a16="http://schemas.microsoft.com/office/drawing/2014/main" id="{5F00592F-D2D6-BE58-041F-51246E858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518" y="2206203"/>
            <a:ext cx="560437" cy="560437"/>
          </a:xfrm>
          <a:prstGeom prst="rect">
            <a:avLst/>
          </a:prstGeom>
        </p:spPr>
      </p:pic>
      <p:pic>
        <p:nvPicPr>
          <p:cNvPr id="18" name="Graphic 17" descr="Books on shelf with solid fill">
            <a:extLst>
              <a:ext uri="{FF2B5EF4-FFF2-40B4-BE49-F238E27FC236}">
                <a16:creationId xmlns:a16="http://schemas.microsoft.com/office/drawing/2014/main" id="{DF1E71AC-D08F-2B07-0084-7B2E05BBE4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284" y="3429000"/>
            <a:ext cx="646313" cy="657841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A65FF4D-B7E7-1CE7-02F2-99FAED867525}"/>
              </a:ext>
            </a:extLst>
          </p:cNvPr>
          <p:cNvSpPr/>
          <p:nvPr/>
        </p:nvSpPr>
        <p:spPr>
          <a:xfrm>
            <a:off x="9335076" y="1021325"/>
            <a:ext cx="2449425" cy="1265904"/>
          </a:xfrm>
          <a:prstGeom prst="roundRect">
            <a:avLst>
              <a:gd name="adj" fmla="val 10293"/>
            </a:avLst>
          </a:prstGeom>
          <a:gradFill flip="none" rotWithShape="1">
            <a:gsLst>
              <a:gs pos="22000">
                <a:srgbClr val="D9D9D9">
                  <a:alpha val="49000"/>
                  <a:lumMod val="100000"/>
                </a:srgbClr>
              </a:gs>
              <a:gs pos="95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B39266-C547-EAD7-10E9-BD4A9F5FEBE0}"/>
              </a:ext>
            </a:extLst>
          </p:cNvPr>
          <p:cNvSpPr/>
          <p:nvPr/>
        </p:nvSpPr>
        <p:spPr>
          <a:xfrm>
            <a:off x="6670329" y="1021325"/>
            <a:ext cx="2449425" cy="1265904"/>
          </a:xfrm>
          <a:prstGeom prst="roundRect">
            <a:avLst>
              <a:gd name="adj" fmla="val 10293"/>
            </a:avLst>
          </a:prstGeom>
          <a:gradFill flip="none" rotWithShape="1">
            <a:gsLst>
              <a:gs pos="22000">
                <a:srgbClr val="D9D9D9">
                  <a:alpha val="49000"/>
                  <a:lumMod val="100000"/>
                </a:srgbClr>
              </a:gs>
              <a:gs pos="95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5433A36-8DC7-A0EC-56C2-7B2C305E0E3E}"/>
              </a:ext>
            </a:extLst>
          </p:cNvPr>
          <p:cNvSpPr/>
          <p:nvPr/>
        </p:nvSpPr>
        <p:spPr>
          <a:xfrm>
            <a:off x="4194158" y="1007806"/>
            <a:ext cx="2261419" cy="1279423"/>
          </a:xfrm>
          <a:prstGeom prst="roundRect">
            <a:avLst>
              <a:gd name="adj" fmla="val 10293"/>
            </a:avLst>
          </a:prstGeom>
          <a:gradFill flip="none" rotWithShape="1">
            <a:gsLst>
              <a:gs pos="22000">
                <a:srgbClr val="D9D9D9">
                  <a:alpha val="49000"/>
                  <a:lumMod val="100000"/>
                </a:srgbClr>
              </a:gs>
              <a:gs pos="95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E4AF7AB-2138-68B1-0A78-8A0F392C562F}"/>
              </a:ext>
            </a:extLst>
          </p:cNvPr>
          <p:cNvSpPr/>
          <p:nvPr/>
        </p:nvSpPr>
        <p:spPr>
          <a:xfrm>
            <a:off x="1178313" y="1007806"/>
            <a:ext cx="2876736" cy="1532750"/>
          </a:xfrm>
          <a:prstGeom prst="roundRect">
            <a:avLst>
              <a:gd name="adj" fmla="val 6717"/>
            </a:avLst>
          </a:prstGeom>
          <a:gradFill flip="none" rotWithShape="1">
            <a:gsLst>
              <a:gs pos="22000">
                <a:srgbClr val="D9D9D9">
                  <a:alpha val="49000"/>
                  <a:lumMod val="100000"/>
                </a:srgbClr>
              </a:gs>
              <a:gs pos="95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E25F81-1716-24B7-A016-F74566E1571C}"/>
              </a:ext>
            </a:extLst>
          </p:cNvPr>
          <p:cNvSpPr/>
          <p:nvPr/>
        </p:nvSpPr>
        <p:spPr>
          <a:xfrm>
            <a:off x="7049729" y="2737202"/>
            <a:ext cx="4969951" cy="3870077"/>
          </a:xfrm>
          <a:prstGeom prst="roundRect">
            <a:avLst>
              <a:gd name="adj" fmla="val 29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A09B0-52C3-489D-7D70-43A9ED7EBEA7}"/>
              </a:ext>
            </a:extLst>
          </p:cNvPr>
          <p:cNvGrpSpPr/>
          <p:nvPr/>
        </p:nvGrpSpPr>
        <p:grpSpPr>
          <a:xfrm>
            <a:off x="1178312" y="2737202"/>
            <a:ext cx="5811113" cy="3870075"/>
            <a:chOff x="1178312" y="3122879"/>
            <a:chExt cx="5811113" cy="3484398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406EA1B-61F4-9256-424E-C19A56D76B50}"/>
                </a:ext>
              </a:extLst>
            </p:cNvPr>
            <p:cNvSpPr/>
            <p:nvPr/>
          </p:nvSpPr>
          <p:spPr>
            <a:xfrm>
              <a:off x="1178312" y="3122880"/>
              <a:ext cx="5811113" cy="3484397"/>
            </a:xfrm>
            <a:prstGeom prst="roundRect">
              <a:avLst>
                <a:gd name="adj" fmla="val 295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6A6135E-CA1F-176F-F521-20F116BBA370}"/>
                </a:ext>
              </a:extLst>
            </p:cNvPr>
            <p:cNvSpPr/>
            <p:nvPr/>
          </p:nvSpPr>
          <p:spPr>
            <a:xfrm>
              <a:off x="1187501" y="3122879"/>
              <a:ext cx="2605134" cy="3484397"/>
            </a:xfrm>
            <a:custGeom>
              <a:avLst/>
              <a:gdLst>
                <a:gd name="connsiteX0" fmla="*/ 0 w 1733529"/>
                <a:gd name="connsiteY0" fmla="*/ 0 h 3484397"/>
                <a:gd name="connsiteX1" fmla="*/ 1733529 w 1733529"/>
                <a:gd name="connsiteY1" fmla="*/ 0 h 3484397"/>
                <a:gd name="connsiteX2" fmla="*/ 1693126 w 1733529"/>
                <a:gd name="connsiteY2" fmla="*/ 34333 h 3484397"/>
                <a:gd name="connsiteX3" fmla="*/ 1110430 w 1733529"/>
                <a:gd name="connsiteY3" fmla="*/ 1761283 h 3484397"/>
                <a:gd name="connsiteX4" fmla="*/ 1601324 w 1733529"/>
                <a:gd name="connsiteY4" fmla="*/ 3389858 h 3484397"/>
                <a:gd name="connsiteX5" fmla="*/ 1689545 w 1733529"/>
                <a:gd name="connsiteY5" fmla="*/ 3484397 h 3484397"/>
                <a:gd name="connsiteX6" fmla="*/ 0 w 1733529"/>
                <a:gd name="connsiteY6" fmla="*/ 3484397 h 348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3529" h="3484397">
                  <a:moveTo>
                    <a:pt x="0" y="0"/>
                  </a:moveTo>
                  <a:lnTo>
                    <a:pt x="1733529" y="0"/>
                  </a:lnTo>
                  <a:lnTo>
                    <a:pt x="1693126" y="34333"/>
                  </a:lnTo>
                  <a:cubicBezTo>
                    <a:pt x="1346046" y="366914"/>
                    <a:pt x="1110430" y="1015563"/>
                    <a:pt x="1110430" y="1761283"/>
                  </a:cubicBezTo>
                  <a:cubicBezTo>
                    <a:pt x="1110430" y="2439211"/>
                    <a:pt x="1305154" y="3036914"/>
                    <a:pt x="1601324" y="3389858"/>
                  </a:cubicBezTo>
                  <a:lnTo>
                    <a:pt x="1689545" y="3484397"/>
                  </a:lnTo>
                  <a:lnTo>
                    <a:pt x="0" y="34843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  <p:pic>
        <p:nvPicPr>
          <p:cNvPr id="42" name="Graphic 41" descr="Postit Notes outline">
            <a:extLst>
              <a:ext uri="{FF2B5EF4-FFF2-40B4-BE49-F238E27FC236}">
                <a16:creationId xmlns:a16="http://schemas.microsoft.com/office/drawing/2014/main" id="{4EBA3B13-B501-E9BD-44C6-1FB3E5D835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4581" y="4737180"/>
            <a:ext cx="643571" cy="57681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C30CD79-8E85-3394-F954-05A641B51323}"/>
              </a:ext>
            </a:extLst>
          </p:cNvPr>
          <p:cNvSpPr/>
          <p:nvPr/>
        </p:nvSpPr>
        <p:spPr>
          <a:xfrm>
            <a:off x="196643" y="2035277"/>
            <a:ext cx="766919" cy="7275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7" name="Graphic 46" descr="Bar chart with solid fill">
            <a:extLst>
              <a:ext uri="{FF2B5EF4-FFF2-40B4-BE49-F238E27FC236}">
                <a16:creationId xmlns:a16="http://schemas.microsoft.com/office/drawing/2014/main" id="{020E1D8D-2CD2-88AB-CF40-D84418120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982" y="2010634"/>
            <a:ext cx="766919" cy="76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6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34E4B8-35A2-CBB1-BE37-79AA23892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4B34AD0-9643-AEE9-FE9F-31D41C2BC6A8}"/>
              </a:ext>
            </a:extLst>
          </p:cNvPr>
          <p:cNvSpPr/>
          <p:nvPr/>
        </p:nvSpPr>
        <p:spPr>
          <a:xfrm flipV="1">
            <a:off x="0" y="0"/>
            <a:ext cx="8652388" cy="276286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029D48-43E9-702B-6498-615568696034}"/>
              </a:ext>
            </a:extLst>
          </p:cNvPr>
          <p:cNvSpPr/>
          <p:nvPr/>
        </p:nvSpPr>
        <p:spPr>
          <a:xfrm>
            <a:off x="88490" y="88490"/>
            <a:ext cx="12015019" cy="15289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C53DCE-AE84-ABB8-7934-2A70AE4F2952}"/>
              </a:ext>
            </a:extLst>
          </p:cNvPr>
          <p:cNvSpPr/>
          <p:nvPr/>
        </p:nvSpPr>
        <p:spPr>
          <a:xfrm>
            <a:off x="88489" y="1617406"/>
            <a:ext cx="12015019" cy="11454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6961FE-BBDA-B8F1-C75E-8F98D01A840D}"/>
              </a:ext>
            </a:extLst>
          </p:cNvPr>
          <p:cNvSpPr/>
          <p:nvPr/>
        </p:nvSpPr>
        <p:spPr>
          <a:xfrm>
            <a:off x="88490" y="88490"/>
            <a:ext cx="12015018" cy="1528916"/>
          </a:xfrm>
          <a:prstGeom prst="rect">
            <a:avLst/>
          </a:prstGeom>
          <a:solidFill>
            <a:schemeClr val="tx1">
              <a:lumMod val="95000"/>
              <a:lumOff val="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6C7B0B-3626-EC25-7F68-E5EAE6ABEC2F}"/>
              </a:ext>
            </a:extLst>
          </p:cNvPr>
          <p:cNvSpPr/>
          <p:nvPr/>
        </p:nvSpPr>
        <p:spPr>
          <a:xfrm>
            <a:off x="88490" y="2762865"/>
            <a:ext cx="12015019" cy="40066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114299-66EA-E8FE-625B-B5227E02C02F}"/>
              </a:ext>
            </a:extLst>
          </p:cNvPr>
          <p:cNvSpPr/>
          <p:nvPr/>
        </p:nvSpPr>
        <p:spPr>
          <a:xfrm>
            <a:off x="280815" y="924233"/>
            <a:ext cx="11818375" cy="5771536"/>
          </a:xfrm>
          <a:prstGeom prst="roundRect">
            <a:avLst>
              <a:gd name="adj" fmla="val 30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6FA80C-F001-56DA-A298-EDD253E79C5A}"/>
              </a:ext>
            </a:extLst>
          </p:cNvPr>
          <p:cNvSpPr txBox="1"/>
          <p:nvPr/>
        </p:nvSpPr>
        <p:spPr>
          <a:xfrm>
            <a:off x="294968" y="167148"/>
            <a:ext cx="3753460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Analytics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9CA6710-3E76-B4C0-9FFE-02C2FB8B5923}"/>
              </a:ext>
            </a:extLst>
          </p:cNvPr>
          <p:cNvSpPr/>
          <p:nvPr/>
        </p:nvSpPr>
        <p:spPr>
          <a:xfrm>
            <a:off x="1081546" y="1012723"/>
            <a:ext cx="10827936" cy="1553496"/>
          </a:xfrm>
          <a:custGeom>
            <a:avLst/>
            <a:gdLst>
              <a:gd name="connsiteX0" fmla="*/ 215283 w 10827936"/>
              <a:gd name="connsiteY0" fmla="*/ 0 h 1553496"/>
              <a:gd name="connsiteX1" fmla="*/ 10612653 w 10827936"/>
              <a:gd name="connsiteY1" fmla="*/ 0 h 1553496"/>
              <a:gd name="connsiteX2" fmla="*/ 10827936 w 10827936"/>
              <a:gd name="connsiteY2" fmla="*/ 215283 h 1553496"/>
              <a:gd name="connsiteX3" fmla="*/ 10827936 w 10827936"/>
              <a:gd name="connsiteY3" fmla="*/ 1338213 h 1553496"/>
              <a:gd name="connsiteX4" fmla="*/ 10612653 w 10827936"/>
              <a:gd name="connsiteY4" fmla="*/ 1553496 h 1553496"/>
              <a:gd name="connsiteX5" fmla="*/ 10157579 w 10827936"/>
              <a:gd name="connsiteY5" fmla="*/ 1553496 h 1553496"/>
              <a:gd name="connsiteX6" fmla="*/ 9938299 w 10827936"/>
              <a:gd name="connsiteY6" fmla="*/ 1501889 h 1553496"/>
              <a:gd name="connsiteX7" fmla="*/ 5661328 w 10827936"/>
              <a:gd name="connsiteY7" fmla="*/ 1436016 h 1553496"/>
              <a:gd name="connsiteX8" fmla="*/ 5054613 w 10827936"/>
              <a:gd name="connsiteY8" fmla="*/ 1521384 h 1553496"/>
              <a:gd name="connsiteX9" fmla="*/ 4871974 w 10827936"/>
              <a:gd name="connsiteY9" fmla="*/ 1553496 h 1553496"/>
              <a:gd name="connsiteX10" fmla="*/ 215283 w 10827936"/>
              <a:gd name="connsiteY10" fmla="*/ 1553496 h 1553496"/>
              <a:gd name="connsiteX11" fmla="*/ 0 w 10827936"/>
              <a:gd name="connsiteY11" fmla="*/ 1338213 h 1553496"/>
              <a:gd name="connsiteX12" fmla="*/ 0 w 10827936"/>
              <a:gd name="connsiteY12" fmla="*/ 215283 h 1553496"/>
              <a:gd name="connsiteX13" fmla="*/ 215283 w 10827936"/>
              <a:gd name="connsiteY13" fmla="*/ 0 h 155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27936" h="1553496">
                <a:moveTo>
                  <a:pt x="215283" y="0"/>
                </a:moveTo>
                <a:lnTo>
                  <a:pt x="10612653" y="0"/>
                </a:lnTo>
                <a:cubicBezTo>
                  <a:pt x="10731551" y="0"/>
                  <a:pt x="10827936" y="96385"/>
                  <a:pt x="10827936" y="215283"/>
                </a:cubicBezTo>
                <a:lnTo>
                  <a:pt x="10827936" y="1338213"/>
                </a:lnTo>
                <a:cubicBezTo>
                  <a:pt x="10827936" y="1457111"/>
                  <a:pt x="10731551" y="1553496"/>
                  <a:pt x="10612653" y="1553496"/>
                </a:cubicBezTo>
                <a:lnTo>
                  <a:pt x="10157579" y="1553496"/>
                </a:lnTo>
                <a:lnTo>
                  <a:pt x="9938299" y="1501889"/>
                </a:lnTo>
                <a:cubicBezTo>
                  <a:pt x="8817590" y="1273318"/>
                  <a:pt x="7303388" y="1233302"/>
                  <a:pt x="5661328" y="1436016"/>
                </a:cubicBezTo>
                <a:cubicBezTo>
                  <a:pt x="5456070" y="1461355"/>
                  <a:pt x="5253673" y="1489888"/>
                  <a:pt x="5054613" y="1521384"/>
                </a:cubicBezTo>
                <a:lnTo>
                  <a:pt x="4871974" y="1553496"/>
                </a:lnTo>
                <a:lnTo>
                  <a:pt x="215283" y="1553496"/>
                </a:lnTo>
                <a:cubicBezTo>
                  <a:pt x="96385" y="1553496"/>
                  <a:pt x="0" y="1457111"/>
                  <a:pt x="0" y="1338213"/>
                </a:cubicBezTo>
                <a:lnTo>
                  <a:pt x="0" y="215283"/>
                </a:lnTo>
                <a:cubicBezTo>
                  <a:pt x="0" y="96385"/>
                  <a:pt x="96385" y="0"/>
                  <a:pt x="2152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F5E586C-D00F-01A7-BF65-19E3BF0FD4DD}"/>
              </a:ext>
            </a:extLst>
          </p:cNvPr>
          <p:cNvSpPr/>
          <p:nvPr/>
        </p:nvSpPr>
        <p:spPr>
          <a:xfrm>
            <a:off x="1115965" y="2895644"/>
            <a:ext cx="3112783" cy="3387169"/>
          </a:xfrm>
          <a:prstGeom prst="roundRect">
            <a:avLst>
              <a:gd name="adj" fmla="val 5529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71888FF-A7E3-E4BD-15B0-2644AC8458B0}"/>
              </a:ext>
            </a:extLst>
          </p:cNvPr>
          <p:cNvSpPr/>
          <p:nvPr/>
        </p:nvSpPr>
        <p:spPr>
          <a:xfrm>
            <a:off x="196642" y="924233"/>
            <a:ext cx="766919" cy="5771536"/>
          </a:xfrm>
          <a:custGeom>
            <a:avLst/>
            <a:gdLst>
              <a:gd name="connsiteX0" fmla="*/ 185247 w 766919"/>
              <a:gd name="connsiteY0" fmla="*/ 0 h 5771536"/>
              <a:gd name="connsiteX1" fmla="*/ 766919 w 766919"/>
              <a:gd name="connsiteY1" fmla="*/ 0 h 5771536"/>
              <a:gd name="connsiteX2" fmla="*/ 766919 w 766919"/>
              <a:gd name="connsiteY2" fmla="*/ 5771536 h 5771536"/>
              <a:gd name="connsiteX3" fmla="*/ 185247 w 766919"/>
              <a:gd name="connsiteY3" fmla="*/ 5771536 h 5771536"/>
              <a:gd name="connsiteX4" fmla="*/ 0 w 766919"/>
              <a:gd name="connsiteY4" fmla="*/ 5586289 h 5771536"/>
              <a:gd name="connsiteX5" fmla="*/ 0 w 766919"/>
              <a:gd name="connsiteY5" fmla="*/ 185247 h 5771536"/>
              <a:gd name="connsiteX6" fmla="*/ 185247 w 766919"/>
              <a:gd name="connsiteY6" fmla="*/ 0 h 577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6919" h="5771536">
                <a:moveTo>
                  <a:pt x="185247" y="0"/>
                </a:moveTo>
                <a:lnTo>
                  <a:pt x="766919" y="0"/>
                </a:lnTo>
                <a:lnTo>
                  <a:pt x="766919" y="5771536"/>
                </a:lnTo>
                <a:lnTo>
                  <a:pt x="185247" y="5771536"/>
                </a:lnTo>
                <a:cubicBezTo>
                  <a:pt x="82938" y="5771536"/>
                  <a:pt x="0" y="5688598"/>
                  <a:pt x="0" y="5586289"/>
                </a:cubicBezTo>
                <a:lnTo>
                  <a:pt x="0" y="185247"/>
                </a:lnTo>
                <a:cubicBezTo>
                  <a:pt x="0" y="82938"/>
                  <a:pt x="82938" y="0"/>
                  <a:pt x="185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F1AF527-E5EB-F56C-6A69-03E81976B597}"/>
              </a:ext>
            </a:extLst>
          </p:cNvPr>
          <p:cNvSpPr/>
          <p:nvPr/>
        </p:nvSpPr>
        <p:spPr>
          <a:xfrm>
            <a:off x="196642" y="3428866"/>
            <a:ext cx="766919" cy="7275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8" name="Graphic 17" descr="Books on shelf with solid fill">
            <a:extLst>
              <a:ext uri="{FF2B5EF4-FFF2-40B4-BE49-F238E27FC236}">
                <a16:creationId xmlns:a16="http://schemas.microsoft.com/office/drawing/2014/main" id="{94E84942-D427-09E4-1314-FB38B0151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892" y="3367620"/>
            <a:ext cx="775010" cy="788834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C512AD0-C94C-8126-1FD7-E8782F09602B}"/>
              </a:ext>
            </a:extLst>
          </p:cNvPr>
          <p:cNvSpPr/>
          <p:nvPr/>
        </p:nvSpPr>
        <p:spPr>
          <a:xfrm>
            <a:off x="9335076" y="1021325"/>
            <a:ext cx="2449425" cy="1265904"/>
          </a:xfrm>
          <a:prstGeom prst="roundRect">
            <a:avLst>
              <a:gd name="adj" fmla="val 10293"/>
            </a:avLst>
          </a:prstGeom>
          <a:gradFill flip="none" rotWithShape="1">
            <a:gsLst>
              <a:gs pos="22000">
                <a:srgbClr val="D9D9D9">
                  <a:alpha val="49000"/>
                  <a:lumMod val="100000"/>
                </a:srgbClr>
              </a:gs>
              <a:gs pos="95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879881-53FD-D939-9D9A-6B8A3A7C8D58}"/>
              </a:ext>
            </a:extLst>
          </p:cNvPr>
          <p:cNvSpPr/>
          <p:nvPr/>
        </p:nvSpPr>
        <p:spPr>
          <a:xfrm>
            <a:off x="6670329" y="1021325"/>
            <a:ext cx="2449425" cy="1265904"/>
          </a:xfrm>
          <a:prstGeom prst="roundRect">
            <a:avLst>
              <a:gd name="adj" fmla="val 10293"/>
            </a:avLst>
          </a:prstGeom>
          <a:gradFill flip="none" rotWithShape="1">
            <a:gsLst>
              <a:gs pos="22000">
                <a:srgbClr val="D9D9D9">
                  <a:alpha val="49000"/>
                  <a:lumMod val="100000"/>
                </a:srgbClr>
              </a:gs>
              <a:gs pos="95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9DF444-9512-F1CE-5F46-B694C1EADB83}"/>
              </a:ext>
            </a:extLst>
          </p:cNvPr>
          <p:cNvSpPr/>
          <p:nvPr/>
        </p:nvSpPr>
        <p:spPr>
          <a:xfrm>
            <a:off x="4194158" y="1007806"/>
            <a:ext cx="2261419" cy="1279423"/>
          </a:xfrm>
          <a:prstGeom prst="roundRect">
            <a:avLst>
              <a:gd name="adj" fmla="val 10293"/>
            </a:avLst>
          </a:prstGeom>
          <a:gradFill flip="none" rotWithShape="1">
            <a:gsLst>
              <a:gs pos="22000">
                <a:srgbClr val="D9D9D9">
                  <a:alpha val="49000"/>
                  <a:lumMod val="100000"/>
                </a:srgbClr>
              </a:gs>
              <a:gs pos="95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988D2D7-8B31-9C10-399A-17C55EF746C2}"/>
              </a:ext>
            </a:extLst>
          </p:cNvPr>
          <p:cNvSpPr/>
          <p:nvPr/>
        </p:nvSpPr>
        <p:spPr>
          <a:xfrm>
            <a:off x="1178313" y="1007806"/>
            <a:ext cx="2876736" cy="1532750"/>
          </a:xfrm>
          <a:prstGeom prst="roundRect">
            <a:avLst>
              <a:gd name="adj" fmla="val 6717"/>
            </a:avLst>
          </a:prstGeom>
          <a:gradFill flip="none" rotWithShape="1">
            <a:gsLst>
              <a:gs pos="22000">
                <a:srgbClr val="D9D9D9">
                  <a:alpha val="49000"/>
                  <a:lumMod val="100000"/>
                </a:srgbClr>
              </a:gs>
              <a:gs pos="95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9C9C1FF-3AD4-EFD7-7472-7B5F64242792}"/>
              </a:ext>
            </a:extLst>
          </p:cNvPr>
          <p:cNvSpPr/>
          <p:nvPr/>
        </p:nvSpPr>
        <p:spPr>
          <a:xfrm>
            <a:off x="7049729" y="2737202"/>
            <a:ext cx="4969951" cy="3870077"/>
          </a:xfrm>
          <a:prstGeom prst="roundRect">
            <a:avLst>
              <a:gd name="adj" fmla="val 29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7F4D19-36C4-BFB7-CB9B-B7B33E7BF808}"/>
              </a:ext>
            </a:extLst>
          </p:cNvPr>
          <p:cNvGrpSpPr/>
          <p:nvPr/>
        </p:nvGrpSpPr>
        <p:grpSpPr>
          <a:xfrm>
            <a:off x="1178312" y="2737202"/>
            <a:ext cx="5811113" cy="3870075"/>
            <a:chOff x="1178312" y="3122879"/>
            <a:chExt cx="5811113" cy="3484398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67BDF53-3D34-0180-BA62-3546C0C09AD0}"/>
                </a:ext>
              </a:extLst>
            </p:cNvPr>
            <p:cNvSpPr/>
            <p:nvPr/>
          </p:nvSpPr>
          <p:spPr>
            <a:xfrm>
              <a:off x="1178312" y="3122880"/>
              <a:ext cx="5811113" cy="3484397"/>
            </a:xfrm>
            <a:prstGeom prst="roundRect">
              <a:avLst>
                <a:gd name="adj" fmla="val 295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F63A55C-124D-A60C-7046-30AA2AD9C348}"/>
                </a:ext>
              </a:extLst>
            </p:cNvPr>
            <p:cNvSpPr/>
            <p:nvPr/>
          </p:nvSpPr>
          <p:spPr>
            <a:xfrm>
              <a:off x="1187501" y="3122879"/>
              <a:ext cx="2605134" cy="3484397"/>
            </a:xfrm>
            <a:custGeom>
              <a:avLst/>
              <a:gdLst>
                <a:gd name="connsiteX0" fmla="*/ 0 w 1733529"/>
                <a:gd name="connsiteY0" fmla="*/ 0 h 3484397"/>
                <a:gd name="connsiteX1" fmla="*/ 1733529 w 1733529"/>
                <a:gd name="connsiteY1" fmla="*/ 0 h 3484397"/>
                <a:gd name="connsiteX2" fmla="*/ 1693126 w 1733529"/>
                <a:gd name="connsiteY2" fmla="*/ 34333 h 3484397"/>
                <a:gd name="connsiteX3" fmla="*/ 1110430 w 1733529"/>
                <a:gd name="connsiteY3" fmla="*/ 1761283 h 3484397"/>
                <a:gd name="connsiteX4" fmla="*/ 1601324 w 1733529"/>
                <a:gd name="connsiteY4" fmla="*/ 3389858 h 3484397"/>
                <a:gd name="connsiteX5" fmla="*/ 1689545 w 1733529"/>
                <a:gd name="connsiteY5" fmla="*/ 3484397 h 3484397"/>
                <a:gd name="connsiteX6" fmla="*/ 0 w 1733529"/>
                <a:gd name="connsiteY6" fmla="*/ 3484397 h 348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3529" h="3484397">
                  <a:moveTo>
                    <a:pt x="0" y="0"/>
                  </a:moveTo>
                  <a:lnTo>
                    <a:pt x="1733529" y="0"/>
                  </a:lnTo>
                  <a:lnTo>
                    <a:pt x="1693126" y="34333"/>
                  </a:lnTo>
                  <a:cubicBezTo>
                    <a:pt x="1346046" y="366914"/>
                    <a:pt x="1110430" y="1015563"/>
                    <a:pt x="1110430" y="1761283"/>
                  </a:cubicBezTo>
                  <a:cubicBezTo>
                    <a:pt x="1110430" y="2439211"/>
                    <a:pt x="1305154" y="3036914"/>
                    <a:pt x="1601324" y="3389858"/>
                  </a:cubicBezTo>
                  <a:lnTo>
                    <a:pt x="1689545" y="3484397"/>
                  </a:lnTo>
                  <a:lnTo>
                    <a:pt x="0" y="34843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  <p:pic>
        <p:nvPicPr>
          <p:cNvPr id="42" name="Graphic 41" descr="Postit Notes outline">
            <a:extLst>
              <a:ext uri="{FF2B5EF4-FFF2-40B4-BE49-F238E27FC236}">
                <a16:creationId xmlns:a16="http://schemas.microsoft.com/office/drawing/2014/main" id="{A66F8EBA-956C-17BE-C311-CDD1FA6835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581" y="4737180"/>
            <a:ext cx="643571" cy="576814"/>
          </a:xfrm>
          <a:prstGeom prst="rect">
            <a:avLst/>
          </a:prstGeom>
        </p:spPr>
      </p:pic>
      <p:pic>
        <p:nvPicPr>
          <p:cNvPr id="47" name="Graphic 46" descr="Bar chart with solid fill">
            <a:extLst>
              <a:ext uri="{FF2B5EF4-FFF2-40B4-BE49-F238E27FC236}">
                <a16:creationId xmlns:a16="http://schemas.microsoft.com/office/drawing/2014/main" id="{F8341DB5-9B6A-C0E5-0F37-00EC0D8CE4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234" y="2234109"/>
            <a:ext cx="601656" cy="55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8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47BB73-FDB2-B4D1-63B5-C31A7A9C2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87661689-940B-8CEF-F1AC-186A78ED769B}"/>
              </a:ext>
            </a:extLst>
          </p:cNvPr>
          <p:cNvSpPr/>
          <p:nvPr/>
        </p:nvSpPr>
        <p:spPr>
          <a:xfrm flipV="1">
            <a:off x="0" y="0"/>
            <a:ext cx="8652388" cy="276286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F9336-DA4D-EF1D-AD2A-622393C6FBEC}"/>
              </a:ext>
            </a:extLst>
          </p:cNvPr>
          <p:cNvSpPr/>
          <p:nvPr/>
        </p:nvSpPr>
        <p:spPr>
          <a:xfrm>
            <a:off x="88490" y="88490"/>
            <a:ext cx="12015019" cy="15289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3511F0-6F39-F482-E2DA-2C7BE91C79C4}"/>
              </a:ext>
            </a:extLst>
          </p:cNvPr>
          <p:cNvSpPr/>
          <p:nvPr/>
        </p:nvSpPr>
        <p:spPr>
          <a:xfrm>
            <a:off x="88489" y="1617406"/>
            <a:ext cx="12015019" cy="11454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ABBE4-B131-6B80-C229-B9FF26403568}"/>
              </a:ext>
            </a:extLst>
          </p:cNvPr>
          <p:cNvSpPr/>
          <p:nvPr/>
        </p:nvSpPr>
        <p:spPr>
          <a:xfrm>
            <a:off x="88490" y="88490"/>
            <a:ext cx="12015018" cy="1528916"/>
          </a:xfrm>
          <a:prstGeom prst="rect">
            <a:avLst/>
          </a:prstGeom>
          <a:solidFill>
            <a:schemeClr val="tx1">
              <a:lumMod val="95000"/>
              <a:lumOff val="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EF879-4AF7-FA34-C762-7A834F66A320}"/>
              </a:ext>
            </a:extLst>
          </p:cNvPr>
          <p:cNvSpPr/>
          <p:nvPr/>
        </p:nvSpPr>
        <p:spPr>
          <a:xfrm>
            <a:off x="88490" y="2762865"/>
            <a:ext cx="12015019" cy="40066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ECBD27-5CAE-4CA2-D44C-665BBC0FC0CF}"/>
              </a:ext>
            </a:extLst>
          </p:cNvPr>
          <p:cNvSpPr/>
          <p:nvPr/>
        </p:nvSpPr>
        <p:spPr>
          <a:xfrm>
            <a:off x="280815" y="924233"/>
            <a:ext cx="11818375" cy="5771536"/>
          </a:xfrm>
          <a:prstGeom prst="roundRect">
            <a:avLst>
              <a:gd name="adj" fmla="val 303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5F8658-D883-554F-F15C-91A58310D62A}"/>
              </a:ext>
            </a:extLst>
          </p:cNvPr>
          <p:cNvSpPr txBox="1"/>
          <p:nvPr/>
        </p:nvSpPr>
        <p:spPr>
          <a:xfrm>
            <a:off x="294968" y="167148"/>
            <a:ext cx="3753460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Analytics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AA3D2E3-9F0A-E40E-2F30-F09170BAF22E}"/>
              </a:ext>
            </a:extLst>
          </p:cNvPr>
          <p:cNvSpPr/>
          <p:nvPr/>
        </p:nvSpPr>
        <p:spPr>
          <a:xfrm>
            <a:off x="1115965" y="2895644"/>
            <a:ext cx="3112783" cy="3387169"/>
          </a:xfrm>
          <a:prstGeom prst="roundRect">
            <a:avLst>
              <a:gd name="adj" fmla="val 5529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D94302A-51FC-ADCC-6E4C-A326B7158248}"/>
              </a:ext>
            </a:extLst>
          </p:cNvPr>
          <p:cNvSpPr/>
          <p:nvPr/>
        </p:nvSpPr>
        <p:spPr>
          <a:xfrm>
            <a:off x="196642" y="924233"/>
            <a:ext cx="766919" cy="5771536"/>
          </a:xfrm>
          <a:custGeom>
            <a:avLst/>
            <a:gdLst>
              <a:gd name="connsiteX0" fmla="*/ 185247 w 766919"/>
              <a:gd name="connsiteY0" fmla="*/ 0 h 5771536"/>
              <a:gd name="connsiteX1" fmla="*/ 766919 w 766919"/>
              <a:gd name="connsiteY1" fmla="*/ 0 h 5771536"/>
              <a:gd name="connsiteX2" fmla="*/ 766919 w 766919"/>
              <a:gd name="connsiteY2" fmla="*/ 5771536 h 5771536"/>
              <a:gd name="connsiteX3" fmla="*/ 185247 w 766919"/>
              <a:gd name="connsiteY3" fmla="*/ 5771536 h 5771536"/>
              <a:gd name="connsiteX4" fmla="*/ 0 w 766919"/>
              <a:gd name="connsiteY4" fmla="*/ 5586289 h 5771536"/>
              <a:gd name="connsiteX5" fmla="*/ 0 w 766919"/>
              <a:gd name="connsiteY5" fmla="*/ 185247 h 5771536"/>
              <a:gd name="connsiteX6" fmla="*/ 185247 w 766919"/>
              <a:gd name="connsiteY6" fmla="*/ 0 h 577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6919" h="5771536">
                <a:moveTo>
                  <a:pt x="185247" y="0"/>
                </a:moveTo>
                <a:lnTo>
                  <a:pt x="766919" y="0"/>
                </a:lnTo>
                <a:lnTo>
                  <a:pt x="766919" y="5771536"/>
                </a:lnTo>
                <a:lnTo>
                  <a:pt x="185247" y="5771536"/>
                </a:lnTo>
                <a:cubicBezTo>
                  <a:pt x="82938" y="5771536"/>
                  <a:pt x="0" y="5688598"/>
                  <a:pt x="0" y="5586289"/>
                </a:cubicBezTo>
                <a:lnTo>
                  <a:pt x="0" y="185247"/>
                </a:lnTo>
                <a:cubicBezTo>
                  <a:pt x="0" y="82938"/>
                  <a:pt x="82938" y="0"/>
                  <a:pt x="185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9C03D67-92F4-4590-A067-8F7BE66E9469}"/>
              </a:ext>
            </a:extLst>
          </p:cNvPr>
          <p:cNvSpPr/>
          <p:nvPr/>
        </p:nvSpPr>
        <p:spPr>
          <a:xfrm>
            <a:off x="188602" y="4735394"/>
            <a:ext cx="766919" cy="7275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D2D1138-4293-2637-3B7B-37C195EC57BA}"/>
              </a:ext>
            </a:extLst>
          </p:cNvPr>
          <p:cNvSpPr/>
          <p:nvPr/>
        </p:nvSpPr>
        <p:spPr>
          <a:xfrm>
            <a:off x="1441633" y="2034993"/>
            <a:ext cx="2796696" cy="3171471"/>
          </a:xfrm>
          <a:prstGeom prst="roundRect">
            <a:avLst>
              <a:gd name="adj" fmla="val 295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2" name="Graphic 41" descr="Postit Notes outline">
            <a:extLst>
              <a:ext uri="{FF2B5EF4-FFF2-40B4-BE49-F238E27FC236}">
                <a16:creationId xmlns:a16="http://schemas.microsoft.com/office/drawing/2014/main" id="{C658C72E-3AD8-878A-B808-936554943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315" y="4810781"/>
            <a:ext cx="643571" cy="576814"/>
          </a:xfrm>
          <a:prstGeom prst="rect">
            <a:avLst/>
          </a:prstGeom>
        </p:spPr>
      </p:pic>
      <p:pic>
        <p:nvPicPr>
          <p:cNvPr id="47" name="Graphic 46" descr="Bar chart with solid fill">
            <a:extLst>
              <a:ext uri="{FF2B5EF4-FFF2-40B4-BE49-F238E27FC236}">
                <a16:creationId xmlns:a16="http://schemas.microsoft.com/office/drawing/2014/main" id="{DF739F9E-9F08-1D3E-942B-BF0ECF368B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1234" y="2234109"/>
            <a:ext cx="601656" cy="552785"/>
          </a:xfrm>
          <a:prstGeom prst="rect">
            <a:avLst/>
          </a:prstGeom>
        </p:spPr>
      </p:pic>
      <p:pic>
        <p:nvPicPr>
          <p:cNvPr id="3" name="Graphic 2" descr="Books on shelf with solid fill">
            <a:extLst>
              <a:ext uri="{FF2B5EF4-FFF2-40B4-BE49-F238E27FC236}">
                <a16:creationId xmlns:a16="http://schemas.microsoft.com/office/drawing/2014/main" id="{DC10537C-E83C-240E-C20B-0BBD0E884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904" y="3484255"/>
            <a:ext cx="646313" cy="65784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2D8274-F91F-782C-B180-6856C0D7D22E}"/>
              </a:ext>
            </a:extLst>
          </p:cNvPr>
          <p:cNvSpPr/>
          <p:nvPr/>
        </p:nvSpPr>
        <p:spPr>
          <a:xfrm>
            <a:off x="5178309" y="2070595"/>
            <a:ext cx="2796696" cy="3171471"/>
          </a:xfrm>
          <a:prstGeom prst="roundRect">
            <a:avLst>
              <a:gd name="adj" fmla="val 295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F46EFD-E5F6-0962-E2D4-9B44198D3C11}"/>
              </a:ext>
            </a:extLst>
          </p:cNvPr>
          <p:cNvSpPr/>
          <p:nvPr/>
        </p:nvSpPr>
        <p:spPr>
          <a:xfrm>
            <a:off x="8909097" y="2034993"/>
            <a:ext cx="2796696" cy="3171471"/>
          </a:xfrm>
          <a:prstGeom prst="roundRect">
            <a:avLst>
              <a:gd name="adj" fmla="val 2953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CAC24D-CC52-E6C7-F55E-6B8116744F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22" y="2070595"/>
            <a:ext cx="1511788" cy="15117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CB34A3-6C2D-25E6-0218-DA2EA02CD3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74" y="2132251"/>
            <a:ext cx="1451765" cy="1394007"/>
          </a:xfrm>
          <a:prstGeom prst="rect">
            <a:avLst/>
          </a:prstGeom>
        </p:spPr>
      </p:pic>
      <p:pic>
        <p:nvPicPr>
          <p:cNvPr id="17" name="Picture 16" descr="A hand with a gear above it&#10;&#10;AI-generated content may be incorrect.">
            <a:extLst>
              <a:ext uri="{FF2B5EF4-FFF2-40B4-BE49-F238E27FC236}">
                <a16:creationId xmlns:a16="http://schemas.microsoft.com/office/drawing/2014/main" id="{4B36FD62-C5E5-5BC9-0481-D70C9C6FD0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573" y="2070595"/>
            <a:ext cx="1645743" cy="15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5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A9527E-058E-4299-2E6E-9549BAB24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98"/>
            <a:ext cx="12192000" cy="6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5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E1DAEB-56EC-96CF-A8D4-773A76763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0E8BD7EF-D466-6450-FA5A-2753159D74DA}"/>
              </a:ext>
            </a:extLst>
          </p:cNvPr>
          <p:cNvSpPr/>
          <p:nvPr/>
        </p:nvSpPr>
        <p:spPr>
          <a:xfrm flipV="1">
            <a:off x="0" y="0"/>
            <a:ext cx="8652388" cy="276286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23FAD9-9AC0-1FCE-B236-55938E0E6438}"/>
              </a:ext>
            </a:extLst>
          </p:cNvPr>
          <p:cNvSpPr/>
          <p:nvPr/>
        </p:nvSpPr>
        <p:spPr>
          <a:xfrm>
            <a:off x="88490" y="88490"/>
            <a:ext cx="12015019" cy="15289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61C907-C3D8-8A81-CEFA-FD12DEEFA70D}"/>
              </a:ext>
            </a:extLst>
          </p:cNvPr>
          <p:cNvSpPr/>
          <p:nvPr/>
        </p:nvSpPr>
        <p:spPr>
          <a:xfrm>
            <a:off x="88489" y="1617406"/>
            <a:ext cx="12015019" cy="11454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C0FD3-563E-9F89-DDE2-0F7089196B9B}"/>
              </a:ext>
            </a:extLst>
          </p:cNvPr>
          <p:cNvSpPr/>
          <p:nvPr/>
        </p:nvSpPr>
        <p:spPr>
          <a:xfrm>
            <a:off x="88490" y="88490"/>
            <a:ext cx="12015018" cy="1528916"/>
          </a:xfrm>
          <a:prstGeom prst="rect">
            <a:avLst/>
          </a:prstGeom>
          <a:solidFill>
            <a:schemeClr val="bg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EFE06-4732-34D0-A93F-D1037CF05E8F}"/>
              </a:ext>
            </a:extLst>
          </p:cNvPr>
          <p:cNvSpPr/>
          <p:nvPr/>
        </p:nvSpPr>
        <p:spPr>
          <a:xfrm>
            <a:off x="88490" y="2753033"/>
            <a:ext cx="12015019" cy="4006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BD9FCA-FC10-5DCF-2DAB-611E732D42A1}"/>
              </a:ext>
            </a:extLst>
          </p:cNvPr>
          <p:cNvSpPr/>
          <p:nvPr/>
        </p:nvSpPr>
        <p:spPr>
          <a:xfrm>
            <a:off x="196643" y="924233"/>
            <a:ext cx="11818375" cy="5771536"/>
          </a:xfrm>
          <a:prstGeom prst="roundRect">
            <a:avLst>
              <a:gd name="adj" fmla="val 30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CB1883-5B10-2242-4767-F7E201DA4037}"/>
              </a:ext>
            </a:extLst>
          </p:cNvPr>
          <p:cNvSpPr/>
          <p:nvPr/>
        </p:nvSpPr>
        <p:spPr>
          <a:xfrm>
            <a:off x="196642" y="924233"/>
            <a:ext cx="766919" cy="5771536"/>
          </a:xfrm>
          <a:custGeom>
            <a:avLst/>
            <a:gdLst>
              <a:gd name="connsiteX0" fmla="*/ 185247 w 766919"/>
              <a:gd name="connsiteY0" fmla="*/ 0 h 5771536"/>
              <a:gd name="connsiteX1" fmla="*/ 766919 w 766919"/>
              <a:gd name="connsiteY1" fmla="*/ 0 h 5771536"/>
              <a:gd name="connsiteX2" fmla="*/ 766919 w 766919"/>
              <a:gd name="connsiteY2" fmla="*/ 5771536 h 5771536"/>
              <a:gd name="connsiteX3" fmla="*/ 185247 w 766919"/>
              <a:gd name="connsiteY3" fmla="*/ 5771536 h 5771536"/>
              <a:gd name="connsiteX4" fmla="*/ 0 w 766919"/>
              <a:gd name="connsiteY4" fmla="*/ 5586289 h 5771536"/>
              <a:gd name="connsiteX5" fmla="*/ 0 w 766919"/>
              <a:gd name="connsiteY5" fmla="*/ 185247 h 5771536"/>
              <a:gd name="connsiteX6" fmla="*/ 185247 w 766919"/>
              <a:gd name="connsiteY6" fmla="*/ 0 h 577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6919" h="5771536">
                <a:moveTo>
                  <a:pt x="185247" y="0"/>
                </a:moveTo>
                <a:lnTo>
                  <a:pt x="766919" y="0"/>
                </a:lnTo>
                <a:lnTo>
                  <a:pt x="766919" y="5771536"/>
                </a:lnTo>
                <a:lnTo>
                  <a:pt x="185247" y="5771536"/>
                </a:lnTo>
                <a:cubicBezTo>
                  <a:pt x="82938" y="5771536"/>
                  <a:pt x="0" y="5688598"/>
                  <a:pt x="0" y="5586289"/>
                </a:cubicBezTo>
                <a:lnTo>
                  <a:pt x="0" y="185247"/>
                </a:lnTo>
                <a:cubicBezTo>
                  <a:pt x="0" y="82938"/>
                  <a:pt x="82938" y="0"/>
                  <a:pt x="1852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5BF142-533C-D55C-1C22-8DBF2E08B952}"/>
              </a:ext>
            </a:extLst>
          </p:cNvPr>
          <p:cNvSpPr/>
          <p:nvPr/>
        </p:nvSpPr>
        <p:spPr>
          <a:xfrm>
            <a:off x="196643" y="2035277"/>
            <a:ext cx="766919" cy="7275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Graphic 16" descr="Bar chart with solid fill">
            <a:extLst>
              <a:ext uri="{FF2B5EF4-FFF2-40B4-BE49-F238E27FC236}">
                <a16:creationId xmlns:a16="http://schemas.microsoft.com/office/drawing/2014/main" id="{DB17E6CB-4053-DB08-5075-46EC29564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982" y="2010634"/>
            <a:ext cx="766919" cy="766919"/>
          </a:xfrm>
          <a:prstGeom prst="rect">
            <a:avLst/>
          </a:prstGeom>
        </p:spPr>
      </p:pic>
      <p:pic>
        <p:nvPicPr>
          <p:cNvPr id="23" name="Graphic 22" descr="Books on shelf with solid fill">
            <a:extLst>
              <a:ext uri="{FF2B5EF4-FFF2-40B4-BE49-F238E27FC236}">
                <a16:creationId xmlns:a16="http://schemas.microsoft.com/office/drawing/2014/main" id="{83128A65-8445-0591-16A7-59DC2E18BB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284" y="2845488"/>
            <a:ext cx="646314" cy="6704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46A12E-EF8A-6126-CAB2-1A9CB67A0B23}"/>
              </a:ext>
            </a:extLst>
          </p:cNvPr>
          <p:cNvSpPr txBox="1"/>
          <p:nvPr/>
        </p:nvSpPr>
        <p:spPr>
          <a:xfrm>
            <a:off x="5936219" y="321696"/>
            <a:ext cx="1348251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420061-A8B7-302C-7268-6B68DF08AFF6}"/>
              </a:ext>
            </a:extLst>
          </p:cNvPr>
          <p:cNvSpPr txBox="1"/>
          <p:nvPr/>
        </p:nvSpPr>
        <p:spPr>
          <a:xfrm>
            <a:off x="7499549" y="298950"/>
            <a:ext cx="1044686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A3F9C-49F6-193A-AEDE-3E9725896AD5}"/>
              </a:ext>
            </a:extLst>
          </p:cNvPr>
          <p:cNvSpPr txBox="1"/>
          <p:nvPr/>
        </p:nvSpPr>
        <p:spPr>
          <a:xfrm>
            <a:off x="8867467" y="308471"/>
            <a:ext cx="1297858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75388F-AF25-CB03-CF30-C1D6F188B247}"/>
              </a:ext>
            </a:extLst>
          </p:cNvPr>
          <p:cNvSpPr txBox="1"/>
          <p:nvPr/>
        </p:nvSpPr>
        <p:spPr>
          <a:xfrm>
            <a:off x="10380404" y="298950"/>
            <a:ext cx="1076635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71ECA0-A7D4-E6D9-6344-81FB165463FA}"/>
              </a:ext>
            </a:extLst>
          </p:cNvPr>
          <p:cNvSpPr/>
          <p:nvPr/>
        </p:nvSpPr>
        <p:spPr>
          <a:xfrm flipV="1">
            <a:off x="6017342" y="659318"/>
            <a:ext cx="115037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97775-2B38-87BF-4187-62BB9283FF72}"/>
              </a:ext>
            </a:extLst>
          </p:cNvPr>
          <p:cNvSpPr txBox="1"/>
          <p:nvPr/>
        </p:nvSpPr>
        <p:spPr>
          <a:xfrm>
            <a:off x="294968" y="167148"/>
            <a:ext cx="4670322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LOGO/NAME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668E81C-13DE-277C-330D-AEA621597354}"/>
              </a:ext>
            </a:extLst>
          </p:cNvPr>
          <p:cNvSpPr/>
          <p:nvPr/>
        </p:nvSpPr>
        <p:spPr>
          <a:xfrm>
            <a:off x="1081547" y="1012724"/>
            <a:ext cx="7156769" cy="1549174"/>
          </a:xfrm>
          <a:prstGeom prst="roundRect">
            <a:avLst>
              <a:gd name="adj" fmla="val 1385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FB311A-C2C7-8BD4-86D1-A5D50399C1B1}"/>
              </a:ext>
            </a:extLst>
          </p:cNvPr>
          <p:cNvGrpSpPr/>
          <p:nvPr/>
        </p:nvGrpSpPr>
        <p:grpSpPr>
          <a:xfrm>
            <a:off x="1145440" y="1130110"/>
            <a:ext cx="2226714" cy="1376154"/>
            <a:chOff x="1115965" y="1145548"/>
            <a:chExt cx="2448233" cy="139612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C6305A7-A265-C742-33A2-9957B11127DA}"/>
                </a:ext>
              </a:extLst>
            </p:cNvPr>
            <p:cNvSpPr/>
            <p:nvPr/>
          </p:nvSpPr>
          <p:spPr>
            <a:xfrm>
              <a:off x="1115966" y="1160236"/>
              <a:ext cx="2448232" cy="1381434"/>
            </a:xfrm>
            <a:prstGeom prst="roundRect">
              <a:avLst>
                <a:gd name="adj" fmla="val 1168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F7F1E6-CB73-1B3A-57C1-11950BF55B53}"/>
                </a:ext>
              </a:extLst>
            </p:cNvPr>
            <p:cNvSpPr/>
            <p:nvPr/>
          </p:nvSpPr>
          <p:spPr>
            <a:xfrm>
              <a:off x="1115965" y="1145548"/>
              <a:ext cx="766919" cy="74311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3F92A62-A78C-59A2-69F6-460060DCFF26}"/>
              </a:ext>
            </a:extLst>
          </p:cNvPr>
          <p:cNvGrpSpPr/>
          <p:nvPr/>
        </p:nvGrpSpPr>
        <p:grpSpPr>
          <a:xfrm>
            <a:off x="3442168" y="1125519"/>
            <a:ext cx="2227659" cy="1381433"/>
            <a:chOff x="1109797" y="1155320"/>
            <a:chExt cx="2454401" cy="138635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1E32C903-9112-0DD9-844C-053DA2DA1E8D}"/>
                </a:ext>
              </a:extLst>
            </p:cNvPr>
            <p:cNvSpPr/>
            <p:nvPr/>
          </p:nvSpPr>
          <p:spPr>
            <a:xfrm>
              <a:off x="1115966" y="1160236"/>
              <a:ext cx="2448232" cy="1381434"/>
            </a:xfrm>
            <a:prstGeom prst="roundRect">
              <a:avLst>
                <a:gd name="adj" fmla="val 1168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B63636E-DE9A-E019-0A7A-93E4F75D512C}"/>
                </a:ext>
              </a:extLst>
            </p:cNvPr>
            <p:cNvSpPr/>
            <p:nvPr/>
          </p:nvSpPr>
          <p:spPr>
            <a:xfrm>
              <a:off x="1109797" y="1155320"/>
              <a:ext cx="766919" cy="6963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CC52B5-CD35-28F4-04DF-98E19F43AB85}"/>
              </a:ext>
            </a:extLst>
          </p:cNvPr>
          <p:cNvGrpSpPr/>
          <p:nvPr/>
        </p:nvGrpSpPr>
        <p:grpSpPr>
          <a:xfrm>
            <a:off x="5758316" y="1119912"/>
            <a:ext cx="2222060" cy="1386351"/>
            <a:chOff x="1115966" y="1155319"/>
            <a:chExt cx="2448232" cy="138635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5BB74FBA-FC40-F41C-C252-A9AD43F4E8FB}"/>
                </a:ext>
              </a:extLst>
            </p:cNvPr>
            <p:cNvSpPr/>
            <p:nvPr/>
          </p:nvSpPr>
          <p:spPr>
            <a:xfrm>
              <a:off x="1115966" y="1160236"/>
              <a:ext cx="2448232" cy="1381434"/>
            </a:xfrm>
            <a:prstGeom prst="roundRect">
              <a:avLst>
                <a:gd name="adj" fmla="val 1168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60A2DD8-45BF-AF5C-1896-8C57B522F832}"/>
                </a:ext>
              </a:extLst>
            </p:cNvPr>
            <p:cNvSpPr/>
            <p:nvPr/>
          </p:nvSpPr>
          <p:spPr>
            <a:xfrm>
              <a:off x="1125814" y="1155319"/>
              <a:ext cx="707313" cy="7106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70A2E2E-74E2-6ECE-61DE-30ECB63FA6E6}"/>
              </a:ext>
            </a:extLst>
          </p:cNvPr>
          <p:cNvSpPr/>
          <p:nvPr/>
        </p:nvSpPr>
        <p:spPr>
          <a:xfrm>
            <a:off x="1077859" y="2684905"/>
            <a:ext cx="7161573" cy="4005948"/>
          </a:xfrm>
          <a:prstGeom prst="roundRect">
            <a:avLst>
              <a:gd name="adj" fmla="val 552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E33A05A-F492-83C3-9340-1E87A01DA8B5}"/>
              </a:ext>
            </a:extLst>
          </p:cNvPr>
          <p:cNvSpPr/>
          <p:nvPr/>
        </p:nvSpPr>
        <p:spPr>
          <a:xfrm>
            <a:off x="1087311" y="2702019"/>
            <a:ext cx="2161506" cy="3839497"/>
          </a:xfrm>
          <a:custGeom>
            <a:avLst/>
            <a:gdLst>
              <a:gd name="connsiteX0" fmla="*/ 232507 w 2161506"/>
              <a:gd name="connsiteY0" fmla="*/ 0 h 3608145"/>
              <a:gd name="connsiteX1" fmla="*/ 2161506 w 2161506"/>
              <a:gd name="connsiteY1" fmla="*/ 0 h 3608145"/>
              <a:gd name="connsiteX2" fmla="*/ 2108989 w 2161506"/>
              <a:gd name="connsiteY2" fmla="*/ 42852 h 3608145"/>
              <a:gd name="connsiteX3" fmla="*/ 1556078 w 2161506"/>
              <a:gd name="connsiteY3" fmla="*/ 571215 h 3608145"/>
              <a:gd name="connsiteX4" fmla="*/ 11000 w 2161506"/>
              <a:gd name="connsiteY4" fmla="*/ 3435011 h 3608145"/>
              <a:gd name="connsiteX5" fmla="*/ 0 w 2161506"/>
              <a:gd name="connsiteY5" fmla="*/ 3608145 h 3608145"/>
              <a:gd name="connsiteX6" fmla="*/ 0 w 2161506"/>
              <a:gd name="connsiteY6" fmla="*/ 232507 h 3608145"/>
              <a:gd name="connsiteX7" fmla="*/ 232507 w 2161506"/>
              <a:gd name="connsiteY7" fmla="*/ 0 h 360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1506" h="3608145">
                <a:moveTo>
                  <a:pt x="232507" y="0"/>
                </a:moveTo>
                <a:lnTo>
                  <a:pt x="2161506" y="0"/>
                </a:lnTo>
                <a:lnTo>
                  <a:pt x="2108989" y="42852"/>
                </a:lnTo>
                <a:cubicBezTo>
                  <a:pt x="1920989" y="204628"/>
                  <a:pt x="1735792" y="381071"/>
                  <a:pt x="1556078" y="571215"/>
                </a:cubicBezTo>
                <a:cubicBezTo>
                  <a:pt x="657504" y="1521934"/>
                  <a:pt x="108644" y="2590176"/>
                  <a:pt x="11000" y="3435011"/>
                </a:cubicBezTo>
                <a:lnTo>
                  <a:pt x="0" y="3608145"/>
                </a:lnTo>
                <a:lnTo>
                  <a:pt x="0" y="232507"/>
                </a:lnTo>
                <a:cubicBezTo>
                  <a:pt x="0" y="104097"/>
                  <a:pt x="104097" y="0"/>
                  <a:pt x="232507" y="0"/>
                </a:cubicBez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59314B8-0195-DC9C-3209-D9BE753C9479}"/>
              </a:ext>
            </a:extLst>
          </p:cNvPr>
          <p:cNvSpPr/>
          <p:nvPr/>
        </p:nvSpPr>
        <p:spPr>
          <a:xfrm>
            <a:off x="8353729" y="1012723"/>
            <a:ext cx="3584731" cy="3269359"/>
          </a:xfrm>
          <a:prstGeom prst="roundRect">
            <a:avLst>
              <a:gd name="adj" fmla="val 552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80971BD-CD02-D6B0-129C-7451F7EFCFC6}"/>
              </a:ext>
            </a:extLst>
          </p:cNvPr>
          <p:cNvSpPr/>
          <p:nvPr/>
        </p:nvSpPr>
        <p:spPr>
          <a:xfrm>
            <a:off x="8374258" y="4374002"/>
            <a:ext cx="3584731" cy="2316851"/>
          </a:xfrm>
          <a:prstGeom prst="roundRect">
            <a:avLst>
              <a:gd name="adj" fmla="val 552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0" name="Graphic 59" descr="Shopping cart with solid fill">
            <a:extLst>
              <a:ext uri="{FF2B5EF4-FFF2-40B4-BE49-F238E27FC236}">
                <a16:creationId xmlns:a16="http://schemas.microsoft.com/office/drawing/2014/main" id="{501D9AED-0BE9-0F96-80A3-7C0DC9864A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968" y="3603648"/>
            <a:ext cx="562140" cy="678434"/>
          </a:xfrm>
          <a:prstGeom prst="rect">
            <a:avLst/>
          </a:prstGeom>
        </p:spPr>
      </p:pic>
      <p:pic>
        <p:nvPicPr>
          <p:cNvPr id="61" name="Graphic 60" descr="Map with pin with solid fill">
            <a:extLst>
              <a:ext uri="{FF2B5EF4-FFF2-40B4-BE49-F238E27FC236}">
                <a16:creationId xmlns:a16="http://schemas.microsoft.com/office/drawing/2014/main" id="{51E561E3-FA42-D9DB-81AB-40D4B15269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6944" y="4351726"/>
            <a:ext cx="646314" cy="59976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2211B51-E587-10C0-A485-461A59953E1E}"/>
              </a:ext>
            </a:extLst>
          </p:cNvPr>
          <p:cNvSpPr txBox="1"/>
          <p:nvPr/>
        </p:nvSpPr>
        <p:spPr>
          <a:xfrm>
            <a:off x="1087311" y="2684780"/>
            <a:ext cx="2003340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Chart Name 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084F5C-0812-A47B-3729-472EE7E90EC8}"/>
              </a:ext>
            </a:extLst>
          </p:cNvPr>
          <p:cNvSpPr txBox="1"/>
          <p:nvPr/>
        </p:nvSpPr>
        <p:spPr>
          <a:xfrm>
            <a:off x="8353728" y="1493263"/>
            <a:ext cx="2003340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Chart Name Here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3186CB0-1A82-2834-8BD8-6494ACDB8D13}"/>
              </a:ext>
            </a:extLst>
          </p:cNvPr>
          <p:cNvSpPr txBox="1"/>
          <p:nvPr/>
        </p:nvSpPr>
        <p:spPr>
          <a:xfrm>
            <a:off x="8318229" y="4357527"/>
            <a:ext cx="2003340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Chart Name Here</a:t>
            </a:r>
          </a:p>
        </p:txBody>
      </p:sp>
      <p:pic>
        <p:nvPicPr>
          <p:cNvPr id="67" name="Graphic 66" descr="Bar chart with solid fill">
            <a:extLst>
              <a:ext uri="{FF2B5EF4-FFF2-40B4-BE49-F238E27FC236}">
                <a16:creationId xmlns:a16="http://schemas.microsoft.com/office/drawing/2014/main" id="{104E496E-0F27-6E96-887A-B131A5270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8512" y="1186655"/>
            <a:ext cx="623162" cy="62316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A55950B-3676-85C9-B236-2E23279E7F2B}"/>
              </a:ext>
            </a:extLst>
          </p:cNvPr>
          <p:cNvSpPr txBox="1"/>
          <p:nvPr/>
        </p:nvSpPr>
        <p:spPr>
          <a:xfrm>
            <a:off x="6424562" y="1100279"/>
            <a:ext cx="81123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Profit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AA6083-97E6-E8EB-D415-6A3FE4D5800C}"/>
              </a:ext>
            </a:extLst>
          </p:cNvPr>
          <p:cNvSpPr txBox="1"/>
          <p:nvPr/>
        </p:nvSpPr>
        <p:spPr>
          <a:xfrm>
            <a:off x="4133955" y="1110179"/>
            <a:ext cx="1136882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Revenue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A8D5ED-97D9-C1DC-DAF1-5919CA2F04FB}"/>
              </a:ext>
            </a:extLst>
          </p:cNvPr>
          <p:cNvSpPr txBox="1"/>
          <p:nvPr/>
        </p:nvSpPr>
        <p:spPr>
          <a:xfrm>
            <a:off x="1817012" y="1159614"/>
            <a:ext cx="851716" cy="36933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</a:rPr>
              <a:t>COGS</a:t>
            </a:r>
          </a:p>
        </p:txBody>
      </p:sp>
      <p:pic>
        <p:nvPicPr>
          <p:cNvPr id="72" name="Graphic 71" descr="Bar graph with upward trend with solid fill">
            <a:extLst>
              <a:ext uri="{FF2B5EF4-FFF2-40B4-BE49-F238E27FC236}">
                <a16:creationId xmlns:a16="http://schemas.microsoft.com/office/drawing/2014/main" id="{4DF325C0-5E5C-1607-6457-51E23DE38B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60643" y="1179637"/>
            <a:ext cx="650385" cy="661916"/>
          </a:xfrm>
          <a:prstGeom prst="rect">
            <a:avLst/>
          </a:prstGeom>
        </p:spPr>
      </p:pic>
      <p:pic>
        <p:nvPicPr>
          <p:cNvPr id="74" name="Graphic 73" descr="Upward trend with solid fill">
            <a:extLst>
              <a:ext uri="{FF2B5EF4-FFF2-40B4-BE49-F238E27FC236}">
                <a16:creationId xmlns:a16="http://schemas.microsoft.com/office/drawing/2014/main" id="{EEB5DB69-5121-2EC6-B6B7-4D2869CFF4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77069" y="1242229"/>
            <a:ext cx="641970" cy="502069"/>
          </a:xfrm>
          <a:prstGeom prst="rect">
            <a:avLst/>
          </a:prstGeom>
        </p:spPr>
      </p:pic>
      <p:sp>
        <p:nvSpPr>
          <p:cNvPr id="78" name="Rectangle: Top Corners Rounded 77">
            <a:extLst>
              <a:ext uri="{FF2B5EF4-FFF2-40B4-BE49-F238E27FC236}">
                <a16:creationId xmlns:a16="http://schemas.microsoft.com/office/drawing/2014/main" id="{5AA86F4E-B8F6-7B20-7230-10DFAA451C80}"/>
              </a:ext>
            </a:extLst>
          </p:cNvPr>
          <p:cNvSpPr/>
          <p:nvPr/>
        </p:nvSpPr>
        <p:spPr>
          <a:xfrm>
            <a:off x="8453395" y="1131764"/>
            <a:ext cx="1012625" cy="381781"/>
          </a:xfrm>
          <a:prstGeom prst="round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Top</a:t>
            </a:r>
          </a:p>
        </p:txBody>
      </p:sp>
      <p:sp>
        <p:nvSpPr>
          <p:cNvPr id="79" name="Rectangle: Top Corners Rounded 78">
            <a:extLst>
              <a:ext uri="{FF2B5EF4-FFF2-40B4-BE49-F238E27FC236}">
                <a16:creationId xmlns:a16="http://schemas.microsoft.com/office/drawing/2014/main" id="{BDFAA494-CE2C-5199-39E2-FD2CC9D8596A}"/>
              </a:ext>
            </a:extLst>
          </p:cNvPr>
          <p:cNvSpPr/>
          <p:nvPr/>
        </p:nvSpPr>
        <p:spPr>
          <a:xfrm>
            <a:off x="9547229" y="1142066"/>
            <a:ext cx="1012625" cy="369332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Bottom</a:t>
            </a:r>
          </a:p>
        </p:txBody>
      </p:sp>
      <p:sp>
        <p:nvSpPr>
          <p:cNvPr id="80" name="Rectangle: Top Corners Rounded 79">
            <a:extLst>
              <a:ext uri="{FF2B5EF4-FFF2-40B4-BE49-F238E27FC236}">
                <a16:creationId xmlns:a16="http://schemas.microsoft.com/office/drawing/2014/main" id="{934FB9A5-9198-ABC6-A52F-45F3CCA318C3}"/>
              </a:ext>
            </a:extLst>
          </p:cNvPr>
          <p:cNvSpPr/>
          <p:nvPr/>
        </p:nvSpPr>
        <p:spPr>
          <a:xfrm>
            <a:off x="10641063" y="1139348"/>
            <a:ext cx="1012625" cy="36664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14889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170</Words>
  <Application>Microsoft Office PowerPoint</Application>
  <PresentationFormat>Widescreen</PresentationFormat>
  <Paragraphs>97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Sidharth Bidikar</dc:creator>
  <cp:lastModifiedBy>Sidharth Bidikar</cp:lastModifiedBy>
  <cp:revision>253</cp:revision>
  <dcterms:created xsi:type="dcterms:W3CDTF">2025-03-14T08:46:05Z</dcterms:created>
  <dcterms:modified xsi:type="dcterms:W3CDTF">2025-03-15T10:42:01Z</dcterms:modified>
</cp:coreProperties>
</file>