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76" r:id="rId9"/>
    <p:sldId id="266" r:id="rId10"/>
    <p:sldId id="264" r:id="rId11"/>
    <p:sldId id="267" r:id="rId12"/>
    <p:sldId id="275" r:id="rId13"/>
    <p:sldId id="270" r:id="rId14"/>
    <p:sldId id="271" r:id="rId15"/>
    <p:sldId id="277" r:id="rId16"/>
    <p:sldId id="268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39A3-04FF-48AE-88C7-FBC56016F0B6}" type="datetimeFigureOut">
              <a:rPr lang="en-US" smtClean="0"/>
              <a:pPr/>
              <a:t>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7772400" cy="1470025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latin typeface="Berlin Sans FB Demi" pitchFamily="34" charset="0"/>
              </a:rPr>
              <a:t>SYSTEM SURVEILLANCE using KEYLOGGER</a:t>
            </a:r>
            <a:endParaRPr lang="en-IN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90" y="1500174"/>
            <a:ext cx="7667700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 smtClean="0">
                <a:solidFill>
                  <a:srgbClr val="92D050"/>
                </a:solidFill>
              </a:rPr>
              <a:t>Verisign’s</a:t>
            </a:r>
            <a:r>
              <a:rPr lang="en-IN" sz="2000" b="1" dirty="0" smtClean="0">
                <a:solidFill>
                  <a:srgbClr val="92D050"/>
                </a:solidFill>
              </a:rPr>
              <a:t> recent report as rapid growth in malicious program</a:t>
            </a:r>
            <a:endParaRPr lang="en-IN" sz="2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96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Explorer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dirty="0" err="1" smtClean="0">
                <a:solidFill>
                  <a:schemeClr val="tx1"/>
                </a:solidFill>
              </a:rPr>
              <a:t>Hook</a:t>
            </a:r>
            <a:r>
              <a:rPr lang="en-US" dirty="0" smtClean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Hook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Hook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Key Logger Architecture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  <a:endParaRPr lang="en-I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Examples of  Keylogger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63688" y="764704"/>
            <a:ext cx="6889398" cy="550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C000"/>
                </a:solidFill>
              </a:rPr>
              <a:t>System </a:t>
            </a:r>
            <a:r>
              <a:rPr lang="en-US" sz="3200" b="1" i="1" u="sng" dirty="0" smtClean="0">
                <a:solidFill>
                  <a:srgbClr val="FFC000"/>
                </a:solidFill>
              </a:rPr>
              <a:t>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</a:t>
            </a:r>
            <a:r>
              <a:rPr lang="en-US" sz="2400" b="1" dirty="0" smtClean="0">
                <a:solidFill>
                  <a:schemeClr val="bg1"/>
                </a:solidFill>
              </a:rPr>
              <a:t>10 ,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 or </a:t>
            </a:r>
            <a:r>
              <a:rPr lang="en-US" sz="2400" b="1" dirty="0" smtClean="0">
                <a:solidFill>
                  <a:schemeClr val="bg1"/>
                </a:solidFill>
              </a:rPr>
              <a:t>later ,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Internet </a:t>
            </a:r>
            <a:r>
              <a:rPr lang="en-US" sz="2400" b="1" dirty="0" smtClean="0">
                <a:solidFill>
                  <a:schemeClr val="bg1"/>
                </a:solidFill>
              </a:rPr>
              <a:t>Explorer 5.0 or later ,monitor : 15” </a:t>
            </a:r>
            <a:r>
              <a:rPr lang="en-US" sz="2400" b="1" dirty="0" err="1" smtClean="0">
                <a:solidFill>
                  <a:schemeClr val="bg1"/>
                </a:solidFill>
              </a:rPr>
              <a:t>colour</a:t>
            </a:r>
            <a:r>
              <a:rPr lang="en-US" sz="2400" b="1" dirty="0" smtClean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 smtClean="0">
                <a:solidFill>
                  <a:schemeClr val="bg1"/>
                </a:solidFill>
              </a:rPr>
              <a:t>PyCharm</a:t>
            </a:r>
            <a:r>
              <a:rPr lang="en-US" sz="2400" b="1" dirty="0" smtClean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Keylogger process in user activity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  <a:endParaRPr lang="en-IN" sz="3600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b="1" dirty="0" smtClean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legal uses : steal password  , user name and other personal / corporate data .</a:t>
            </a:r>
            <a:r>
              <a:rPr lang="en-US" sz="20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 Only </a:t>
            </a:r>
            <a:r>
              <a:rPr lang="en-US" sz="2000" b="1" dirty="0">
                <a:solidFill>
                  <a:schemeClr val="bg1"/>
                </a:solidFill>
              </a:rPr>
              <a:t>dedicated protection can detect that a keylogger is being used for spy </a:t>
            </a:r>
            <a:r>
              <a:rPr lang="en-US" sz="2000" b="1" dirty="0" smtClean="0">
                <a:solidFill>
                  <a:schemeClr val="bg1"/>
                </a:solidFill>
              </a:rPr>
              <a:t>purposes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Be conscious what installed in the computer. </a:t>
            </a: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</a:rPr>
              <a:t> Keep  your computer software update.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31640" y="26064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Rounded MT Bold" pitchFamily="34" charset="0"/>
              </a:rPr>
              <a:t>REFERENCE :</a:t>
            </a:r>
            <a:endParaRPr lang="en-US" sz="4000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1628800"/>
            <a:ext cx="5256584" cy="261610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medium.com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/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www.slideshare.net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en.m.wikipedia.org/wiki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security.stackexchange.com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/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https://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www.ionos.com/digitalguide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/</a:t>
            </a:r>
            <a:endParaRPr lang="en-US" sz="8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 Rounded MT Bold" pitchFamily="34" charset="0"/>
              </a:rPr>
              <a:t>Objectives…..</a:t>
            </a:r>
            <a:endParaRPr lang="en-IN" sz="3200" b="1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  Monitors  the  system </a:t>
            </a:r>
          </a:p>
          <a:p>
            <a:r>
              <a:rPr lang="en-IN" sz="2400" b="1" dirty="0" smtClean="0">
                <a:solidFill>
                  <a:schemeClr val="bg2">
                    <a:lumMod val="90000"/>
                  </a:schemeClr>
                </a:solidFill>
              </a:rPr>
              <a:t>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4929190" y="2428868"/>
            <a:ext cx="3929090" cy="417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CONTENTS…..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used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Keylogger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diagram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Requirement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31640" y="59492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Reference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Program files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Pro- Features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Features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Importance of keylogger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keylogging 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 smtClean="0">
                <a:solidFill>
                  <a:srgbClr val="FFC000"/>
                </a:solidFill>
              </a:rPr>
              <a:t>What </a:t>
            </a:r>
            <a:r>
              <a:rPr lang="en-IN" sz="4000" b="1" u="sng" dirty="0">
                <a:solidFill>
                  <a:srgbClr val="FFC000"/>
                </a:solidFill>
              </a:rPr>
              <a:t> </a:t>
            </a:r>
            <a:r>
              <a:rPr lang="en-IN" sz="4000" b="1" u="sng" dirty="0" smtClean="0">
                <a:solidFill>
                  <a:srgbClr val="FFC000"/>
                </a:solidFill>
              </a:rPr>
              <a:t>is  </a:t>
            </a:r>
            <a:r>
              <a:rPr lang="en-IN" sz="4000" b="1" u="sng" dirty="0" err="1" smtClean="0">
                <a:solidFill>
                  <a:srgbClr val="FFC000"/>
                </a:solidFill>
              </a:rPr>
              <a:t>keylogging</a:t>
            </a:r>
            <a:r>
              <a:rPr lang="en-IN" sz="4000" b="1" u="sng" dirty="0" smtClean="0">
                <a:solidFill>
                  <a:srgbClr val="FFC000"/>
                </a:solidFill>
              </a:rPr>
              <a:t>  ?</a:t>
            </a:r>
            <a:endParaRPr lang="en-IN" sz="4000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214818"/>
            <a:ext cx="3286148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C000"/>
                </a:solidFill>
              </a:rPr>
              <a:t>Importance of Key logger …</a:t>
            </a:r>
            <a:endParaRPr lang="en-IN" sz="40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000396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7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FEATURES   OF   KEYLOGGER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662" y="1142984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 stroke </a:t>
            </a:r>
          </a:p>
          <a:p>
            <a:pPr algn="ctr"/>
            <a:r>
              <a:rPr lang="en-IN" dirty="0" smtClean="0"/>
              <a:t>monitoring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99592" y="4286256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captured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99592" y="2643182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Screen shot capturing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716016" y="4365104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Startup</a:t>
            </a:r>
            <a:r>
              <a:rPr lang="en-IN" dirty="0" smtClean="0"/>
              <a:t> Alert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644008" y="2636912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Windows </a:t>
            </a:r>
            <a:r>
              <a:rPr lang="en-IN" dirty="0" err="1" smtClean="0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4008" y="1124744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site visited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  <a:endParaRPr lang="en-IN" sz="4000" b="1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7158" y="121442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Optimal stealth </a:t>
            </a:r>
          </a:p>
          <a:p>
            <a:pPr algn="ctr"/>
            <a:r>
              <a:rPr lang="en-IN" dirty="0" smtClean="0"/>
              <a:t>mode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28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Customizable </a:t>
            </a:r>
          </a:p>
          <a:p>
            <a:pPr algn="ctr"/>
            <a:r>
              <a:rPr lang="en-IN" dirty="0" smtClean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932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 log clearing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929322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Filtering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9675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exporting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Program files :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571480"/>
            <a:ext cx="4857784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execute_keylogger.py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6" y="5214950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Keylogger.py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214546" y="1428736"/>
            <a:ext cx="928694" cy="928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286116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chemeClr val="tx1"/>
                </a:solidFill>
              </a:rPr>
              <a:t>ModuleUsed</a:t>
            </a:r>
            <a:r>
              <a:rPr lang="en-IN" sz="2000" b="1" dirty="0" smtClean="0">
                <a:solidFill>
                  <a:schemeClr val="tx1"/>
                </a:solidFill>
              </a:rPr>
              <a:t> :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071802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 1 -</a:t>
            </a:r>
            <a:r>
              <a:rPr lang="en-IN" dirty="0" err="1" smtClean="0"/>
              <a:t>SMTPlib</a:t>
            </a:r>
            <a:r>
              <a:rPr lang="en-IN" dirty="0" smtClean="0"/>
              <a:t>  :</a:t>
            </a:r>
          </a:p>
          <a:p>
            <a:r>
              <a:rPr lang="en-IN" dirty="0" smtClean="0"/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2 -</a:t>
            </a:r>
            <a:r>
              <a:rPr lang="en-IN" dirty="0" err="1" smtClean="0"/>
              <a:t>Pynput</a:t>
            </a:r>
            <a:r>
              <a:rPr lang="en-IN" dirty="0" smtClean="0"/>
              <a:t> :</a:t>
            </a:r>
          </a:p>
          <a:p>
            <a:r>
              <a:rPr lang="en-IN" dirty="0" smtClean="0"/>
              <a:t>This library allow you to control and monitor input devices 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07170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3 -Keylogger : </a:t>
            </a:r>
          </a:p>
          <a:p>
            <a:r>
              <a:rPr lang="en-IN" dirty="0"/>
              <a:t> </a:t>
            </a:r>
            <a:r>
              <a:rPr lang="en-IN" dirty="0" smtClean="0"/>
              <a:t>Surveillance technology used to monitor or record each </a:t>
            </a:r>
            <a:r>
              <a:rPr lang="en-IN" dirty="0" err="1" smtClean="0"/>
              <a:t>krey</a:t>
            </a:r>
            <a:r>
              <a:rPr lang="en-IN" dirty="0" smtClean="0"/>
              <a:t> stroke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971176" y="4572008"/>
            <a:ext cx="238703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4 -Threading  :</a:t>
            </a:r>
          </a:p>
          <a:p>
            <a:r>
              <a:rPr lang="en-IN" dirty="0" smtClean="0"/>
              <a:t>It  used to run certain code / processing in background and without </a:t>
            </a:r>
            <a:r>
              <a:rPr lang="en-IN" dirty="0" err="1" smtClean="0"/>
              <a:t>constent</a:t>
            </a:r>
            <a:r>
              <a:rPr lang="en-IN" dirty="0" smtClean="0"/>
              <a:t> of user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509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SYSTEM SURVEILLANCE using KEYLOGGER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siddharthsaxena2001@gmail.com</cp:lastModifiedBy>
  <cp:revision>57</cp:revision>
  <dcterms:created xsi:type="dcterms:W3CDTF">2019-11-09T16:26:25Z</dcterms:created>
  <dcterms:modified xsi:type="dcterms:W3CDTF">2023-01-10T06:49:25Z</dcterms:modified>
</cp:coreProperties>
</file>