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Default Extension="png" ContentType="image/png"/>
  <Override PartName="/ppt/slideLayouts/slideLayout7.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3" r:id="rId2"/>
  </p:sldMasterIdLst>
  <p:sldIdLst>
    <p:sldId id="256" r:id="rId3"/>
    <p:sldId id="257" r:id="rId4"/>
    <p:sldId id="258" r:id="rId5"/>
    <p:sldId id="259" r:id="rId6"/>
    <p:sldId id="260" r:id="rId7"/>
    <p:sldId id="261" r:id="rId8"/>
    <p:sldId id="262" r:id="rId9"/>
    <p:sldId id="263" r:id="rId10"/>
    <p:sldId id="278" r:id="rId11"/>
    <p:sldId id="264" r:id="rId12"/>
    <p:sldId id="277" r:id="rId13"/>
    <p:sldId id="265" r:id="rId14"/>
    <p:sldId id="267" r:id="rId15"/>
    <p:sldId id="266" r:id="rId16"/>
    <p:sldId id="268" r:id="rId17"/>
    <p:sldId id="269" r:id="rId18"/>
    <p:sldId id="270" r:id="rId19"/>
    <p:sldId id="271" r:id="rId20"/>
    <p:sldId id="272" r:id="rId21"/>
    <p:sldId id="273" r:id="rId22"/>
    <p:sldId id="274" r:id="rId23"/>
    <p:sldId id="275"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2" autoAdjust="0"/>
    <p:restoredTop sz="94673" autoAdjust="0"/>
  </p:normalViewPr>
  <p:slideViewPr>
    <p:cSldViewPr>
      <p:cViewPr varScale="1">
        <p:scale>
          <a:sx n="83" d="100"/>
          <a:sy n="83" d="100"/>
        </p:scale>
        <p:origin x="-1426" y="-77"/>
      </p:cViewPr>
      <p:guideLst>
        <p:guide orient="horz" pos="2160"/>
        <p:guide pos="2880"/>
      </p:guideLst>
    </p:cSldViewPr>
  </p:slideViewPr>
  <p:outlineViewPr>
    <p:cViewPr>
      <p:scale>
        <a:sx n="33" d="100"/>
        <a:sy n="33" d="100"/>
      </p:scale>
      <p:origin x="0" y="14683"/>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US" dirty="0"/>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24600"/>
            <a:ext cx="2133600" cy="365125"/>
          </a:xfrm>
        </p:spPr>
        <p:txBody>
          <a:bodyPr/>
          <a:lstStyle>
            <a:lvl1pPr>
              <a:defRPr>
                <a:solidFill>
                  <a:schemeClr val="accent6">
                    <a:lumMod val="50000"/>
                  </a:schemeClr>
                </a:solidFill>
              </a:defRPr>
            </a:lvl1pPr>
          </a:lstStyle>
          <a:p>
            <a:fld id="{D31AEC62-AA45-43CD-B41C-A9942D0A6C0A}" type="datetimeFigureOut">
              <a:rPr lang="en-US" smtClean="0"/>
              <a:pPr/>
              <a:t>10/23/2020</a:t>
            </a:fld>
            <a:endParaRPr lang="en-US"/>
          </a:p>
        </p:txBody>
      </p:sp>
      <p:sp>
        <p:nvSpPr>
          <p:cNvPr id="5" name="Footer Placeholder 4"/>
          <p:cNvSpPr>
            <a:spLocks noGrp="1"/>
          </p:cNvSpPr>
          <p:nvPr>
            <p:ph type="ftr" sz="quarter" idx="11"/>
          </p:nvPr>
        </p:nvSpPr>
        <p:spPr>
          <a:xfrm>
            <a:off x="3048000" y="6324600"/>
            <a:ext cx="2895600" cy="365125"/>
          </a:xfrm>
        </p:spPr>
        <p:txBody>
          <a:bodyPr/>
          <a:lstStyle>
            <a:lvl1pPr>
              <a:defRPr>
                <a:solidFill>
                  <a:schemeClr val="accent6">
                    <a:lumMod val="50000"/>
                  </a:schemeClr>
                </a:solidFill>
              </a:defRPr>
            </a:lvl1pPr>
          </a:lstStyle>
          <a:p>
            <a:endParaRPr lang="en-US"/>
          </a:p>
        </p:txBody>
      </p:sp>
      <p:sp>
        <p:nvSpPr>
          <p:cNvPr id="6" name="Slide Number Placeholder 5"/>
          <p:cNvSpPr>
            <a:spLocks noGrp="1"/>
          </p:cNvSpPr>
          <p:nvPr>
            <p:ph type="sldNum" sz="quarter" idx="12"/>
          </p:nvPr>
        </p:nvSpPr>
        <p:spPr>
          <a:xfrm>
            <a:off x="6629400" y="6324600"/>
            <a:ext cx="2133600" cy="365125"/>
          </a:xfrm>
        </p:spPr>
        <p:txBody>
          <a:bodyPr/>
          <a:lstStyle>
            <a:lvl1pPr>
              <a:defRPr>
                <a:solidFill>
                  <a:schemeClr val="accent6">
                    <a:lumMod val="50000"/>
                  </a:schemeClr>
                </a:solidFill>
              </a:defRPr>
            </a:lvl1pPr>
          </a:lstStyle>
          <a:p>
            <a:fld id="{6D5CEA19-E0F9-4C7D-ADE2-43628CFA4C72}" type="slidenum">
              <a:rPr lang="en-US" smtClean="0"/>
              <a:pPr/>
              <a:t>‹#›</a:t>
            </a:fld>
            <a:endParaRPr lang="en-US"/>
          </a:p>
        </p:txBody>
      </p:sp>
      <p:pic>
        <p:nvPicPr>
          <p:cNvPr id="7" name="Picture 6"/>
          <p:cNvPicPr/>
          <p:nvPr/>
        </p:nvPicPr>
        <p:blipFill>
          <a:blip r:embed="rId2">
            <a:extLst>
              <a:ext uri="{28A0092B-C50C-407E-A947-70E740481C1C}">
                <a14:useLocalDpi xmlns:a14="http://schemas.microsoft.com/office/drawing/2010/main" xmlns="" val="0"/>
              </a:ext>
            </a:extLst>
          </a:blip>
          <a:srcRect/>
          <a:stretch>
            <a:fillRect/>
          </a:stretch>
        </p:blipFill>
        <p:spPr bwMode="auto">
          <a:xfrm>
            <a:off x="685800" y="304800"/>
            <a:ext cx="6553200" cy="13716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E750F3F-5DBE-4A29-BC4C-5DBB7AA3E72C}" type="datetime3">
              <a:rPr lang="en-US" smtClean="0"/>
              <a:pPr/>
              <a:t>23 October 2020</a:t>
            </a:fld>
            <a:endParaRPr lang="en-US"/>
          </a:p>
        </p:txBody>
      </p:sp>
      <p:sp>
        <p:nvSpPr>
          <p:cNvPr id="6" name="Footer Placeholder 5"/>
          <p:cNvSpPr>
            <a:spLocks noGrp="1"/>
          </p:cNvSpPr>
          <p:nvPr>
            <p:ph type="ftr" sz="quarter" idx="11"/>
          </p:nvPr>
        </p:nvSpPr>
        <p:spPr/>
        <p:txBody>
          <a:bodyPr/>
          <a:lstStyle/>
          <a:p>
            <a:r>
              <a:rPr lang="en-US" smtClean="0"/>
              <a:t>School of Computing</a:t>
            </a:r>
            <a:endParaRPr lang="en-US"/>
          </a:p>
        </p:txBody>
      </p:sp>
      <p:sp>
        <p:nvSpPr>
          <p:cNvPr id="7" name="Slide Number Placeholder 6"/>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xmlns="" val="2739281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F44D7CD-DC6B-447A-B516-2D668A535C98}" type="datetime3">
              <a:rPr lang="en-US" smtClean="0"/>
              <a:pPr/>
              <a:t>23 October 2020</a:t>
            </a:fld>
            <a:endParaRPr lang="en-US"/>
          </a:p>
        </p:txBody>
      </p:sp>
      <p:sp>
        <p:nvSpPr>
          <p:cNvPr id="6" name="Footer Placeholder 5"/>
          <p:cNvSpPr>
            <a:spLocks noGrp="1"/>
          </p:cNvSpPr>
          <p:nvPr>
            <p:ph type="ftr" sz="quarter" idx="11"/>
          </p:nvPr>
        </p:nvSpPr>
        <p:spPr/>
        <p:txBody>
          <a:bodyPr/>
          <a:lstStyle/>
          <a:p>
            <a:r>
              <a:rPr lang="en-US" smtClean="0"/>
              <a:t>School of Computing</a:t>
            </a:r>
            <a:endParaRPr lang="en-US"/>
          </a:p>
        </p:txBody>
      </p:sp>
      <p:sp>
        <p:nvSpPr>
          <p:cNvPr id="7" name="Slide Number Placeholder 6"/>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xmlns="" val="24522694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B17E129-FEC6-4F1C-87DA-3FA2731984DA}" type="datetime3">
              <a:rPr lang="en-US" smtClean="0"/>
              <a:pPr/>
              <a:t>23 October 2020</a:t>
            </a:fld>
            <a:endParaRPr lang="en-US"/>
          </a:p>
        </p:txBody>
      </p:sp>
      <p:sp>
        <p:nvSpPr>
          <p:cNvPr id="5" name="Footer Placeholder 4"/>
          <p:cNvSpPr>
            <a:spLocks noGrp="1"/>
          </p:cNvSpPr>
          <p:nvPr>
            <p:ph type="ftr" sz="quarter" idx="11"/>
          </p:nvPr>
        </p:nvSpPr>
        <p:spPr/>
        <p:txBody>
          <a:bodyPr/>
          <a:lstStyle/>
          <a:p>
            <a:r>
              <a:rPr lang="en-US" smtClean="0"/>
              <a:t>School of Computing</a:t>
            </a:r>
            <a:endParaRPr lang="en-US"/>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xmlns="" val="20500423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CAEDB6C-4E1E-4281-A1E0-61DF76DC1030}" type="datetime3">
              <a:rPr lang="en-US" smtClean="0"/>
              <a:pPr/>
              <a:t>23 October 2020</a:t>
            </a:fld>
            <a:endParaRPr lang="en-US"/>
          </a:p>
        </p:txBody>
      </p:sp>
      <p:sp>
        <p:nvSpPr>
          <p:cNvPr id="5" name="Footer Placeholder 4"/>
          <p:cNvSpPr>
            <a:spLocks noGrp="1"/>
          </p:cNvSpPr>
          <p:nvPr>
            <p:ph type="ftr" sz="quarter" idx="11"/>
          </p:nvPr>
        </p:nvSpPr>
        <p:spPr/>
        <p:txBody>
          <a:bodyPr/>
          <a:lstStyle/>
          <a:p>
            <a:r>
              <a:rPr lang="en-US" smtClean="0"/>
              <a:t>School of Computing</a:t>
            </a:r>
            <a:endParaRPr lang="en-US"/>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xmlns="" val="10668611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noFill/>
          <a:ln>
            <a:noFill/>
          </a:ln>
          <a:effectLst>
            <a:outerShdw blurRad="50800" dist="50800" dir="5400000" algn="ctr" rotWithShape="0">
              <a:schemeClr val="bg1"/>
            </a:outerShdw>
          </a:effectLst>
        </p:spPr>
        <p:txBody>
          <a:bodyPr/>
          <a:lstStyle>
            <a:lvl1pPr>
              <a:defRPr>
                <a:solidFill>
                  <a:schemeClr val="accent6">
                    <a:lumMod val="50000"/>
                  </a:schemeClr>
                </a:solidFill>
              </a:defRPr>
            </a:lvl1pPr>
          </a:lstStyle>
          <a:p>
            <a:fld id="{D31AEC62-AA45-43CD-B41C-A9942D0A6C0A}" type="datetimeFigureOut">
              <a:rPr lang="en-US" smtClean="0"/>
              <a:pPr/>
              <a:t>10/23/2020</a:t>
            </a:fld>
            <a:endParaRPr lang="en-US"/>
          </a:p>
        </p:txBody>
      </p:sp>
      <p:sp>
        <p:nvSpPr>
          <p:cNvPr id="5" name="Footer Placeholder 4"/>
          <p:cNvSpPr>
            <a:spLocks noGrp="1"/>
          </p:cNvSpPr>
          <p:nvPr>
            <p:ph type="ftr" sz="quarter" idx="11"/>
          </p:nvPr>
        </p:nvSpPr>
        <p:spPr/>
        <p:txBody>
          <a:bodyPr/>
          <a:lstStyle>
            <a:lvl1pPr>
              <a:defRPr>
                <a:solidFill>
                  <a:schemeClr val="accent6">
                    <a:lumMod val="50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6">
                    <a:lumMod val="50000"/>
                  </a:schemeClr>
                </a:solidFill>
              </a:defRPr>
            </a:lvl1pPr>
          </a:lstStyle>
          <a:p>
            <a:fld id="{6D5CEA19-E0F9-4C7D-ADE2-43628CFA4C72}" type="slidenum">
              <a:rPr lang="en-US" smtClean="0"/>
              <a:pPr/>
              <a:t>‹#›</a:t>
            </a:fld>
            <a:endParaRPr lang="en-US"/>
          </a:p>
        </p:txBody>
      </p:sp>
      <p:pic>
        <p:nvPicPr>
          <p:cNvPr id="7" name="Picture 6"/>
          <p:cNvPicPr/>
          <p:nvPr/>
        </p:nvPicPr>
        <p:blipFill>
          <a:blip r:embed="rId2">
            <a:extLst>
              <a:ext uri="{28A0092B-C50C-407E-A947-70E740481C1C}">
                <a14:useLocalDpi xmlns:a14="http://schemas.microsoft.com/office/drawing/2010/main" xmlns="" val="0"/>
              </a:ext>
            </a:extLst>
          </a:blip>
          <a:srcRect/>
          <a:stretch>
            <a:fillRect/>
          </a:stretch>
        </p:blipFill>
        <p:spPr bwMode="auto">
          <a:xfrm>
            <a:off x="685800" y="228600"/>
            <a:ext cx="6553200" cy="1371599"/>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D6E7C27-16C2-4FD5-8EDE-FBC75B02CAE1}" type="datetime3">
              <a:rPr lang="en-US" smtClean="0"/>
              <a:pPr/>
              <a:t>23 October 2020</a:t>
            </a:fld>
            <a:endParaRPr lang="en-US"/>
          </a:p>
        </p:txBody>
      </p:sp>
      <p:sp>
        <p:nvSpPr>
          <p:cNvPr id="5" name="Footer Placeholder 4"/>
          <p:cNvSpPr>
            <a:spLocks noGrp="1"/>
          </p:cNvSpPr>
          <p:nvPr>
            <p:ph type="ftr" sz="quarter" idx="11"/>
          </p:nvPr>
        </p:nvSpPr>
        <p:spPr/>
        <p:txBody>
          <a:bodyPr/>
          <a:lstStyle/>
          <a:p>
            <a:r>
              <a:rPr lang="en-US" smtClean="0"/>
              <a:t>School of Computing</a:t>
            </a:r>
            <a:endParaRPr lang="en-US"/>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xmlns="" val="39697819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D1A6F9D-DD77-42A7-A6AB-57439E778FC8}" type="datetime3">
              <a:rPr lang="en-US" smtClean="0"/>
              <a:pPr/>
              <a:t>23 October 2020</a:t>
            </a:fld>
            <a:endParaRPr lang="en-US"/>
          </a:p>
        </p:txBody>
      </p:sp>
      <p:sp>
        <p:nvSpPr>
          <p:cNvPr id="5" name="Footer Placeholder 4"/>
          <p:cNvSpPr>
            <a:spLocks noGrp="1"/>
          </p:cNvSpPr>
          <p:nvPr>
            <p:ph type="ftr" sz="quarter" idx="11"/>
          </p:nvPr>
        </p:nvSpPr>
        <p:spPr/>
        <p:txBody>
          <a:bodyPr/>
          <a:lstStyle/>
          <a:p>
            <a:r>
              <a:rPr lang="en-US" smtClean="0"/>
              <a:t>School of Computing</a:t>
            </a:r>
            <a:endParaRPr lang="en-US"/>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xmlns="" val="23831486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CBA0253-5212-49C0-B220-868D06335A5E}" type="datetime3">
              <a:rPr lang="en-US" smtClean="0"/>
              <a:pPr/>
              <a:t>23 October 2020</a:t>
            </a:fld>
            <a:endParaRPr lang="en-US"/>
          </a:p>
        </p:txBody>
      </p:sp>
      <p:sp>
        <p:nvSpPr>
          <p:cNvPr id="5" name="Footer Placeholder 4"/>
          <p:cNvSpPr>
            <a:spLocks noGrp="1"/>
          </p:cNvSpPr>
          <p:nvPr>
            <p:ph type="ftr" sz="quarter" idx="11"/>
          </p:nvPr>
        </p:nvSpPr>
        <p:spPr/>
        <p:txBody>
          <a:bodyPr/>
          <a:lstStyle/>
          <a:p>
            <a:r>
              <a:rPr lang="en-US" smtClean="0"/>
              <a:t>School of Computing</a:t>
            </a:r>
            <a:endParaRPr lang="en-US"/>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xmlns="" val="12440919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AC9E232-9D5D-4D27-AF47-61E4C4587D76}" type="datetime3">
              <a:rPr lang="en-US" smtClean="0"/>
              <a:pPr/>
              <a:t>23 October 2020</a:t>
            </a:fld>
            <a:endParaRPr lang="en-US"/>
          </a:p>
        </p:txBody>
      </p:sp>
      <p:sp>
        <p:nvSpPr>
          <p:cNvPr id="6" name="Footer Placeholder 5"/>
          <p:cNvSpPr>
            <a:spLocks noGrp="1"/>
          </p:cNvSpPr>
          <p:nvPr>
            <p:ph type="ftr" sz="quarter" idx="11"/>
          </p:nvPr>
        </p:nvSpPr>
        <p:spPr/>
        <p:txBody>
          <a:bodyPr/>
          <a:lstStyle/>
          <a:p>
            <a:r>
              <a:rPr lang="en-US" smtClean="0"/>
              <a:t>School of Computing</a:t>
            </a:r>
            <a:endParaRPr lang="en-US"/>
          </a:p>
        </p:txBody>
      </p:sp>
      <p:sp>
        <p:nvSpPr>
          <p:cNvPr id="7" name="Slide Number Placeholder 6"/>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xmlns="" val="30179001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079B3BB-114E-4111-8052-0BC0558AA05F}" type="datetime3">
              <a:rPr lang="en-US" smtClean="0"/>
              <a:pPr/>
              <a:t>23 October 2020</a:t>
            </a:fld>
            <a:endParaRPr lang="en-US"/>
          </a:p>
        </p:txBody>
      </p:sp>
      <p:sp>
        <p:nvSpPr>
          <p:cNvPr id="8" name="Footer Placeholder 7"/>
          <p:cNvSpPr>
            <a:spLocks noGrp="1"/>
          </p:cNvSpPr>
          <p:nvPr>
            <p:ph type="ftr" sz="quarter" idx="11"/>
          </p:nvPr>
        </p:nvSpPr>
        <p:spPr/>
        <p:txBody>
          <a:bodyPr/>
          <a:lstStyle/>
          <a:p>
            <a:r>
              <a:rPr lang="en-US" smtClean="0"/>
              <a:t>School of Computing</a:t>
            </a:r>
            <a:endParaRPr lang="en-US"/>
          </a:p>
        </p:txBody>
      </p:sp>
      <p:sp>
        <p:nvSpPr>
          <p:cNvPr id="9" name="Slide Number Placeholder 8"/>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xmlns="" val="2240346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0D305F7-9DF8-482F-A92F-377DE8B06454}" type="datetime3">
              <a:rPr lang="en-US" smtClean="0"/>
              <a:pPr/>
              <a:t>23 October 2020</a:t>
            </a:fld>
            <a:endParaRPr lang="en-US"/>
          </a:p>
        </p:txBody>
      </p:sp>
      <p:sp>
        <p:nvSpPr>
          <p:cNvPr id="4" name="Footer Placeholder 3"/>
          <p:cNvSpPr>
            <a:spLocks noGrp="1"/>
          </p:cNvSpPr>
          <p:nvPr>
            <p:ph type="ftr" sz="quarter" idx="11"/>
          </p:nvPr>
        </p:nvSpPr>
        <p:spPr/>
        <p:txBody>
          <a:bodyPr/>
          <a:lstStyle/>
          <a:p>
            <a:r>
              <a:rPr lang="en-US" smtClean="0"/>
              <a:t>School of Computing</a:t>
            </a:r>
            <a:endParaRPr lang="en-US"/>
          </a:p>
        </p:txBody>
      </p:sp>
      <p:sp>
        <p:nvSpPr>
          <p:cNvPr id="5" name="Slide Number Placeholder 4"/>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xmlns="" val="27880198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C629EA-6B2E-4077-9690-3164A6869B63}" type="datetime3">
              <a:rPr lang="en-US" smtClean="0"/>
              <a:pPr/>
              <a:t>23 October 2020</a:t>
            </a:fld>
            <a:endParaRPr lang="en-US"/>
          </a:p>
        </p:txBody>
      </p:sp>
      <p:sp>
        <p:nvSpPr>
          <p:cNvPr id="3" name="Footer Placeholder 2"/>
          <p:cNvSpPr>
            <a:spLocks noGrp="1"/>
          </p:cNvSpPr>
          <p:nvPr>
            <p:ph type="ftr" sz="quarter" idx="11"/>
          </p:nvPr>
        </p:nvSpPr>
        <p:spPr/>
        <p:txBody>
          <a:bodyPr/>
          <a:lstStyle/>
          <a:p>
            <a:r>
              <a:rPr lang="en-US" smtClean="0"/>
              <a:t>School of Computing</a:t>
            </a:r>
            <a:endParaRPr lang="en-US"/>
          </a:p>
        </p:txBody>
      </p:sp>
      <p:sp>
        <p:nvSpPr>
          <p:cNvPr id="4" name="Slide Number Placeholder 3"/>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xmlns="" val="335288354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1AEC62-AA45-43CD-B41C-A9942D0A6C0A}" type="datetimeFigureOut">
              <a:rPr lang="en-US" smtClean="0"/>
              <a:pPr/>
              <a:t>10/23/2020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5CEA19-E0F9-4C7D-ADE2-43628CFA4C72}" type="slidenum">
              <a:rPr lang="en-US" smtClean="0"/>
              <a:pPr/>
              <a:t>‹#›</a:t>
            </a:fld>
            <a:endParaRPr lang="en-US"/>
          </a:p>
        </p:txBody>
      </p:sp>
      <p:sp>
        <p:nvSpPr>
          <p:cNvPr id="7" name="Rectangle 6"/>
          <p:cNvSpPr/>
          <p:nvPr/>
        </p:nvSpPr>
        <p:spPr>
          <a:xfrm>
            <a:off x="304800" y="201706"/>
            <a:ext cx="8610600" cy="6448020"/>
          </a:xfrm>
          <a:prstGeom prst="rect">
            <a:avLst/>
          </a:prstGeom>
          <a:solidFill>
            <a:schemeClr val="bg1">
              <a:lumMod val="95000"/>
              <a:alpha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365"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7" name="Rectangle 16"/>
          <p:cNvSpPr/>
          <p:nvPr/>
        </p:nvSpPr>
        <p:spPr>
          <a:xfrm>
            <a:off x="7370628" y="650384"/>
            <a:ext cx="1447800" cy="609600"/>
          </a:xfrm>
          <a:prstGeom prst="rect">
            <a:avLst/>
          </a:prstGeom>
          <a:solidFill>
            <a:schemeClr val="bg1">
              <a:alpha val="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a:solidFill>
                    <a:schemeClr val="accent2">
                      <a:lumMod val="75000"/>
                    </a:schemeClr>
                  </a:solidFill>
                </a:ln>
              </a:rPr>
              <a:t>C.S.E / I.T</a:t>
            </a:r>
          </a:p>
          <a:p>
            <a:pPr algn="ctr"/>
            <a:r>
              <a:rPr lang="en-US" dirty="0" smtClean="0">
                <a:ln>
                  <a:solidFill>
                    <a:schemeClr val="accent2">
                      <a:lumMod val="75000"/>
                    </a:schemeClr>
                  </a:solidFill>
                </a:ln>
              </a:rPr>
              <a:t>2016-2020</a:t>
            </a:r>
            <a:endParaRPr lang="en-US" dirty="0">
              <a:ln>
                <a:solidFill>
                  <a:schemeClr val="accent2">
                    <a:lumMod val="75000"/>
                  </a:schemeClr>
                </a:solidFill>
              </a:ln>
            </a:endParaRPr>
          </a:p>
        </p:txBody>
      </p:sp>
      <p:pic>
        <p:nvPicPr>
          <p:cNvPr id="8" name="Google Shape;83;p2"/>
          <p:cNvPicPr preferRelativeResize="0"/>
          <p:nvPr/>
        </p:nvPicPr>
        <p:blipFill rotWithShape="1">
          <a:blip r:embed="rId4" cstate="print">
            <a:alphaModFix/>
          </a:blip>
          <a:srcRect/>
          <a:stretch/>
        </p:blipFill>
        <p:spPr>
          <a:xfrm>
            <a:off x="869578" y="421785"/>
            <a:ext cx="762000" cy="1102215"/>
          </a:xfrm>
          <a:prstGeom prst="rect">
            <a:avLst/>
          </a:prstGeom>
          <a:noFill/>
          <a:ln>
            <a:noFill/>
          </a:ln>
        </p:spPr>
      </p:pic>
      <p:sp>
        <p:nvSpPr>
          <p:cNvPr id="9" name="Rectangle 8"/>
          <p:cNvSpPr>
            <a:spLocks noChangeArrowheads="1"/>
          </p:cNvSpPr>
          <p:nvPr/>
        </p:nvSpPr>
        <p:spPr bwMode="auto">
          <a:xfrm>
            <a:off x="1801907" y="228600"/>
            <a:ext cx="4388222" cy="86177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3200" b="1" i="0" u="none" strike="noStrike" cap="none" normalizeH="0" baseline="0" dirty="0" smtClean="0">
                <a:ln>
                  <a:noFill/>
                </a:ln>
                <a:solidFill>
                  <a:srgbClr val="C00000"/>
                </a:solidFill>
                <a:effectLst/>
                <a:latin typeface="Arial Narrow" pitchFamily="34" charset="0"/>
                <a:ea typeface="Calibri" pitchFamily="34" charset="0"/>
                <a:cs typeface="Times New Roman" pitchFamily="18" charset="0"/>
              </a:rPr>
              <a:t>SATHYABAMA</a:t>
            </a:r>
          </a:p>
          <a:p>
            <a:pPr marL="0" marR="0" lvl="0" indent="0" algn="ctr" defTabSz="914400" rtl="0" eaLnBrk="1" fontAlgn="base" latinLnBrk="0" hangingPunct="1">
              <a:lnSpc>
                <a:spcPct val="100000"/>
              </a:lnSpc>
              <a:spcBef>
                <a:spcPct val="0"/>
              </a:spcBef>
              <a:spcAft>
                <a:spcPct val="0"/>
              </a:spcAft>
              <a:buClrTx/>
              <a:buSzTx/>
              <a:buFontTx/>
              <a:buNone/>
              <a:tabLst/>
            </a:pPr>
            <a:r>
              <a:rPr lang="en-US" b="1" dirty="0" smtClean="0">
                <a:solidFill>
                  <a:srgbClr val="C00000"/>
                </a:solidFill>
                <a:latin typeface="Arial Narrow" pitchFamily="34" charset="0"/>
                <a:cs typeface="Times New Roman" pitchFamily="18" charset="0"/>
              </a:rPr>
              <a:t>INSTITUTE OF SCIENCE AND TECHNOLOGY</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 name="Rectangle 7"/>
          <p:cNvSpPr>
            <a:spLocks noChangeArrowheads="1"/>
          </p:cNvSpPr>
          <p:nvPr/>
        </p:nvSpPr>
        <p:spPr bwMode="auto">
          <a:xfrm>
            <a:off x="-545740" y="1010528"/>
            <a:ext cx="9144000" cy="63094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tab pos="723900" algn="l"/>
                <a:tab pos="1552575" algn="l"/>
                <a:tab pos="1600200" algn="l"/>
                <a:tab pos="4705350" algn="ctr"/>
                <a:tab pos="4889500" algn="ctr"/>
              </a:tabLst>
            </a:pPr>
            <a:r>
              <a:rPr kumimoji="0" lang="en-US" sz="1400" b="0" i="0" u="none" strike="noStrike" cap="none" normalizeH="0" baseline="0" dirty="0" smtClean="0">
                <a:ln>
                  <a:noFill/>
                </a:ln>
                <a:solidFill>
                  <a:schemeClr val="tx1"/>
                </a:solidFill>
                <a:effectLst/>
                <a:latin typeface="Arial Narrow" pitchFamily="34" charset="0"/>
                <a:ea typeface="Calibri" pitchFamily="34" charset="0"/>
                <a:cs typeface="Arial" pitchFamily="34" charset="0"/>
              </a:rPr>
              <a:t>Deemed to be University</a:t>
            </a:r>
          </a:p>
          <a:p>
            <a:pPr marL="0" marR="0" lvl="0" indent="0" algn="ctr" defTabSz="914400" rtl="0" eaLnBrk="1" fontAlgn="base" latinLnBrk="0" hangingPunct="1">
              <a:lnSpc>
                <a:spcPct val="100000"/>
              </a:lnSpc>
              <a:spcBef>
                <a:spcPct val="0"/>
              </a:spcBef>
              <a:spcAft>
                <a:spcPct val="0"/>
              </a:spcAft>
              <a:buClrTx/>
              <a:buSzTx/>
              <a:buFontTx/>
              <a:buNone/>
              <a:tabLst>
                <a:tab pos="723900" algn="l"/>
                <a:tab pos="1552575" algn="l"/>
                <a:tab pos="1600200" algn="l"/>
                <a:tab pos="4705350" algn="ctr"/>
                <a:tab pos="4889500" algn="ctr"/>
              </a:tabLst>
            </a:pPr>
            <a:r>
              <a:rPr kumimoji="0" lang="en-US" sz="1000" b="0" i="0" u="none" strike="noStrike" cap="none" normalizeH="0" baseline="0" dirty="0" smtClean="0">
                <a:ln>
                  <a:noFill/>
                </a:ln>
                <a:solidFill>
                  <a:schemeClr val="tx1"/>
                </a:solidFill>
                <a:effectLst/>
                <a:latin typeface="Arial Narrow" pitchFamily="34" charset="0"/>
                <a:ea typeface="Calibri" pitchFamily="34" charset="0"/>
                <a:cs typeface="Arial" pitchFamily="34" charset="0"/>
              </a:rPr>
              <a:t>Declared as category ‘A’ University by MHRD, Govt. of India</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tab pos="723900" algn="l"/>
                <a:tab pos="1552575" algn="l"/>
                <a:tab pos="1600200" algn="l"/>
                <a:tab pos="4705350" algn="ctr"/>
                <a:tab pos="4889500" algn="ctr"/>
              </a:tabLst>
            </a:pPr>
            <a:r>
              <a:rPr kumimoji="0" lang="en-US" sz="1100" b="0" i="0" u="none" strike="noStrike" cap="none" normalizeH="0" baseline="0" dirty="0" err="1" smtClean="0">
                <a:ln>
                  <a:noFill/>
                </a:ln>
                <a:solidFill>
                  <a:schemeClr val="tx1"/>
                </a:solidFill>
                <a:effectLst/>
                <a:latin typeface="Arial Narrow" pitchFamily="34" charset="0"/>
                <a:ea typeface="Calibri" pitchFamily="34" charset="0"/>
                <a:cs typeface="Times New Roman" pitchFamily="18" charset="0"/>
              </a:rPr>
              <a:t>Jeppiaar</a:t>
            </a:r>
            <a:r>
              <a:rPr kumimoji="0" lang="en-US" sz="1100" b="0" i="0" u="none" strike="noStrike" cap="none" normalizeH="0" baseline="0" dirty="0" smtClean="0">
                <a:ln>
                  <a:noFill/>
                </a:ln>
                <a:solidFill>
                  <a:schemeClr val="tx1"/>
                </a:solidFill>
                <a:effectLst/>
                <a:latin typeface="Arial Narrow" pitchFamily="34" charset="0"/>
                <a:ea typeface="Calibri" pitchFamily="34" charset="0"/>
                <a:cs typeface="Times New Roman" pitchFamily="18" charset="0"/>
              </a:rPr>
              <a:t> Nagar, Rajiv Gandhi </a:t>
            </a:r>
            <a:r>
              <a:rPr kumimoji="0" lang="en-US" sz="1100" b="0" i="0" u="none" strike="noStrike" cap="none" normalizeH="0" baseline="0" dirty="0" err="1" smtClean="0">
                <a:ln>
                  <a:noFill/>
                </a:ln>
                <a:solidFill>
                  <a:schemeClr val="tx1"/>
                </a:solidFill>
                <a:effectLst/>
                <a:latin typeface="Arial Narrow" pitchFamily="34" charset="0"/>
                <a:ea typeface="Calibri" pitchFamily="34" charset="0"/>
                <a:cs typeface="Times New Roman" pitchFamily="18" charset="0"/>
              </a:rPr>
              <a:t>Salai</a:t>
            </a:r>
            <a:r>
              <a:rPr kumimoji="0" lang="en-US" sz="1100" b="0" i="0" u="none" strike="noStrike" cap="none" normalizeH="0" baseline="0" dirty="0" smtClean="0">
                <a:ln>
                  <a:noFill/>
                </a:ln>
                <a:solidFill>
                  <a:schemeClr val="tx1"/>
                </a:solidFill>
                <a:effectLst/>
                <a:latin typeface="Arial Narrow" pitchFamily="34" charset="0"/>
                <a:ea typeface="Calibri" pitchFamily="34" charset="0"/>
                <a:cs typeface="Times New Roman" pitchFamily="18" charset="0"/>
              </a:rPr>
              <a:t>, Chennai – 600 119, Tamil Nadu. India.</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11" name="Picture 1" descr="images"/>
          <p:cNvPicPr>
            <a:picLocks noChangeAspect="1" noChangeArrowheads="1"/>
          </p:cNvPicPr>
          <p:nvPr/>
        </p:nvPicPr>
        <p:blipFill>
          <a:blip r:embed="rId5"/>
          <a:srcRect/>
          <a:stretch>
            <a:fillRect/>
          </a:stretch>
        </p:blipFill>
        <p:spPr bwMode="auto">
          <a:xfrm>
            <a:off x="6324600" y="515915"/>
            <a:ext cx="782638" cy="963262"/>
          </a:xfrm>
          <a:prstGeom prst="rect">
            <a:avLst/>
          </a:prstGeom>
          <a:noFill/>
        </p:spPr>
      </p:pic>
      <p:cxnSp>
        <p:nvCxnSpPr>
          <p:cNvPr id="12" name="Straight Connector 11"/>
          <p:cNvCxnSpPr/>
          <p:nvPr/>
        </p:nvCxnSpPr>
        <p:spPr>
          <a:xfrm>
            <a:off x="298940" y="1752600"/>
            <a:ext cx="8610600" cy="1588"/>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pic>
        <p:nvPicPr>
          <p:cNvPr id="13" name="Picture 12"/>
          <p:cNvPicPr/>
          <p:nvPr/>
        </p:nvPicPr>
        <p:blipFill>
          <a:blip r:embed="rId6">
            <a:extLst>
              <a:ext uri="{28A0092B-C50C-407E-A947-70E740481C1C}">
                <a14:useLocalDpi xmlns:a14="http://schemas.microsoft.com/office/drawing/2010/main" xmlns="" val="0"/>
              </a:ext>
            </a:extLst>
          </a:blip>
          <a:srcRect/>
          <a:stretch>
            <a:fillRect/>
          </a:stretch>
        </p:blipFill>
        <p:spPr bwMode="auto">
          <a:xfrm>
            <a:off x="762000" y="288102"/>
            <a:ext cx="6511655" cy="1353367"/>
          </a:xfrm>
          <a:prstGeom prst="rect">
            <a:avLst/>
          </a:prstGeom>
          <a:noFill/>
          <a:ln>
            <a:noFill/>
          </a:ln>
        </p:spPr>
      </p:pic>
    </p:spTree>
  </p:cSld>
  <p:clrMap bg1="lt1" tx1="dk1" bg2="lt2" tx2="dk2" accent1="accent1" accent2="accent2" accent3="accent3" accent4="accent4" accent5="accent5" accent6="accent6" hlink="hlink" folHlink="folHlink"/>
  <p:sldLayoutIdLst>
    <p:sldLayoutId id="2147483661" r:id="rId1"/>
    <p:sldLayoutId id="2147483662" r:id="rId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98940" y="228600"/>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68C00D-D945-4F51-B787-E058BBE42DC9}" type="datetime3">
              <a:rPr lang="en-US" smtClean="0"/>
              <a:pPr/>
              <a:t>23 October 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School of Computing</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28076C-CE04-4A00-BFAA-A90EA8355859}" type="slidenum">
              <a:rPr lang="en-US" smtClean="0"/>
              <a:pPr/>
              <a:t>‹#›</a:t>
            </a:fld>
            <a:endParaRPr lang="en-US"/>
          </a:p>
        </p:txBody>
      </p:sp>
      <p:sp>
        <p:nvSpPr>
          <p:cNvPr id="8" name="Rectangle 7"/>
          <p:cNvSpPr/>
          <p:nvPr/>
        </p:nvSpPr>
        <p:spPr>
          <a:xfrm>
            <a:off x="298940" y="177143"/>
            <a:ext cx="8610600" cy="6553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Connector 8"/>
          <p:cNvCxnSpPr/>
          <p:nvPr/>
        </p:nvCxnSpPr>
        <p:spPr>
          <a:xfrm>
            <a:off x="298940" y="1219200"/>
            <a:ext cx="8610600" cy="1588"/>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152315120"/>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ctrTitle"/>
          </p:nvPr>
        </p:nvSpPr>
        <p:spPr/>
        <p:txBody>
          <a:bodyPr/>
          <a:lstStyle/>
          <a:p>
            <a:r>
              <a:rPr lang="en-US" dirty="0" smtClean="0"/>
              <a:t>BANK MANAGEMENT SYSYTEM</a:t>
            </a:r>
            <a:endParaRPr lang="en-US" dirty="0"/>
          </a:p>
        </p:txBody>
      </p:sp>
      <p:sp>
        <p:nvSpPr>
          <p:cNvPr id="11" name="Subtitle 10"/>
          <p:cNvSpPr>
            <a:spLocks noGrp="1"/>
          </p:cNvSpPr>
          <p:nvPr>
            <p:ph type="subTitle" idx="1"/>
          </p:nvPr>
        </p:nvSpPr>
        <p:spPr>
          <a:xfrm flipH="1" flipV="1">
            <a:off x="10715668" y="5214950"/>
            <a:ext cx="871566" cy="242886"/>
          </a:xfrm>
        </p:spPr>
        <p:txBody>
          <a:bodyPr/>
          <a:lstStyle/>
          <a:p>
            <a:pPr algn="l"/>
            <a:endParaRPr lang="en-US" dirty="0"/>
          </a:p>
        </p:txBody>
      </p:sp>
      <p:pic>
        <p:nvPicPr>
          <p:cNvPr id="12"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428596" y="214290"/>
            <a:ext cx="8358246" cy="142876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13" name="Rectangle 12"/>
          <p:cNvSpPr/>
          <p:nvPr/>
        </p:nvSpPr>
        <p:spPr>
          <a:xfrm>
            <a:off x="1000100" y="3714752"/>
            <a:ext cx="7715304" cy="1846659"/>
          </a:xfrm>
          <a:prstGeom prst="rect">
            <a:avLst/>
          </a:prstGeom>
        </p:spPr>
        <p:txBody>
          <a:bodyPr wrap="square">
            <a:spAutoFit/>
          </a:bodyPr>
          <a:lstStyle/>
          <a:p>
            <a:r>
              <a:rPr lang="en-IN" sz="2400" dirty="0" smtClean="0">
                <a:solidFill>
                  <a:schemeClr val="tx1">
                    <a:lumMod val="95000"/>
                    <a:lumOff val="5000"/>
                  </a:schemeClr>
                </a:solidFill>
                <a:latin typeface="+mj-lt"/>
              </a:rPr>
              <a:t>Project Guide  : </a:t>
            </a:r>
            <a:r>
              <a:rPr lang="en-IN" sz="2400" dirty="0" err="1" smtClean="0">
                <a:solidFill>
                  <a:schemeClr val="tx1">
                    <a:lumMod val="95000"/>
                    <a:lumOff val="5000"/>
                  </a:schemeClr>
                </a:solidFill>
                <a:latin typeface="+mj-lt"/>
              </a:rPr>
              <a:t>Dr.R.Sathyabama</a:t>
            </a:r>
            <a:r>
              <a:rPr lang="en-IN" sz="2400" dirty="0" smtClean="0">
                <a:solidFill>
                  <a:schemeClr val="tx1">
                    <a:lumMod val="95000"/>
                    <a:lumOff val="5000"/>
                  </a:schemeClr>
                </a:solidFill>
                <a:latin typeface="+mj-lt"/>
              </a:rPr>
              <a:t> Krishna</a:t>
            </a:r>
          </a:p>
          <a:p>
            <a:r>
              <a:rPr lang="en-IN" sz="2400" dirty="0" smtClean="0">
                <a:solidFill>
                  <a:schemeClr val="tx1">
                    <a:lumMod val="95000"/>
                    <a:lumOff val="5000"/>
                  </a:schemeClr>
                </a:solidFill>
                <a:latin typeface="+mj-lt"/>
              </a:rPr>
              <a:t>                            M.E., Ph.D.,                    </a:t>
            </a:r>
          </a:p>
          <a:p>
            <a:r>
              <a:rPr lang="en-IN" sz="2400" dirty="0" smtClean="0">
                <a:solidFill>
                  <a:schemeClr val="tx1">
                    <a:lumMod val="95000"/>
                    <a:lumOff val="5000"/>
                  </a:schemeClr>
                </a:solidFill>
                <a:latin typeface="+mj-lt"/>
              </a:rPr>
              <a:t>Student Name : </a:t>
            </a:r>
            <a:r>
              <a:rPr lang="en-IN" sz="2400" dirty="0" err="1" smtClean="0">
                <a:solidFill>
                  <a:schemeClr val="tx1">
                    <a:lumMod val="95000"/>
                    <a:lumOff val="5000"/>
                  </a:schemeClr>
                </a:solidFill>
                <a:latin typeface="+mj-lt"/>
              </a:rPr>
              <a:t>Anisetti</a:t>
            </a:r>
            <a:r>
              <a:rPr lang="en-IN" sz="2400" dirty="0" smtClean="0">
                <a:solidFill>
                  <a:schemeClr val="tx1">
                    <a:lumMod val="95000"/>
                    <a:lumOff val="5000"/>
                  </a:schemeClr>
                </a:solidFill>
                <a:latin typeface="+mj-lt"/>
              </a:rPr>
              <a:t> Sidhartha</a:t>
            </a:r>
          </a:p>
          <a:p>
            <a:r>
              <a:rPr lang="en-IN" sz="2400" dirty="0" smtClean="0">
                <a:solidFill>
                  <a:schemeClr val="tx1">
                    <a:lumMod val="95000"/>
                    <a:lumOff val="5000"/>
                  </a:schemeClr>
                </a:solidFill>
                <a:latin typeface="+mj-lt"/>
              </a:rPr>
              <a:t>                            [</a:t>
            </a:r>
            <a:r>
              <a:rPr lang="en-IN" sz="2400" dirty="0" err="1" smtClean="0">
                <a:solidFill>
                  <a:schemeClr val="tx1">
                    <a:lumMod val="95000"/>
                    <a:lumOff val="5000"/>
                  </a:schemeClr>
                </a:solidFill>
                <a:latin typeface="+mj-lt"/>
              </a:rPr>
              <a:t>reg.no</a:t>
            </a:r>
            <a:r>
              <a:rPr lang="en-IN" sz="2400" dirty="0" smtClean="0">
                <a:solidFill>
                  <a:schemeClr val="tx1">
                    <a:lumMod val="95000"/>
                    <a:lumOff val="5000"/>
                  </a:schemeClr>
                </a:solidFill>
                <a:latin typeface="+mj-lt"/>
              </a:rPr>
              <a:t> 38110531</a:t>
            </a:r>
            <a:r>
              <a:rPr lang="en-IN" sz="2400" dirty="0" smtClean="0">
                <a:solidFill>
                  <a:schemeClr val="tx1">
                    <a:lumMod val="95000"/>
                    <a:lumOff val="5000"/>
                  </a:schemeClr>
                </a:solidFill>
                <a:latin typeface="+mj-lt"/>
              </a:rPr>
              <a:t>]</a:t>
            </a:r>
          </a:p>
          <a:p>
            <a:endParaRPr lang="en-IN" dirty="0" smtClean="0">
              <a:solidFill>
                <a:schemeClr val="tx1">
                  <a:lumMod val="95000"/>
                  <a:lumOff val="5000"/>
                </a:schemeClr>
              </a:solidFill>
            </a:endParaRPr>
          </a:p>
        </p:txBody>
      </p:sp>
      <p:pic>
        <p:nvPicPr>
          <p:cNvPr id="6" name="Picture 5" descr="logo sathyabama.1.jpeg"/>
          <p:cNvPicPr>
            <a:picLocks noChangeAspect="1"/>
          </p:cNvPicPr>
          <p:nvPr/>
        </p:nvPicPr>
        <p:blipFill>
          <a:blip r:embed="rId3"/>
          <a:stretch>
            <a:fillRect/>
          </a:stretch>
        </p:blipFill>
        <p:spPr>
          <a:xfrm>
            <a:off x="428595" y="214290"/>
            <a:ext cx="2105541" cy="1428760"/>
          </a:xfrm>
          <a:prstGeom prst="ellipse">
            <a:avLst/>
          </a:prstGeom>
          <a:ln>
            <a:noFill/>
          </a:ln>
          <a:effectLst>
            <a:softEdge rad="112500"/>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142852"/>
            <a:ext cx="8229600" cy="1143000"/>
          </a:xfrm>
        </p:spPr>
        <p:txBody>
          <a:bodyPr/>
          <a:lstStyle/>
          <a:p>
            <a:endParaRPr lang="en-US" dirty="0"/>
          </a:p>
        </p:txBody>
      </p:sp>
      <p:sp>
        <p:nvSpPr>
          <p:cNvPr id="3" name="Content Placeholder 2"/>
          <p:cNvSpPr>
            <a:spLocks noGrp="1"/>
          </p:cNvSpPr>
          <p:nvPr>
            <p:ph idx="1"/>
          </p:nvPr>
        </p:nvSpPr>
        <p:spPr>
          <a:xfrm>
            <a:off x="357158" y="1428736"/>
            <a:ext cx="8229600" cy="5072098"/>
          </a:xfrm>
        </p:spPr>
        <p:txBody>
          <a:bodyPr>
            <a:noAutofit/>
          </a:bodyPr>
          <a:lstStyle/>
          <a:p>
            <a:r>
              <a:rPr lang="en-IN" sz="2000" dirty="0" smtClean="0"/>
              <a:t>Developing the program source code for this project involves creating various modules/functions using basic python syntax, for different bank functioning like Creating account, Depositing amount, Withdraw of money, Viewing account balance, Displaying users account details, Modifying account details, Closing an account.</a:t>
            </a:r>
          </a:p>
          <a:p>
            <a:r>
              <a:rPr lang="en-IN" sz="2000" dirty="0" smtClean="0"/>
              <a:t>To save the user account details and transactions an  </a:t>
            </a:r>
            <a:r>
              <a:rPr lang="en-US" sz="2000" dirty="0" smtClean="0"/>
              <a:t>external database connection file used in this project to save user’s data permanently. This database is built using external Python libraries </a:t>
            </a:r>
            <a:r>
              <a:rPr lang="en-US" sz="2000" dirty="0" err="1" smtClean="0"/>
              <a:t>pathlib</a:t>
            </a:r>
            <a:r>
              <a:rPr lang="en-US" sz="2000" dirty="0" smtClean="0"/>
              <a:t>, </a:t>
            </a:r>
            <a:r>
              <a:rPr lang="en-US" sz="2000" dirty="0" err="1" smtClean="0"/>
              <a:t>os</a:t>
            </a:r>
            <a:r>
              <a:rPr lang="en-US" sz="2000" dirty="0" smtClean="0"/>
              <a:t>. pickle library is used for serializing and </a:t>
            </a:r>
            <a:r>
              <a:rPr lang="en-US" sz="2000" dirty="0" err="1" smtClean="0"/>
              <a:t>deserializing</a:t>
            </a:r>
            <a:r>
              <a:rPr lang="en-US" sz="2000" dirty="0" smtClean="0"/>
              <a:t> data.</a:t>
            </a:r>
          </a:p>
          <a:p>
            <a:r>
              <a:rPr lang="en-US" sz="2000" dirty="0" smtClean="0"/>
              <a:t>The to show main menu on the screen to user for choosing their required functions by simply selecting a the function. It is developed using switch case.</a:t>
            </a:r>
            <a:endParaRPr lang="en-US" sz="2000" dirty="0"/>
          </a:p>
        </p:txBody>
      </p:sp>
      <p:sp>
        <p:nvSpPr>
          <p:cNvPr id="4" name="Date Placeholder 3"/>
          <p:cNvSpPr>
            <a:spLocks noGrp="1"/>
          </p:cNvSpPr>
          <p:nvPr>
            <p:ph type="dt" sz="half" idx="10"/>
          </p:nvPr>
        </p:nvSpPr>
        <p:spPr/>
        <p:txBody>
          <a:bodyPr/>
          <a:lstStyle/>
          <a:p>
            <a:fld id="{DD1A6F9D-DD77-42A7-A6AB-57439E778FC8}" type="datetime3">
              <a:rPr lang="en-US" smtClean="0"/>
              <a:pPr/>
              <a:t>23 October 2020</a:t>
            </a:fld>
            <a:endParaRPr lang="en-US"/>
          </a:p>
        </p:txBody>
      </p:sp>
      <p:sp>
        <p:nvSpPr>
          <p:cNvPr id="5" name="Footer Placeholder 4"/>
          <p:cNvSpPr>
            <a:spLocks noGrp="1"/>
          </p:cNvSpPr>
          <p:nvPr>
            <p:ph type="ftr" sz="quarter" idx="11"/>
          </p:nvPr>
        </p:nvSpPr>
        <p:spPr/>
        <p:txBody>
          <a:bodyPr/>
          <a:lstStyle/>
          <a:p>
            <a:r>
              <a:rPr lang="en-US" smtClean="0"/>
              <a:t>School of Computing</a:t>
            </a:r>
            <a:endParaRPr lang="en-US"/>
          </a:p>
        </p:txBody>
      </p:sp>
      <p:sp>
        <p:nvSpPr>
          <p:cNvPr id="6" name="Slide Number Placeholder 5"/>
          <p:cNvSpPr>
            <a:spLocks noGrp="1"/>
          </p:cNvSpPr>
          <p:nvPr>
            <p:ph type="sldNum" sz="quarter" idx="12"/>
          </p:nvPr>
        </p:nvSpPr>
        <p:spPr/>
        <p:txBody>
          <a:bodyPr/>
          <a:lstStyle/>
          <a:p>
            <a:fld id="{7B28076C-CE04-4A00-BFAA-A90EA8355859}"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 System Architecture</a:t>
            </a:r>
            <a:endParaRPr lang="en-US" dirty="0"/>
          </a:p>
        </p:txBody>
      </p:sp>
      <p:sp>
        <p:nvSpPr>
          <p:cNvPr id="4" name="Date Placeholder 3"/>
          <p:cNvSpPr>
            <a:spLocks noGrp="1"/>
          </p:cNvSpPr>
          <p:nvPr>
            <p:ph type="dt" sz="half" idx="10"/>
          </p:nvPr>
        </p:nvSpPr>
        <p:spPr/>
        <p:txBody>
          <a:bodyPr/>
          <a:lstStyle/>
          <a:p>
            <a:fld id="{DD1A6F9D-DD77-42A7-A6AB-57439E778FC8}" type="datetime3">
              <a:rPr lang="en-US" smtClean="0"/>
              <a:pPr/>
              <a:t>23 October 2020</a:t>
            </a:fld>
            <a:endParaRPr lang="en-US"/>
          </a:p>
        </p:txBody>
      </p:sp>
      <p:sp>
        <p:nvSpPr>
          <p:cNvPr id="5" name="Footer Placeholder 4"/>
          <p:cNvSpPr>
            <a:spLocks noGrp="1"/>
          </p:cNvSpPr>
          <p:nvPr>
            <p:ph type="ftr" sz="quarter" idx="11"/>
          </p:nvPr>
        </p:nvSpPr>
        <p:spPr/>
        <p:txBody>
          <a:bodyPr/>
          <a:lstStyle/>
          <a:p>
            <a:r>
              <a:rPr lang="en-US" smtClean="0"/>
              <a:t>School of Computing</a:t>
            </a:r>
            <a:endParaRPr lang="en-US"/>
          </a:p>
        </p:txBody>
      </p:sp>
      <p:sp>
        <p:nvSpPr>
          <p:cNvPr id="6" name="Slide Number Placeholder 5"/>
          <p:cNvSpPr>
            <a:spLocks noGrp="1"/>
          </p:cNvSpPr>
          <p:nvPr>
            <p:ph type="sldNum" sz="quarter" idx="12"/>
          </p:nvPr>
        </p:nvSpPr>
        <p:spPr/>
        <p:txBody>
          <a:bodyPr/>
          <a:lstStyle/>
          <a:p>
            <a:fld id="{7B28076C-CE04-4A00-BFAA-A90EA8355859}" type="slidenum">
              <a:rPr lang="en-US" smtClean="0"/>
              <a:pPr/>
              <a:t>11</a:t>
            </a:fld>
            <a:endParaRPr lang="en-US"/>
          </a:p>
        </p:txBody>
      </p:sp>
      <p:sp>
        <p:nvSpPr>
          <p:cNvPr id="9" name="Content Placeholder 8"/>
          <p:cNvSpPr>
            <a:spLocks noGrp="1"/>
          </p:cNvSpPr>
          <p:nvPr>
            <p:ph idx="1"/>
          </p:nvPr>
        </p:nvSpPr>
        <p:spPr/>
        <p:txBody>
          <a:bodyPr>
            <a:normAutofit/>
          </a:bodyPr>
          <a:lstStyle/>
          <a:p>
            <a:pPr>
              <a:buNone/>
            </a:pPr>
            <a:r>
              <a:rPr lang="en-US" sz="2000" dirty="0" smtClean="0"/>
              <a:t>Architecture diagram for withdraw and deposit functions</a:t>
            </a:r>
          </a:p>
          <a:p>
            <a:pPr>
              <a:buNone/>
            </a:pPr>
            <a:endParaRPr lang="en-US" sz="2000" dirty="0"/>
          </a:p>
        </p:txBody>
      </p:sp>
      <p:pic>
        <p:nvPicPr>
          <p:cNvPr id="10" name="image7.jpeg"/>
          <p:cNvPicPr>
            <a:picLocks/>
          </p:cNvPicPr>
          <p:nvPr/>
        </p:nvPicPr>
        <p:blipFill>
          <a:blip r:embed="rId2" cstate="print"/>
          <a:stretch>
            <a:fillRect/>
          </a:stretch>
        </p:blipFill>
        <p:spPr>
          <a:xfrm>
            <a:off x="1500166" y="2071678"/>
            <a:ext cx="6178299" cy="4257692"/>
          </a:xfrm>
          <a:prstGeom prst="rect">
            <a:avLst/>
          </a:prstGeom>
        </p:spPr>
      </p:pic>
      <p:sp>
        <p:nvSpPr>
          <p:cNvPr id="11" name="Rectangle 10"/>
          <p:cNvSpPr/>
          <p:nvPr/>
        </p:nvSpPr>
        <p:spPr>
          <a:xfrm>
            <a:off x="4786314" y="2143116"/>
            <a:ext cx="2857520" cy="1428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Results And Discussion</a:t>
            </a:r>
            <a:endParaRPr lang="en-US" dirty="0"/>
          </a:p>
        </p:txBody>
      </p:sp>
      <p:sp>
        <p:nvSpPr>
          <p:cNvPr id="3" name="Content Placeholder 2"/>
          <p:cNvSpPr>
            <a:spLocks noGrp="1"/>
          </p:cNvSpPr>
          <p:nvPr>
            <p:ph idx="1"/>
          </p:nvPr>
        </p:nvSpPr>
        <p:spPr/>
        <p:txBody>
          <a:bodyPr>
            <a:normAutofit/>
          </a:bodyPr>
          <a:lstStyle/>
          <a:p>
            <a:r>
              <a:rPr lang="en-US" sz="2200" dirty="0" smtClean="0"/>
              <a:t>The Project is very easy to understand and use. The major objective for this project is to create a simple interface between user and bank management system so that user can understand how e-banking works.</a:t>
            </a:r>
          </a:p>
          <a:p>
            <a:r>
              <a:rPr lang="en-US" sz="2200" dirty="0" smtClean="0"/>
              <a:t>Every module  in developing the project are working successfully and the external modules we imported for creating database to store the data also working efficiently. There is no preprocessed data in this system it only takes in inputs from the users and store it the database and use it to perform all other functionalities </a:t>
            </a:r>
          </a:p>
          <a:p>
            <a:endParaRPr lang="en-US" dirty="0"/>
          </a:p>
        </p:txBody>
      </p:sp>
      <p:sp>
        <p:nvSpPr>
          <p:cNvPr id="4" name="Date Placeholder 3"/>
          <p:cNvSpPr>
            <a:spLocks noGrp="1"/>
          </p:cNvSpPr>
          <p:nvPr>
            <p:ph type="dt" sz="half" idx="10"/>
          </p:nvPr>
        </p:nvSpPr>
        <p:spPr/>
        <p:txBody>
          <a:bodyPr/>
          <a:lstStyle/>
          <a:p>
            <a:fld id="{DD1A6F9D-DD77-42A7-A6AB-57439E778FC8}" type="datetime3">
              <a:rPr lang="en-US" smtClean="0"/>
              <a:pPr/>
              <a:t>23 October 2020</a:t>
            </a:fld>
            <a:endParaRPr lang="en-US"/>
          </a:p>
        </p:txBody>
      </p:sp>
      <p:sp>
        <p:nvSpPr>
          <p:cNvPr id="5" name="Footer Placeholder 4"/>
          <p:cNvSpPr>
            <a:spLocks noGrp="1"/>
          </p:cNvSpPr>
          <p:nvPr>
            <p:ph type="ftr" sz="quarter" idx="11"/>
          </p:nvPr>
        </p:nvSpPr>
        <p:spPr/>
        <p:txBody>
          <a:bodyPr/>
          <a:lstStyle/>
          <a:p>
            <a:r>
              <a:rPr lang="en-US" smtClean="0"/>
              <a:t>School of Computing</a:t>
            </a:r>
            <a:endParaRPr lang="en-US"/>
          </a:p>
        </p:txBody>
      </p:sp>
      <p:sp>
        <p:nvSpPr>
          <p:cNvPr id="6" name="Slide Number Placeholder 5"/>
          <p:cNvSpPr>
            <a:spLocks noGrp="1"/>
          </p:cNvSpPr>
          <p:nvPr>
            <p:ph type="sldNum" sz="quarter" idx="12"/>
          </p:nvPr>
        </p:nvSpPr>
        <p:spPr/>
        <p:txBody>
          <a:bodyPr/>
          <a:lstStyle/>
          <a:p>
            <a:fld id="{7B28076C-CE04-4A00-BFAA-A90EA8355859}"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10800000" flipV="1">
            <a:off x="214282" y="785794"/>
            <a:ext cx="8229600" cy="71438"/>
          </a:xfrm>
        </p:spPr>
        <p:txBody>
          <a:bodyPr>
            <a:noAutofit/>
          </a:bodyPr>
          <a:lstStyle/>
          <a:p>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sz="2600" dirty="0" smtClean="0"/>
              <a:t>There are many advantages of using this program as it contains various features like:</a:t>
            </a:r>
          </a:p>
          <a:p>
            <a:pPr marL="0" indent="0">
              <a:buNone/>
            </a:pPr>
            <a:endParaRPr lang="en-US" sz="2600" dirty="0" smtClean="0"/>
          </a:p>
          <a:p>
            <a:r>
              <a:rPr lang="en-US" sz="2600" dirty="0" smtClean="0"/>
              <a:t>Project is actually a user friendly software, as it is just easy to use by just following the instructions which appeared on the screen.</a:t>
            </a:r>
          </a:p>
          <a:p>
            <a:r>
              <a:rPr lang="en-US" sz="2600" dirty="0" smtClean="0"/>
              <a:t>This program needs user account number to access user information, so that only authorized users are allowed to accessed through internal main system.</a:t>
            </a:r>
          </a:p>
          <a:p>
            <a:r>
              <a:rPr lang="en-US" sz="2600" dirty="0" smtClean="0"/>
              <a:t>Once a record has been saved, duplicate record can’t be made. All the records have different account number so that there will not be any misplace of the records entered. </a:t>
            </a:r>
            <a:endParaRPr lang="en-IN" sz="2600" dirty="0" smtClean="0"/>
          </a:p>
          <a:p>
            <a:endParaRPr lang="en-US" dirty="0"/>
          </a:p>
        </p:txBody>
      </p:sp>
      <p:sp>
        <p:nvSpPr>
          <p:cNvPr id="4" name="Date Placeholder 3"/>
          <p:cNvSpPr>
            <a:spLocks noGrp="1"/>
          </p:cNvSpPr>
          <p:nvPr>
            <p:ph type="dt" sz="half" idx="10"/>
          </p:nvPr>
        </p:nvSpPr>
        <p:spPr/>
        <p:txBody>
          <a:bodyPr/>
          <a:lstStyle/>
          <a:p>
            <a:fld id="{DD1A6F9D-DD77-42A7-A6AB-57439E778FC8}" type="datetime3">
              <a:rPr lang="en-US" smtClean="0"/>
              <a:pPr/>
              <a:t>23 October 2020</a:t>
            </a:fld>
            <a:endParaRPr lang="en-US"/>
          </a:p>
        </p:txBody>
      </p:sp>
      <p:sp>
        <p:nvSpPr>
          <p:cNvPr id="5" name="Footer Placeholder 4"/>
          <p:cNvSpPr>
            <a:spLocks noGrp="1"/>
          </p:cNvSpPr>
          <p:nvPr>
            <p:ph type="ftr" sz="quarter" idx="11"/>
          </p:nvPr>
        </p:nvSpPr>
        <p:spPr/>
        <p:txBody>
          <a:bodyPr/>
          <a:lstStyle/>
          <a:p>
            <a:r>
              <a:rPr lang="en-US" smtClean="0"/>
              <a:t>School of Computing</a:t>
            </a:r>
            <a:endParaRPr lang="en-US"/>
          </a:p>
        </p:txBody>
      </p:sp>
      <p:sp>
        <p:nvSpPr>
          <p:cNvPr id="6" name="Slide Number Placeholder 5"/>
          <p:cNvSpPr>
            <a:spLocks noGrp="1"/>
          </p:cNvSpPr>
          <p:nvPr>
            <p:ph type="sldNum" sz="quarter" idx="12"/>
          </p:nvPr>
        </p:nvSpPr>
        <p:spPr/>
        <p:txBody>
          <a:bodyPr/>
          <a:lstStyle/>
          <a:p>
            <a:fld id="{7B28076C-CE04-4A00-BFAA-A90EA8355859}" type="slidenum">
              <a:rPr lang="en-US" smtClean="0"/>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 Conclusion</a:t>
            </a:r>
            <a:endParaRPr lang="en-US" dirty="0"/>
          </a:p>
        </p:txBody>
      </p:sp>
      <p:sp>
        <p:nvSpPr>
          <p:cNvPr id="3" name="Content Placeholder 2"/>
          <p:cNvSpPr>
            <a:spLocks noGrp="1"/>
          </p:cNvSpPr>
          <p:nvPr>
            <p:ph idx="1"/>
          </p:nvPr>
        </p:nvSpPr>
        <p:spPr>
          <a:xfrm>
            <a:off x="457200" y="1428736"/>
            <a:ext cx="8229600" cy="4929222"/>
          </a:xfrm>
        </p:spPr>
        <p:txBody>
          <a:bodyPr>
            <a:normAutofit/>
          </a:bodyPr>
          <a:lstStyle/>
          <a:p>
            <a:pPr marL="0" indent="0"/>
            <a:r>
              <a:rPr lang="en-IN" sz="2000" dirty="0" smtClean="0"/>
              <a:t>This project “Bank Management System” is developed as to create simple            interface between users and banking environment. And we are successful in reaching our objective by using simple modules and other external libraries in python. </a:t>
            </a:r>
          </a:p>
          <a:p>
            <a:pPr marL="0" indent="0"/>
            <a:r>
              <a:rPr lang="en-IN" sz="2000" dirty="0" smtClean="0"/>
              <a:t>As we know that, no any program can be 100% reliable and efficient. So there          are also some drawbacks from my system which are as follows:</a:t>
            </a:r>
            <a:endParaRPr lang="en-US" sz="2000" dirty="0" smtClean="0"/>
          </a:p>
          <a:p>
            <a:pPr marL="514350" lvl="0" indent="-514350">
              <a:buFont typeface="+mj-lt"/>
              <a:buAutoNum type="romanLcPeriod"/>
            </a:pPr>
            <a:r>
              <a:rPr lang="en-IN" sz="2000" dirty="0" smtClean="0"/>
              <a:t>It cannot perform all the required functions as bank required it’s simply a record of account of customer.</a:t>
            </a:r>
            <a:endParaRPr lang="en-US" sz="2000" dirty="0" smtClean="0"/>
          </a:p>
          <a:p>
            <a:pPr marL="514350" lvl="0" indent="-514350">
              <a:buFont typeface="+mj-lt"/>
              <a:buAutoNum type="romanLcPeriod"/>
            </a:pPr>
            <a:r>
              <a:rPr lang="en-IN" sz="2000" dirty="0" smtClean="0"/>
              <a:t>System is not sharply a graphical user interface. </a:t>
            </a:r>
            <a:endParaRPr lang="en-US" sz="2000" dirty="0" smtClean="0"/>
          </a:p>
          <a:p>
            <a:pPr marL="514350" lvl="0" indent="-514350">
              <a:buFont typeface="+mj-lt"/>
              <a:buAutoNum type="romanLcPeriod"/>
            </a:pPr>
            <a:r>
              <a:rPr lang="en-IN" sz="2000" dirty="0" smtClean="0"/>
              <a:t>It’s not a multiuser and multitasking program. It can’t perform various task at a single time.</a:t>
            </a:r>
            <a:endParaRPr lang="en-US" sz="2000" dirty="0" smtClean="0"/>
          </a:p>
          <a:p>
            <a:pPr marL="0" indent="0">
              <a:buNone/>
            </a:pPr>
            <a:endParaRPr lang="en-US" sz="2000" dirty="0" smtClean="0"/>
          </a:p>
          <a:p>
            <a:pPr marL="0" indent="0">
              <a:buNone/>
            </a:pPr>
            <a:endParaRPr lang="en-US" sz="2000" dirty="0" smtClean="0"/>
          </a:p>
          <a:p>
            <a:pPr marL="0" indent="0"/>
            <a:endParaRPr lang="en-IN" sz="3100" dirty="0" smtClean="0"/>
          </a:p>
          <a:p>
            <a:pPr marL="571500" indent="-571500">
              <a:buNone/>
            </a:pPr>
            <a:endParaRPr lang="en-US" sz="3100" dirty="0" smtClean="0"/>
          </a:p>
          <a:p>
            <a:endParaRPr lang="en-US" dirty="0"/>
          </a:p>
        </p:txBody>
      </p:sp>
      <p:sp>
        <p:nvSpPr>
          <p:cNvPr id="4" name="Date Placeholder 3"/>
          <p:cNvSpPr>
            <a:spLocks noGrp="1"/>
          </p:cNvSpPr>
          <p:nvPr>
            <p:ph type="dt" sz="half" idx="10"/>
          </p:nvPr>
        </p:nvSpPr>
        <p:spPr/>
        <p:txBody>
          <a:bodyPr/>
          <a:lstStyle/>
          <a:p>
            <a:fld id="{DD1A6F9D-DD77-42A7-A6AB-57439E778FC8}" type="datetime3">
              <a:rPr lang="en-US" smtClean="0"/>
              <a:pPr/>
              <a:t>23 October 2020</a:t>
            </a:fld>
            <a:endParaRPr lang="en-US"/>
          </a:p>
        </p:txBody>
      </p:sp>
      <p:sp>
        <p:nvSpPr>
          <p:cNvPr id="5" name="Footer Placeholder 4"/>
          <p:cNvSpPr>
            <a:spLocks noGrp="1"/>
          </p:cNvSpPr>
          <p:nvPr>
            <p:ph type="ftr" sz="quarter" idx="11"/>
          </p:nvPr>
        </p:nvSpPr>
        <p:spPr/>
        <p:txBody>
          <a:bodyPr/>
          <a:lstStyle/>
          <a:p>
            <a:r>
              <a:rPr lang="en-US" smtClean="0"/>
              <a:t>School of Computing</a:t>
            </a:r>
            <a:endParaRPr lang="en-US"/>
          </a:p>
        </p:txBody>
      </p:sp>
      <p:sp>
        <p:nvSpPr>
          <p:cNvPr id="6" name="Slide Number Placeholder 5"/>
          <p:cNvSpPr>
            <a:spLocks noGrp="1"/>
          </p:cNvSpPr>
          <p:nvPr>
            <p:ph type="sldNum" sz="quarter" idx="12"/>
          </p:nvPr>
        </p:nvSpPr>
        <p:spPr/>
        <p:txBody>
          <a:bodyPr/>
          <a:lstStyle/>
          <a:p>
            <a:fld id="{7B28076C-CE04-4A00-BFAA-A90EA8355859}" type="slidenum">
              <a:rPr lang="en-US" smtClean="0"/>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 Application Snapshots</a:t>
            </a:r>
            <a:endParaRPr lang="en-US" dirty="0"/>
          </a:p>
        </p:txBody>
      </p:sp>
      <p:sp>
        <p:nvSpPr>
          <p:cNvPr id="3" name="Content Placeholder 2"/>
          <p:cNvSpPr>
            <a:spLocks noGrp="1"/>
          </p:cNvSpPr>
          <p:nvPr>
            <p:ph idx="1"/>
          </p:nvPr>
        </p:nvSpPr>
        <p:spPr/>
        <p:txBody>
          <a:bodyPr/>
          <a:lstStyle/>
          <a:p>
            <a:r>
              <a:rPr lang="en-IN" sz="2200" dirty="0" smtClean="0"/>
              <a:t>Introduction screen and Creating an account:</a:t>
            </a:r>
          </a:p>
          <a:p>
            <a:pPr>
              <a:buNone/>
            </a:pPr>
            <a:endParaRPr lang="en-IN" sz="2200" dirty="0" smtClean="0"/>
          </a:p>
          <a:p>
            <a:pPr marL="0" indent="0">
              <a:buNone/>
            </a:pPr>
            <a:endParaRPr lang="en-IN" dirty="0" smtClean="0"/>
          </a:p>
          <a:p>
            <a:endParaRPr lang="en-US" dirty="0"/>
          </a:p>
        </p:txBody>
      </p:sp>
      <p:sp>
        <p:nvSpPr>
          <p:cNvPr id="4" name="Date Placeholder 3"/>
          <p:cNvSpPr>
            <a:spLocks noGrp="1"/>
          </p:cNvSpPr>
          <p:nvPr>
            <p:ph type="dt" sz="half" idx="10"/>
          </p:nvPr>
        </p:nvSpPr>
        <p:spPr/>
        <p:txBody>
          <a:bodyPr/>
          <a:lstStyle/>
          <a:p>
            <a:fld id="{DD1A6F9D-DD77-42A7-A6AB-57439E778FC8}" type="datetime3">
              <a:rPr lang="en-US" smtClean="0"/>
              <a:pPr/>
              <a:t>23 October 2020</a:t>
            </a:fld>
            <a:endParaRPr lang="en-US"/>
          </a:p>
        </p:txBody>
      </p:sp>
      <p:sp>
        <p:nvSpPr>
          <p:cNvPr id="5" name="Footer Placeholder 4"/>
          <p:cNvSpPr>
            <a:spLocks noGrp="1"/>
          </p:cNvSpPr>
          <p:nvPr>
            <p:ph type="ftr" sz="quarter" idx="11"/>
          </p:nvPr>
        </p:nvSpPr>
        <p:spPr/>
        <p:txBody>
          <a:bodyPr/>
          <a:lstStyle/>
          <a:p>
            <a:r>
              <a:rPr lang="en-US" smtClean="0"/>
              <a:t>School of Computing</a:t>
            </a:r>
            <a:endParaRPr lang="en-US"/>
          </a:p>
        </p:txBody>
      </p:sp>
      <p:sp>
        <p:nvSpPr>
          <p:cNvPr id="6" name="Slide Number Placeholder 5"/>
          <p:cNvSpPr>
            <a:spLocks noGrp="1"/>
          </p:cNvSpPr>
          <p:nvPr>
            <p:ph type="sldNum" sz="quarter" idx="12"/>
          </p:nvPr>
        </p:nvSpPr>
        <p:spPr/>
        <p:txBody>
          <a:bodyPr/>
          <a:lstStyle/>
          <a:p>
            <a:fld id="{7B28076C-CE04-4A00-BFAA-A90EA8355859}" type="slidenum">
              <a:rPr lang="en-US" smtClean="0"/>
              <a:pPr/>
              <a:t>15</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785786" y="2143116"/>
            <a:ext cx="7643867" cy="418864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IN" sz="2000" dirty="0" smtClean="0"/>
              <a:t>Displaying amount:</a:t>
            </a:r>
          </a:p>
          <a:p>
            <a:pPr>
              <a:buNone/>
            </a:pPr>
            <a:endParaRPr lang="en-US" dirty="0" smtClean="0"/>
          </a:p>
          <a:p>
            <a:pPr>
              <a:buNone/>
            </a:pPr>
            <a:endParaRPr lang="en-US" dirty="0" smtClean="0"/>
          </a:p>
          <a:p>
            <a:pPr>
              <a:buNone/>
            </a:pPr>
            <a:endParaRPr lang="en-US" dirty="0" smtClean="0"/>
          </a:p>
          <a:p>
            <a:pPr>
              <a:buNone/>
            </a:pPr>
            <a:endParaRPr lang="en-US" dirty="0" smtClean="0"/>
          </a:p>
          <a:p>
            <a:r>
              <a:rPr lang="en-US" sz="2000" dirty="0" smtClean="0"/>
              <a:t>Depositing amount:</a:t>
            </a:r>
          </a:p>
          <a:p>
            <a:pPr>
              <a:buNone/>
            </a:pPr>
            <a:endParaRPr lang="en-US" sz="2000" dirty="0"/>
          </a:p>
        </p:txBody>
      </p:sp>
      <p:sp>
        <p:nvSpPr>
          <p:cNvPr id="4" name="Date Placeholder 3"/>
          <p:cNvSpPr>
            <a:spLocks noGrp="1"/>
          </p:cNvSpPr>
          <p:nvPr>
            <p:ph type="dt" sz="half" idx="10"/>
          </p:nvPr>
        </p:nvSpPr>
        <p:spPr/>
        <p:txBody>
          <a:bodyPr/>
          <a:lstStyle/>
          <a:p>
            <a:fld id="{DD1A6F9D-DD77-42A7-A6AB-57439E778FC8}" type="datetime3">
              <a:rPr lang="en-US" smtClean="0"/>
              <a:pPr/>
              <a:t>23 October 2020</a:t>
            </a:fld>
            <a:endParaRPr lang="en-US"/>
          </a:p>
        </p:txBody>
      </p:sp>
      <p:sp>
        <p:nvSpPr>
          <p:cNvPr id="5" name="Footer Placeholder 4"/>
          <p:cNvSpPr>
            <a:spLocks noGrp="1"/>
          </p:cNvSpPr>
          <p:nvPr>
            <p:ph type="ftr" sz="quarter" idx="11"/>
          </p:nvPr>
        </p:nvSpPr>
        <p:spPr/>
        <p:txBody>
          <a:bodyPr/>
          <a:lstStyle/>
          <a:p>
            <a:r>
              <a:rPr lang="en-US" smtClean="0"/>
              <a:t>School of Computing</a:t>
            </a:r>
            <a:endParaRPr lang="en-US"/>
          </a:p>
        </p:txBody>
      </p:sp>
      <p:sp>
        <p:nvSpPr>
          <p:cNvPr id="6" name="Slide Number Placeholder 5"/>
          <p:cNvSpPr>
            <a:spLocks noGrp="1"/>
          </p:cNvSpPr>
          <p:nvPr>
            <p:ph type="sldNum" sz="quarter" idx="12"/>
          </p:nvPr>
        </p:nvSpPr>
        <p:spPr/>
        <p:txBody>
          <a:bodyPr/>
          <a:lstStyle/>
          <a:p>
            <a:fld id="{7B28076C-CE04-4A00-BFAA-A90EA8355859}" type="slidenum">
              <a:rPr lang="en-US" smtClean="0"/>
              <a:pPr/>
              <a:t>16</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785786" y="2000240"/>
            <a:ext cx="7572428" cy="227771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8" name="Picture 7"/>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14348" y="4786322"/>
            <a:ext cx="7643866" cy="178595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2000" dirty="0" smtClean="0"/>
              <a:t>Withdrawing amount:</a:t>
            </a:r>
          </a:p>
          <a:p>
            <a:pPr>
              <a:buNone/>
            </a:pPr>
            <a:endParaRPr lang="en-US" sz="2000" dirty="0" smtClean="0"/>
          </a:p>
          <a:p>
            <a:pPr>
              <a:buNone/>
            </a:pPr>
            <a:endParaRPr lang="en-US" sz="2000" dirty="0" smtClean="0"/>
          </a:p>
          <a:p>
            <a:pPr>
              <a:buNone/>
            </a:pPr>
            <a:endParaRPr lang="en-US" sz="2000" dirty="0" smtClean="0"/>
          </a:p>
          <a:p>
            <a:pPr>
              <a:buNone/>
            </a:pPr>
            <a:endParaRPr lang="en-US" sz="2000" dirty="0" smtClean="0"/>
          </a:p>
          <a:p>
            <a:pPr>
              <a:buNone/>
            </a:pPr>
            <a:endParaRPr lang="en-US" sz="2000" dirty="0" smtClean="0"/>
          </a:p>
          <a:p>
            <a:pPr>
              <a:buNone/>
            </a:pPr>
            <a:endParaRPr lang="en-US" sz="2000" dirty="0" smtClean="0"/>
          </a:p>
          <a:p>
            <a:pPr>
              <a:buNone/>
            </a:pPr>
            <a:endParaRPr lang="en-US" sz="2000" dirty="0" smtClean="0"/>
          </a:p>
          <a:p>
            <a:r>
              <a:rPr lang="en-US" sz="2000" dirty="0" smtClean="0"/>
              <a:t>Account holder’s list: </a:t>
            </a:r>
          </a:p>
          <a:p>
            <a:pPr>
              <a:buNone/>
            </a:pPr>
            <a:endParaRPr lang="en-US" sz="2000" dirty="0" smtClean="0"/>
          </a:p>
        </p:txBody>
      </p:sp>
      <p:sp>
        <p:nvSpPr>
          <p:cNvPr id="4" name="Date Placeholder 3"/>
          <p:cNvSpPr>
            <a:spLocks noGrp="1"/>
          </p:cNvSpPr>
          <p:nvPr>
            <p:ph type="dt" sz="half" idx="10"/>
          </p:nvPr>
        </p:nvSpPr>
        <p:spPr/>
        <p:txBody>
          <a:bodyPr/>
          <a:lstStyle/>
          <a:p>
            <a:fld id="{DD1A6F9D-DD77-42A7-A6AB-57439E778FC8}" type="datetime3">
              <a:rPr lang="en-US" smtClean="0"/>
              <a:pPr/>
              <a:t>23 October 2020</a:t>
            </a:fld>
            <a:endParaRPr lang="en-US"/>
          </a:p>
        </p:txBody>
      </p:sp>
      <p:sp>
        <p:nvSpPr>
          <p:cNvPr id="5" name="Footer Placeholder 4"/>
          <p:cNvSpPr>
            <a:spLocks noGrp="1"/>
          </p:cNvSpPr>
          <p:nvPr>
            <p:ph type="ftr" sz="quarter" idx="11"/>
          </p:nvPr>
        </p:nvSpPr>
        <p:spPr/>
        <p:txBody>
          <a:bodyPr/>
          <a:lstStyle/>
          <a:p>
            <a:r>
              <a:rPr lang="en-US" smtClean="0"/>
              <a:t>School of Computing</a:t>
            </a:r>
            <a:endParaRPr lang="en-US"/>
          </a:p>
        </p:txBody>
      </p:sp>
      <p:sp>
        <p:nvSpPr>
          <p:cNvPr id="6" name="Slide Number Placeholder 5"/>
          <p:cNvSpPr>
            <a:spLocks noGrp="1"/>
          </p:cNvSpPr>
          <p:nvPr>
            <p:ph type="sldNum" sz="quarter" idx="12"/>
          </p:nvPr>
        </p:nvSpPr>
        <p:spPr/>
        <p:txBody>
          <a:bodyPr/>
          <a:lstStyle/>
          <a:p>
            <a:fld id="{7B28076C-CE04-4A00-BFAA-A90EA8355859}" type="slidenum">
              <a:rPr lang="en-US" smtClean="0"/>
              <a:pPr/>
              <a:t>17</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642910" y="2000240"/>
            <a:ext cx="7858180" cy="22860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8" name="Picture 7"/>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14348" y="5000636"/>
            <a:ext cx="7818071" cy="166511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2000" dirty="0" smtClean="0"/>
              <a:t>Modifying account:</a:t>
            </a:r>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r>
              <a:rPr lang="en-US" sz="2000" dirty="0" smtClean="0"/>
              <a:t>Closing an account:</a:t>
            </a:r>
          </a:p>
          <a:p>
            <a:pPr>
              <a:buNone/>
            </a:pPr>
            <a:endParaRPr lang="en-US" sz="2000" dirty="0" smtClean="0"/>
          </a:p>
          <a:p>
            <a:pPr>
              <a:buNone/>
            </a:pPr>
            <a:endParaRPr lang="en-US" sz="2000" dirty="0" smtClean="0"/>
          </a:p>
          <a:p>
            <a:pPr>
              <a:buNone/>
            </a:pPr>
            <a:endParaRPr lang="en-US" sz="2000" dirty="0"/>
          </a:p>
        </p:txBody>
      </p:sp>
      <p:sp>
        <p:nvSpPr>
          <p:cNvPr id="4" name="Date Placeholder 3"/>
          <p:cNvSpPr>
            <a:spLocks noGrp="1"/>
          </p:cNvSpPr>
          <p:nvPr>
            <p:ph type="dt" sz="half" idx="10"/>
          </p:nvPr>
        </p:nvSpPr>
        <p:spPr/>
        <p:txBody>
          <a:bodyPr/>
          <a:lstStyle/>
          <a:p>
            <a:fld id="{DD1A6F9D-DD77-42A7-A6AB-57439E778FC8}" type="datetime3">
              <a:rPr lang="en-US" smtClean="0"/>
              <a:pPr/>
              <a:t>23 October 2020</a:t>
            </a:fld>
            <a:endParaRPr lang="en-US"/>
          </a:p>
        </p:txBody>
      </p:sp>
      <p:sp>
        <p:nvSpPr>
          <p:cNvPr id="5" name="Footer Placeholder 4"/>
          <p:cNvSpPr>
            <a:spLocks noGrp="1"/>
          </p:cNvSpPr>
          <p:nvPr>
            <p:ph type="ftr" sz="quarter" idx="11"/>
          </p:nvPr>
        </p:nvSpPr>
        <p:spPr/>
        <p:txBody>
          <a:bodyPr/>
          <a:lstStyle/>
          <a:p>
            <a:r>
              <a:rPr lang="en-US" smtClean="0"/>
              <a:t>School of Computing</a:t>
            </a:r>
            <a:endParaRPr lang="en-US"/>
          </a:p>
        </p:txBody>
      </p:sp>
      <p:sp>
        <p:nvSpPr>
          <p:cNvPr id="6" name="Slide Number Placeholder 5"/>
          <p:cNvSpPr>
            <a:spLocks noGrp="1"/>
          </p:cNvSpPr>
          <p:nvPr>
            <p:ph type="sldNum" sz="quarter" idx="12"/>
          </p:nvPr>
        </p:nvSpPr>
        <p:spPr/>
        <p:txBody>
          <a:bodyPr/>
          <a:lstStyle/>
          <a:p>
            <a:fld id="{7B28076C-CE04-4A00-BFAA-A90EA8355859}" type="slidenum">
              <a:rPr lang="en-US" smtClean="0"/>
              <a:pPr/>
              <a:t>18</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500034" y="2000240"/>
            <a:ext cx="8001056" cy="214314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8" name="Picture 7"/>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500034" y="4572008"/>
            <a:ext cx="8001056" cy="179043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sz="2000" dirty="0" smtClean="0"/>
              <a:t>Exit</a:t>
            </a:r>
          </a:p>
          <a:p>
            <a:pPr>
              <a:buNone/>
            </a:pPr>
            <a:endParaRPr lang="en-US" sz="2000" dirty="0" smtClean="0"/>
          </a:p>
          <a:p>
            <a:pPr>
              <a:buNone/>
            </a:pPr>
            <a:endParaRPr lang="en-US" dirty="0"/>
          </a:p>
        </p:txBody>
      </p:sp>
      <p:sp>
        <p:nvSpPr>
          <p:cNvPr id="4" name="Date Placeholder 3"/>
          <p:cNvSpPr>
            <a:spLocks noGrp="1"/>
          </p:cNvSpPr>
          <p:nvPr>
            <p:ph type="dt" sz="half" idx="10"/>
          </p:nvPr>
        </p:nvSpPr>
        <p:spPr/>
        <p:txBody>
          <a:bodyPr/>
          <a:lstStyle/>
          <a:p>
            <a:fld id="{DD1A6F9D-DD77-42A7-A6AB-57439E778FC8}" type="datetime3">
              <a:rPr lang="en-US" smtClean="0"/>
              <a:pPr/>
              <a:t>23 October 2020</a:t>
            </a:fld>
            <a:endParaRPr lang="en-US"/>
          </a:p>
        </p:txBody>
      </p:sp>
      <p:sp>
        <p:nvSpPr>
          <p:cNvPr id="5" name="Footer Placeholder 4"/>
          <p:cNvSpPr>
            <a:spLocks noGrp="1"/>
          </p:cNvSpPr>
          <p:nvPr>
            <p:ph type="ftr" sz="quarter" idx="11"/>
          </p:nvPr>
        </p:nvSpPr>
        <p:spPr/>
        <p:txBody>
          <a:bodyPr/>
          <a:lstStyle/>
          <a:p>
            <a:r>
              <a:rPr lang="en-US" smtClean="0"/>
              <a:t>School of Computing</a:t>
            </a:r>
            <a:endParaRPr lang="en-US"/>
          </a:p>
        </p:txBody>
      </p:sp>
      <p:sp>
        <p:nvSpPr>
          <p:cNvPr id="6" name="Slide Number Placeholder 5"/>
          <p:cNvSpPr>
            <a:spLocks noGrp="1"/>
          </p:cNvSpPr>
          <p:nvPr>
            <p:ph type="sldNum" sz="quarter" idx="12"/>
          </p:nvPr>
        </p:nvSpPr>
        <p:spPr/>
        <p:txBody>
          <a:bodyPr/>
          <a:lstStyle/>
          <a:p>
            <a:fld id="{7B28076C-CE04-4A00-BFAA-A90EA8355859}" type="slidenum">
              <a:rPr lang="en-US" smtClean="0"/>
              <a:pPr/>
              <a:t>19</a:t>
            </a:fld>
            <a:endParaRPr lang="en-US"/>
          </a:p>
        </p:txBody>
      </p:sp>
      <p:pic>
        <p:nvPicPr>
          <p:cNvPr id="7" name="image18.jpeg"/>
          <p:cNvPicPr/>
          <p:nvPr/>
        </p:nvPicPr>
        <p:blipFill>
          <a:blip r:embed="rId2" cstate="print"/>
          <a:stretch>
            <a:fillRect/>
          </a:stretch>
        </p:blipFill>
        <p:spPr>
          <a:xfrm>
            <a:off x="928662" y="2285992"/>
            <a:ext cx="7000924" cy="271464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l"/>
            <a:r>
              <a:rPr lang="en-US" dirty="0" smtClean="0">
                <a:latin typeface="Arial" pitchFamily="34" charset="0"/>
                <a:cs typeface="Arial" pitchFamily="34" charset="0"/>
              </a:rPr>
              <a:t> Presentation Outline</a:t>
            </a:r>
            <a:endParaRPr lang="en-US" dirty="0"/>
          </a:p>
        </p:txBody>
      </p:sp>
      <p:sp>
        <p:nvSpPr>
          <p:cNvPr id="4" name="Content Placeholder 3"/>
          <p:cNvSpPr>
            <a:spLocks noGrp="1"/>
          </p:cNvSpPr>
          <p:nvPr>
            <p:ph idx="1"/>
          </p:nvPr>
        </p:nvSpPr>
        <p:spPr/>
        <p:txBody>
          <a:bodyPr>
            <a:normAutofit fontScale="85000" lnSpcReduction="20000"/>
          </a:bodyPr>
          <a:lstStyle/>
          <a:p>
            <a:r>
              <a:rPr lang="en-IN" dirty="0" smtClean="0"/>
              <a:t>Introduction</a:t>
            </a:r>
          </a:p>
          <a:p>
            <a:r>
              <a:rPr lang="en-IN" dirty="0" smtClean="0"/>
              <a:t>Objective</a:t>
            </a:r>
          </a:p>
          <a:p>
            <a:r>
              <a:rPr lang="en-IN" dirty="0" smtClean="0"/>
              <a:t>Abstract</a:t>
            </a:r>
          </a:p>
          <a:p>
            <a:r>
              <a:rPr lang="en-IN" dirty="0" smtClean="0"/>
              <a:t>Problem Statement</a:t>
            </a:r>
          </a:p>
          <a:p>
            <a:r>
              <a:rPr lang="en-IN" dirty="0" smtClean="0"/>
              <a:t>Software and Hardware Specifications</a:t>
            </a:r>
          </a:p>
          <a:p>
            <a:r>
              <a:rPr lang="en-IN" dirty="0" smtClean="0"/>
              <a:t>Modules Description</a:t>
            </a:r>
          </a:p>
          <a:p>
            <a:r>
              <a:rPr lang="en-IN" dirty="0" smtClean="0"/>
              <a:t>Results and Discussion</a:t>
            </a:r>
          </a:p>
          <a:p>
            <a:r>
              <a:rPr lang="en-IN" dirty="0" smtClean="0"/>
              <a:t>Conclusion</a:t>
            </a:r>
          </a:p>
          <a:p>
            <a:r>
              <a:rPr lang="en-IN" dirty="0" smtClean="0"/>
              <a:t>Application Snapshots</a:t>
            </a:r>
          </a:p>
          <a:p>
            <a:r>
              <a:rPr lang="en-IN" dirty="0" smtClean="0"/>
              <a:t>References</a:t>
            </a:r>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mtClean="0"/>
              <a:t>References</a:t>
            </a:r>
            <a:endParaRPr lang="en-US" dirty="0"/>
          </a:p>
        </p:txBody>
      </p:sp>
      <p:sp>
        <p:nvSpPr>
          <p:cNvPr id="3" name="Content Placeholder 2"/>
          <p:cNvSpPr>
            <a:spLocks noGrp="1"/>
          </p:cNvSpPr>
          <p:nvPr>
            <p:ph idx="1"/>
          </p:nvPr>
        </p:nvSpPr>
        <p:spPr/>
        <p:txBody>
          <a:bodyPr>
            <a:normAutofit/>
          </a:bodyPr>
          <a:lstStyle/>
          <a:p>
            <a:r>
              <a:rPr lang="en-IN" sz="2400" smtClean="0">
                <a:solidFill>
                  <a:srgbClr val="0070C0"/>
                </a:solidFill>
              </a:rPr>
              <a:t>https://en.wikipedia.org/wiki/Bank</a:t>
            </a:r>
          </a:p>
          <a:p>
            <a:r>
              <a:rPr lang="en-IN" sz="2400" smtClean="0">
                <a:solidFill>
                  <a:srgbClr val="0070C0"/>
                </a:solidFill>
              </a:rPr>
              <a:t>https://docs.python.org/3/library/pathlib.html</a:t>
            </a:r>
          </a:p>
          <a:p>
            <a:r>
              <a:rPr lang="en-IN" sz="2400" smtClean="0">
                <a:solidFill>
                  <a:srgbClr val="0070C0"/>
                </a:solidFill>
              </a:rPr>
              <a:t>https://docs.python.org/3/library/os.html</a:t>
            </a:r>
          </a:p>
          <a:p>
            <a:r>
              <a:rPr lang="en-IN" sz="2400" smtClean="0">
                <a:solidFill>
                  <a:srgbClr val="0070C0"/>
                </a:solidFill>
              </a:rPr>
              <a:t>https://docs.python.org/3/library/pickle.html</a:t>
            </a:r>
          </a:p>
          <a:p>
            <a:r>
              <a:rPr lang="en-IN" sz="2400" smtClean="0">
                <a:solidFill>
                  <a:srgbClr val="0070C0"/>
                </a:solidFill>
              </a:rPr>
              <a:t>https://www.udemy.com/course/python-the-complete-python-developer-course</a:t>
            </a:r>
            <a:endParaRPr lang="en-US" sz="2400" dirty="0"/>
          </a:p>
        </p:txBody>
      </p:sp>
      <p:sp>
        <p:nvSpPr>
          <p:cNvPr id="4" name="Date Placeholder 3"/>
          <p:cNvSpPr>
            <a:spLocks noGrp="1"/>
          </p:cNvSpPr>
          <p:nvPr>
            <p:ph type="dt" sz="half" idx="10"/>
          </p:nvPr>
        </p:nvSpPr>
        <p:spPr/>
        <p:txBody>
          <a:bodyPr/>
          <a:lstStyle/>
          <a:p>
            <a:fld id="{DD1A6F9D-DD77-42A7-A6AB-57439E778FC8}" type="datetime3">
              <a:rPr lang="en-US" smtClean="0"/>
              <a:pPr/>
              <a:t>23 October 2020</a:t>
            </a:fld>
            <a:endParaRPr lang="en-US"/>
          </a:p>
        </p:txBody>
      </p:sp>
      <p:sp>
        <p:nvSpPr>
          <p:cNvPr id="5" name="Footer Placeholder 4"/>
          <p:cNvSpPr>
            <a:spLocks noGrp="1"/>
          </p:cNvSpPr>
          <p:nvPr>
            <p:ph type="ftr" sz="quarter" idx="11"/>
          </p:nvPr>
        </p:nvSpPr>
        <p:spPr/>
        <p:txBody>
          <a:bodyPr/>
          <a:lstStyle/>
          <a:p>
            <a:r>
              <a:rPr lang="en-US" smtClean="0"/>
              <a:t>School of Computing</a:t>
            </a:r>
            <a:endParaRPr lang="en-US"/>
          </a:p>
        </p:txBody>
      </p:sp>
      <p:sp>
        <p:nvSpPr>
          <p:cNvPr id="6" name="Slide Number Placeholder 5"/>
          <p:cNvSpPr>
            <a:spLocks noGrp="1"/>
          </p:cNvSpPr>
          <p:nvPr>
            <p:ph type="sldNum" sz="quarter" idx="12"/>
          </p:nvPr>
        </p:nvSpPr>
        <p:spPr/>
        <p:txBody>
          <a:bodyPr/>
          <a:lstStyle/>
          <a:p>
            <a:fld id="{7B28076C-CE04-4A00-BFAA-A90EA8355859}" type="slidenum">
              <a:rPr lang="en-US" smtClean="0"/>
              <a:pPr/>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C629EA-6B2E-4077-9690-3164A6869B63}" type="datetime3">
              <a:rPr lang="en-US" smtClean="0"/>
              <a:pPr/>
              <a:t>23 October 2020</a:t>
            </a:fld>
            <a:endParaRPr lang="en-US"/>
          </a:p>
        </p:txBody>
      </p:sp>
      <p:sp>
        <p:nvSpPr>
          <p:cNvPr id="3" name="Footer Placeholder 2"/>
          <p:cNvSpPr>
            <a:spLocks noGrp="1"/>
          </p:cNvSpPr>
          <p:nvPr>
            <p:ph type="ftr" sz="quarter" idx="11"/>
          </p:nvPr>
        </p:nvSpPr>
        <p:spPr/>
        <p:txBody>
          <a:bodyPr/>
          <a:lstStyle/>
          <a:p>
            <a:r>
              <a:rPr lang="en-US" smtClean="0"/>
              <a:t>School of Computing</a:t>
            </a:r>
            <a:endParaRPr lang="en-US"/>
          </a:p>
        </p:txBody>
      </p:sp>
      <p:sp>
        <p:nvSpPr>
          <p:cNvPr id="4" name="Slide Number Placeholder 3"/>
          <p:cNvSpPr>
            <a:spLocks noGrp="1"/>
          </p:cNvSpPr>
          <p:nvPr>
            <p:ph type="sldNum" sz="quarter" idx="12"/>
          </p:nvPr>
        </p:nvSpPr>
        <p:spPr/>
        <p:txBody>
          <a:bodyPr/>
          <a:lstStyle/>
          <a:p>
            <a:fld id="{7B28076C-CE04-4A00-BFAA-A90EA8355859}" type="slidenum">
              <a:rPr lang="en-US" smtClean="0"/>
              <a:pPr/>
              <a:t>21</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9144000" cy="685800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endParaRPr lang="en-US" dirty="0"/>
          </a:p>
        </p:txBody>
      </p:sp>
      <p:sp>
        <p:nvSpPr>
          <p:cNvPr id="3" name="Content Placeholder 2"/>
          <p:cNvSpPr>
            <a:spLocks noGrp="1"/>
          </p:cNvSpPr>
          <p:nvPr>
            <p:ph idx="1"/>
          </p:nvPr>
        </p:nvSpPr>
        <p:spPr/>
        <p:txBody>
          <a:bodyPr/>
          <a:lstStyle/>
          <a:p>
            <a:pPr algn="ctr">
              <a:buNone/>
            </a:pPr>
            <a:r>
              <a:rPr lang="en-US" dirty="0" smtClean="0">
                <a:latin typeface="+mj-lt"/>
              </a:rPr>
              <a:t>BANK MANAGEMENT SYSTEM</a:t>
            </a:r>
          </a:p>
          <a:p>
            <a:pPr algn="ctr">
              <a:buNone/>
            </a:pPr>
            <a:endParaRPr lang="en-US" dirty="0" smtClean="0">
              <a:latin typeface="+mj-lt"/>
            </a:endParaRPr>
          </a:p>
          <a:p>
            <a:pPr algn="ctr">
              <a:buNone/>
            </a:pPr>
            <a:endParaRPr lang="en-US" dirty="0" smtClean="0">
              <a:latin typeface="+mj-lt"/>
            </a:endParaRPr>
          </a:p>
          <a:p>
            <a:pPr algn="ctr">
              <a:buNone/>
            </a:pPr>
            <a:r>
              <a:rPr lang="en-US" dirty="0" smtClean="0">
                <a:latin typeface="Arial" pitchFamily="34" charset="0"/>
                <a:cs typeface="Arial" pitchFamily="34" charset="0"/>
              </a:rPr>
              <a:t>Questions &amp; Answers</a:t>
            </a:r>
            <a:endParaRPr lang="en-US" dirty="0">
              <a:latin typeface="+mj-lt"/>
            </a:endParaRPr>
          </a:p>
        </p:txBody>
      </p:sp>
      <p:sp>
        <p:nvSpPr>
          <p:cNvPr id="4" name="Date Placeholder 3"/>
          <p:cNvSpPr>
            <a:spLocks noGrp="1"/>
          </p:cNvSpPr>
          <p:nvPr>
            <p:ph type="dt" sz="half" idx="10"/>
          </p:nvPr>
        </p:nvSpPr>
        <p:spPr/>
        <p:txBody>
          <a:bodyPr/>
          <a:lstStyle/>
          <a:p>
            <a:fld id="{DD1A6F9D-DD77-42A7-A6AB-57439E778FC8}" type="datetime3">
              <a:rPr lang="en-US" smtClean="0"/>
              <a:pPr/>
              <a:t>23 October 2020</a:t>
            </a:fld>
            <a:endParaRPr lang="en-US"/>
          </a:p>
        </p:txBody>
      </p:sp>
      <p:sp>
        <p:nvSpPr>
          <p:cNvPr id="5" name="Footer Placeholder 4"/>
          <p:cNvSpPr>
            <a:spLocks noGrp="1"/>
          </p:cNvSpPr>
          <p:nvPr>
            <p:ph type="ftr" sz="quarter" idx="11"/>
          </p:nvPr>
        </p:nvSpPr>
        <p:spPr/>
        <p:txBody>
          <a:bodyPr/>
          <a:lstStyle/>
          <a:p>
            <a:r>
              <a:rPr lang="en-US" smtClean="0"/>
              <a:t>School of Computing</a:t>
            </a:r>
            <a:endParaRPr lang="en-US"/>
          </a:p>
        </p:txBody>
      </p:sp>
      <p:sp>
        <p:nvSpPr>
          <p:cNvPr id="6" name="Slide Number Placeholder 5"/>
          <p:cNvSpPr>
            <a:spLocks noGrp="1"/>
          </p:cNvSpPr>
          <p:nvPr>
            <p:ph type="sldNum" sz="quarter" idx="12"/>
          </p:nvPr>
        </p:nvSpPr>
        <p:spPr/>
        <p:txBody>
          <a:bodyPr/>
          <a:lstStyle/>
          <a:p>
            <a:fld id="{7B28076C-CE04-4A00-BFAA-A90EA8355859}" type="slidenum">
              <a:rPr lang="en-US" smtClean="0"/>
              <a:pPr/>
              <a:t>22</a:t>
            </a:fld>
            <a:endParaRPr lang="en-US"/>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57158" y="214290"/>
            <a:ext cx="8501122" cy="92869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8" name="Picture 7" descr="logo sathyabama.1.jpeg"/>
          <p:cNvPicPr>
            <a:picLocks noChangeAspect="1"/>
          </p:cNvPicPr>
          <p:nvPr/>
        </p:nvPicPr>
        <p:blipFill>
          <a:blip r:embed="rId3" cstate="print"/>
          <a:stretch>
            <a:fillRect/>
          </a:stretch>
        </p:blipFill>
        <p:spPr>
          <a:xfrm>
            <a:off x="571472" y="214290"/>
            <a:ext cx="1643074" cy="928693"/>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  Introduction</a:t>
            </a:r>
            <a:endParaRPr lang="en-US" dirty="0"/>
          </a:p>
        </p:txBody>
      </p:sp>
      <p:sp>
        <p:nvSpPr>
          <p:cNvPr id="3" name="Content Placeholder 2"/>
          <p:cNvSpPr>
            <a:spLocks noGrp="1"/>
          </p:cNvSpPr>
          <p:nvPr>
            <p:ph idx="1"/>
          </p:nvPr>
        </p:nvSpPr>
        <p:spPr>
          <a:xfrm>
            <a:off x="457200" y="1600200"/>
            <a:ext cx="8229600" cy="4686319"/>
          </a:xfrm>
        </p:spPr>
        <p:txBody>
          <a:bodyPr>
            <a:normAutofit/>
          </a:bodyPr>
          <a:lstStyle/>
          <a:p>
            <a:r>
              <a:rPr lang="en-US" sz="2400" dirty="0" smtClean="0"/>
              <a:t>Bank Management System a simple console based system very easy to understand and use. </a:t>
            </a:r>
          </a:p>
          <a:p>
            <a:r>
              <a:rPr lang="en-US" sz="2400" dirty="0" smtClean="0"/>
              <a:t>Talking about the system, it contains all the basic functions which include creating a new account, view account holders record, withdraws and deposit amount, balance inquiry, closing an account and edit account details.</a:t>
            </a:r>
          </a:p>
          <a:p>
            <a:pPr>
              <a:buNone/>
            </a:pPr>
            <a:endParaRPr lang="en-US" dirty="0"/>
          </a:p>
        </p:txBody>
      </p:sp>
      <p:sp>
        <p:nvSpPr>
          <p:cNvPr id="4" name="Date Placeholder 3"/>
          <p:cNvSpPr>
            <a:spLocks noGrp="1"/>
          </p:cNvSpPr>
          <p:nvPr>
            <p:ph type="dt" sz="half" idx="10"/>
          </p:nvPr>
        </p:nvSpPr>
        <p:spPr/>
        <p:txBody>
          <a:bodyPr/>
          <a:lstStyle/>
          <a:p>
            <a:fld id="{DD1A6F9D-DD77-42A7-A6AB-57439E778FC8}" type="datetime3">
              <a:rPr lang="en-US" smtClean="0"/>
              <a:pPr/>
              <a:t>23 October 2020</a:t>
            </a:fld>
            <a:endParaRPr lang="en-US"/>
          </a:p>
        </p:txBody>
      </p:sp>
      <p:sp>
        <p:nvSpPr>
          <p:cNvPr id="5" name="Footer Placeholder 4"/>
          <p:cNvSpPr>
            <a:spLocks noGrp="1"/>
          </p:cNvSpPr>
          <p:nvPr>
            <p:ph type="ftr" sz="quarter" idx="11"/>
          </p:nvPr>
        </p:nvSpPr>
        <p:spPr/>
        <p:txBody>
          <a:bodyPr/>
          <a:lstStyle/>
          <a:p>
            <a:r>
              <a:rPr lang="en-US" smtClean="0"/>
              <a:t>School of Computing</a:t>
            </a:r>
            <a:endParaRPr lang="en-US"/>
          </a:p>
        </p:txBody>
      </p:sp>
      <p:sp>
        <p:nvSpPr>
          <p:cNvPr id="6" name="Slide Number Placeholder 5"/>
          <p:cNvSpPr>
            <a:spLocks noGrp="1"/>
          </p:cNvSpPr>
          <p:nvPr>
            <p:ph type="sldNum" sz="quarter" idx="12"/>
          </p:nvPr>
        </p:nvSpPr>
        <p:spPr/>
        <p:txBody>
          <a:bodyPr/>
          <a:lstStyle/>
          <a:p>
            <a:fld id="{7B28076C-CE04-4A00-BFAA-A90EA8355859}" type="slidenum">
              <a:rPr lang="en-US" smtClean="0"/>
              <a:pPr/>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 Objective</a:t>
            </a:r>
            <a:endParaRPr lang="en-US" dirty="0"/>
          </a:p>
        </p:txBody>
      </p:sp>
      <p:sp>
        <p:nvSpPr>
          <p:cNvPr id="3" name="Content Placeholder 2"/>
          <p:cNvSpPr>
            <a:spLocks noGrp="1"/>
          </p:cNvSpPr>
          <p:nvPr>
            <p:ph idx="1"/>
          </p:nvPr>
        </p:nvSpPr>
        <p:spPr/>
        <p:txBody>
          <a:bodyPr/>
          <a:lstStyle/>
          <a:p>
            <a:r>
              <a:rPr lang="en-US" sz="2400" dirty="0" smtClean="0"/>
              <a:t>To design and generate a Bank Management System, in order to enter the applicant information about his or bank account and can perform other functions like deposit , withdraw, also it is  user name and ID protected.</a:t>
            </a:r>
          </a:p>
          <a:p>
            <a:endParaRPr lang="en-US" dirty="0"/>
          </a:p>
        </p:txBody>
      </p:sp>
      <p:sp>
        <p:nvSpPr>
          <p:cNvPr id="4" name="Date Placeholder 3"/>
          <p:cNvSpPr>
            <a:spLocks noGrp="1"/>
          </p:cNvSpPr>
          <p:nvPr>
            <p:ph type="dt" sz="half" idx="10"/>
          </p:nvPr>
        </p:nvSpPr>
        <p:spPr/>
        <p:txBody>
          <a:bodyPr/>
          <a:lstStyle/>
          <a:p>
            <a:fld id="{DD1A6F9D-DD77-42A7-A6AB-57439E778FC8}" type="datetime3">
              <a:rPr lang="en-US" smtClean="0"/>
              <a:pPr/>
              <a:t>23 October 2020</a:t>
            </a:fld>
            <a:endParaRPr lang="en-US"/>
          </a:p>
        </p:txBody>
      </p:sp>
      <p:sp>
        <p:nvSpPr>
          <p:cNvPr id="5" name="Footer Placeholder 4"/>
          <p:cNvSpPr>
            <a:spLocks noGrp="1"/>
          </p:cNvSpPr>
          <p:nvPr>
            <p:ph type="ftr" sz="quarter" idx="11"/>
          </p:nvPr>
        </p:nvSpPr>
        <p:spPr/>
        <p:txBody>
          <a:bodyPr/>
          <a:lstStyle/>
          <a:p>
            <a:r>
              <a:rPr lang="en-US" smtClean="0"/>
              <a:t>School of Computing</a:t>
            </a:r>
            <a:endParaRPr lang="en-US"/>
          </a:p>
        </p:txBody>
      </p:sp>
      <p:sp>
        <p:nvSpPr>
          <p:cNvPr id="6" name="Slide Number Placeholder 5"/>
          <p:cNvSpPr>
            <a:spLocks noGrp="1"/>
          </p:cNvSpPr>
          <p:nvPr>
            <p:ph type="sldNum" sz="quarter" idx="12"/>
          </p:nvPr>
        </p:nvSpPr>
        <p:spPr/>
        <p:txBody>
          <a:bodyPr/>
          <a:lstStyle/>
          <a:p>
            <a:fld id="{7B28076C-CE04-4A00-BFAA-A90EA8355859}" type="slidenum">
              <a:rPr lang="en-US" smtClean="0"/>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  Abstract</a:t>
            </a:r>
            <a:endParaRPr lang="en-US" dirty="0"/>
          </a:p>
        </p:txBody>
      </p:sp>
      <p:sp>
        <p:nvSpPr>
          <p:cNvPr id="3" name="Content Placeholder 2"/>
          <p:cNvSpPr>
            <a:spLocks noGrp="1"/>
          </p:cNvSpPr>
          <p:nvPr>
            <p:ph idx="1"/>
          </p:nvPr>
        </p:nvSpPr>
        <p:spPr/>
        <p:txBody>
          <a:bodyPr>
            <a:normAutofit/>
          </a:bodyPr>
          <a:lstStyle/>
          <a:p>
            <a:r>
              <a:rPr lang="en-US" sz="2000" dirty="0" smtClean="0"/>
              <a:t>Bank Management System is an application for maintaining a person‘s account in bank. In this project I tried to show the working of a bank system and cover the basic functionality of a Bank Management System.</a:t>
            </a:r>
          </a:p>
          <a:p>
            <a:r>
              <a:rPr lang="en-US" sz="2000" dirty="0" smtClean="0"/>
              <a:t>The Main Aim of this project ―Bank Management system‖ is to provide the simplest management of bank account and transaction between users and bank system. . In short, this projects mainly focus on CRUD (Create, Read, Update, Delete).This project is written in Python Programming Language. The project file contains a python script and a database file.</a:t>
            </a:r>
          </a:p>
          <a:p>
            <a:pPr>
              <a:buNone/>
            </a:pPr>
            <a:endParaRPr lang="en-US" dirty="0" smtClean="0"/>
          </a:p>
          <a:p>
            <a:pPr>
              <a:buNone/>
            </a:pPr>
            <a:endParaRPr lang="en-US" dirty="0" smtClean="0"/>
          </a:p>
          <a:p>
            <a:endParaRPr lang="en-US" dirty="0"/>
          </a:p>
        </p:txBody>
      </p:sp>
      <p:sp>
        <p:nvSpPr>
          <p:cNvPr id="4" name="Date Placeholder 3"/>
          <p:cNvSpPr>
            <a:spLocks noGrp="1"/>
          </p:cNvSpPr>
          <p:nvPr>
            <p:ph type="dt" sz="half" idx="10"/>
          </p:nvPr>
        </p:nvSpPr>
        <p:spPr/>
        <p:txBody>
          <a:bodyPr/>
          <a:lstStyle/>
          <a:p>
            <a:fld id="{DD1A6F9D-DD77-42A7-A6AB-57439E778FC8}" type="datetime3">
              <a:rPr lang="en-US" smtClean="0"/>
              <a:pPr/>
              <a:t>23 October 2020</a:t>
            </a:fld>
            <a:endParaRPr lang="en-US"/>
          </a:p>
        </p:txBody>
      </p:sp>
      <p:sp>
        <p:nvSpPr>
          <p:cNvPr id="5" name="Footer Placeholder 4"/>
          <p:cNvSpPr>
            <a:spLocks noGrp="1"/>
          </p:cNvSpPr>
          <p:nvPr>
            <p:ph type="ftr" sz="quarter" idx="11"/>
          </p:nvPr>
        </p:nvSpPr>
        <p:spPr/>
        <p:txBody>
          <a:bodyPr/>
          <a:lstStyle/>
          <a:p>
            <a:r>
              <a:rPr lang="en-US" smtClean="0"/>
              <a:t>School of Computing</a:t>
            </a:r>
            <a:endParaRPr lang="en-US"/>
          </a:p>
        </p:txBody>
      </p:sp>
      <p:sp>
        <p:nvSpPr>
          <p:cNvPr id="6" name="Slide Number Placeholder 5"/>
          <p:cNvSpPr>
            <a:spLocks noGrp="1"/>
          </p:cNvSpPr>
          <p:nvPr>
            <p:ph type="sldNum" sz="quarter" idx="12"/>
          </p:nvPr>
        </p:nvSpPr>
        <p:spPr/>
        <p:txBody>
          <a:bodyPr/>
          <a:lstStyle/>
          <a:p>
            <a:fld id="{7B28076C-CE04-4A00-BFAA-A90EA8355859}" type="slidenum">
              <a:rPr lang="en-US" smtClean="0"/>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 Problem Statement</a:t>
            </a:r>
            <a:endParaRPr lang="en-US" dirty="0"/>
          </a:p>
        </p:txBody>
      </p:sp>
      <p:sp>
        <p:nvSpPr>
          <p:cNvPr id="3" name="Content Placeholder 2"/>
          <p:cNvSpPr>
            <a:spLocks noGrp="1"/>
          </p:cNvSpPr>
          <p:nvPr>
            <p:ph idx="1"/>
          </p:nvPr>
        </p:nvSpPr>
        <p:spPr/>
        <p:txBody>
          <a:bodyPr/>
          <a:lstStyle/>
          <a:p>
            <a:r>
              <a:rPr lang="en-US" sz="2000" dirty="0" smtClean="0">
                <a:solidFill>
                  <a:prstClr val="black"/>
                </a:solidFill>
              </a:rPr>
              <a:t>The </a:t>
            </a:r>
            <a:r>
              <a:rPr lang="en-US" sz="2000" b="1" dirty="0" smtClean="0">
                <a:solidFill>
                  <a:prstClr val="black"/>
                </a:solidFill>
              </a:rPr>
              <a:t>Bank Management System</a:t>
            </a:r>
            <a:r>
              <a:rPr lang="en-US" sz="2000" dirty="0" smtClean="0">
                <a:solidFill>
                  <a:prstClr val="black"/>
                </a:solidFill>
              </a:rPr>
              <a:t> is an application for maintaining a person's account in a bank. Organization need to effectively define and manage requirements to ensure they are meeting needs of the customer, So here we try to create simple banking environment for users which includes all the basic bank functionalities.</a:t>
            </a:r>
            <a:endParaRPr lang="en-US" dirty="0"/>
          </a:p>
        </p:txBody>
      </p:sp>
      <p:sp>
        <p:nvSpPr>
          <p:cNvPr id="4" name="Date Placeholder 3"/>
          <p:cNvSpPr>
            <a:spLocks noGrp="1"/>
          </p:cNvSpPr>
          <p:nvPr>
            <p:ph type="dt" sz="half" idx="10"/>
          </p:nvPr>
        </p:nvSpPr>
        <p:spPr/>
        <p:txBody>
          <a:bodyPr/>
          <a:lstStyle/>
          <a:p>
            <a:fld id="{DD1A6F9D-DD77-42A7-A6AB-57439E778FC8}" type="datetime3">
              <a:rPr lang="en-US" smtClean="0"/>
              <a:pPr/>
              <a:t>23 October 2020</a:t>
            </a:fld>
            <a:endParaRPr lang="en-US"/>
          </a:p>
        </p:txBody>
      </p:sp>
      <p:sp>
        <p:nvSpPr>
          <p:cNvPr id="5" name="Footer Placeholder 4"/>
          <p:cNvSpPr>
            <a:spLocks noGrp="1"/>
          </p:cNvSpPr>
          <p:nvPr>
            <p:ph type="ftr" sz="quarter" idx="11"/>
          </p:nvPr>
        </p:nvSpPr>
        <p:spPr/>
        <p:txBody>
          <a:bodyPr/>
          <a:lstStyle/>
          <a:p>
            <a:r>
              <a:rPr lang="en-US" smtClean="0"/>
              <a:t>School of Computing</a:t>
            </a:r>
            <a:endParaRPr lang="en-US"/>
          </a:p>
        </p:txBody>
      </p:sp>
      <p:sp>
        <p:nvSpPr>
          <p:cNvPr id="6" name="Slide Number Placeholder 5"/>
          <p:cNvSpPr>
            <a:spLocks noGrp="1"/>
          </p:cNvSpPr>
          <p:nvPr>
            <p:ph type="sldNum" sz="quarter" idx="12"/>
          </p:nvPr>
        </p:nvSpPr>
        <p:spPr/>
        <p:txBody>
          <a:bodyPr/>
          <a:lstStyle/>
          <a:p>
            <a:fld id="{7B28076C-CE04-4A00-BFAA-A90EA8355859}"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smtClean="0"/>
              <a:t>Software And Hardware Specifications</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IN" dirty="0" smtClean="0">
                <a:solidFill>
                  <a:schemeClr val="bg2">
                    <a:lumMod val="10000"/>
                  </a:schemeClr>
                </a:solidFill>
              </a:rPr>
              <a:t>It does not need any additional hardware of software to operate the program, but the following requirements should be strongly maintained.</a:t>
            </a:r>
          </a:p>
          <a:p>
            <a:pPr marL="0" indent="0">
              <a:buNone/>
            </a:pPr>
            <a:endParaRPr lang="en-IN" dirty="0" smtClean="0">
              <a:solidFill>
                <a:schemeClr val="bg2">
                  <a:lumMod val="10000"/>
                </a:schemeClr>
              </a:solidFill>
            </a:endParaRPr>
          </a:p>
          <a:p>
            <a:pPr marL="0" indent="0">
              <a:buNone/>
            </a:pPr>
            <a:r>
              <a:rPr lang="en-IN" b="1" dirty="0" smtClean="0">
                <a:solidFill>
                  <a:schemeClr val="bg2">
                    <a:lumMod val="10000"/>
                  </a:schemeClr>
                </a:solidFill>
              </a:rPr>
              <a:t>Hardware Requirements</a:t>
            </a:r>
            <a:r>
              <a:rPr lang="en-IN" dirty="0" smtClean="0">
                <a:solidFill>
                  <a:schemeClr val="bg2">
                    <a:lumMod val="10000"/>
                  </a:schemeClr>
                </a:solidFill>
              </a:rPr>
              <a:t>:</a:t>
            </a:r>
          </a:p>
          <a:p>
            <a:r>
              <a:rPr lang="en-IN" dirty="0" smtClean="0">
                <a:solidFill>
                  <a:schemeClr val="bg2">
                    <a:lumMod val="10000"/>
                  </a:schemeClr>
                </a:solidFill>
              </a:rPr>
              <a:t>Pentium </a:t>
            </a:r>
            <a:r>
              <a:rPr lang="en-IN" dirty="0" smtClean="0">
                <a:solidFill>
                  <a:schemeClr val="bg2">
                    <a:lumMod val="10000"/>
                  </a:schemeClr>
                </a:solidFill>
                <a:latin typeface="Malgun Gothic" pitchFamily="34" charset="-127"/>
                <a:ea typeface="Malgun Gothic" pitchFamily="34" charset="-127"/>
              </a:rPr>
              <a:t>ⅱ or</a:t>
            </a:r>
            <a:r>
              <a:rPr lang="en-IN" dirty="0" smtClean="0">
                <a:solidFill>
                  <a:schemeClr val="bg2">
                    <a:lumMod val="10000"/>
                  </a:schemeClr>
                </a:solidFill>
                <a:ea typeface="Malgun Gothic" pitchFamily="34" charset="-127"/>
              </a:rPr>
              <a:t> above hardware.</a:t>
            </a:r>
          </a:p>
          <a:p>
            <a:r>
              <a:rPr lang="en-IN" dirty="0" smtClean="0">
                <a:solidFill>
                  <a:schemeClr val="bg2">
                    <a:lumMod val="10000"/>
                  </a:schemeClr>
                </a:solidFill>
                <a:ea typeface="Malgun Gothic" pitchFamily="34" charset="-127"/>
              </a:rPr>
              <a:t>512MB of RAM or higher.</a:t>
            </a:r>
          </a:p>
          <a:p>
            <a:r>
              <a:rPr lang="en-IN" dirty="0" smtClean="0">
                <a:solidFill>
                  <a:schemeClr val="bg2">
                    <a:lumMod val="10000"/>
                  </a:schemeClr>
                </a:solidFill>
                <a:ea typeface="Malgun Gothic" pitchFamily="34" charset="-127"/>
              </a:rPr>
              <a:t>800MHz processor or above.</a:t>
            </a:r>
          </a:p>
          <a:p>
            <a:r>
              <a:rPr lang="en-IN" dirty="0" smtClean="0">
                <a:solidFill>
                  <a:schemeClr val="bg2">
                    <a:lumMod val="10000"/>
                  </a:schemeClr>
                </a:solidFill>
                <a:ea typeface="Malgun Gothic" pitchFamily="34" charset="-127"/>
              </a:rPr>
              <a:t>20mb of hard disk space.</a:t>
            </a:r>
          </a:p>
          <a:p>
            <a:pPr marL="0" indent="0">
              <a:buNone/>
            </a:pPr>
            <a:endParaRPr lang="en-IN" dirty="0" smtClean="0">
              <a:solidFill>
                <a:schemeClr val="bg2">
                  <a:lumMod val="10000"/>
                </a:schemeClr>
              </a:solidFill>
              <a:ea typeface="Malgun Gothic" pitchFamily="34" charset="-127"/>
            </a:endParaRPr>
          </a:p>
          <a:p>
            <a:pPr marL="0" indent="0">
              <a:buNone/>
            </a:pPr>
            <a:r>
              <a:rPr lang="en-IN" b="1" dirty="0" smtClean="0">
                <a:solidFill>
                  <a:schemeClr val="bg2">
                    <a:lumMod val="10000"/>
                  </a:schemeClr>
                </a:solidFill>
                <a:ea typeface="Malgun Gothic" pitchFamily="34" charset="-127"/>
              </a:rPr>
              <a:t>Software Requirements</a:t>
            </a:r>
            <a:r>
              <a:rPr lang="en-IN" dirty="0" smtClean="0">
                <a:solidFill>
                  <a:schemeClr val="bg2">
                    <a:lumMod val="10000"/>
                  </a:schemeClr>
                </a:solidFill>
                <a:ea typeface="Malgun Gothic" pitchFamily="34" charset="-127"/>
              </a:rPr>
              <a:t>:</a:t>
            </a:r>
          </a:p>
          <a:p>
            <a:r>
              <a:rPr lang="en-IN" dirty="0" smtClean="0">
                <a:solidFill>
                  <a:schemeClr val="bg2">
                    <a:lumMod val="10000"/>
                  </a:schemeClr>
                </a:solidFill>
              </a:rPr>
              <a:t>Operating system WINDOWS 98 or higher.</a:t>
            </a:r>
          </a:p>
          <a:p>
            <a:r>
              <a:rPr lang="en-IN" dirty="0" smtClean="0">
                <a:solidFill>
                  <a:schemeClr val="bg2">
                    <a:lumMod val="10000"/>
                  </a:schemeClr>
                </a:solidFill>
              </a:rPr>
              <a:t>Anaconda distribution environment/ </a:t>
            </a:r>
            <a:r>
              <a:rPr lang="en-IN" dirty="0" err="1" smtClean="0">
                <a:solidFill>
                  <a:schemeClr val="bg2">
                    <a:lumMod val="10000"/>
                  </a:schemeClr>
                </a:solidFill>
              </a:rPr>
              <a:t>Jupyter</a:t>
            </a:r>
            <a:r>
              <a:rPr lang="en-IN" dirty="0" smtClean="0">
                <a:solidFill>
                  <a:schemeClr val="bg2">
                    <a:lumMod val="10000"/>
                  </a:schemeClr>
                </a:solidFill>
              </a:rPr>
              <a:t>  notebook or any other editor to run python program.</a:t>
            </a:r>
          </a:p>
          <a:p>
            <a:endParaRPr lang="en-US" dirty="0"/>
          </a:p>
        </p:txBody>
      </p:sp>
      <p:sp>
        <p:nvSpPr>
          <p:cNvPr id="4" name="Date Placeholder 3"/>
          <p:cNvSpPr>
            <a:spLocks noGrp="1"/>
          </p:cNvSpPr>
          <p:nvPr>
            <p:ph type="dt" sz="half" idx="10"/>
          </p:nvPr>
        </p:nvSpPr>
        <p:spPr/>
        <p:txBody>
          <a:bodyPr/>
          <a:lstStyle/>
          <a:p>
            <a:fld id="{DD1A6F9D-DD77-42A7-A6AB-57439E778FC8}" type="datetime3">
              <a:rPr lang="en-US" smtClean="0"/>
              <a:pPr/>
              <a:t>23 October 2020</a:t>
            </a:fld>
            <a:endParaRPr lang="en-US"/>
          </a:p>
        </p:txBody>
      </p:sp>
      <p:sp>
        <p:nvSpPr>
          <p:cNvPr id="5" name="Footer Placeholder 4"/>
          <p:cNvSpPr>
            <a:spLocks noGrp="1"/>
          </p:cNvSpPr>
          <p:nvPr>
            <p:ph type="ftr" sz="quarter" idx="11"/>
          </p:nvPr>
        </p:nvSpPr>
        <p:spPr/>
        <p:txBody>
          <a:bodyPr/>
          <a:lstStyle/>
          <a:p>
            <a:r>
              <a:rPr lang="en-US" smtClean="0"/>
              <a:t>School of Computing</a:t>
            </a:r>
            <a:endParaRPr lang="en-US"/>
          </a:p>
        </p:txBody>
      </p:sp>
      <p:sp>
        <p:nvSpPr>
          <p:cNvPr id="6" name="Slide Number Placeholder 5"/>
          <p:cNvSpPr>
            <a:spLocks noGrp="1"/>
          </p:cNvSpPr>
          <p:nvPr>
            <p:ph type="sldNum" sz="quarter" idx="12"/>
          </p:nvPr>
        </p:nvSpPr>
        <p:spPr/>
        <p:txBody>
          <a:bodyPr/>
          <a:lstStyle/>
          <a:p>
            <a:fld id="{7B28076C-CE04-4A00-BFAA-A90EA8355859}"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Modules Description</a:t>
            </a:r>
            <a:endParaRPr lang="en-US" dirty="0"/>
          </a:p>
        </p:txBody>
      </p:sp>
      <p:sp>
        <p:nvSpPr>
          <p:cNvPr id="3" name="Content Placeholder 2"/>
          <p:cNvSpPr>
            <a:spLocks noGrp="1"/>
          </p:cNvSpPr>
          <p:nvPr>
            <p:ph idx="1"/>
          </p:nvPr>
        </p:nvSpPr>
        <p:spPr/>
        <p:txBody>
          <a:bodyPr/>
          <a:lstStyle/>
          <a:p>
            <a:pPr>
              <a:buNone/>
            </a:pPr>
            <a:r>
              <a:rPr lang="en-US" sz="1800" dirty="0" smtClean="0"/>
              <a:t>3 external libraries used developing </a:t>
            </a:r>
            <a:r>
              <a:rPr lang="en-US" sz="1800" dirty="0" err="1" smtClean="0"/>
              <a:t>developing</a:t>
            </a:r>
            <a:r>
              <a:rPr lang="en-US" sz="1800" dirty="0" smtClean="0"/>
              <a:t> the code they are:</a:t>
            </a:r>
          </a:p>
          <a:p>
            <a:pPr lvl="0"/>
            <a:r>
              <a:rPr lang="en-US" sz="2000" b="1" i="1" dirty="0" err="1" smtClean="0"/>
              <a:t>pathlib</a:t>
            </a:r>
            <a:r>
              <a:rPr lang="en-US" sz="2000" dirty="0" smtClean="0"/>
              <a:t> — Object-oriented </a:t>
            </a:r>
            <a:r>
              <a:rPr lang="en-US" sz="2000" dirty="0" err="1" smtClean="0"/>
              <a:t>filesystem</a:t>
            </a:r>
            <a:r>
              <a:rPr lang="en-US" sz="2000" dirty="0" smtClean="0"/>
              <a:t> paths</a:t>
            </a:r>
          </a:p>
          <a:p>
            <a:pPr>
              <a:buNone/>
            </a:pPr>
            <a:r>
              <a:rPr lang="en-US" sz="2000" dirty="0" smtClean="0"/>
              <a:t>	This module offers classes representing </a:t>
            </a:r>
            <a:r>
              <a:rPr lang="en-US" sz="2000" dirty="0" err="1" smtClean="0"/>
              <a:t>filesystem</a:t>
            </a:r>
            <a:r>
              <a:rPr lang="en-US" sz="2000" dirty="0" smtClean="0"/>
              <a:t> paths with </a:t>
            </a:r>
            <a:r>
              <a:rPr lang="en-US" sz="2000" dirty="0" err="1" smtClean="0"/>
              <a:t>sem</a:t>
            </a:r>
            <a:endParaRPr lang="en-US" sz="2000" dirty="0" smtClean="0"/>
          </a:p>
          <a:p>
            <a:pPr>
              <a:buNone/>
            </a:pPr>
            <a:r>
              <a:rPr lang="en-US" sz="2000" dirty="0" smtClean="0"/>
              <a:t>	</a:t>
            </a:r>
            <a:r>
              <a:rPr lang="en-US" sz="2000" dirty="0" err="1" smtClean="0"/>
              <a:t>anticsappropriate</a:t>
            </a:r>
            <a:r>
              <a:rPr lang="en-US" sz="2000" dirty="0" smtClean="0"/>
              <a:t> for different operating systems.</a:t>
            </a:r>
          </a:p>
          <a:p>
            <a:pPr lvl="0"/>
            <a:r>
              <a:rPr lang="en-US" sz="2000" b="1" i="1" dirty="0" err="1" smtClean="0"/>
              <a:t>os</a:t>
            </a:r>
            <a:r>
              <a:rPr lang="en-US" sz="2000" b="1" dirty="0" smtClean="0"/>
              <a:t> </a:t>
            </a:r>
            <a:r>
              <a:rPr lang="en-US" sz="2000" dirty="0" smtClean="0"/>
              <a:t>— Miscellaneous operating system interfaces</a:t>
            </a:r>
          </a:p>
          <a:p>
            <a:pPr>
              <a:buNone/>
            </a:pPr>
            <a:r>
              <a:rPr lang="en-US" sz="2000" dirty="0" smtClean="0"/>
              <a:t>	This module provides a portable way of using operating system dependent</a:t>
            </a:r>
          </a:p>
          <a:p>
            <a:pPr>
              <a:buNone/>
            </a:pPr>
            <a:r>
              <a:rPr lang="en-US" sz="2000" dirty="0" smtClean="0"/>
              <a:t>	functionality.</a:t>
            </a:r>
          </a:p>
          <a:p>
            <a:pPr lvl="0"/>
            <a:r>
              <a:rPr lang="en-US" sz="2000" b="1" i="1" dirty="0" smtClean="0"/>
              <a:t>pickle :</a:t>
            </a:r>
            <a:endParaRPr lang="en-US" sz="2000" b="1" dirty="0" smtClean="0"/>
          </a:p>
          <a:p>
            <a:pPr>
              <a:buNone/>
            </a:pPr>
            <a:r>
              <a:rPr lang="en-US" sz="2000" dirty="0" smtClean="0"/>
              <a:t>	In Python, you can use pickle to serialize (</a:t>
            </a:r>
            <a:r>
              <a:rPr lang="en-US" sz="2000" dirty="0" err="1" smtClean="0"/>
              <a:t>deserialize</a:t>
            </a:r>
            <a:r>
              <a:rPr lang="en-US" sz="2000" dirty="0" smtClean="0"/>
              <a:t>) an object structure into (from) a byte stream. Here are best practices for secure Python pickling</a:t>
            </a:r>
            <a:r>
              <a:rPr lang="en-US" sz="2000" i="1" dirty="0" smtClean="0"/>
              <a:t>.</a:t>
            </a:r>
            <a:endParaRPr lang="en-US" sz="2000" dirty="0" smtClean="0"/>
          </a:p>
          <a:p>
            <a:pPr>
              <a:buNone/>
            </a:pPr>
            <a:endParaRPr lang="en-US" sz="2000" dirty="0"/>
          </a:p>
        </p:txBody>
      </p:sp>
      <p:sp>
        <p:nvSpPr>
          <p:cNvPr id="4" name="Date Placeholder 3"/>
          <p:cNvSpPr>
            <a:spLocks noGrp="1"/>
          </p:cNvSpPr>
          <p:nvPr>
            <p:ph type="dt" sz="half" idx="10"/>
          </p:nvPr>
        </p:nvSpPr>
        <p:spPr/>
        <p:txBody>
          <a:bodyPr/>
          <a:lstStyle/>
          <a:p>
            <a:fld id="{DD1A6F9D-DD77-42A7-A6AB-57439E778FC8}" type="datetime3">
              <a:rPr lang="en-US" smtClean="0"/>
              <a:pPr/>
              <a:t>23 October 2020</a:t>
            </a:fld>
            <a:endParaRPr lang="en-US"/>
          </a:p>
        </p:txBody>
      </p:sp>
      <p:sp>
        <p:nvSpPr>
          <p:cNvPr id="5" name="Footer Placeholder 4"/>
          <p:cNvSpPr>
            <a:spLocks noGrp="1"/>
          </p:cNvSpPr>
          <p:nvPr>
            <p:ph type="ftr" sz="quarter" idx="11"/>
          </p:nvPr>
        </p:nvSpPr>
        <p:spPr/>
        <p:txBody>
          <a:bodyPr/>
          <a:lstStyle/>
          <a:p>
            <a:r>
              <a:rPr lang="en-US" smtClean="0"/>
              <a:t>School of Computing</a:t>
            </a:r>
            <a:endParaRPr lang="en-US"/>
          </a:p>
        </p:txBody>
      </p:sp>
      <p:sp>
        <p:nvSpPr>
          <p:cNvPr id="6" name="Slide Number Placeholder 5"/>
          <p:cNvSpPr>
            <a:spLocks noGrp="1"/>
          </p:cNvSpPr>
          <p:nvPr>
            <p:ph type="sldNum" sz="quarter" idx="12"/>
          </p:nvPr>
        </p:nvSpPr>
        <p:spPr/>
        <p:txBody>
          <a:bodyPr/>
          <a:lstStyle/>
          <a:p>
            <a:fld id="{7B28076C-CE04-4A00-BFAA-A90EA8355859}"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457200" y="1428736"/>
            <a:ext cx="8229600" cy="5286412"/>
          </a:xfrm>
        </p:spPr>
        <p:txBody>
          <a:bodyPr>
            <a:normAutofit/>
          </a:bodyPr>
          <a:lstStyle/>
          <a:p>
            <a:pPr>
              <a:lnSpc>
                <a:spcPct val="150000"/>
              </a:lnSpc>
              <a:buNone/>
            </a:pPr>
            <a:r>
              <a:rPr lang="en-US" sz="1800" dirty="0" smtClean="0"/>
              <a:t>Functions written to perform </a:t>
            </a:r>
            <a:r>
              <a:rPr lang="en-US" sz="1800" dirty="0" err="1" smtClean="0"/>
              <a:t>fuctionalities</a:t>
            </a:r>
            <a:r>
              <a:rPr lang="en-US" sz="1800" dirty="0" smtClean="0"/>
              <a:t> of the system are :</a:t>
            </a:r>
          </a:p>
          <a:p>
            <a:pPr lvl="0"/>
            <a:r>
              <a:rPr lang="en-IN" sz="1800" b="1" dirty="0" smtClean="0"/>
              <a:t>intro</a:t>
            </a:r>
            <a:r>
              <a:rPr lang="en-IN" sz="1800" dirty="0" smtClean="0"/>
              <a:t>:  This module is used to present the introduction screen, and take input               </a:t>
            </a:r>
            <a:endParaRPr lang="en-US" sz="1800" dirty="0" smtClean="0"/>
          </a:p>
          <a:p>
            <a:pPr>
              <a:buNone/>
            </a:pPr>
            <a:r>
              <a:rPr lang="en-IN" sz="1800" dirty="0" smtClean="0"/>
              <a:t>	From the user to specific operation to be performed by the program.</a:t>
            </a:r>
            <a:endParaRPr lang="en-US" sz="1800" dirty="0" smtClean="0"/>
          </a:p>
          <a:p>
            <a:pPr lvl="0"/>
            <a:r>
              <a:rPr lang="en-IN" sz="1800" b="1" dirty="0" err="1" smtClean="0"/>
              <a:t>WriteAccountsFile</a:t>
            </a:r>
            <a:r>
              <a:rPr lang="en-IN" sz="1800" b="1" dirty="0" smtClean="0"/>
              <a:t> : </a:t>
            </a:r>
            <a:r>
              <a:rPr lang="en-IN" sz="1800" dirty="0" smtClean="0"/>
              <a:t>This module is used to create new account of user by </a:t>
            </a:r>
            <a:endParaRPr lang="en-US" sz="1800" dirty="0" smtClean="0"/>
          </a:p>
          <a:p>
            <a:pPr>
              <a:buNone/>
            </a:pPr>
            <a:r>
              <a:rPr lang="en-IN" sz="1800" dirty="0" smtClean="0"/>
              <a:t>	Taking in account holder name, account number, type: savings/current, </a:t>
            </a:r>
            <a:endParaRPr lang="en-US" sz="1800" dirty="0" smtClean="0"/>
          </a:p>
          <a:p>
            <a:pPr>
              <a:buNone/>
            </a:pPr>
            <a:r>
              <a:rPr lang="en-IN" sz="1800" dirty="0" smtClean="0"/>
              <a:t>	Deposit amount. And save it in “</a:t>
            </a:r>
            <a:r>
              <a:rPr lang="en-IN" sz="1800" dirty="0" err="1" smtClean="0"/>
              <a:t>accounts.data</a:t>
            </a:r>
            <a:r>
              <a:rPr lang="en-IN" sz="1800" dirty="0" smtClean="0"/>
              <a:t>” file.</a:t>
            </a:r>
            <a:endParaRPr lang="en-US" sz="1800" dirty="0" smtClean="0"/>
          </a:p>
          <a:p>
            <a:pPr lvl="0"/>
            <a:r>
              <a:rPr lang="en-US" sz="1800" dirty="0" smtClean="0"/>
              <a:t> </a:t>
            </a:r>
            <a:r>
              <a:rPr lang="en-IN" sz="1800" b="1" dirty="0" err="1" smtClean="0"/>
              <a:t>displayAll</a:t>
            </a:r>
            <a:r>
              <a:rPr lang="en-IN" sz="1800" b="1" dirty="0" smtClean="0"/>
              <a:t> : </a:t>
            </a:r>
            <a:r>
              <a:rPr lang="en-IN" sz="1800" dirty="0" smtClean="0"/>
              <a:t>This module is used to display all the existing user accounts details</a:t>
            </a:r>
            <a:endParaRPr lang="en-US" sz="1800" dirty="0" smtClean="0"/>
          </a:p>
          <a:p>
            <a:pPr lvl="0"/>
            <a:r>
              <a:rPr lang="en-IN" sz="1800" b="1" dirty="0" err="1" smtClean="0"/>
              <a:t>displaySp</a:t>
            </a:r>
            <a:r>
              <a:rPr lang="en-IN" sz="1800" b="1" dirty="0" smtClean="0"/>
              <a:t> : </a:t>
            </a:r>
            <a:r>
              <a:rPr lang="en-IN" sz="1800" dirty="0" smtClean="0"/>
              <a:t>This module is used display the account details of the particular </a:t>
            </a:r>
            <a:endParaRPr lang="en-US" sz="1800" dirty="0" smtClean="0"/>
          </a:p>
          <a:p>
            <a:pPr>
              <a:buNone/>
            </a:pPr>
            <a:r>
              <a:rPr lang="en-IN" sz="1800" dirty="0" smtClean="0"/>
              <a:t>	Account holders by taking in account holders account number</a:t>
            </a:r>
          </a:p>
          <a:p>
            <a:r>
              <a:rPr lang="en-IN" sz="1800" b="1" dirty="0" err="1" smtClean="0"/>
              <a:t>depositAndWithdraw</a:t>
            </a:r>
            <a:r>
              <a:rPr lang="en-IN" sz="1800" b="1" dirty="0" smtClean="0"/>
              <a:t> : </a:t>
            </a:r>
            <a:r>
              <a:rPr lang="en-IN" sz="1800" dirty="0" smtClean="0"/>
              <a:t>This module is used to withdraw and deposit amount From/to the users account.</a:t>
            </a:r>
          </a:p>
          <a:p>
            <a:pPr lvl="0"/>
            <a:r>
              <a:rPr lang="en-IN" sz="1800" b="1" dirty="0" err="1" smtClean="0"/>
              <a:t>deleteAccount</a:t>
            </a:r>
            <a:r>
              <a:rPr lang="en-IN" sz="1800" b="1" dirty="0" smtClean="0"/>
              <a:t> : </a:t>
            </a:r>
            <a:r>
              <a:rPr lang="en-IN" sz="1800" dirty="0" smtClean="0"/>
              <a:t>This module is used to close an existing account from the </a:t>
            </a:r>
            <a:r>
              <a:rPr lang="en-IN" sz="1800" dirty="0" err="1" smtClean="0"/>
              <a:t>accounts.data</a:t>
            </a:r>
            <a:r>
              <a:rPr lang="en-IN" sz="1800" dirty="0" smtClean="0"/>
              <a:t> data file by taking in the users account number.</a:t>
            </a:r>
            <a:endParaRPr lang="en-US" sz="1800" dirty="0" smtClean="0"/>
          </a:p>
          <a:p>
            <a:pPr lvl="0"/>
            <a:r>
              <a:rPr lang="en-IN" sz="1800" b="1" dirty="0" err="1" smtClean="0"/>
              <a:t>modifyAccount</a:t>
            </a:r>
            <a:r>
              <a:rPr lang="en-IN" sz="1800" b="1" dirty="0" smtClean="0"/>
              <a:t> : </a:t>
            </a:r>
            <a:r>
              <a:rPr lang="en-IN" sz="1800" dirty="0" smtClean="0"/>
              <a:t>This module is used change user account name, if there is any mistake or if you wish to. The changes will be permanent.</a:t>
            </a:r>
            <a:endParaRPr lang="en-US" sz="1800" dirty="0" smtClean="0"/>
          </a:p>
          <a:p>
            <a:endParaRPr lang="en-IN" sz="1800" dirty="0" smtClean="0"/>
          </a:p>
          <a:p>
            <a:pPr>
              <a:buNone/>
            </a:pPr>
            <a:endParaRPr lang="en-US" sz="1800" dirty="0"/>
          </a:p>
        </p:txBody>
      </p:sp>
      <p:sp>
        <p:nvSpPr>
          <p:cNvPr id="4" name="Date Placeholder 3"/>
          <p:cNvSpPr>
            <a:spLocks noGrp="1"/>
          </p:cNvSpPr>
          <p:nvPr>
            <p:ph type="dt" sz="half" idx="10"/>
          </p:nvPr>
        </p:nvSpPr>
        <p:spPr/>
        <p:txBody>
          <a:bodyPr/>
          <a:lstStyle/>
          <a:p>
            <a:fld id="{DD1A6F9D-DD77-42A7-A6AB-57439E778FC8}" type="datetime3">
              <a:rPr lang="en-US" smtClean="0"/>
              <a:pPr/>
              <a:t>23 October 2020</a:t>
            </a:fld>
            <a:endParaRPr lang="en-US"/>
          </a:p>
        </p:txBody>
      </p:sp>
      <p:sp>
        <p:nvSpPr>
          <p:cNvPr id="5" name="Footer Placeholder 4"/>
          <p:cNvSpPr>
            <a:spLocks noGrp="1"/>
          </p:cNvSpPr>
          <p:nvPr>
            <p:ph type="ftr" sz="quarter" idx="11"/>
          </p:nvPr>
        </p:nvSpPr>
        <p:spPr/>
        <p:txBody>
          <a:bodyPr/>
          <a:lstStyle/>
          <a:p>
            <a:r>
              <a:rPr lang="en-US" smtClean="0"/>
              <a:t>School of Computing</a:t>
            </a:r>
            <a:endParaRPr lang="en-US"/>
          </a:p>
        </p:txBody>
      </p:sp>
      <p:sp>
        <p:nvSpPr>
          <p:cNvPr id="6" name="Slide Number Placeholder 5"/>
          <p:cNvSpPr>
            <a:spLocks noGrp="1"/>
          </p:cNvSpPr>
          <p:nvPr>
            <p:ph type="sldNum" sz="quarter" idx="12"/>
          </p:nvPr>
        </p:nvSpPr>
        <p:spPr/>
        <p:txBody>
          <a:bodyPr/>
          <a:lstStyle/>
          <a:p>
            <a:fld id="{7B28076C-CE04-4A00-BFAA-A90EA8355859}" type="slidenum">
              <a:rPr lang="en-US" smtClean="0"/>
              <a:pPr/>
              <a:t>9</a:t>
            </a:fld>
            <a:endParaRPr lang="en-US"/>
          </a:p>
        </p:txBody>
      </p:sp>
    </p:spTree>
  </p:cSld>
  <p:clrMapOvr>
    <a:masterClrMapping/>
  </p:clrMapOvr>
</p:sld>
</file>

<file path=ppt/theme/theme1.xml><?xml version="1.0" encoding="utf-8"?>
<a:theme xmlns:a="http://schemas.openxmlformats.org/drawingml/2006/main" name="Theme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Theme1</Template>
  <TotalTime>406</TotalTime>
  <Words>972</Words>
  <Application>Microsoft Office PowerPoint</Application>
  <PresentationFormat>On-screen Show (4:3)</PresentationFormat>
  <Paragraphs>181</Paragraphs>
  <Slides>22</Slides>
  <Notes>0</Notes>
  <HiddenSlides>0</HiddenSlides>
  <MMClips>0</MMClips>
  <ScaleCrop>false</ScaleCrop>
  <HeadingPairs>
    <vt:vector size="4" baseType="variant">
      <vt:variant>
        <vt:lpstr>Theme</vt:lpstr>
      </vt:variant>
      <vt:variant>
        <vt:i4>2</vt:i4>
      </vt:variant>
      <vt:variant>
        <vt:lpstr>Slide Titles</vt:lpstr>
      </vt:variant>
      <vt:variant>
        <vt:i4>22</vt:i4>
      </vt:variant>
    </vt:vector>
  </HeadingPairs>
  <TitlesOfParts>
    <vt:vector size="24" baseType="lpstr">
      <vt:lpstr>Theme1</vt:lpstr>
      <vt:lpstr>Custom Design</vt:lpstr>
      <vt:lpstr>BANK MANAGEMENT SYSYTEM</vt:lpstr>
      <vt:lpstr> Presentation Outline</vt:lpstr>
      <vt:lpstr>  Introduction</vt:lpstr>
      <vt:lpstr> Objective</vt:lpstr>
      <vt:lpstr>  Abstract</vt:lpstr>
      <vt:lpstr> Problem Statement</vt:lpstr>
      <vt:lpstr>Software And Hardware Specifications</vt:lpstr>
      <vt:lpstr>Modules Description</vt:lpstr>
      <vt:lpstr>Slide 9</vt:lpstr>
      <vt:lpstr>Slide 10</vt:lpstr>
      <vt:lpstr> System Architecture</vt:lpstr>
      <vt:lpstr>Results And Discussion</vt:lpstr>
      <vt:lpstr>Slide 13</vt:lpstr>
      <vt:lpstr> Conclusion</vt:lpstr>
      <vt:lpstr> Application Snapshots</vt:lpstr>
      <vt:lpstr>Slide 16</vt:lpstr>
      <vt:lpstr>Slide 17</vt:lpstr>
      <vt:lpstr>Slide 18</vt:lpstr>
      <vt:lpstr>Slide 19</vt:lpstr>
      <vt:lpstr>References</vt:lpstr>
      <vt:lpstr>Slide 21</vt:lpstr>
      <vt:lpstr>Slide 22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MANAGEMENT SYSTEM</dc:title>
  <dc:creator>Sidhartha</dc:creator>
  <cp:lastModifiedBy>Sidhartha</cp:lastModifiedBy>
  <cp:revision>45</cp:revision>
  <dcterms:created xsi:type="dcterms:W3CDTF">2020-10-17T02:24:55Z</dcterms:created>
  <dcterms:modified xsi:type="dcterms:W3CDTF">2020-10-24T04:02:50Z</dcterms:modified>
</cp:coreProperties>
</file>