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400"/>
              <a:buFont typeface="Arial" panose="020B06040202020202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15000"/>
              </a:lnSpc>
              <a:spcBef>
                <a:spcPts val="1600"/>
              </a:spcBef>
              <a:spcAft>
                <a:spcPts val="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15000"/>
              </a:lnSpc>
              <a:spcBef>
                <a:spcPts val="1600"/>
              </a:spcBef>
              <a:spcAft>
                <a:spcPts val="1600"/>
              </a:spcAft>
              <a:buClr>
                <a:srgbClr val="000000"/>
              </a:buClr>
              <a:buSzPts val="1200"/>
              <a:buFont typeface="Arial" panose="020B0604020202020204"/>
              <a:buChar char="■"/>
              <a:defRPr sz="1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4800"/>
              <a:buFont typeface="Arial" panose="020B0604020202020204"/>
              <a:buNone/>
              <a:defRPr sz="4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200"/>
              <a:buFont typeface="Arial" panose="020B0604020202020204"/>
              <a:buNone/>
              <a:defRPr sz="42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100"/>
              <a:buFont typeface="Arial" panose="020B06040202020202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rgbClr val="000000"/>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36" name="Google Shape;1036;p1" descr="A close up of a sign&#10;&#10;Description automatically generated"/>
          <p:cNvPicPr preferRelativeResize="0"/>
          <p:nvPr/>
        </p:nvPicPr>
        <p:blipFill rotWithShape="1">
          <a:blip r:embed="rId12"/>
          <a:srcRect/>
          <a:stretch>
            <a:fill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Next Gen Employability Program</a:t>
            </a:r>
            <a:endPar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92" name="Google Shape;1092;p13" descr="A white circle in the sky&#10;&#10;Description automatically generated"/>
          <p:cNvPicPr preferRelativeResize="0"/>
          <p:nvPr/>
        </p:nvPicPr>
        <p:blipFill rotWithShape="1">
          <a:blip r:embed="rId1">
            <a:alphaModFix amt="5000"/>
          </a:blip>
          <a:srcRect t="5929" r="744" b="10206"/>
          <a:stretch>
            <a:fillRect/>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rPr>
              <a:t>NEXT GEN EMPLOYABILITY PROGRAM</a:t>
            </a:r>
            <a:endParaRPr lang="en-US" sz="2000" b="1"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rPr>
              <a:t>Creating a future-ready workforce</a:t>
            </a:r>
            <a:endParaRPr lang="en-US" sz="2000" b="0" i="0" u="none" strike="noStrike" cap="none">
              <a:solidFill>
                <a:srgbClr val="161D23"/>
              </a:solidFill>
              <a:latin typeface="Arial" panose="020B0604020202020204"/>
              <a:ea typeface="Arial" panose="020B0604020202020204"/>
              <a:cs typeface="Arial" panose="020B0604020202020204"/>
              <a:sym typeface="Arial" panose="020B0604020202020204"/>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9" name="Google Shape;1099;p13"/>
          <p:cNvSpPr txBox="1"/>
          <p:nvPr/>
        </p:nvSpPr>
        <p:spPr>
          <a:xfrm>
            <a:off x="1095100" y="3956075"/>
            <a:ext cx="2562499" cy="454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Name </a:t>
            </a:r>
            <a:r>
              <a:rPr lang="en-US" sz="1100" dirty="0">
                <a:solidFill>
                  <a:schemeClr val="dk1"/>
                </a:solidFill>
              </a:rPr>
              <a:t>: SIDHARTH N</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Student ID :720921244051</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Jct College of Engineering &amp; Technology-Coimbatore</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04" name="Google Shape;1104;p13"/>
          <p:cNvPicPr preferRelativeResize="0"/>
          <p:nvPr/>
        </p:nvPicPr>
        <p:blipFill rotWithShape="1">
          <a:blip r:embed="rId2"/>
          <a:srcRect/>
          <a:stretch>
            <a:fill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3"/>
          <a:srcRect/>
          <a:stretch>
            <a:fill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4"/>
          <a:srcRect/>
          <a:stretch>
            <a:fill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lang="en-US"/>
          </a:p>
        </p:txBody>
      </p:sp>
      <p:pic>
        <p:nvPicPr>
          <p:cNvPr id="1183" name="Google Shape;1183;p22"/>
          <p:cNvPicPr preferRelativeResize="0"/>
          <p:nvPr/>
        </p:nvPicPr>
        <p:blipFill rotWithShape="1">
          <a:blip r:embed="rId1"/>
          <a:srcRect/>
          <a:stretch>
            <a:fill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lang="en-US" b="1"/>
          </a:p>
        </p:txBody>
      </p:sp>
      <p:pic>
        <p:nvPicPr>
          <p:cNvPr id="1189" name="Google Shape;1189;p23"/>
          <p:cNvPicPr preferRelativeResize="0"/>
          <p:nvPr/>
        </p:nvPicPr>
        <p:blipFill rotWithShape="1">
          <a:blip r:embed="rId1"/>
          <a:srcRect/>
          <a:stretch>
            <a:fill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lang="en-US" b="1"/>
          </a:p>
        </p:txBody>
      </p:sp>
      <p:pic>
        <p:nvPicPr>
          <p:cNvPr id="1195" name="Google Shape;1195;p24"/>
          <p:cNvPicPr preferRelativeResize="0"/>
          <p:nvPr/>
        </p:nvPicPr>
        <p:blipFill rotWithShape="1">
          <a:blip r:embed="rId1"/>
          <a:srcRect/>
          <a:stretch>
            <a:fill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lang="en-US" b="1"/>
          </a:p>
        </p:txBody>
      </p:sp>
      <p:pic>
        <p:nvPicPr>
          <p:cNvPr id="1201" name="Google Shape;1201;p25"/>
          <p:cNvPicPr preferRelativeResize="0"/>
          <p:nvPr/>
        </p:nvPicPr>
        <p:blipFill rotWithShape="1">
          <a:blip r:embed="rId1"/>
          <a:srcRect/>
          <a:stretch>
            <a:fill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panose="020B0604020202020204"/>
                <a:ea typeface="Arial" panose="020B0604020202020204"/>
                <a:cs typeface="Arial" panose="020B0604020202020204"/>
                <a:sym typeface="Arial" panose="020B0604020202020204"/>
              </a:rPr>
              <a:t>Future Enhancements</a:t>
            </a:r>
            <a:r>
              <a:rPr lang="en-US" sz="1600" b="1">
                <a:solidFill>
                  <a:srgbClr val="374151"/>
                </a:solidFill>
                <a:latin typeface="Arial" panose="020B0604020202020204"/>
                <a:ea typeface="Arial" panose="020B0604020202020204"/>
                <a:cs typeface="Arial" panose="020B0604020202020204"/>
                <a:sym typeface="Arial" panose="020B0604020202020204"/>
              </a:rPr>
              <a:t>:</a:t>
            </a:r>
            <a:br>
              <a:rPr lang="en-US" b="0" i="0">
                <a:solidFill>
                  <a:srgbClr val="374151"/>
                </a:solidFill>
                <a:latin typeface="Arial" panose="020B0604020202020204"/>
                <a:ea typeface="Arial" panose="020B0604020202020204"/>
                <a:cs typeface="Arial" panose="020B0604020202020204"/>
                <a:sym typeface="Arial" panose="020B0604020202020204"/>
              </a:rPr>
            </a:br>
            <a:endParaRPr lang="en-US" b="0" i="0">
              <a:solidFill>
                <a:srgbClr val="374151"/>
              </a:solidFill>
              <a:latin typeface="Arial" panose="020B0604020202020204"/>
              <a:ea typeface="Arial" panose="020B0604020202020204"/>
              <a:cs typeface="Arial" panose="020B0604020202020204"/>
              <a:sym typeface="Arial" panose="020B0604020202020204"/>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1. Artificial Intelligence and Machine Learning Integration</a:t>
            </a:r>
            <a:endPar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Content Recommendation System</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Implement machine learning algorithms to analyze user behavior, preferences, and interactions with the content to provide personalized note recommendations.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Automatic Categorization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Utilize natural language processing (NLP) techniques to automatically categorize notes based on their content, making the upload process more efficient and improving the discoverability of resources.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2. Enhanced Collaboration Features</a:t>
            </a:r>
            <a:endPar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Real-Time Collaboration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Introduce real-time editing and commenting features, allowing multiple users to work on the same document simultaneously, similar to Google Docs.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Study Groups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Enable users to create and join study groups within the application, fostering a more organized and collaborative learning environment.</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3. Integration with External Platforms</a:t>
            </a:r>
            <a:endPar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Cloud Storage Services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Offer integration with cloud storage platforms (e.g., Google Drive, Dropbox) to allow users to easily upload and backup their notes.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Educational Tools and Platforms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Integrate with other educational platforms and tools, providing a seamless experience for users to access a wide range of resources and tools from within the application.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Conclusion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lang="en-US" sz="3000" b="1">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1"/>
          <a:srcRect/>
          <a:stretch>
            <a:fill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7000"/>
              </a:lnSpc>
              <a:spcBef>
                <a:spcPts val="0"/>
              </a:spcBef>
              <a:spcAft>
                <a:spcPts val="0"/>
              </a:spcAft>
              <a:buNone/>
            </a:pPr>
            <a:r>
              <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rPr>
              <a:t>CAPSTONE PROJECT SHOWCASE</a:t>
            </a:r>
            <a:endParaRPr lang="en-US" sz="2000" b="1" i="0" u="none" strike="noStrike" cap="none">
              <a:solidFill>
                <a:srgbClr val="213164"/>
              </a:solidFill>
              <a:latin typeface="Arial" panose="020B0604020202020204"/>
              <a:ea typeface="Arial" panose="020B0604020202020204"/>
              <a:cs typeface="Arial" panose="020B0604020202020204"/>
              <a:sym typeface="Arial" panose="020B0604020202020204"/>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dk1"/>
                </a:solidFill>
                <a:latin typeface="Arial" panose="020B0604020202020204"/>
                <a:ea typeface="Arial" panose="020B0604020202020204"/>
                <a:cs typeface="Arial" panose="020B0604020202020204"/>
                <a:sym typeface="Arial" panose="020B0604020202020204"/>
              </a:rPr>
              <a:t>Notes Sharing Web Application using Django Framework</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1" i="0" u="none" strike="noStrike" cap="none">
                <a:solidFill>
                  <a:schemeClr val="lt1"/>
                </a:solidFill>
                <a:latin typeface="Arial" panose="020B0604020202020204"/>
                <a:ea typeface="Arial" panose="020B0604020202020204"/>
                <a:cs typeface="Arial" panose="020B0604020202020204"/>
                <a:sym typeface="Arial" panose="020B0604020202020204"/>
              </a:rPr>
              <a:t>Project Title</a:t>
            </a:r>
            <a:endParaRPr sz="16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5000"/>
              </a:lnSpc>
              <a:spcBef>
                <a:spcPts val="0"/>
              </a:spcBef>
              <a:spcAft>
                <a:spcPts val="0"/>
              </a:spcAft>
              <a:buNone/>
            </a:pPr>
            <a:r>
              <a:rPr lang="en-US" sz="1600" b="0" i="0" u="none" strike="noStrike" cap="none">
                <a:solidFill>
                  <a:schemeClr val="lt1"/>
                </a:solidFill>
                <a:latin typeface="Arial" panose="020B0604020202020204"/>
                <a:ea typeface="Arial" panose="020B0604020202020204"/>
                <a:cs typeface="Arial" panose="020B0604020202020204"/>
                <a:sym typeface="Arial" panose="020B0604020202020204"/>
              </a:rPr>
              <a:t>Abstract | Problem Statement | Project Overview | Proposed Solution | Technology Used | Modelling &amp; Results | Conclusion </a:t>
            </a: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Abstract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Problem Statement</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Project Overview</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:google</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40" name="Google Shape;1140;p17"/>
          <p:cNvPicPr preferRelativeResize="0"/>
          <p:nvPr/>
        </p:nvPicPr>
        <p:blipFill rotWithShape="1">
          <a:blip r:embed="rId1"/>
          <a:srcRect/>
          <a:stretch>
            <a:fill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Proposed Solution</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rPr>
              <a:t>.</a:t>
            </a:r>
            <a:endParaRPr lang="en-US"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1.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System Architecture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Backend Development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Utilize Django for server-side logic, database management, user authentication, and session management, ensuring a secure and efficient backend structure.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Frontend Integration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Employ HTML, CSS, and JavaScript, alongside Django’s template system, to create an intuitive and responsive user interface that enhances user experience.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Database Design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Design a relational database schema that efficiently stores user data, notes, categories, and interactions to facilitate quick retrieval and secure storage of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2.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Core Features</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Authentication and Authorization</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Implement Django’s built-in authentication system to manage user accounts, secure login/logout processes, and ensure user data privacy.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Notes Management</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Enable users to upload, download, and manage notes in various formats (PDF, DOCX, PPT, etc.), with features for creating, editing, and deleting notes.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Collaboration Tools</a:t>
            </a: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 Incorporate features for users to comment on notes, rate them, and engage in discussions, fostering a collaborative learning environment.</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96850" algn="l" rtl="0">
              <a:lnSpc>
                <a:spcPct val="150000"/>
              </a:lnSpc>
              <a:spcBef>
                <a:spcPts val="0"/>
              </a:spcBef>
              <a:spcAft>
                <a:spcPts val="0"/>
              </a:spcAft>
              <a:buClr>
                <a:srgbClr val="000000"/>
              </a:buClr>
              <a:buSzPts val="1400"/>
              <a:buFont typeface="Arial" panose="020B0604020202020204"/>
              <a:buNone/>
            </a:pPr>
            <a:endParaRPr sz="1400" b="0" i="0" u="none" strike="noStrike" cap="none">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:GPT 4</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3.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Security and Privacy</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Django’s security best practices to protect against common vulnerabilities such as SQL injection, Cross-Site Scripting (XSS), and Cross-Site Request Forgery (CSRF).</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Ensure data privacy by adhering to regulations such as GDPR for the handling of personal information.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4.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Scalability and Performance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Design the application with scalability in mind, allowing for easy adaptation to increased user numbers and data volume without performance degradation.</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caching framework to enhance application performance and reduce server load.</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5.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User Experience (UX) Design</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Follow a user-centered design approach to create an accessible and engaging platform, ensuring that the UI/UX caters to the needs and preferences of the target audience.</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Implement responsive design principles to ensure the application is accessible across various devices and screen sizes.</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6. </a:t>
            </a:r>
            <a:r>
              <a:rPr lang="en-US" sz="1400" b="1"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Testing and Quality Assurance</a:t>
            </a:r>
            <a:endParaRPr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Conduct thorough testing, including unit tests, integration tests, and user acceptance testing (UAT), to ensure the application is reliable, secure, and user-friendly.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rPr>
              <a:t>Utilize Django’s testing framework to automate test cases and ensure code integrity.</a:t>
            </a:r>
            <a:endParaRPr lang="en-US" sz="1400" b="0" i="0" u="none" strike="noStrike" cap="none">
              <a:solidFill>
                <a:srgbClr val="0D0D0D"/>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Technology Used</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173355" marR="0" lvl="0" indent="-84455" algn="l" rtl="0">
              <a:lnSpc>
                <a:spcPct val="100000"/>
              </a:lnSpc>
              <a:spcBef>
                <a:spcPts val="200"/>
              </a:spcBef>
              <a:spcAft>
                <a:spcPts val="0"/>
              </a:spcAft>
              <a:buClr>
                <a:srgbClr val="213163"/>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64" name="Google Shape;1164;p20"/>
          <p:cNvPicPr preferRelativeResize="0"/>
          <p:nvPr/>
        </p:nvPicPr>
        <p:blipFill rotWithShape="1">
          <a:blip r:embed="rId1"/>
          <a:srcRect/>
          <a:stretch>
            <a:fill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2"/>
          <a:srcRect/>
          <a:stretch>
            <a:fill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Front-end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Back-end</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1600" b="1" i="0" u="none" strike="noStrike" cap="none">
                <a:solidFill>
                  <a:srgbClr val="213163"/>
                </a:solidFill>
                <a:latin typeface="Arial" panose="020B0604020202020204"/>
                <a:ea typeface="Arial" panose="020B0604020202020204"/>
                <a:cs typeface="Arial" panose="020B0604020202020204"/>
                <a:sym typeface="Arial" panose="020B0604020202020204"/>
              </a:rPr>
              <a:t>Modelling &amp; Results</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rPr>
              <a:t>Source :</a:t>
            </a:r>
            <a:endParaRPr lang="en-US" sz="1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77" name="Google Shape;1177;p21"/>
          <p:cNvPicPr preferRelativeResize="0"/>
          <p:nvPr/>
        </p:nvPicPr>
        <p:blipFill rotWithShape="1">
          <a:blip r:embed="rId1"/>
          <a:srcRect/>
          <a:stretch>
            <a:fill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7464</Words>
  <Application>WPS Presentation</Application>
  <PresentationFormat>On-screen Show (16:9)</PresentationFormat>
  <Paragraphs>116</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Arial</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sidha</cp:lastModifiedBy>
  <cp:revision>2</cp:revision>
  <dcterms:created xsi:type="dcterms:W3CDTF">2024-04-08T17:07:00Z</dcterms:created>
  <dcterms:modified xsi:type="dcterms:W3CDTF">2024-04-08T17:07:59Z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8366F739EAD240498DB5FFA932F7BAE9_12</vt:lpwstr>
  </property>
  <property fmtid="{D5CDD505-2E9C-101B-9397-08002B2CF9AE}" pid="3" name="KSOProductBuildVer">
    <vt:lpwstr>1033-12.2.0.13489</vt:lpwstr>
  </property>
</Properties>
</file>