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0" d="100"/>
          <a:sy n="70" d="100"/>
        </p:scale>
        <p:origin x="39" y="8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GB" dirty="0" err="1"/>
              <a:t>ritish</a:t>
            </a:r>
            <a:r>
              <a:rPr lang="en-GB" dirty="0"/>
              <a:t> Airways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Sidharth </a:t>
            </a:r>
            <a:r>
              <a:rPr lang="en-US" dirty="0" err="1"/>
              <a:t>Thazhathedathu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and beverages and cabin staff service are linked. Value for money is related to ground service and value for money as well as seat comfort.</a:t>
            </a:r>
          </a:p>
          <a:p>
            <a:r>
              <a:rPr lang="en-US" dirty="0"/>
              <a:t>759 reviews are verified among the 1000.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6027B0-4216-32DE-6848-A8587E6D96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539114"/>
            <a:ext cx="11277600" cy="57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67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728-3EC9-55A8-9656-B6223E55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A92DED-762A-5E70-8146-ADF43E812B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78" y="1166884"/>
            <a:ext cx="9818809" cy="532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7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CE64-2FD3-94AD-34FA-88F16318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E28B546-64D5-D067-F6D8-8E7054F471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03" y="1866569"/>
            <a:ext cx="82014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CA14F4-D079-DA5F-C266-5CC241C7B287}"/>
              </a:ext>
            </a:extLst>
          </p:cNvPr>
          <p:cNvSpPr txBox="1"/>
          <p:nvPr/>
        </p:nvSpPr>
        <p:spPr>
          <a:xfrm>
            <a:off x="9082585" y="2204112"/>
            <a:ext cx="30025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the compound score decreases from year 2019 to 2024 in a season trend. This could be because the number of reviews are lower during the </a:t>
            </a:r>
            <a:r>
              <a:rPr lang="en-US"/>
              <a:t>pandemic time.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30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British Airways </vt:lpstr>
      <vt:lpstr>PowerPoint Presentation</vt:lpstr>
      <vt:lpstr>PowerPoint Presentation</vt:lpstr>
      <vt:lpstr>negative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Sidharth Nair</cp:lastModifiedBy>
  <cp:revision>3</cp:revision>
  <dcterms:created xsi:type="dcterms:W3CDTF">2022-12-06T11:13:27Z</dcterms:created>
  <dcterms:modified xsi:type="dcterms:W3CDTF">2024-06-19T22:29:36Z</dcterms:modified>
</cp:coreProperties>
</file>