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A.I. powered</a:t>
            </a:r>
            <a:br>
              <a:rPr lang="en-US" sz="8000" dirty="0"/>
            </a:br>
            <a:r>
              <a:rPr lang="en-US" sz="8000" dirty="0"/>
              <a:t>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Dilbagh Singh Sidhu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289754" cy="685799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309773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Chess is not a game. Chess is a well-defined form of computation. You may not be able to work out the answers, but in theory, there must be a solution, a right procedure in any position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5732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John von Neumann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AF50-5B0C-5755-FC5B-9B5A1B7B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662C7-96C0-9AA2-DBE4-5DA4C059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856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A game engine majorly provides below functionalities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Create a search tree with all possible moves.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Evaluate moves hence compare nodes of tree.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Search tree to find best 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Do above tasks efficiently.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7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6BA9-1E99-E54A-6224-801D01E1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B6DC-F11A-1C58-9367-46927DDF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2" y="2148306"/>
            <a:ext cx="10153048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 this case tree is created by starting from initial state as root node and performing all legal moves one by one on this node to get its child nodes.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Then the above process is repeated recursively for each leaf 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Above procedure may not be practical as number of nodes in this case may go to the </a:t>
            </a:r>
            <a:r>
              <a:rPr lang="en-IN" dirty="0" err="1"/>
              <a:t>orede</a:t>
            </a:r>
            <a:r>
              <a:rPr lang="en-IN" dirty="0"/>
              <a:t> of 10^128.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Since computer may not have that tremendous amount of resources we define a max depth.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At any step depth of tree is not allowed to exceed this limit.</a:t>
            </a:r>
          </a:p>
        </p:txBody>
      </p:sp>
    </p:spTree>
    <p:extLst>
      <p:ext uri="{BB962C8B-B14F-4D97-AF65-F5344CB8AC3E}">
        <p14:creationId xmlns:p14="http://schemas.microsoft.com/office/powerpoint/2010/main" val="370831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331-1AC0-C42F-A6E7-B4A831CB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1007-414A-7D09-5F09-94E9E6A6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We use minmax algorithm to search the tree for best solution.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Minmax assumes that both the players will choose the best available move.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tries to choose the move which will best benefit the player at one level and at next level tries to choose move which worst affects the player.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61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13A8-55AD-5BB7-204D-560B43E3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Evaluating the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D4F8-ACA9-6A83-767A-172A45AC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 evaluate the nodes we use Hans-Berliner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piece is assigned relative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These values of all the pieces present at a particular instance are added to get value of that node.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91BDB-C575-7328-6E7E-AEF75D6D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00" y="4189747"/>
            <a:ext cx="3467400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D549-AF7B-0BA7-762E-92528CB7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Improving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B2F4-9757-03F2-6374-D993D7C9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Even after we set a max depth the number of nodes are quiet large in number.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 overcome this we use alpha-beta pruning.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method cuts the number of nodes that need to be checked by eliminating entire subtrees where optimal solution is likely to be found.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Time complexity in best case is reduced from O(</a:t>
            </a:r>
            <a:r>
              <a:rPr lang="en-IN" dirty="0" err="1"/>
              <a:t>b^d</a:t>
            </a:r>
            <a:r>
              <a:rPr lang="en-IN" dirty="0"/>
              <a:t>) to O(b^(d/2))</a:t>
            </a:r>
          </a:p>
        </p:txBody>
      </p:sp>
    </p:spTree>
    <p:extLst>
      <p:ext uri="{BB962C8B-B14F-4D97-AF65-F5344CB8AC3E}">
        <p14:creationId xmlns:p14="http://schemas.microsoft.com/office/powerpoint/2010/main" val="210391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B073-D387-E256-5C9C-3A0753C8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Alpha-Beta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774A-42F8-F789-4BD8-312ACE6A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We use two threshold parameters alpha and beta.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Initial value of alpha is –infinity and that of beta is infinity.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Max player updates alpha and min player updates beta.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We only pass alpha and beta to child nodes.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Starting from level above leaf nodes alpha is updated by selecting max of child nodes and beta by selecting min of child nodes.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When alpha&gt;=beta tree is pruned.</a:t>
            </a:r>
          </a:p>
        </p:txBody>
      </p:sp>
    </p:spTree>
    <p:extLst>
      <p:ext uri="{BB962C8B-B14F-4D97-AF65-F5344CB8AC3E}">
        <p14:creationId xmlns:p14="http://schemas.microsoft.com/office/powerpoint/2010/main" val="196223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E35A0-07AC-C15C-9DAA-402715DF7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51"/>
          <a:stretch/>
        </p:blipFill>
        <p:spPr>
          <a:xfrm>
            <a:off x="2406950" y="1395664"/>
            <a:ext cx="6680903" cy="40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5807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{D8A49FBB-43CB-49CF-B83C-B944529970D8}tf56160789_win32</Template>
  <TotalTime>233</TotalTime>
  <Words>437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1_RetrospectVTI</vt:lpstr>
      <vt:lpstr>A.I. powered Chess</vt:lpstr>
      <vt:lpstr>Chess is not a game. Chess is a well-defined form of computation. You may not be able to work out the answers, but in theory, there must be a solution, a right procedure in any position</vt:lpstr>
      <vt:lpstr>Basic Structure</vt:lpstr>
      <vt:lpstr>Creating Tree</vt:lpstr>
      <vt:lpstr>Searching Tree</vt:lpstr>
      <vt:lpstr>Evaluating the nodes</vt:lpstr>
      <vt:lpstr>Improving efficiency</vt:lpstr>
      <vt:lpstr>Alpha-Beta pruning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A.I. powered Chess</dc:title>
  <dc:creator>Dilbagh Singh Sidhu</dc:creator>
  <cp:lastModifiedBy>Dilbagh Singh Sidhu</cp:lastModifiedBy>
  <cp:revision>1</cp:revision>
  <dcterms:created xsi:type="dcterms:W3CDTF">2023-04-19T12:52:36Z</dcterms:created>
  <dcterms:modified xsi:type="dcterms:W3CDTF">2023-04-19T16:46:11Z</dcterms:modified>
</cp:coreProperties>
</file>