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FF"/>
    <a:srgbClr val="1D68FF"/>
    <a:srgbClr val="004BE2"/>
    <a:srgbClr val="003CB4"/>
    <a:srgbClr val="00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829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7F61-6938-43C8-B88F-BAE549A74EB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717D-C68F-44AF-AB4E-91BB314CD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717D-C68F-44AF-AB4E-91BB314CD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717D-C68F-44AF-AB4E-91BB314CD9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717D-C68F-44AF-AB4E-91BB314CD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4B2-360D-4B21-B3BD-4BF1A043F9D3}" type="datetime1">
              <a:rPr lang="en-US" smtClean="0"/>
              <a:t>10/9/2015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18B-E94D-4A14-9E63-76C12D7EB7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1039368"/>
            <a:ext cx="8071376" cy="274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211836" y="870204"/>
            <a:ext cx="365760" cy="274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0" y="533400"/>
            <a:ext cx="1987610" cy="54074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657600" y="6513045"/>
            <a:ext cx="213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© 365careers, 2015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2600" y="558800"/>
            <a:ext cx="4008437" cy="506413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A2DE-0031-43B8-BD72-93FDE9C821C6}" type="datetime1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018B-E94D-4A14-9E63-76C12D7EB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0220" y="1447800"/>
            <a:ext cx="817418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18B-E94D-4A14-9E63-76C12D7EB707}" type="slidenum">
              <a:rPr lang="en-US" sz="800" smtClean="0"/>
              <a:t>1</a:t>
            </a:fld>
            <a:endParaRPr lang="en-US" sz="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>
            <a:off x="457200" y="3781215"/>
            <a:ext cx="7690657" cy="365760"/>
          </a:xfrm>
          <a:prstGeom prst="stripedRightArrow">
            <a:avLst/>
          </a:prstGeom>
          <a:solidFill>
            <a:srgbClr val="0070C0"/>
          </a:solidFill>
          <a:ln>
            <a:noFill/>
          </a:ln>
          <a:effectLst>
            <a:outerShdw blurRad="38100" dist="381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451453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095402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0435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143000" y="5151467"/>
            <a:ext cx="184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Equity 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Contribution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3125" y="551736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 June 2015</a:t>
            </a:r>
          </a:p>
          <a:p>
            <a:pPr algn="ctr"/>
            <a:r>
              <a:rPr lang="en-US" sz="1200" dirty="0" smtClean="0"/>
              <a:t>$3,000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088925" y="404999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07" y="4491198"/>
            <a:ext cx="475547" cy="658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06" y="4491198"/>
            <a:ext cx="602661" cy="60567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451167" y="5146965"/>
            <a:ext cx="14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Acquisition of Lemonade Stand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13512" y="551736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 June 2015</a:t>
            </a:r>
          </a:p>
          <a:p>
            <a:pPr algn="ctr"/>
            <a:r>
              <a:rPr lang="en-US" sz="1200" dirty="0" smtClean="0"/>
              <a:t>$1,000 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4136967" y="40386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94" y="4579853"/>
            <a:ext cx="573352" cy="48161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791200" y="5146175"/>
            <a:ext cx="14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Purchase Raw Materials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67400" y="551736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 June 2015</a:t>
            </a:r>
          </a:p>
          <a:p>
            <a:pPr algn="ctr"/>
            <a:r>
              <a:rPr lang="en-US" sz="1200" dirty="0" smtClean="0"/>
              <a:t>$500 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503323" y="40386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0220" y="1447800"/>
            <a:ext cx="817418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18B-E94D-4A14-9E63-76C12D7EB707}" type="slidenum">
              <a:rPr lang="en-US" sz="800" smtClean="0"/>
              <a:t>2</a:t>
            </a:fld>
            <a:endParaRPr lang="en-US" sz="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>
            <a:off x="457200" y="3781215"/>
            <a:ext cx="7690657" cy="365760"/>
          </a:xfrm>
          <a:prstGeom prst="stripedRightArrow">
            <a:avLst/>
          </a:prstGeom>
          <a:solidFill>
            <a:srgbClr val="0070C0"/>
          </a:solidFill>
          <a:ln>
            <a:noFill/>
          </a:ln>
          <a:effectLst>
            <a:outerShdw blurRad="38100" dist="381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1975657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1799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-25636" y="5151467"/>
            <a:ext cx="184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Equity </a:t>
            </a:r>
          </a:p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Contribution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4489" y="551736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 June 2015</a:t>
            </a:r>
          </a:p>
          <a:p>
            <a:pPr algn="ctr"/>
            <a:r>
              <a:rPr lang="en-US" sz="1200" dirty="0" smtClean="0"/>
              <a:t>$3,000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920289" y="404999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1" y="4491198"/>
            <a:ext cx="475547" cy="658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61" y="4491198"/>
            <a:ext cx="602661" cy="605674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331422" y="5146965"/>
            <a:ext cx="14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Acquisition of Lemonade Stand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93767" y="551736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 June 2015</a:t>
            </a:r>
          </a:p>
          <a:p>
            <a:pPr algn="ctr"/>
            <a:r>
              <a:rPr lang="en-US" sz="1200" dirty="0" smtClean="0"/>
              <a:t>$1,000 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2017222" y="40386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36767" y="3911445"/>
            <a:ext cx="1425633" cy="2067580"/>
            <a:chOff x="2536767" y="3911445"/>
            <a:chExt cx="1425633" cy="2067580"/>
          </a:xfrm>
        </p:grpSpPr>
        <p:sp>
          <p:nvSpPr>
            <p:cNvPr id="9" name="Oval 8"/>
            <p:cNvSpPr/>
            <p:nvPr/>
          </p:nvSpPr>
          <p:spPr>
            <a:xfrm>
              <a:off x="3197020" y="3911445"/>
              <a:ext cx="91440" cy="914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38100" dist="38100" dir="27000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761" y="4579853"/>
              <a:ext cx="573352" cy="481616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536767" y="5146175"/>
              <a:ext cx="1425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Purchase Raw Materials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12967" y="551736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 June 2015</a:t>
              </a:r>
            </a:p>
            <a:p>
              <a:pPr algn="ctr"/>
              <a:r>
                <a:rPr lang="en-US" sz="1200" dirty="0" smtClean="0"/>
                <a:t>$500 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3248890" y="4038600"/>
              <a:ext cx="0" cy="38346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Oval 121"/>
          <p:cNvSpPr/>
          <p:nvPr/>
        </p:nvSpPr>
        <p:spPr>
          <a:xfrm>
            <a:off x="4524897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573387" y="34290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28" y="2818530"/>
            <a:ext cx="521776" cy="52438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854334" y="1932710"/>
            <a:ext cx="142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Revenues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82044" y="2173069"/>
            <a:ext cx="13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26 June 2015</a:t>
            </a:r>
          </a:p>
          <a:p>
            <a:pPr algn="ctr"/>
            <a:r>
              <a:rPr lang="en-US" sz="1200" dirty="0" smtClean="0"/>
              <a:t>Revenue $1,200 (Cogs $500)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64" y="2818530"/>
            <a:ext cx="334003" cy="524385"/>
          </a:xfrm>
          <a:prstGeom prst="rect">
            <a:avLst/>
          </a:prstGeom>
        </p:spPr>
      </p:pic>
      <p:sp>
        <p:nvSpPr>
          <p:cNvPr id="126" name="Oval 125"/>
          <p:cNvSpPr/>
          <p:nvPr/>
        </p:nvSpPr>
        <p:spPr>
          <a:xfrm>
            <a:off x="5825837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5888182" y="34290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203767" y="1932710"/>
            <a:ext cx="142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Utility Expenses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31477" y="2173069"/>
            <a:ext cx="13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26 June 2015</a:t>
            </a:r>
          </a:p>
          <a:p>
            <a:pPr algn="ctr"/>
            <a:r>
              <a:rPr lang="en-US" sz="1200" dirty="0" smtClean="0"/>
              <a:t>$150</a:t>
            </a:r>
          </a:p>
          <a:p>
            <a:pPr algn="ctr"/>
            <a:endParaRPr lang="en-US" sz="1200" dirty="0" smtClean="0"/>
          </a:p>
        </p:txBody>
      </p:sp>
      <p:cxnSp>
        <p:nvCxnSpPr>
          <p:cNvPr id="21" name="Straight Connector 20"/>
          <p:cNvCxnSpPr>
            <a:stCxn id="124" idx="1"/>
          </p:cNvCxnSpPr>
          <p:nvPr/>
        </p:nvCxnSpPr>
        <p:spPr>
          <a:xfrm>
            <a:off x="3854334" y="2071210"/>
            <a:ext cx="25869" cy="390702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62400" y="1607129"/>
            <a:ext cx="3886200" cy="304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 of Trading</a:t>
            </a:r>
            <a:endParaRPr lang="bg-BG" sz="1200" b="1" dirty="0"/>
          </a:p>
        </p:txBody>
      </p:sp>
    </p:spTree>
    <p:extLst>
      <p:ext uri="{BB962C8B-B14F-4D97-AF65-F5344CB8AC3E}">
        <p14:creationId xmlns:p14="http://schemas.microsoft.com/office/powerpoint/2010/main" val="32466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60220" y="1447800"/>
            <a:ext cx="817418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018B-E94D-4A14-9E63-76C12D7EB707}" type="slidenum">
              <a:rPr lang="en-US" sz="800" smtClean="0"/>
              <a:t>3</a:t>
            </a:fld>
            <a:endParaRPr lang="en-US" sz="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>
            <a:off x="457200" y="3781215"/>
            <a:ext cx="7690657" cy="365760"/>
          </a:xfrm>
          <a:prstGeom prst="stripedRightArrow">
            <a:avLst/>
          </a:prstGeom>
          <a:solidFill>
            <a:srgbClr val="0070C0"/>
          </a:solidFill>
          <a:ln>
            <a:noFill/>
          </a:ln>
          <a:effectLst>
            <a:outerShdw blurRad="38100" dist="381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5" rIns="91449" bIns="45725"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750130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798620" y="34290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61" y="2818530"/>
            <a:ext cx="521776" cy="52438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079567" y="1932710"/>
            <a:ext cx="142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Revenues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2697" y="2173069"/>
            <a:ext cx="13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 August 2015</a:t>
            </a:r>
          </a:p>
          <a:p>
            <a:pPr algn="ctr"/>
            <a:r>
              <a:rPr lang="en-US" sz="1200" dirty="0" smtClean="0"/>
              <a:t>Revenue $2,700 (Cogs $900) 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06" y="2818530"/>
            <a:ext cx="334003" cy="524385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4469478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31823" y="34290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78134" y="1932801"/>
            <a:ext cx="142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Utility Expenses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05844" y="2173069"/>
            <a:ext cx="134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 August 2015</a:t>
            </a:r>
          </a:p>
          <a:p>
            <a:pPr algn="ctr"/>
            <a:r>
              <a:rPr lang="en-US" sz="1200" dirty="0" smtClean="0"/>
              <a:t>$200</a:t>
            </a:r>
          </a:p>
          <a:p>
            <a:pPr algn="ctr"/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57" y="2829273"/>
            <a:ext cx="394030" cy="396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279967" y="1932801"/>
            <a:ext cx="142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Depreciation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026727" y="3911445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6089072" y="3429000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02134" y="2173069"/>
            <a:ext cx="134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$100</a:t>
            </a:r>
          </a:p>
          <a:p>
            <a:pPr algn="ctr"/>
            <a:endParaRPr lang="en-US" sz="1200" dirty="0" smtClean="0"/>
          </a:p>
        </p:txBody>
      </p:sp>
      <p:sp>
        <p:nvSpPr>
          <p:cNvPr id="21" name="Oval 20"/>
          <p:cNvSpPr/>
          <p:nvPr/>
        </p:nvSpPr>
        <p:spPr>
          <a:xfrm>
            <a:off x="1346053" y="3913910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94" y="4582318"/>
            <a:ext cx="573352" cy="4816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00" y="5148640"/>
            <a:ext cx="142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Purchase Raw Materials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551982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15 July 2015</a:t>
            </a:r>
          </a:p>
          <a:p>
            <a:pPr algn="ctr"/>
            <a:r>
              <a:rPr lang="en-US" sz="1200" dirty="0" smtClean="0"/>
              <a:t>$900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7923" y="4041065"/>
            <a:ext cx="0" cy="38346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109</Words>
  <Application>Microsoft Office PowerPoint</Application>
  <PresentationFormat>On-screen Show (4:3)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NewPC</cp:lastModifiedBy>
  <cp:revision>92</cp:revision>
  <dcterms:created xsi:type="dcterms:W3CDTF">2006-08-16T00:00:00Z</dcterms:created>
  <dcterms:modified xsi:type="dcterms:W3CDTF">2015-10-09T14:40:15Z</dcterms:modified>
</cp:coreProperties>
</file>