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250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78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375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96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50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32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47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7121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107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65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6906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F2729D04-B804-4633-8EAE-BE1430B79DAF}" type="datetimeFigureOut">
              <a:rPr lang="fr-FR" smtClean="0"/>
              <a:t>14/06/2025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A356C77E-F8D2-4604-A2FA-198AABD34B8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5198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ublic.tableau.com/app/profile/sidi.yeya.sounfountera/viz/Sounfountera_Sidi_Yeya/Histoire1?publish=y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Créez votre portfolio de professionnel de la data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811490" y="5461463"/>
            <a:ext cx="3133898" cy="1396537"/>
          </a:xfrm>
        </p:spPr>
        <p:txBody>
          <a:bodyPr/>
          <a:lstStyle/>
          <a:p>
            <a:r>
              <a:rPr lang="fr-FR" dirty="0" err="1" smtClean="0"/>
              <a:t>Sounfountera</a:t>
            </a:r>
            <a:r>
              <a:rPr lang="fr-FR" dirty="0" smtClean="0"/>
              <a:t> Sidi Yeya</a:t>
            </a:r>
            <a:endParaRPr lang="fr-FR" dirty="0"/>
          </a:p>
        </p:txBody>
      </p:sp>
      <p:pic>
        <p:nvPicPr>
          <p:cNvPr id="4" name="Google Shape;28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9710" y="3474720"/>
            <a:ext cx="3059083" cy="3383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6276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Sommaire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Contexte du projet</a:t>
            </a:r>
          </a:p>
          <a:p>
            <a:r>
              <a:rPr lang="fr-FR" dirty="0" smtClean="0"/>
              <a:t>Objectif</a:t>
            </a:r>
          </a:p>
          <a:p>
            <a:r>
              <a:rPr lang="fr-FR" dirty="0" err="1" smtClean="0"/>
              <a:t>Dashbord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54821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CONTEXTE</a:t>
            </a:r>
            <a:endParaRPr lang="fr-FR" b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2061556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client, Aéroworld, </a:t>
            </a:r>
            <a:r>
              <a:rPr lang="fr-FR" dirty="0" smtClean="0"/>
              <a:t>cherche </a:t>
            </a:r>
            <a:r>
              <a:rPr lang="fr-FR" dirty="0"/>
              <a:t>un profil de data </a:t>
            </a:r>
            <a:r>
              <a:rPr lang="fr-FR" dirty="0" err="1"/>
              <a:t>analyst</a:t>
            </a:r>
            <a:r>
              <a:rPr lang="fr-FR" dirty="0"/>
              <a:t> confirmé qui soit intéressé par le management d’une équipe et par l’innovation</a:t>
            </a:r>
            <a:r>
              <a:rPr lang="fr-FR" dirty="0" smtClean="0"/>
              <a:t>.</a:t>
            </a:r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L'entreprise en question souhaite analyser les </a:t>
            </a:r>
            <a:r>
              <a:rPr lang="fr-FR" b="1" dirty="0"/>
              <a:t>portfolios</a:t>
            </a:r>
            <a:r>
              <a:rPr lang="fr-FR" dirty="0"/>
              <a:t> de nos candidats avant de les rencontrer en entretien. </a:t>
            </a:r>
          </a:p>
          <a:p>
            <a:endParaRPr lang="fr-FR" dirty="0"/>
          </a:p>
        </p:txBody>
      </p:sp>
      <p:pic>
        <p:nvPicPr>
          <p:cNvPr id="7" name="Google Shape;419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924850" y="3967976"/>
            <a:ext cx="3267150" cy="27770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00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DASHBORD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202919" y="2011680"/>
            <a:ext cx="9784080" cy="342484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Cliquer sur </a:t>
            </a:r>
            <a:r>
              <a:rPr lang="fr-FR" dirty="0" smtClean="0">
                <a:hlinkClick r:id="rId2"/>
              </a:rPr>
              <a:t>Tableau Public</a:t>
            </a:r>
            <a:r>
              <a:rPr lang="fr-FR" dirty="0" smtClean="0"/>
              <a:t> pour accéder aux informations ci-dessous :</a:t>
            </a:r>
          </a:p>
          <a:p>
            <a:pPr marL="0" indent="0">
              <a:buNone/>
            </a:pPr>
            <a:r>
              <a:rPr lang="fr-FR" dirty="0" smtClean="0"/>
              <a:t>Portfolio,</a:t>
            </a:r>
          </a:p>
          <a:p>
            <a:pPr marL="0" indent="0">
              <a:buNone/>
            </a:pPr>
            <a:r>
              <a:rPr lang="fr-FR" dirty="0" smtClean="0"/>
              <a:t>Diagramme </a:t>
            </a:r>
            <a:r>
              <a:rPr lang="fr-FR" dirty="0"/>
              <a:t>Gantt,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Document </a:t>
            </a:r>
            <a:r>
              <a:rPr lang="fr-FR" dirty="0"/>
              <a:t>de veille métier et technologique,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Cahier </a:t>
            </a:r>
            <a:r>
              <a:rPr lang="fr-FR" dirty="0"/>
              <a:t>des Charges Fonctionnel Gestion de la Data de Aéroworld,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Vidéo </a:t>
            </a:r>
            <a:r>
              <a:rPr lang="fr-FR" dirty="0"/>
              <a:t>sur la création d'un Portfolio avec Tableau </a:t>
            </a:r>
            <a:r>
              <a:rPr lang="fr-FR" dirty="0" smtClean="0"/>
              <a:t>Public, </a:t>
            </a:r>
          </a:p>
          <a:p>
            <a:pPr marL="0" indent="0">
              <a:buNone/>
            </a:pPr>
            <a:r>
              <a:rPr lang="fr-FR" dirty="0" smtClean="0"/>
              <a:t>Cahier </a:t>
            </a:r>
            <a:r>
              <a:rPr lang="fr-FR" dirty="0"/>
              <a:t>des charges du projet portfolio.</a:t>
            </a:r>
          </a:p>
        </p:txBody>
      </p:sp>
      <p:pic>
        <p:nvPicPr>
          <p:cNvPr id="4" name="Image 3">
            <a:hlinkClick r:id="rId2"/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622" y="193834"/>
            <a:ext cx="2842848" cy="1599102"/>
          </a:xfrm>
          <a:prstGeom prst="rect">
            <a:avLst/>
          </a:prstGeom>
        </p:spPr>
      </p:pic>
      <p:pic>
        <p:nvPicPr>
          <p:cNvPr id="5" name="Google Shape;55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7625" y="3282701"/>
            <a:ext cx="3984375" cy="35752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809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À bandes">
  <a:themeElements>
    <a:clrScheme name="À bandes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À bande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À bandes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À bandes</Template>
  <TotalTime>66</TotalTime>
  <Words>115</Words>
  <Application>Microsoft Office PowerPoint</Application>
  <PresentationFormat>Grand écran</PresentationFormat>
  <Paragraphs>17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Corbel</vt:lpstr>
      <vt:lpstr>Wingdings</vt:lpstr>
      <vt:lpstr>À bandes</vt:lpstr>
      <vt:lpstr>Créez votre portfolio de professionnel de la data</vt:lpstr>
      <vt:lpstr>Sommaire</vt:lpstr>
      <vt:lpstr>CONTEXTE</vt:lpstr>
      <vt:lpstr>DASHBORD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 Yeya SOUNFOUNTERA</dc:creator>
  <cp:lastModifiedBy>Sidi Yeya SOUNFOUNTERA</cp:lastModifiedBy>
  <cp:revision>6</cp:revision>
  <dcterms:created xsi:type="dcterms:W3CDTF">2025-06-14T00:36:36Z</dcterms:created>
  <dcterms:modified xsi:type="dcterms:W3CDTF">2025-06-14T01:42:53Z</dcterms:modified>
</cp:coreProperties>
</file>