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300" r:id="rId4"/>
    <p:sldId id="276" r:id="rId5"/>
    <p:sldId id="275" r:id="rId6"/>
    <p:sldId id="303" r:id="rId7"/>
    <p:sldId id="29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60"/>
    <a:srgbClr val="FFFF66"/>
    <a:srgbClr val="EDFCB4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81" d="100"/>
          <a:sy n="81" d="100"/>
        </p:scale>
        <p:origin x="-10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9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0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5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71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46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17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64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51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0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60000"/>
                <a:lumOff val="40000"/>
              </a:schemeClr>
            </a:gs>
            <a:gs pos="0">
              <a:srgbClr val="5E9EFF"/>
            </a:gs>
            <a:gs pos="0">
              <a:srgbClr val="85C2FF"/>
            </a:gs>
            <a:gs pos="0">
              <a:srgbClr val="C4D6EB"/>
            </a:gs>
            <a:gs pos="6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D1AF-7BE9-439B-8DFF-1FD9A655D9FA}" type="datetimeFigureOut">
              <a:rPr lang="pt-BR" smtClean="0"/>
              <a:pPr/>
              <a:t>10/09/2018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9AFC-F80A-4CD9-9150-D00347E0890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74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3.png@01D3B4C6.12FB4DE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02" y="5918026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496" y="1766248"/>
            <a:ext cx="9108504" cy="4111024"/>
          </a:xfrm>
          <a:prstGeom prst="rect">
            <a:avLst/>
          </a:prstGeom>
        </p:spPr>
        <p:txBody>
          <a:bodyPr vert="horz" lIns="91440" tIns="1944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sz="2400" b="1" dirty="0" smtClean="0"/>
              <a:t>         DESENVOLVIMENTO </a:t>
            </a:r>
            <a:r>
              <a:rPr lang="pt-BR" sz="2400" b="1" dirty="0"/>
              <a:t>DE APLICAÇÕES PARA DISPOSITIVOS </a:t>
            </a:r>
            <a:r>
              <a:rPr lang="pt-BR" sz="2400" b="1" dirty="0" smtClean="0"/>
              <a:t>MÓVEIS</a:t>
            </a:r>
          </a:p>
          <a:p>
            <a:pPr marL="0" indent="0" algn="ctr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200" dirty="0">
                <a:latin typeface="Times New Roman" pitchFamily="18" charset="0"/>
              </a:rPr>
              <a:t>Disciplina: </a:t>
            </a:r>
            <a:r>
              <a:rPr lang="pt-BR" altLang="pt-BR" sz="2400" b="1" dirty="0"/>
              <a:t>Desenvolvimento </a:t>
            </a:r>
            <a:r>
              <a:rPr lang="pt-BR" altLang="pt-BR" sz="2400" b="1" dirty="0" smtClean="0"/>
              <a:t>Intel </a:t>
            </a:r>
            <a:r>
              <a:rPr lang="pt-BR" altLang="pt-BR" sz="2400" b="1" dirty="0" smtClean="0"/>
              <a:t>XDK</a:t>
            </a:r>
            <a:endParaRPr lang="pt-BR" altLang="pt-BR" sz="2400" dirty="0" smtClean="0">
              <a:latin typeface="Times New Roman" pitchFamily="18" charset="0"/>
            </a:endParaRPr>
          </a:p>
          <a:p>
            <a:pPr marL="0" indent="0" algn="r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400" dirty="0" smtClean="0">
                <a:latin typeface="Times New Roman" pitchFamily="18" charset="0"/>
              </a:rPr>
              <a:t>Orientador:  </a:t>
            </a:r>
            <a:r>
              <a:rPr lang="pt-BR" sz="2400" b="1" dirty="0"/>
              <a:t>Vinícius de Andrade</a:t>
            </a:r>
          </a:p>
          <a:p>
            <a:pPr marL="0" indent="0" algn="r">
              <a:spcAft>
                <a:spcPct val="0"/>
              </a:spcAft>
              <a:buSzPct val="45000"/>
              <a:buFont typeface="Times New Roman" pitchFamily="18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pt-BR" altLang="pt-BR" sz="2400" dirty="0" smtClean="0">
              <a:latin typeface="Times New Roman" pitchFamily="18" charset="0"/>
            </a:endParaRPr>
          </a:p>
          <a:p>
            <a:pPr marL="0" indent="0" algn="r">
              <a:spcAft>
                <a:spcPct val="0"/>
              </a:spcAft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b="1" dirty="0" smtClean="0">
                <a:latin typeface="Times New Roman" pitchFamily="18" charset="0"/>
              </a:rPr>
              <a:t>Integrantes</a:t>
            </a:r>
            <a:r>
              <a:rPr lang="pt-BR" altLang="pt-BR" sz="2600" b="1" dirty="0" smtClean="0">
                <a:latin typeface="Times New Roman" pitchFamily="18" charset="0"/>
              </a:rPr>
              <a:t>:</a:t>
            </a:r>
          </a:p>
          <a:p>
            <a:pPr marL="0" indent="0" algn="r">
              <a:spcAft>
                <a:spcPct val="0"/>
              </a:spcAft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dirty="0" smtClean="0">
                <a:latin typeface="Times New Roman" pitchFamily="18" charset="0"/>
              </a:rPr>
              <a:t>Marcio de Lima</a:t>
            </a:r>
          </a:p>
          <a:p>
            <a:pPr marL="0" indent="0" algn="r">
              <a:spcAft>
                <a:spcPct val="0"/>
              </a:spcAft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dirty="0">
                <a:latin typeface="Times New Roman" pitchFamily="18" charset="0"/>
              </a:rPr>
              <a:t>Sidicrei Rodrigues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3849" y="143669"/>
            <a:ext cx="40324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Estacione</a:t>
            </a:r>
            <a:endParaRPr lang="pt-BR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Imagem 7" descr="Descrição: Descrição: Descrição: Descrição: Descrição: Descrição: Descrição: Descrição: Descrição: Descrição: Descrição: Descrição: Descrição: Descrição: Descrição: cid:image001.png@01CEBF41.393D2110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4" y="143669"/>
            <a:ext cx="11049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4024520" y="1104110"/>
            <a:ext cx="2391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pt-BR" altLang="pt-BR" sz="2000" b="1" dirty="0" smtClean="0"/>
              <a:t>Seu ponto de parada</a:t>
            </a:r>
            <a:endParaRPr lang="pt-BR" altLang="pt-BR" sz="2000" dirty="0">
              <a:latin typeface="Times New Roman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982107" y="5937557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9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45787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Contextualização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92163" y="2660906"/>
            <a:ext cx="7236221" cy="12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2800" dirty="0" smtClean="0">
                <a:latin typeface="Times New Roman" pitchFamily="18" charset="0"/>
                <a:cs typeface="Times New Roman" pitchFamily="18" charset="0"/>
              </a:rPr>
              <a:t>Documentação dos Veículos;</a:t>
            </a:r>
          </a:p>
          <a:p>
            <a:pPr marL="684213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2800" dirty="0">
                <a:latin typeface="Times New Roman" pitchFamily="18" charset="0"/>
                <a:cs typeface="Times New Roman" pitchFamily="18" charset="0"/>
              </a:rPr>
              <a:t>Previsão de Custo do tempo a estacionar;</a:t>
            </a:r>
          </a:p>
          <a:p>
            <a:pPr marL="1588" indent="0">
              <a:buClr>
                <a:srgbClr val="92D050"/>
              </a:buClr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12" name="Retângulo 4"/>
          <p:cNvSpPr>
            <a:spLocks noChangeArrowheads="1"/>
          </p:cNvSpPr>
          <p:nvPr/>
        </p:nvSpPr>
        <p:spPr bwMode="auto">
          <a:xfrm>
            <a:off x="827807" y="2205112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400" b="1" dirty="0">
                <a:solidFill>
                  <a:schemeClr val="tx1"/>
                </a:solidFill>
                <a:cs typeface="Arial" charset="0"/>
              </a:rPr>
              <a:t>Dificuldades</a:t>
            </a:r>
          </a:p>
        </p:txBody>
      </p:sp>
      <p:sp>
        <p:nvSpPr>
          <p:cNvPr id="14" name="Retângulo 5"/>
          <p:cNvSpPr>
            <a:spLocks noChangeArrowheads="1"/>
          </p:cNvSpPr>
          <p:nvPr/>
        </p:nvSpPr>
        <p:spPr bwMode="auto">
          <a:xfrm>
            <a:off x="792163" y="3714105"/>
            <a:ext cx="19621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b="1" dirty="0">
                <a:solidFill>
                  <a:schemeClr val="tx1"/>
                </a:solidFill>
                <a:cs typeface="Arial" charset="0"/>
              </a:rPr>
              <a:t>Ganhos real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92163" y="4147914"/>
            <a:ext cx="9064625" cy="165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684213" indent="-682625"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Documentação eletrônica da placa. </a:t>
            </a:r>
          </a:p>
          <a:p>
            <a:pPr marL="684213" indent="-682625"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Agilidade no calculo do preço e tempo estacionado.</a:t>
            </a:r>
          </a:p>
          <a:p>
            <a:pPr marL="684213" indent="-682625"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Envio eletrônico do preço e recibo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427" y="1284576"/>
            <a:ext cx="1905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45787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Objetivo do Aplicativo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03238" y="1556792"/>
            <a:ext cx="8389242" cy="375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 smtClean="0">
                <a:latin typeface="Times New Roman" pitchFamily="18" charset="0"/>
              </a:rPr>
              <a:t>Desenvolver um aplicativo em </a:t>
            </a:r>
            <a:r>
              <a:rPr lang="pt-BR" altLang="pt-BR" sz="11200" dirty="0" smtClean="0">
                <a:latin typeface="Times New Roman" pitchFamily="18" charset="0"/>
              </a:rPr>
              <a:t>Intel </a:t>
            </a:r>
            <a:r>
              <a:rPr lang="pt-BR" altLang="pt-BR" sz="11200" dirty="0" smtClean="0">
                <a:latin typeface="Times New Roman" pitchFamily="18" charset="0"/>
              </a:rPr>
              <a:t>Xdk</a:t>
            </a:r>
            <a:r>
              <a:rPr lang="pt-BR" altLang="pt-BR" sz="11200" dirty="0" smtClean="0">
                <a:latin typeface="Times New Roman" pitchFamily="18" charset="0"/>
              </a:rPr>
              <a:t> </a:t>
            </a:r>
            <a:r>
              <a:rPr lang="pt-BR" altLang="pt-BR" sz="11200" dirty="0" smtClean="0">
                <a:latin typeface="Times New Roman" pitchFamily="18" charset="0"/>
              </a:rPr>
              <a:t>que:</a:t>
            </a: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 smtClean="0">
              <a:latin typeface="Times New Roman" pitchFamily="18" charset="0"/>
            </a:endParaRP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Agilize documentação dos veículos estacionados;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Facilite a cobrança do serviço;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11200" dirty="0" smtClean="0">
                <a:latin typeface="Times New Roman" pitchFamily="18" charset="0"/>
                <a:cs typeface="Times New Roman" pitchFamily="18" charset="0"/>
              </a:rPr>
              <a:t>Consiga </a:t>
            </a: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coletar informações dos clientes do </a:t>
            </a: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estabelecimento</a:t>
            </a:r>
            <a:r>
              <a:rPr lang="pt-BR" altLang="pt-BR" sz="1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sz="11200" dirty="0">
                <a:latin typeface="Times New Roman" pitchFamily="18" charset="0"/>
                <a:cs typeface="Times New Roman" pitchFamily="18" charset="0"/>
              </a:rPr>
              <a:t>Utilização do php para acesso a banco;</a:t>
            </a: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sz="11200" dirty="0">
                <a:latin typeface="Times New Roman" pitchFamily="18" charset="0"/>
                <a:cs typeface="Times New Roman" pitchFamily="18" charset="0"/>
              </a:rPr>
              <a:t>Utilizando local do banco de dados mysql com crute (create, update</a:t>
            </a:r>
            <a:r>
              <a:rPr lang="pt-BR" sz="11200" dirty="0">
                <a:latin typeface="Times New Roman" pitchFamily="18" charset="0"/>
                <a:cs typeface="Times New Roman" pitchFamily="18" charset="0"/>
              </a:rPr>
              <a:t> e delete</a:t>
            </a: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pt-BR" sz="11200" dirty="0">
              <a:latin typeface="Times New Roman" pitchFamily="18" charset="0"/>
              <a:cs typeface="Times New Roman" pitchFamily="18" charset="0"/>
            </a:endParaRPr>
          </a:p>
          <a:p>
            <a:pPr marL="684213" lvl="1" indent="-682625">
              <a:buClr>
                <a:schemeClr val="tx2"/>
              </a:buClr>
              <a:buFont typeface="Wingdings" pitchFamily="2" charset="2"/>
              <a:buChar char="Ø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>
              <a:latin typeface="Times New Roman" pitchFamily="18" charset="0"/>
              <a:cs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 smtClean="0">
              <a:latin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sz="11200" dirty="0" smtClean="0">
              <a:latin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pt-BR" altLang="pt-BR" dirty="0" smtClean="0">
              <a:latin typeface="Times New Roman" pitchFamily="18" charset="0"/>
            </a:endParaRPr>
          </a:p>
          <a:p>
            <a:pPr marL="684213" indent="-682625">
              <a:buClr>
                <a:srgbClr val="92D050"/>
              </a:buClr>
              <a:buFont typeface="Times New Roman" pitchFamily="18" charset="0"/>
              <a:buNone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dirty="0" smtClean="0">
                <a:latin typeface="Times New Roman" pitchFamily="18" charset="0"/>
              </a:rPr>
              <a:t>	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71763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1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1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79030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Ferramentas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>
          <a:xfrm>
            <a:off x="231429" y="656719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4000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Utilizadas</a:t>
            </a:r>
            <a:endParaRPr lang="pt-BR" altLang="pt-BR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0652"/>
            <a:ext cx="331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29" y="3345153"/>
            <a:ext cx="1724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07" y="3483265"/>
            <a:ext cx="1847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45" y="4349080"/>
            <a:ext cx="1647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38616"/>
            <a:ext cx="2781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47289"/>
            <a:ext cx="1676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0" y="594928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-20180" y="260648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9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O Aplicativo</a:t>
            </a:r>
            <a:endParaRPr lang="pt-BR" altLang="pt-BR" sz="9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0" y="1485493"/>
            <a:ext cx="6936632" cy="235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16252"/>
            <a:ext cx="1949537" cy="289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22005"/>
            <a:ext cx="2000660" cy="293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77" y="3765156"/>
            <a:ext cx="19621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1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7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45787" y="28863"/>
            <a:ext cx="9064625" cy="12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>
                <a:solidFill>
                  <a:srgbClr val="92D050"/>
                </a:solidFill>
                <a:latin typeface="Castellar" pitchFamily="18" charset="0"/>
              </a:rPr>
              <a:t>   </a:t>
            </a:r>
            <a:r>
              <a:rPr lang="pt-BR" alt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Conclusão</a:t>
            </a:r>
            <a:endParaRPr lang="pt-BR" altLang="pt-B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877272"/>
            <a:ext cx="1440160" cy="9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ipse 7"/>
          <p:cNvSpPr/>
          <p:nvPr/>
        </p:nvSpPr>
        <p:spPr>
          <a:xfrm>
            <a:off x="7926880" y="5978776"/>
            <a:ext cx="908340" cy="7200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544" y="1052736"/>
            <a:ext cx="818752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8080" rIns="0" bIns="0"/>
          <a:lstStyle>
            <a:lvl1pPr marL="682625" indent="-681038"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1425575" indent="-681038"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2625" algn="l"/>
                <a:tab pos="1130300" algn="l"/>
                <a:tab pos="1579563" algn="l"/>
                <a:tab pos="2028825" algn="l"/>
                <a:tab pos="2478088" algn="l"/>
                <a:tab pos="2927350" algn="l"/>
                <a:tab pos="3376613" algn="l"/>
                <a:tab pos="3825875" algn="l"/>
                <a:tab pos="4275138" algn="l"/>
                <a:tab pos="4724400" algn="l"/>
                <a:tab pos="5173663" algn="l"/>
                <a:tab pos="5622925" algn="l"/>
                <a:tab pos="6072188" algn="l"/>
                <a:tab pos="6521450" algn="l"/>
                <a:tab pos="6970713" algn="l"/>
                <a:tab pos="7419975" algn="l"/>
                <a:tab pos="7869238" algn="l"/>
                <a:tab pos="8318500" algn="l"/>
                <a:tab pos="8767763" algn="l"/>
                <a:tab pos="9217025" algn="l"/>
                <a:tab pos="9666288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marL="1588" lvl="1" indent="0" eaLnBrk="1">
              <a:lnSpc>
                <a:spcPct val="80000"/>
              </a:lnSpc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altLang="pt-BR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Crédito:</a:t>
            </a:r>
          </a:p>
          <a:p>
            <a:pPr marL="1588" lvl="1" indent="0" algn="just" eaLnBrk="1">
              <a:lnSpc>
                <a:spcPct val="150000"/>
              </a:lnSpc>
              <a:spcBef>
                <a:spcPct val="20000"/>
              </a:spcBef>
              <a:spcAft>
                <a:spcPts val="1425"/>
              </a:spcAft>
              <a:buClr>
                <a:schemeClr val="tx2"/>
              </a:buClr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pt-BR" sz="1600" dirty="0" smtClean="0">
                <a:solidFill>
                  <a:schemeClr val="tx1"/>
                </a:solidFill>
              </a:rPr>
              <a:t>A </a:t>
            </a:r>
            <a:r>
              <a:rPr lang="pt-BR" sz="1600" dirty="0">
                <a:solidFill>
                  <a:schemeClr val="tx1"/>
                </a:solidFill>
              </a:rPr>
              <a:t>primeira versão do XDK foi feita pela </a:t>
            </a:r>
            <a:r>
              <a:rPr lang="pt-BR" sz="1600" dirty="0">
                <a:solidFill>
                  <a:schemeClr val="tx1"/>
                </a:solidFill>
              </a:rPr>
              <a:t>APPMobi</a:t>
            </a:r>
            <a:r>
              <a:rPr lang="pt-BR" sz="1600" dirty="0">
                <a:solidFill>
                  <a:schemeClr val="tx1"/>
                </a:solidFill>
              </a:rPr>
              <a:t> e rodava diretamente </a:t>
            </a:r>
            <a:r>
              <a:rPr lang="pt-BR" sz="1600" dirty="0" smtClean="0">
                <a:solidFill>
                  <a:schemeClr val="tx1"/>
                </a:solidFill>
              </a:rPr>
              <a:t>no navegador</a:t>
            </a:r>
            <a:r>
              <a:rPr lang="pt-BR" sz="1600" dirty="0">
                <a:solidFill>
                  <a:schemeClr val="tx1"/>
                </a:solidFill>
              </a:rPr>
              <a:t>, sem necessitar de </a:t>
            </a:r>
            <a:r>
              <a:rPr lang="pt-BR" sz="1600" dirty="0">
                <a:solidFill>
                  <a:schemeClr val="tx1"/>
                </a:solidFill>
              </a:rPr>
              <a:t>donwloas</a:t>
            </a:r>
            <a:r>
              <a:rPr lang="pt-BR" sz="1600" dirty="0">
                <a:solidFill>
                  <a:schemeClr val="tx1"/>
                </a:solidFill>
              </a:rPr>
              <a:t> ou </a:t>
            </a:r>
            <a:r>
              <a:rPr lang="pt-BR" sz="1600" dirty="0" smtClean="0">
                <a:solidFill>
                  <a:schemeClr val="tx1"/>
                </a:solidFill>
              </a:rPr>
              <a:t>instalações. Com </a:t>
            </a:r>
            <a:r>
              <a:rPr lang="pt-BR" sz="1600" dirty="0">
                <a:solidFill>
                  <a:schemeClr val="tx1"/>
                </a:solidFill>
              </a:rPr>
              <a:t>o tempo o </a:t>
            </a:r>
            <a:r>
              <a:rPr lang="pt-BR" sz="1600" b="1" dirty="0" smtClean="0">
                <a:solidFill>
                  <a:schemeClr val="tx1"/>
                </a:solidFill>
              </a:rPr>
              <a:t>APPMobi</a:t>
            </a:r>
            <a:r>
              <a:rPr lang="pt-BR" sz="1600" b="1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XDK</a:t>
            </a:r>
            <a:r>
              <a:rPr lang="pt-BR" sz="1600" dirty="0">
                <a:solidFill>
                  <a:schemeClr val="tx1"/>
                </a:solidFill>
              </a:rPr>
              <a:t> foi evoluindo e chamou a atenção da Intel, </a:t>
            </a:r>
            <a:r>
              <a:rPr lang="pt-BR" sz="1600" dirty="0" smtClean="0">
                <a:solidFill>
                  <a:schemeClr val="tx1"/>
                </a:solidFill>
              </a:rPr>
              <a:t>que adquiriu </a:t>
            </a:r>
            <a:r>
              <a:rPr lang="pt-BR" sz="1600" dirty="0">
                <a:solidFill>
                  <a:schemeClr val="tx1"/>
                </a:solidFill>
              </a:rPr>
              <a:t>os direitos da ferramenta e a rebatizou como </a:t>
            </a:r>
            <a:r>
              <a:rPr lang="pt-BR" sz="1600" b="1" dirty="0">
                <a:solidFill>
                  <a:schemeClr val="tx1"/>
                </a:solidFill>
              </a:rPr>
              <a:t>Intel </a:t>
            </a:r>
            <a:r>
              <a:rPr lang="pt-BR" sz="1600" b="1" dirty="0" smtClean="0">
                <a:solidFill>
                  <a:schemeClr val="tx1"/>
                </a:solidFill>
              </a:rPr>
              <a:t>XDK</a:t>
            </a:r>
            <a:r>
              <a:rPr lang="pt-BR" sz="1600" dirty="0" smtClean="0">
                <a:solidFill>
                  <a:schemeClr val="tx1"/>
                </a:solidFill>
              </a:rPr>
              <a:t>. Desde </a:t>
            </a:r>
            <a:r>
              <a:rPr lang="pt-BR" sz="1600" dirty="0">
                <a:solidFill>
                  <a:schemeClr val="tx1"/>
                </a:solidFill>
              </a:rPr>
              <a:t>o inicio a ferramenta pareceu promissora e os </a:t>
            </a:r>
            <a:r>
              <a:rPr lang="pt-BR" sz="1600" dirty="0">
                <a:solidFill>
                  <a:schemeClr val="tx1"/>
                </a:solidFill>
              </a:rPr>
              <a:t>Devs</a:t>
            </a:r>
            <a:r>
              <a:rPr lang="pt-BR" sz="1600" dirty="0">
                <a:solidFill>
                  <a:schemeClr val="tx1"/>
                </a:solidFill>
              </a:rPr>
              <a:t> brasileiros foram os maiores apoiadores, deixando o país em primeiro lugar na quantidade de </a:t>
            </a:r>
            <a:r>
              <a:rPr lang="pt-BR" sz="1600" dirty="0" smtClean="0">
                <a:solidFill>
                  <a:schemeClr val="tx1"/>
                </a:solidFill>
              </a:rPr>
              <a:t>downloads efetuados. Infelizmente </a:t>
            </a:r>
            <a:r>
              <a:rPr lang="pt-BR" sz="1600" dirty="0">
                <a:solidFill>
                  <a:schemeClr val="tx1"/>
                </a:solidFill>
              </a:rPr>
              <a:t>a Intel mudou seus planos estratégicos para o mercado móvel e abandonou seus principais planos para esta área, inclusive deixando de produzir microprocessadores para smartphones e </a:t>
            </a:r>
            <a:r>
              <a:rPr lang="pt-BR" sz="1600" dirty="0" smtClean="0">
                <a:solidFill>
                  <a:schemeClr val="tx1"/>
                </a:solidFill>
              </a:rPr>
              <a:t>tablets</a:t>
            </a:r>
            <a:r>
              <a:rPr lang="pt-BR" sz="1600" dirty="0" smtClean="0">
                <a:solidFill>
                  <a:schemeClr val="tx1"/>
                </a:solidFill>
              </a:rPr>
              <a:t>. Com </a:t>
            </a:r>
            <a:r>
              <a:rPr lang="pt-BR" sz="1600" dirty="0">
                <a:solidFill>
                  <a:schemeClr val="tx1"/>
                </a:solidFill>
              </a:rPr>
              <a:t>esta nova visão, o XDK virou um peso morto e aos poucos foi perdendo sua importância dentro da empresa, até que foi descontinuado oficialmente.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6632"/>
            <a:ext cx="1143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53" y="5059796"/>
            <a:ext cx="2855313" cy="16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9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4542" y="476672"/>
            <a:ext cx="7959538" cy="970439"/>
          </a:xfrm>
        </p:spPr>
        <p:txBody>
          <a:bodyPr>
            <a:normAutofit/>
          </a:bodyPr>
          <a:lstStyle/>
          <a:p>
            <a:r>
              <a:rPr lang="pt-BR" b="1" u="sng" dirty="0" smtClean="0">
                <a:solidFill>
                  <a:schemeClr val="accent5"/>
                </a:solidFill>
              </a:rPr>
              <a:t>Satisfação para todas as partes </a:t>
            </a:r>
            <a:endParaRPr lang="pt-BR" b="1" u="sng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5694" y="5220693"/>
            <a:ext cx="5162690" cy="49768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Foco,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Força e Disciplina...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3524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2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281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Satisfação para todas as partes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lima</dc:creator>
  <cp:lastModifiedBy>marcio lima</cp:lastModifiedBy>
  <cp:revision>165</cp:revision>
  <dcterms:created xsi:type="dcterms:W3CDTF">2018-04-21T16:20:45Z</dcterms:created>
  <dcterms:modified xsi:type="dcterms:W3CDTF">2018-09-11T02:50:02Z</dcterms:modified>
</cp:coreProperties>
</file>