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A2D8A-04E6-411E-A3D6-79FBEE38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6FE90E-7BCF-4DC3-96EF-D9D05989E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9F1831-2F9C-4A96-A23D-B87F08BF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C4F-9017-4F51-93E3-65F78AC07B13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FAF94-A7D7-44AD-AA68-FF346B14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F266C-91D8-4C7B-B58D-F3F48C39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E27-9D0D-4553-A01F-B0AC20BF2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28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8D709-FCF5-4E4C-BC7F-1264B9B9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43FA5E-7974-4B83-B7F7-2A591CA7A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343CB-DF9E-4EE8-8ECD-7A2FCA7B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C4F-9017-4F51-93E3-65F78AC07B13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0B1EF-1654-4B67-8F20-2F41B63D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DC993-440C-4CC5-BAFF-4AA491D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E27-9D0D-4553-A01F-B0AC20BF2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2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D68652-FD81-49AD-930F-8B06C0120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D0B238-6E69-4BC4-9DC8-796CBCCA6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BD57C-A9E0-42D2-90DA-DBA6589B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C4F-9017-4F51-93E3-65F78AC07B13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B20C2-DADE-4D49-858A-32739087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F7B70-6D8E-42BF-947A-006BB56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E27-9D0D-4553-A01F-B0AC20BF2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01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BAD43-D919-450B-A3A1-A425BFAE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19DE8-E7D9-4090-A785-941B39970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7FE379-F98E-4B7E-A688-10552263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C4F-9017-4F51-93E3-65F78AC07B13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3E115-6D5D-43FD-9B12-A2EDCEA3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C94519-44FF-458A-8FFF-BF4D998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E27-9D0D-4553-A01F-B0AC20BF2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92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F6CDA-D4A7-44B0-8936-ACB3DB60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8842B2-C3B0-4DA9-AC7D-A77245E16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AAE57-2F54-463B-9B23-345F09C7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C4F-9017-4F51-93E3-65F78AC07B13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4C0FC3-4FB6-47B1-9C28-4879CC6F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8AB20F-9099-4FD4-A8B6-2A349F9C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E27-9D0D-4553-A01F-B0AC20BF2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27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9EB41-5109-4C58-B57F-B6FB278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81C7D0-BFE2-4709-ACE2-B2260675E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02EE7D-46AF-4CB7-B555-6B7C61D09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F3E0F4-65B9-4C11-A78A-10DD052A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C4F-9017-4F51-93E3-65F78AC07B13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E1346E-430D-4ADC-A0DF-2A9CAFCF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ADBEC5-24D3-4E59-94A5-FFF0EBE8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E27-9D0D-4553-A01F-B0AC20BF2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74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10B94-B0BC-4583-A26C-BE9AA016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46A45A-4047-4B90-8494-FC06C86C5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5592B4-D738-425C-80A4-F9D476CD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1F08AD-6C8D-4654-B838-5EC66C18A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97ABF1-2204-4DA9-AE27-2C8B702A9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251D4-58CD-439E-875C-B26423E9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C4F-9017-4F51-93E3-65F78AC07B13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05F24E-512E-4D5D-BF45-19E5CCA2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FE9856-B524-4442-9B4D-86E9D68B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E27-9D0D-4553-A01F-B0AC20BF2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25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0358A-1BC9-42A8-89DE-C0528C78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16FF57-8D79-4858-B038-59718111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C4F-9017-4F51-93E3-65F78AC07B13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1F8C66-C192-43F9-B651-82E0248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B9185-F04D-45E0-983A-B1635F08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E27-9D0D-4553-A01F-B0AC20BF2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66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59DD00-FA51-4759-AAD1-DF70A4DF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C4F-9017-4F51-93E3-65F78AC07B13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997D26-F422-4EA1-BB54-50186B2C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F15D1-8746-4FF7-9395-E30DFE88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E27-9D0D-4553-A01F-B0AC20BF2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2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BAEAE-0D47-4C62-B516-7CEF1C1C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04115E-5E0F-4577-B84F-55FF3E3D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FCEFC-E0B9-4F55-8C63-BCA0DAF5B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779772-30D8-4A39-88DD-3484B782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C4F-9017-4F51-93E3-65F78AC07B13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21051B-2622-4073-8FDB-250D65B3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EE918D-E12B-4D23-8BBA-953E3429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E27-9D0D-4553-A01F-B0AC20BF2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15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4AC3B-5BE9-4346-814E-5BFACFE2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97D9C9-090D-4EE3-86B8-1632BCE3E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965EF3-4AF0-495D-86E4-F85C514E3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8D6246-CB42-43DC-9309-56A91F83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CC4F-9017-4F51-93E3-65F78AC07B13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BA2813-FD43-46B5-986B-25B9FB46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892315-A181-4D93-B374-7317ABB2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DE27-9D0D-4553-A01F-B0AC20BF2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64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63F932-EDEF-4E80-8562-6CD6EC85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EE3FCC-CE1B-411C-B6D6-CF29372AC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568B9-2310-4A46-877F-9380DBF97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CC4F-9017-4F51-93E3-65F78AC07B13}" type="datetimeFigureOut">
              <a:rPr lang="de-DE" smtClean="0"/>
              <a:t>31.12.2020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2D1D4F-5DBB-41EF-9731-8E6EC0C2F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7F3A34-250B-41CB-BD15-D47F0665B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DE27-9D0D-4553-A01F-B0AC20BF2A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92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chuhabdrücke mit einfarbiger Füllung">
            <a:extLst>
              <a:ext uri="{FF2B5EF4-FFF2-40B4-BE49-F238E27FC236}">
                <a16:creationId xmlns:a16="http://schemas.microsoft.com/office/drawing/2014/main" id="{92B2767E-63CF-4346-A8FE-70F93161D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6363" y="2812473"/>
            <a:ext cx="914400" cy="914400"/>
          </a:xfrm>
          <a:prstGeom prst="rect">
            <a:avLst/>
          </a:prstGeom>
        </p:spPr>
      </p:pic>
      <p:pic>
        <p:nvPicPr>
          <p:cNvPr id="7" name="Grafik 6" descr="Wegweiser mit einfarbiger Füllung">
            <a:extLst>
              <a:ext uri="{FF2B5EF4-FFF2-40B4-BE49-F238E27FC236}">
                <a16:creationId xmlns:a16="http://schemas.microsoft.com/office/drawing/2014/main" id="{F13EA7D6-AF97-4414-BAF1-F53A7FD3D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Schneider</dc:creator>
  <cp:lastModifiedBy>Marco Schneider</cp:lastModifiedBy>
  <cp:revision>2</cp:revision>
  <dcterms:created xsi:type="dcterms:W3CDTF">2020-12-31T13:45:17Z</dcterms:created>
  <dcterms:modified xsi:type="dcterms:W3CDTF">2020-12-31T14:05:07Z</dcterms:modified>
</cp:coreProperties>
</file>