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1" r:id="rId2"/>
    <p:sldId id="339" r:id="rId3"/>
    <p:sldId id="682" r:id="rId4"/>
    <p:sldId id="683" r:id="rId5"/>
    <p:sldId id="684" r:id="rId6"/>
    <p:sldId id="686" r:id="rId7"/>
    <p:sldId id="687" r:id="rId8"/>
    <p:sldId id="688" r:id="rId9"/>
    <p:sldId id="68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42AFB6"/>
    <a:srgbClr val="C2C923"/>
    <a:srgbClr val="074D67"/>
    <a:srgbClr val="CB1B4A"/>
    <a:srgbClr val="0FAB95"/>
    <a:srgbClr val="B41E5F"/>
    <a:srgbClr val="00A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46345-8921-4716-AA93-1F26C3D8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05F2D9-8177-4301-BF7A-85B63F989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038E0A-6527-474C-964A-4F023E83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0486F5-9C44-46D8-8D4B-46F33253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B1C3E-CC15-45FE-9020-19B21E50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1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31809-E541-4218-8156-77A97425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554B08-1EC8-4D53-8FBB-FB25C65F6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593BE-9F46-4392-9440-C689592A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7187E-B338-4E00-88DC-4215182B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FB8FF2-BA11-4172-90EC-733948C6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AA3677-E8D5-4542-9E3B-A1D95CF54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454138-258E-4D5E-BC67-A2F84BCA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F1D9B-C7A9-4C8E-8489-05E1D719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C84F2A-0985-45D3-9AA2-F312A8A5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C2092-7F26-41B9-8029-A4CBB700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26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145A8-BC77-4FCA-B450-5E648917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B1091-02A8-44C8-8465-F335675D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859F9-6418-4D73-B2FA-BF04116A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A2621E-F920-4881-B1BF-12805DE6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774A1-0FD6-4440-B460-ED25827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68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32F65-73DE-4339-8C9D-38EC0A98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B31B0-176E-4F26-87BF-6292D13D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1F10E-3D2E-47E2-9EA7-22AD61FC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1ED93-4710-4F31-B2DE-704B69E1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B2222-EF5A-4381-BB80-B6E3E68E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1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2A6A7-F323-461F-8C24-117AEF19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EB01C2-E462-4BEF-A42C-9112F18A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DCA625-2E70-4AA7-8210-74D3EF4DC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9BC4B8-3A0E-4C14-B803-7893A73A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58A2E4-6C99-4220-A5B5-950D002B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3EECBD-B565-4E24-8740-1DE440BC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9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C0D8A-FDFF-4F07-AD3B-D33440F1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FC83FB-B102-41FF-B907-EED80A2C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6129EF-E356-4E60-8EA0-EC5BEDE2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8BF369-B495-42A3-BE11-F16A25D25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EBD5BF-75B6-4DE7-9861-35D7DCFC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DF14C2-D50C-4214-AD46-D2DDE145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4FB2D5-ADA7-46A8-8BFD-8B1E1509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06E2DD-4473-4027-AD28-E326A2D3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8C25D-B9AB-4F6F-9663-FBFFC617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47E056-49BD-4FC5-82C6-101EBA59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BB3DD5-C874-44AA-996A-925E17FF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13BDA7-51F5-4DBA-9A65-0FCA0050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8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A809D3-9A66-420B-BA78-9DC3F0BF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04B30A-DA14-4E2B-93DA-F802A3B4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A0C8D6-3AC6-4505-AD4C-E274A47A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9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DB29C-13A9-444E-99B5-A02A267F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61D6A-3C29-4109-B8F5-C330A4B9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9409F4-2FB7-474F-8B47-B499643A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FB0EE4-B632-4254-95DA-DF68764D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A59B1C-997B-42A7-8917-B2CD82B5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26E358-1183-45BC-BC02-555FC5DA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63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C27AD-71D9-4860-BA21-D15AC507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1EFBA-F123-4AA2-838F-1C9766CE0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DCB344-9ED7-4982-A727-60F91887F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32FC50-C293-441E-9C20-87CF2E9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3E0663-EF38-438E-AB07-98FA1BC0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FE578A-62F5-48EC-8FFC-CABF789E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94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D7E339-F8E7-435E-850A-7C2BD57B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36608-FC77-4AFA-A8F8-D594C0294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536E1-4E19-47CA-B06C-55A6863E3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6651-EB64-4522-8C31-C4521AFDB369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B3A92-27D7-4501-9072-10A40DC3F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7109B-FE03-465F-953C-96066BF52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F19F-1E78-4589-8E49-2AE55B050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06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5.png"/><Relationship Id="rId3" Type="http://schemas.openxmlformats.org/officeDocument/2006/relationships/image" Target="../media/image28.svg"/><Relationship Id="rId7" Type="http://schemas.openxmlformats.org/officeDocument/2006/relationships/image" Target="../media/image11.svg"/><Relationship Id="rId12" Type="http://schemas.openxmlformats.org/officeDocument/2006/relationships/image" Target="../media/image3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3.png"/><Relationship Id="rId5" Type="http://schemas.openxmlformats.org/officeDocument/2006/relationships/image" Target="../media/image30.svg"/><Relationship Id="rId15" Type="http://schemas.openxmlformats.org/officeDocument/2006/relationships/image" Target="../media/image37.svg"/><Relationship Id="rId10" Type="http://schemas.openxmlformats.org/officeDocument/2006/relationships/image" Target="../media/image32.sv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Analyse%20de%20donn&#233;es%20&#8211;%20Mast&#232;re%202%20-%20Script%20python.py" TargetMode="External"/><Relationship Id="rId5" Type="http://schemas.openxmlformats.org/officeDocument/2006/relationships/hyperlink" Target="Analyse%20de%20donn&#233;es%20&#8211;%20Mast&#232;re%202%20-%20Partie%20analyse.ipynb" TargetMode="External"/><Relationship Id="rId4" Type="http://schemas.openxmlformats.org/officeDocument/2006/relationships/hyperlink" Target="Analyse%20de%20donn&#233;es%20&#8211;%20Mast&#232;re%202%20-%20Partie%20scrapping.ipyn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6983896" y="4043829"/>
            <a:ext cx="3229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i="0" u="none" strike="noStrike" kern="1200" cap="none" spc="0" normalizeH="0" baseline="0" noProof="0" dirty="0">
                <a:ln>
                  <a:noFill/>
                </a:ln>
                <a:solidFill>
                  <a:srgbClr val="0FAB95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Sous la direction de 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M.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Yacine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ASLIMI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M. </a:t>
            </a:r>
            <a:r>
              <a:rPr lang="en-GB" sz="2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Karim</a:t>
            </a:r>
            <a:r>
              <a:rPr lang="en-GB" sz="2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KOUKI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rgbClr val="0FA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rgbClr val="00A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rgbClr val="B41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C5F5F-FB68-4BF3-94D9-3EFE192598B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3D60753-88A3-4BB0-A111-59AE4854DA30}"/>
              </a:ext>
            </a:extLst>
          </p:cNvPr>
          <p:cNvSpPr txBox="1"/>
          <p:nvPr/>
        </p:nvSpPr>
        <p:spPr>
          <a:xfrm>
            <a:off x="1851133" y="2152212"/>
            <a:ext cx="66675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sz="3600" dirty="0">
                <a:solidFill>
                  <a:srgbClr val="00AEC1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Projet</a:t>
            </a:r>
          </a:p>
          <a:p>
            <a:pPr lvl="0" algn="ctr">
              <a:lnSpc>
                <a:spcPct val="90000"/>
              </a:lnSpc>
              <a:defRPr/>
            </a:pPr>
            <a:r>
              <a:rPr lang="fr-FR" sz="3600" dirty="0">
                <a:solidFill>
                  <a:srgbClr val="00AEC1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Analyse de donnée avec Python</a:t>
            </a:r>
          </a:p>
          <a:p>
            <a:pPr lvl="0" algn="ctr">
              <a:lnSpc>
                <a:spcPct val="90000"/>
              </a:lnSpc>
              <a:defRPr/>
            </a:pPr>
            <a:r>
              <a:rPr lang="fr-FR" sz="3600" dirty="0">
                <a:latin typeface="Noto Sans Disp SemCond SemBd" panose="020B0702040504020204"/>
              </a:rPr>
              <a:t>OPEN FOOD FACT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AEC1"/>
              </a:solidFill>
              <a:effectLst/>
              <a:uLnTx/>
              <a:uFillTx/>
              <a:latin typeface="Noto Sans Disp SemCond SemBd" panose="020B070204050402020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B3BECA9F-B084-44EB-B766-C54EBFECCAD8}"/>
              </a:ext>
            </a:extLst>
          </p:cNvPr>
          <p:cNvSpPr txBox="1"/>
          <p:nvPr/>
        </p:nvSpPr>
        <p:spPr>
          <a:xfrm>
            <a:off x="2017442" y="5945429"/>
            <a:ext cx="66675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sz="2800" dirty="0">
                <a:solidFill>
                  <a:srgbClr val="B41E5F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ANNEE</a:t>
            </a:r>
          </a:p>
          <a:p>
            <a:pPr lvl="0" algn="ctr">
              <a:lnSpc>
                <a:spcPct val="90000"/>
              </a:lnSpc>
              <a:defRPr/>
            </a:pPr>
            <a:r>
              <a:rPr lang="fr-FR" sz="2800" dirty="0">
                <a:solidFill>
                  <a:srgbClr val="B41E5F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2020 – 2021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B41E5F"/>
              </a:solidFill>
              <a:effectLst/>
              <a:uLnTx/>
              <a:uFillTx/>
              <a:latin typeface="Noto Sans Disp SemCond SemBd" panose="020B070204050402020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4DCCD9D3-F6DE-46D8-A871-F782B758548A}"/>
              </a:ext>
            </a:extLst>
          </p:cNvPr>
          <p:cNvSpPr txBox="1"/>
          <p:nvPr/>
        </p:nvSpPr>
        <p:spPr>
          <a:xfrm>
            <a:off x="316228" y="4148461"/>
            <a:ext cx="455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FAB95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Présenté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FAB95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par 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M. Aboubacar Sidiki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SIDIBE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210622D-D847-4D78-9DB2-AE87DF8D9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74"/>
            <a:ext cx="5351192" cy="176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D0F07BA-F125-491E-BF2C-5C85881D5434}"/>
              </a:ext>
            </a:extLst>
          </p:cNvPr>
          <p:cNvSpPr txBox="1"/>
          <p:nvPr/>
        </p:nvSpPr>
        <p:spPr>
          <a:xfrm>
            <a:off x="3183467" y="329182"/>
            <a:ext cx="5246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982EA6-550A-4823-84E9-F00B4D0E92FC}"/>
              </a:ext>
            </a:extLst>
          </p:cNvPr>
          <p:cNvSpPr/>
          <p:nvPr/>
        </p:nvSpPr>
        <p:spPr>
          <a:xfrm>
            <a:off x="1910995" y="1790700"/>
            <a:ext cx="2289619" cy="3945466"/>
          </a:xfrm>
          <a:prstGeom prst="roundRect">
            <a:avLst>
              <a:gd name="adj" fmla="val 10059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B246C4-4FF7-498F-B450-D37433932079}"/>
              </a:ext>
            </a:extLst>
          </p:cNvPr>
          <p:cNvSpPr/>
          <p:nvPr/>
        </p:nvSpPr>
        <p:spPr>
          <a:xfrm>
            <a:off x="4953051" y="1790700"/>
            <a:ext cx="2289619" cy="3945466"/>
          </a:xfrm>
          <a:prstGeom prst="roundRect">
            <a:avLst>
              <a:gd name="adj" fmla="val 10059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3CB22F-F56D-45B3-9848-BA9764D559D5}"/>
              </a:ext>
            </a:extLst>
          </p:cNvPr>
          <p:cNvSpPr/>
          <p:nvPr/>
        </p:nvSpPr>
        <p:spPr>
          <a:xfrm>
            <a:off x="8073581" y="1790700"/>
            <a:ext cx="2289619" cy="3945466"/>
          </a:xfrm>
          <a:prstGeom prst="roundRect">
            <a:avLst>
              <a:gd name="adj" fmla="val 10059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4FE74-D34C-4D70-9B57-13FD7FDA80C3}"/>
              </a:ext>
            </a:extLst>
          </p:cNvPr>
          <p:cNvSpPr/>
          <p:nvPr/>
        </p:nvSpPr>
        <p:spPr>
          <a:xfrm>
            <a:off x="1910995" y="2683931"/>
            <a:ext cx="2289619" cy="2683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B8A92-E9DC-481D-AC26-488D57F6A867}"/>
              </a:ext>
            </a:extLst>
          </p:cNvPr>
          <p:cNvSpPr txBox="1"/>
          <p:nvPr/>
        </p:nvSpPr>
        <p:spPr>
          <a:xfrm>
            <a:off x="5212374" y="2801205"/>
            <a:ext cx="1770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4F7DB-0D9A-4D48-AB86-BA692DEFF4B1}"/>
              </a:ext>
            </a:extLst>
          </p:cNvPr>
          <p:cNvSpPr txBox="1"/>
          <p:nvPr/>
        </p:nvSpPr>
        <p:spPr>
          <a:xfrm>
            <a:off x="1910995" y="1998789"/>
            <a:ext cx="2289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Problématique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33384-1E43-48AF-80B0-B5DF31468F25}"/>
              </a:ext>
            </a:extLst>
          </p:cNvPr>
          <p:cNvSpPr txBox="1"/>
          <p:nvPr/>
        </p:nvSpPr>
        <p:spPr>
          <a:xfrm>
            <a:off x="4998119" y="1880795"/>
            <a:ext cx="2289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Procédure</a:t>
            </a:r>
            <a:r>
              <a:rPr lang="en-US" sz="2400" b="1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scraping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10811-5098-4908-B212-8F17CB6206A7}"/>
              </a:ext>
            </a:extLst>
          </p:cNvPr>
          <p:cNvSpPr txBox="1"/>
          <p:nvPr/>
        </p:nvSpPr>
        <p:spPr>
          <a:xfrm>
            <a:off x="8073580" y="1998789"/>
            <a:ext cx="2289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b="1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Résultats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240D9-A9DD-467F-9FB6-D33B1217B6D8}"/>
              </a:ext>
            </a:extLst>
          </p:cNvPr>
          <p:cNvSpPr/>
          <p:nvPr/>
        </p:nvSpPr>
        <p:spPr>
          <a:xfrm>
            <a:off x="4953047" y="2683932"/>
            <a:ext cx="2289619" cy="268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757616-D909-46C8-96BE-CAFBEBB84003}"/>
              </a:ext>
            </a:extLst>
          </p:cNvPr>
          <p:cNvSpPr/>
          <p:nvPr/>
        </p:nvSpPr>
        <p:spPr>
          <a:xfrm>
            <a:off x="8073579" y="2683932"/>
            <a:ext cx="2289619" cy="26839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224498-291E-463A-AD51-F745E7430AA7}"/>
              </a:ext>
            </a:extLst>
          </p:cNvPr>
          <p:cNvSpPr/>
          <p:nvPr/>
        </p:nvSpPr>
        <p:spPr>
          <a:xfrm>
            <a:off x="1689128" y="5989767"/>
            <a:ext cx="2709306" cy="22900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FB2B15-179D-45C1-BB2F-0D5F14716002}"/>
              </a:ext>
            </a:extLst>
          </p:cNvPr>
          <p:cNvSpPr/>
          <p:nvPr/>
        </p:nvSpPr>
        <p:spPr>
          <a:xfrm>
            <a:off x="4796394" y="5989767"/>
            <a:ext cx="2709306" cy="22900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BEB96C-2B55-4D57-8712-2AE0F7A3A89A}"/>
              </a:ext>
            </a:extLst>
          </p:cNvPr>
          <p:cNvSpPr/>
          <p:nvPr/>
        </p:nvSpPr>
        <p:spPr>
          <a:xfrm>
            <a:off x="7874027" y="5989767"/>
            <a:ext cx="2709306" cy="22900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que 19" descr="Point d’interrogation">
            <a:extLst>
              <a:ext uri="{FF2B5EF4-FFF2-40B4-BE49-F238E27FC236}">
                <a16:creationId xmlns:a16="http://schemas.microsoft.com/office/drawing/2014/main" id="{15965295-AAC3-4DB0-9202-38377E308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0616" y="3178103"/>
            <a:ext cx="1582609" cy="1582609"/>
          </a:xfrm>
          <a:prstGeom prst="rect">
            <a:avLst/>
          </a:prstGeom>
        </p:spPr>
      </p:pic>
      <p:pic>
        <p:nvPicPr>
          <p:cNvPr id="28" name="Graphique 27" descr="Cercles avec flèches">
            <a:extLst>
              <a:ext uri="{FF2B5EF4-FFF2-40B4-BE49-F238E27FC236}">
                <a16:creationId xmlns:a16="http://schemas.microsoft.com/office/drawing/2014/main" id="{BF8E478F-DC01-4F16-8240-13DE7DC1A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351624" y="3204608"/>
            <a:ext cx="1582609" cy="1582609"/>
          </a:xfrm>
          <a:prstGeom prst="rect">
            <a:avLst/>
          </a:prstGeom>
        </p:spPr>
      </p:pic>
      <p:pic>
        <p:nvPicPr>
          <p:cNvPr id="29" name="Graphique 28" descr="Présentation avec camembert">
            <a:extLst>
              <a:ext uri="{FF2B5EF4-FFF2-40B4-BE49-F238E27FC236}">
                <a16:creationId xmlns:a16="http://schemas.microsoft.com/office/drawing/2014/main" id="{D29F794F-86AB-4734-849D-C22894FCE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79137" y="3191356"/>
            <a:ext cx="1582609" cy="15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CF1CAD-89B5-4F0A-B0BC-273423A2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61538" y="2746666"/>
            <a:ext cx="2266015" cy="246388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C3866C-1436-4EC8-A1EA-DB2FC77C2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53" y="2746666"/>
            <a:ext cx="2365483" cy="2463884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554FCEA6-49C4-4952-B208-764DBE930356}"/>
              </a:ext>
            </a:extLst>
          </p:cNvPr>
          <p:cNvSpPr txBox="1"/>
          <p:nvPr/>
        </p:nvSpPr>
        <p:spPr>
          <a:xfrm>
            <a:off x="1394545" y="5280491"/>
            <a:ext cx="198563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dirty="0">
                <a:solidFill>
                  <a:srgbClr val="B41E5F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Web site pages</a:t>
            </a:r>
          </a:p>
          <a:p>
            <a:pPr lvl="0" algn="ctr">
              <a:lnSpc>
                <a:spcPct val="90000"/>
              </a:lnSpc>
              <a:defRPr/>
            </a:pPr>
            <a:r>
              <a:rPr kumimoji="0" lang="fr-FR" b="0" i="0" u="none" strike="noStrike" kern="1200" cap="none" spc="0" normalizeH="0" baseline="0" noProof="0" dirty="0" err="1">
                <a:ln>
                  <a:noFill/>
                </a:ln>
                <a:solidFill>
                  <a:srgbClr val="B41E5F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Unstructured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rgbClr val="B41E5F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 data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B41E5F"/>
              </a:solidFill>
              <a:effectLst/>
              <a:uLnTx/>
              <a:uFillTx/>
              <a:latin typeface="Noto Sans Disp SemCond SemBd" panose="020B070204050402020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DD279EDD-7311-4874-9CD4-4E8F23CE7F3C}"/>
              </a:ext>
            </a:extLst>
          </p:cNvPr>
          <p:cNvSpPr txBox="1"/>
          <p:nvPr/>
        </p:nvSpPr>
        <p:spPr>
          <a:xfrm>
            <a:off x="6254454" y="5016177"/>
            <a:ext cx="198563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dirty="0">
                <a:solidFill>
                  <a:srgbClr val="B41E5F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Web </a:t>
            </a:r>
            <a:r>
              <a:rPr lang="fr-FR" dirty="0" err="1">
                <a:solidFill>
                  <a:srgbClr val="B41E5F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scraping</a:t>
            </a:r>
            <a:r>
              <a:rPr lang="fr-FR" dirty="0">
                <a:solidFill>
                  <a:srgbClr val="B41E5F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 /</a:t>
            </a:r>
          </a:p>
          <a:p>
            <a:pPr lvl="0" algn="ctr">
              <a:lnSpc>
                <a:spcPct val="90000"/>
              </a:lnSpc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rgbClr val="B41E5F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Data extraction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B41E5F"/>
              </a:solidFill>
              <a:effectLst/>
              <a:uLnTx/>
              <a:uFillTx/>
              <a:latin typeface="Noto Sans Disp SemCond SemBd" panose="020B070204050402020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EDC8B6C4-EFEF-477F-9E4F-A5FE7651E5B3}"/>
              </a:ext>
            </a:extLst>
          </p:cNvPr>
          <p:cNvSpPr txBox="1"/>
          <p:nvPr/>
        </p:nvSpPr>
        <p:spPr>
          <a:xfrm>
            <a:off x="962539" y="2335093"/>
            <a:ext cx="31300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fr-FR" dirty="0">
                <a:solidFill>
                  <a:srgbClr val="0FAB95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https://fr.openfoodfacts.org/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FAB95"/>
              </a:solidFill>
              <a:effectLst/>
              <a:uLnTx/>
              <a:uFillTx/>
              <a:latin typeface="Noto Sans Disp SemCond SemBd" panose="020B070204050402020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pic>
        <p:nvPicPr>
          <p:cNvPr id="16" name="Graphique 15" descr="Flèche : tout droit">
            <a:extLst>
              <a:ext uri="{FF2B5EF4-FFF2-40B4-BE49-F238E27FC236}">
                <a16:creationId xmlns:a16="http://schemas.microsoft.com/office/drawing/2014/main" id="{133085A9-F0FD-4BB3-9C43-3FBD66FBA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247834" y="3428631"/>
            <a:ext cx="914400" cy="914400"/>
          </a:xfrm>
          <a:prstGeom prst="rect">
            <a:avLst/>
          </a:prstGeom>
        </p:spPr>
      </p:pic>
      <p:pic>
        <p:nvPicPr>
          <p:cNvPr id="22" name="Graphique 21" descr="Cercles avec flèches">
            <a:extLst>
              <a:ext uri="{FF2B5EF4-FFF2-40B4-BE49-F238E27FC236}">
                <a16:creationId xmlns:a16="http://schemas.microsoft.com/office/drawing/2014/main" id="{1C75A30D-FB04-49D2-8C1F-10FF7FCFF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114262" y="2752824"/>
            <a:ext cx="2266015" cy="2266015"/>
          </a:xfrm>
          <a:prstGeom prst="rect">
            <a:avLst/>
          </a:prstGeom>
        </p:spPr>
      </p:pic>
      <p:pic>
        <p:nvPicPr>
          <p:cNvPr id="23" name="Graphique 22" descr="Engrenages">
            <a:extLst>
              <a:ext uri="{FF2B5EF4-FFF2-40B4-BE49-F238E27FC236}">
                <a16:creationId xmlns:a16="http://schemas.microsoft.com/office/drawing/2014/main" id="{A9D67035-3CC1-445C-962C-2BE56CCC7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0069" y="3428631"/>
            <a:ext cx="914400" cy="914400"/>
          </a:xfrm>
          <a:prstGeom prst="rect">
            <a:avLst/>
          </a:prstGeom>
        </p:spPr>
      </p:pic>
      <p:pic>
        <p:nvPicPr>
          <p:cNvPr id="24" name="Graphique 23" descr="Flèche : tout droit">
            <a:extLst>
              <a:ext uri="{FF2B5EF4-FFF2-40B4-BE49-F238E27FC236}">
                <a16:creationId xmlns:a16="http://schemas.microsoft.com/office/drawing/2014/main" id="{17C14EF5-2410-49F5-A27F-1CD9CA1AC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332306" y="3428631"/>
            <a:ext cx="914400" cy="9144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50FF3173-484A-494D-984F-7A2B4368A00F}"/>
              </a:ext>
            </a:extLst>
          </p:cNvPr>
          <p:cNvGrpSpPr/>
          <p:nvPr/>
        </p:nvGrpSpPr>
        <p:grpSpPr>
          <a:xfrm>
            <a:off x="9483989" y="2172005"/>
            <a:ext cx="1985630" cy="2190439"/>
            <a:chOff x="9483989" y="2172005"/>
            <a:chExt cx="1985630" cy="2190439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0646862-5289-47E9-A166-D89F16DD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4538" y="2172005"/>
              <a:ext cx="1682046" cy="1682046"/>
            </a:xfrm>
            <a:prstGeom prst="rect">
              <a:avLst/>
            </a:prstGeom>
          </p:spPr>
        </p:pic>
        <p:sp>
          <p:nvSpPr>
            <p:cNvPr id="25" name="TextBox 3">
              <a:extLst>
                <a:ext uri="{FF2B5EF4-FFF2-40B4-BE49-F238E27FC236}">
                  <a16:creationId xmlns:a16="http://schemas.microsoft.com/office/drawing/2014/main" id="{D02BD27B-5CC2-48A0-B3F5-19455A3E6C75}"/>
                </a:ext>
              </a:extLst>
            </p:cNvPr>
            <p:cNvSpPr txBox="1"/>
            <p:nvPr/>
          </p:nvSpPr>
          <p:spPr>
            <a:xfrm>
              <a:off x="9483989" y="4020812"/>
              <a:ext cx="198563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90000"/>
                </a:lnSpc>
                <a:defRPr/>
              </a:pPr>
              <a:r>
                <a:rPr lang="fr-FR" dirty="0" err="1">
                  <a:solidFill>
                    <a:srgbClr val="B41E5F"/>
                  </a:solidFill>
                  <a:latin typeface="Noto Sans Disp SemCond SemBd" panose="020B0702040504020204" pitchFamily="34"/>
                  <a:ea typeface="Noto Sans Disp SemCond SemBd" panose="020B0702040504020204" pitchFamily="34"/>
                  <a:cs typeface="Noto Sans Disp SemCond SemBd" panose="020B0702040504020204" pitchFamily="34"/>
                </a:rPr>
                <a:t>Structured</a:t>
              </a:r>
              <a:r>
                <a:rPr lang="fr-FR" dirty="0">
                  <a:solidFill>
                    <a:srgbClr val="B41E5F"/>
                  </a:solidFill>
                  <a:latin typeface="Noto Sans Disp SemCond SemBd" panose="020B0702040504020204" pitchFamily="34"/>
                  <a:ea typeface="Noto Sans Disp SemCond SemBd" panose="020B0702040504020204" pitchFamily="34"/>
                  <a:cs typeface="Noto Sans Disp SemCond SemBd" panose="020B0702040504020204" pitchFamily="34"/>
                </a:rPr>
                <a:t> data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B41E5F"/>
                </a:solidFill>
                <a:effectLst/>
                <a:uLnTx/>
                <a:uFillTx/>
                <a:latin typeface="Noto Sans Disp SemCond SemBd" panose="020B0702040504020204"/>
                <a:ea typeface="Noto Sans Disp SemCond SemBd" panose="020B0702040504020204" pitchFamily="34"/>
                <a:cs typeface="Noto Sans Disp SemCond SemBd" panose="020B0702040504020204" pitchFamily="34"/>
              </a:endParaRPr>
            </a:p>
          </p:txBody>
        </p:sp>
      </p:grpSp>
      <p:sp>
        <p:nvSpPr>
          <p:cNvPr id="26" name="TextBox 1">
            <a:extLst>
              <a:ext uri="{FF2B5EF4-FFF2-40B4-BE49-F238E27FC236}">
                <a16:creationId xmlns:a16="http://schemas.microsoft.com/office/drawing/2014/main" id="{2C0EAFB8-2D90-4BEF-ADB3-BA87FAEA6A12}"/>
              </a:ext>
            </a:extLst>
          </p:cNvPr>
          <p:cNvSpPr txBox="1"/>
          <p:nvPr/>
        </p:nvSpPr>
        <p:spPr>
          <a:xfrm>
            <a:off x="4513712" y="434824"/>
            <a:ext cx="3717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Objectif</a:t>
            </a:r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F8D08346-3874-41D5-BB6F-96EC07AF5F21}"/>
              </a:ext>
            </a:extLst>
          </p:cNvPr>
          <p:cNvGrpSpPr/>
          <p:nvPr/>
        </p:nvGrpSpPr>
        <p:grpSpPr>
          <a:xfrm>
            <a:off x="3156651" y="288485"/>
            <a:ext cx="1374823" cy="1491701"/>
            <a:chOff x="5995988" y="2712903"/>
            <a:chExt cx="2457450" cy="2587625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B16FEAD-82C9-403B-97E3-2D903C3C0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13BDFDA-F3BA-4072-88F8-7FE425490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5F31803B-E0A7-471A-8ABC-F4CD8EB87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Oval 11">
            <a:extLst>
              <a:ext uri="{FF2B5EF4-FFF2-40B4-BE49-F238E27FC236}">
                <a16:creationId xmlns:a16="http://schemas.microsoft.com/office/drawing/2014/main" id="{1B57BCD2-BEE5-4751-ACD2-CBBC10596690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rgbClr val="074D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586D16-0DCB-41C7-80DA-C65C98E27E55}"/>
              </a:ext>
            </a:extLst>
          </p:cNvPr>
          <p:cNvGrpSpPr/>
          <p:nvPr/>
        </p:nvGrpSpPr>
        <p:grpSpPr>
          <a:xfrm>
            <a:off x="9483989" y="4505131"/>
            <a:ext cx="2218769" cy="1682841"/>
            <a:chOff x="9483989" y="4505131"/>
            <a:chExt cx="2218769" cy="1682841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1FE8E10-CC38-4148-ABBD-943C0D12F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6448" y="4505131"/>
              <a:ext cx="2186310" cy="1354446"/>
            </a:xfrm>
            <a:prstGeom prst="rect">
              <a:avLst/>
            </a:prstGeom>
          </p:spPr>
        </p:pic>
        <p:sp>
          <p:nvSpPr>
            <p:cNvPr id="35" name="TextBox 3">
              <a:extLst>
                <a:ext uri="{FF2B5EF4-FFF2-40B4-BE49-F238E27FC236}">
                  <a16:creationId xmlns:a16="http://schemas.microsoft.com/office/drawing/2014/main" id="{05029AAA-F804-4ADE-9162-460F49E5764B}"/>
                </a:ext>
              </a:extLst>
            </p:cNvPr>
            <p:cNvSpPr txBox="1"/>
            <p:nvPr/>
          </p:nvSpPr>
          <p:spPr>
            <a:xfrm>
              <a:off x="9483989" y="5846340"/>
              <a:ext cx="198563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90000"/>
                </a:lnSpc>
                <a:defRPr/>
              </a:pPr>
              <a:r>
                <a:rPr lang="fr-FR" dirty="0">
                  <a:solidFill>
                    <a:srgbClr val="B41E5F"/>
                  </a:solidFill>
                  <a:latin typeface="Noto Sans Disp SemCond SemBd" panose="020B0702040504020204" pitchFamily="34"/>
                  <a:ea typeface="Noto Sans Disp SemCond SemBd" panose="020B0702040504020204" pitchFamily="34"/>
                  <a:cs typeface="Noto Sans Disp SemCond SemBd" panose="020B0702040504020204" pitchFamily="34"/>
                </a:rPr>
                <a:t>Analyse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B41E5F"/>
                </a:solidFill>
                <a:effectLst/>
                <a:uLnTx/>
                <a:uFillTx/>
                <a:latin typeface="Noto Sans Disp SemCond SemBd" panose="020B0702040504020204"/>
                <a:ea typeface="Noto Sans Disp SemCond SemBd" panose="020B0702040504020204" pitchFamily="34"/>
                <a:cs typeface="Noto Sans Disp SemCond SemBd" panose="020B07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97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EB6728-3AA4-4D32-A386-E19E866E8021}"/>
              </a:ext>
            </a:extLst>
          </p:cNvPr>
          <p:cNvSpPr/>
          <p:nvPr/>
        </p:nvSpPr>
        <p:spPr>
          <a:xfrm>
            <a:off x="1670670" y="284073"/>
            <a:ext cx="912691" cy="912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que 28" descr="Point d’interrogation">
            <a:extLst>
              <a:ext uri="{FF2B5EF4-FFF2-40B4-BE49-F238E27FC236}">
                <a16:creationId xmlns:a16="http://schemas.microsoft.com/office/drawing/2014/main" id="{87B34D2C-4FA7-4847-9479-039E1DB0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371" y="421572"/>
            <a:ext cx="703288" cy="703288"/>
          </a:xfrm>
          <a:prstGeom prst="rect">
            <a:avLst/>
          </a:prstGeom>
        </p:spPr>
      </p:pic>
      <p:sp>
        <p:nvSpPr>
          <p:cNvPr id="31" name="TextBox 1">
            <a:extLst>
              <a:ext uri="{FF2B5EF4-FFF2-40B4-BE49-F238E27FC236}">
                <a16:creationId xmlns:a16="http://schemas.microsoft.com/office/drawing/2014/main" id="{79CD6EE0-54BB-4A98-BDAB-92855B9E4C2A}"/>
              </a:ext>
            </a:extLst>
          </p:cNvPr>
          <p:cNvSpPr txBox="1"/>
          <p:nvPr/>
        </p:nvSpPr>
        <p:spPr>
          <a:xfrm>
            <a:off x="2809461" y="311551"/>
            <a:ext cx="4625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4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Problématique</a:t>
            </a:r>
            <a:endParaRPr lang="en-US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DCA82E-0D27-45AC-89B3-81A0561CB711}"/>
              </a:ext>
            </a:extLst>
          </p:cNvPr>
          <p:cNvSpPr/>
          <p:nvPr/>
        </p:nvSpPr>
        <p:spPr>
          <a:xfrm>
            <a:off x="4226322" y="1905300"/>
            <a:ext cx="1624444" cy="1651516"/>
          </a:xfrm>
          <a:prstGeom prst="rect">
            <a:avLst/>
          </a:prstGeom>
          <a:solidFill>
            <a:srgbClr val="CB1B4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0E984B-83C5-4C22-8837-D50DAC9CD28D}"/>
              </a:ext>
            </a:extLst>
          </p:cNvPr>
          <p:cNvSpPr/>
          <p:nvPr/>
        </p:nvSpPr>
        <p:spPr>
          <a:xfrm>
            <a:off x="4226322" y="3770106"/>
            <a:ext cx="1624444" cy="1651516"/>
          </a:xfrm>
          <a:prstGeom prst="rect">
            <a:avLst/>
          </a:prstGeom>
          <a:solidFill>
            <a:srgbClr val="42AFB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3A2A4-62D8-4B63-A2FD-F2AAA51534DF}"/>
              </a:ext>
            </a:extLst>
          </p:cNvPr>
          <p:cNvSpPr/>
          <p:nvPr/>
        </p:nvSpPr>
        <p:spPr>
          <a:xfrm>
            <a:off x="6078467" y="1917288"/>
            <a:ext cx="1624444" cy="1651516"/>
          </a:xfrm>
          <a:prstGeom prst="rect">
            <a:avLst/>
          </a:prstGeom>
          <a:solidFill>
            <a:srgbClr val="074D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4F760C-EF1E-46FA-818C-28B48BAD5A57}"/>
              </a:ext>
            </a:extLst>
          </p:cNvPr>
          <p:cNvSpPr/>
          <p:nvPr/>
        </p:nvSpPr>
        <p:spPr>
          <a:xfrm>
            <a:off x="6078467" y="3770106"/>
            <a:ext cx="1624444" cy="1651516"/>
          </a:xfrm>
          <a:prstGeom prst="rect">
            <a:avLst/>
          </a:prstGeom>
          <a:solidFill>
            <a:srgbClr val="C2C9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24E68DE1-5A4B-472D-9D76-53B5E74D19D9}"/>
              </a:ext>
            </a:extLst>
          </p:cNvPr>
          <p:cNvSpPr/>
          <p:nvPr/>
        </p:nvSpPr>
        <p:spPr>
          <a:xfrm>
            <a:off x="671622" y="2297724"/>
            <a:ext cx="774299" cy="774299"/>
          </a:xfrm>
          <a:prstGeom prst="ellipse">
            <a:avLst/>
          </a:prstGeom>
          <a:solidFill>
            <a:srgbClr val="CB1B4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11">
            <a:extLst>
              <a:ext uri="{FF2B5EF4-FFF2-40B4-BE49-F238E27FC236}">
                <a16:creationId xmlns:a16="http://schemas.microsoft.com/office/drawing/2014/main" id="{1D77E827-AE98-4F94-B796-8B3DDE971F83}"/>
              </a:ext>
            </a:extLst>
          </p:cNvPr>
          <p:cNvSpPr txBox="1"/>
          <p:nvPr/>
        </p:nvSpPr>
        <p:spPr>
          <a:xfrm>
            <a:off x="1557446" y="2221609"/>
            <a:ext cx="170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Scraping</a:t>
            </a: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E64E2689-A53F-420C-B287-011395612F92}"/>
              </a:ext>
            </a:extLst>
          </p:cNvPr>
          <p:cNvSpPr txBox="1"/>
          <p:nvPr/>
        </p:nvSpPr>
        <p:spPr>
          <a:xfrm>
            <a:off x="1538458" y="4184778"/>
            <a:ext cx="222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Connection error</a:t>
            </a: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F85ACB3E-BAB6-4988-9991-8D2F9C17D906}"/>
              </a:ext>
            </a:extLst>
          </p:cNvPr>
          <p:cNvSpPr txBox="1"/>
          <p:nvPr/>
        </p:nvSpPr>
        <p:spPr>
          <a:xfrm>
            <a:off x="9320158" y="2164834"/>
            <a:ext cx="224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074D67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Pages </a:t>
            </a:r>
            <a:r>
              <a:rPr lang="en-GB" sz="2800" b="1" dirty="0" err="1">
                <a:solidFill>
                  <a:srgbClr val="074D67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vides</a:t>
            </a:r>
            <a:endParaRPr lang="en-GB" sz="2800" b="1" dirty="0">
              <a:solidFill>
                <a:srgbClr val="074D67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7F2B9032-8CA9-48C2-983F-0880B9447661}"/>
              </a:ext>
            </a:extLst>
          </p:cNvPr>
          <p:cNvSpPr txBox="1"/>
          <p:nvPr/>
        </p:nvSpPr>
        <p:spPr>
          <a:xfrm>
            <a:off x="9354225" y="4050733"/>
            <a:ext cx="238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C2C923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Structure de la page</a:t>
            </a:r>
          </a:p>
        </p:txBody>
      </p:sp>
      <p:sp>
        <p:nvSpPr>
          <p:cNvPr id="49" name="TextBox 15">
            <a:extLst>
              <a:ext uri="{FF2B5EF4-FFF2-40B4-BE49-F238E27FC236}">
                <a16:creationId xmlns:a16="http://schemas.microsoft.com/office/drawing/2014/main" id="{F085E1D3-3F02-4D28-9EBA-51C56B64945F}"/>
              </a:ext>
            </a:extLst>
          </p:cNvPr>
          <p:cNvSpPr txBox="1"/>
          <p:nvPr/>
        </p:nvSpPr>
        <p:spPr>
          <a:xfrm>
            <a:off x="1538458" y="2656880"/>
            <a:ext cx="239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b="1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7970</a:t>
            </a:r>
            <a:r>
              <a:rPr lang="fr-FR" sz="1200" b="1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pages avec </a:t>
            </a:r>
            <a:r>
              <a:rPr lang="fr-FR" b="1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100</a:t>
            </a:r>
            <a:r>
              <a:rPr lang="fr-FR" sz="1200" b="1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produits soit </a:t>
            </a:r>
            <a:r>
              <a:rPr lang="fr-FR" b="1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796 969 </a:t>
            </a:r>
            <a:r>
              <a:rPr lang="fr-FR" sz="1200" b="1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produits</a:t>
            </a:r>
            <a:endParaRPr lang="en-GB" sz="1200" b="1" dirty="0">
              <a:solidFill>
                <a:srgbClr val="282F39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Oval 17">
            <a:extLst>
              <a:ext uri="{FF2B5EF4-FFF2-40B4-BE49-F238E27FC236}">
                <a16:creationId xmlns:a16="http://schemas.microsoft.com/office/drawing/2014/main" id="{20FA14B4-2E10-4BFB-A8A7-5661124E932D}"/>
              </a:ext>
            </a:extLst>
          </p:cNvPr>
          <p:cNvSpPr/>
          <p:nvPr/>
        </p:nvSpPr>
        <p:spPr>
          <a:xfrm>
            <a:off x="697709" y="4178756"/>
            <a:ext cx="774299" cy="774299"/>
          </a:xfrm>
          <a:prstGeom prst="ellipse">
            <a:avLst/>
          </a:prstGeom>
          <a:solidFill>
            <a:srgbClr val="42AFB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18">
            <a:extLst>
              <a:ext uri="{FF2B5EF4-FFF2-40B4-BE49-F238E27FC236}">
                <a16:creationId xmlns:a16="http://schemas.microsoft.com/office/drawing/2014/main" id="{D80AB584-0DD1-45B7-BD1B-E9F3837D4A91}"/>
              </a:ext>
            </a:extLst>
          </p:cNvPr>
          <p:cNvSpPr txBox="1"/>
          <p:nvPr/>
        </p:nvSpPr>
        <p:spPr>
          <a:xfrm>
            <a:off x="1538458" y="4566920"/>
            <a:ext cx="262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problème</a:t>
            </a:r>
            <a:r>
              <a:rPr lang="en-GB" sz="1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reseau, connexion refuse, Timeout</a:t>
            </a:r>
          </a:p>
        </p:txBody>
      </p:sp>
      <p:sp>
        <p:nvSpPr>
          <p:cNvPr id="52" name="Oval 19">
            <a:extLst>
              <a:ext uri="{FF2B5EF4-FFF2-40B4-BE49-F238E27FC236}">
                <a16:creationId xmlns:a16="http://schemas.microsoft.com/office/drawing/2014/main" id="{5B787572-CAC7-4765-902E-9EA5E54A386F}"/>
              </a:ext>
            </a:extLst>
          </p:cNvPr>
          <p:cNvSpPr/>
          <p:nvPr/>
        </p:nvSpPr>
        <p:spPr>
          <a:xfrm>
            <a:off x="8362862" y="2283069"/>
            <a:ext cx="774299" cy="774299"/>
          </a:xfrm>
          <a:prstGeom prst="ellipse">
            <a:avLst/>
          </a:prstGeom>
          <a:solidFill>
            <a:srgbClr val="074D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251207C4-EA6C-4E19-A004-940547AEBE57}"/>
              </a:ext>
            </a:extLst>
          </p:cNvPr>
          <p:cNvSpPr txBox="1"/>
          <p:nvPr/>
        </p:nvSpPr>
        <p:spPr>
          <a:xfrm>
            <a:off x="9320159" y="2609648"/>
            <a:ext cx="2609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Certaines</a:t>
            </a:r>
            <a:r>
              <a:rPr lang="en-GB" sz="1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pages de </a:t>
            </a:r>
            <a:r>
              <a:rPr lang="en-GB" sz="1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produit</a:t>
            </a:r>
            <a:r>
              <a:rPr lang="en-GB" sz="1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était</a:t>
            </a:r>
            <a:r>
              <a:rPr lang="en-GB" sz="1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vide, </a:t>
            </a:r>
            <a:r>
              <a:rPr lang="en-GB" sz="1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aucune</a:t>
            </a:r>
            <a:r>
              <a:rPr lang="en-GB" sz="1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information </a:t>
            </a:r>
            <a:r>
              <a:rPr lang="en-GB" sz="1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n’était</a:t>
            </a:r>
            <a:r>
              <a:rPr lang="en-GB" sz="1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disponible</a:t>
            </a:r>
          </a:p>
        </p:txBody>
      </p:sp>
      <p:sp>
        <p:nvSpPr>
          <p:cNvPr id="54" name="Oval 21">
            <a:extLst>
              <a:ext uri="{FF2B5EF4-FFF2-40B4-BE49-F238E27FC236}">
                <a16:creationId xmlns:a16="http://schemas.microsoft.com/office/drawing/2014/main" id="{73D524F7-F264-48F5-8C93-AEC7F8D09B81}"/>
              </a:ext>
            </a:extLst>
          </p:cNvPr>
          <p:cNvSpPr/>
          <p:nvPr/>
        </p:nvSpPr>
        <p:spPr>
          <a:xfrm>
            <a:off x="8308184" y="4223662"/>
            <a:ext cx="774299" cy="774299"/>
          </a:xfrm>
          <a:prstGeom prst="ellipse">
            <a:avLst/>
          </a:prstGeom>
          <a:solidFill>
            <a:srgbClr val="C2C9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55579932-7D9F-4684-97C1-A0B5016D547D}"/>
              </a:ext>
            </a:extLst>
          </p:cNvPr>
          <p:cNvSpPr txBox="1"/>
          <p:nvPr/>
        </p:nvSpPr>
        <p:spPr>
          <a:xfrm>
            <a:off x="9354225" y="4443809"/>
            <a:ext cx="257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Structure de la page non </a:t>
            </a:r>
            <a:r>
              <a:rPr lang="en-GB" sz="1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uniforme</a:t>
            </a:r>
            <a:r>
              <a:rPr lang="en-GB" sz="1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  <a:r>
              <a:rPr lang="en-GB" sz="1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Présence</a:t>
            </a:r>
            <a:r>
              <a:rPr lang="en-GB" sz="14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1400" dirty="0" err="1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javscript</a:t>
            </a:r>
            <a:endParaRPr lang="en-GB" sz="1400" dirty="0">
              <a:solidFill>
                <a:srgbClr val="282F39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Graphique 4" descr="Internet">
            <a:extLst>
              <a:ext uri="{FF2B5EF4-FFF2-40B4-BE49-F238E27FC236}">
                <a16:creationId xmlns:a16="http://schemas.microsoft.com/office/drawing/2014/main" id="{2B1BC336-E14A-4E64-A171-B6C5D118E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296" y="2380126"/>
            <a:ext cx="582989" cy="582989"/>
          </a:xfrm>
          <a:prstGeom prst="rect">
            <a:avLst/>
          </a:prstGeom>
        </p:spPr>
      </p:pic>
      <p:pic>
        <p:nvPicPr>
          <p:cNvPr id="91" name="Graphique 90" descr="WiFi">
            <a:extLst>
              <a:ext uri="{FF2B5EF4-FFF2-40B4-BE49-F238E27FC236}">
                <a16:creationId xmlns:a16="http://schemas.microsoft.com/office/drawing/2014/main" id="{35773DF4-5161-447C-A260-3B10B824C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88800" y="4261935"/>
            <a:ext cx="582989" cy="582989"/>
          </a:xfrm>
          <a:prstGeom prst="rect">
            <a:avLst/>
          </a:prstGeom>
        </p:spPr>
      </p:pic>
      <p:sp>
        <p:nvSpPr>
          <p:cNvPr id="6" name="Signe Moins 5">
            <a:extLst>
              <a:ext uri="{FF2B5EF4-FFF2-40B4-BE49-F238E27FC236}">
                <a16:creationId xmlns:a16="http://schemas.microsoft.com/office/drawing/2014/main" id="{AA7FE8DF-EDFA-4611-8449-4D5F878F7975}"/>
              </a:ext>
            </a:extLst>
          </p:cNvPr>
          <p:cNvSpPr/>
          <p:nvPr/>
        </p:nvSpPr>
        <p:spPr>
          <a:xfrm rot="19184885">
            <a:off x="737800" y="4440785"/>
            <a:ext cx="700167" cy="225287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Graphique 91" descr="Papier">
            <a:extLst>
              <a:ext uri="{FF2B5EF4-FFF2-40B4-BE49-F238E27FC236}">
                <a16:creationId xmlns:a16="http://schemas.microsoft.com/office/drawing/2014/main" id="{6B729575-FBCC-4DD8-A39C-EA4009510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458516" y="2378723"/>
            <a:ext cx="582989" cy="582989"/>
          </a:xfrm>
          <a:prstGeom prst="rect">
            <a:avLst/>
          </a:prstGeom>
        </p:spPr>
      </p:pic>
      <p:pic>
        <p:nvPicPr>
          <p:cNvPr id="93" name="Graphique 92" descr="Liste">
            <a:extLst>
              <a:ext uri="{FF2B5EF4-FFF2-40B4-BE49-F238E27FC236}">
                <a16:creationId xmlns:a16="http://schemas.microsoft.com/office/drawing/2014/main" id="{5C66C3F7-48AA-4385-989D-06D3DFA305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403838" y="4304369"/>
            <a:ext cx="582989" cy="582989"/>
          </a:xfrm>
          <a:prstGeom prst="rect">
            <a:avLst/>
          </a:prstGeom>
        </p:spPr>
      </p:pic>
      <p:pic>
        <p:nvPicPr>
          <p:cNvPr id="94" name="Graphique 93" descr="Point d’interrogation">
            <a:extLst>
              <a:ext uri="{FF2B5EF4-FFF2-40B4-BE49-F238E27FC236}">
                <a16:creationId xmlns:a16="http://schemas.microsoft.com/office/drawing/2014/main" id="{67984F5B-E438-4FB7-9E8F-FD606C532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7514" y="2221609"/>
            <a:ext cx="985343" cy="985343"/>
          </a:xfrm>
          <a:prstGeom prst="rect">
            <a:avLst/>
          </a:prstGeom>
        </p:spPr>
      </p:pic>
      <p:pic>
        <p:nvPicPr>
          <p:cNvPr id="95" name="Graphique 94" descr="Point d’interrogation">
            <a:extLst>
              <a:ext uri="{FF2B5EF4-FFF2-40B4-BE49-F238E27FC236}">
                <a16:creationId xmlns:a16="http://schemas.microsoft.com/office/drawing/2014/main" id="{98010223-71EB-4FA4-9BA8-E606B9ABB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766" y="4103417"/>
            <a:ext cx="985343" cy="985343"/>
          </a:xfrm>
          <a:prstGeom prst="rect">
            <a:avLst/>
          </a:prstGeom>
        </p:spPr>
      </p:pic>
      <p:pic>
        <p:nvPicPr>
          <p:cNvPr id="96" name="Graphique 95" descr="Point d’interrogation">
            <a:extLst>
              <a:ext uri="{FF2B5EF4-FFF2-40B4-BE49-F238E27FC236}">
                <a16:creationId xmlns:a16="http://schemas.microsoft.com/office/drawing/2014/main" id="{CD0EA8FA-820D-49A0-9024-3FFAE4785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9322" y="4103417"/>
            <a:ext cx="985343" cy="985343"/>
          </a:xfrm>
          <a:prstGeom prst="rect">
            <a:avLst/>
          </a:prstGeom>
        </p:spPr>
      </p:pic>
      <p:pic>
        <p:nvPicPr>
          <p:cNvPr id="97" name="Graphique 96" descr="Point d’interrogation">
            <a:extLst>
              <a:ext uri="{FF2B5EF4-FFF2-40B4-BE49-F238E27FC236}">
                <a16:creationId xmlns:a16="http://schemas.microsoft.com/office/drawing/2014/main" id="{91C6702F-E385-4BD4-B1CF-0E188D6CA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070" y="2261364"/>
            <a:ext cx="985343" cy="985343"/>
          </a:xfrm>
          <a:prstGeom prst="rect">
            <a:avLst/>
          </a:prstGeom>
        </p:spPr>
      </p:pic>
      <p:sp>
        <p:nvSpPr>
          <p:cNvPr id="98" name="Oval 11">
            <a:extLst>
              <a:ext uri="{FF2B5EF4-FFF2-40B4-BE49-F238E27FC236}">
                <a16:creationId xmlns:a16="http://schemas.microsoft.com/office/drawing/2014/main" id="{3C449B4B-B901-41F0-9FC6-9A937F7C4456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rgbClr val="074D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7485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A4FBA727-F7C2-4708-B9EE-04A13D5F8876}"/>
              </a:ext>
            </a:extLst>
          </p:cNvPr>
          <p:cNvSpPr txBox="1"/>
          <p:nvPr/>
        </p:nvSpPr>
        <p:spPr>
          <a:xfrm>
            <a:off x="4513712" y="434824"/>
            <a:ext cx="3717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000" b="1" dirty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</a:t>
            </a:r>
          </a:p>
        </p:txBody>
      </p:sp>
      <p:pic>
        <p:nvPicPr>
          <p:cNvPr id="3" name="Graphique 2" descr="Guide opérationnel">
            <a:extLst>
              <a:ext uri="{FF2B5EF4-FFF2-40B4-BE49-F238E27FC236}">
                <a16:creationId xmlns:a16="http://schemas.microsoft.com/office/drawing/2014/main" id="{F7104F94-CEA1-408B-BF07-1AD9D491F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8300" y="468597"/>
            <a:ext cx="1169552" cy="1169552"/>
          </a:xfrm>
          <a:prstGeom prst="rect">
            <a:avLst/>
          </a:prstGeom>
        </p:spPr>
      </p:pic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8E8AF8BE-4A6C-4688-8B38-33FFC1320763}"/>
              </a:ext>
            </a:extLst>
          </p:cNvPr>
          <p:cNvGrpSpPr/>
          <p:nvPr/>
        </p:nvGrpSpPr>
        <p:grpSpPr>
          <a:xfrm>
            <a:off x="5409131" y="2562191"/>
            <a:ext cx="1818190" cy="1232604"/>
            <a:chOff x="5409131" y="2562191"/>
            <a:chExt cx="1818190" cy="1232604"/>
          </a:xfrm>
        </p:grpSpPr>
        <p:pic>
          <p:nvPicPr>
            <p:cNvPr id="5" name="Graphique 4" descr="Conception Web">
              <a:extLst>
                <a:ext uri="{FF2B5EF4-FFF2-40B4-BE49-F238E27FC236}">
                  <a16:creationId xmlns:a16="http://schemas.microsoft.com/office/drawing/2014/main" id="{737C6DF8-8A3C-4174-A57A-1116B33D6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7459" y="2880395"/>
              <a:ext cx="914400" cy="91440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6E659B5-C547-4EBB-981D-6DE887511086}"/>
                </a:ext>
              </a:extLst>
            </p:cNvPr>
            <p:cNvSpPr/>
            <p:nvPr/>
          </p:nvSpPr>
          <p:spPr>
            <a:xfrm>
              <a:off x="5409131" y="2562191"/>
              <a:ext cx="1818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Scraping</a:t>
              </a:r>
              <a:r>
                <a:rPr lang="fr-FR" dirty="0"/>
                <a:t> </a:t>
              </a:r>
              <a:r>
                <a:rPr lang="fr-FR" dirty="0" err="1"/>
                <a:t>function</a:t>
              </a:r>
              <a:endParaRPr lang="fr-FR" dirty="0"/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A984E1B-493E-408E-90B9-93095C0721D7}"/>
              </a:ext>
            </a:extLst>
          </p:cNvPr>
          <p:cNvGrpSpPr/>
          <p:nvPr/>
        </p:nvGrpSpPr>
        <p:grpSpPr>
          <a:xfrm>
            <a:off x="7256763" y="2524028"/>
            <a:ext cx="1494514" cy="1297212"/>
            <a:chOff x="7256763" y="2524028"/>
            <a:chExt cx="1494514" cy="1297212"/>
          </a:xfrm>
        </p:grpSpPr>
        <p:pic>
          <p:nvPicPr>
            <p:cNvPr id="90" name="Graphique 89" descr="Flèche : tout droit">
              <a:extLst>
                <a:ext uri="{FF2B5EF4-FFF2-40B4-BE49-F238E27FC236}">
                  <a16:creationId xmlns:a16="http://schemas.microsoft.com/office/drawing/2014/main" id="{99C0F2E9-D869-4942-9695-6A5A5FC6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7256763" y="2906840"/>
              <a:ext cx="1494514" cy="914400"/>
            </a:xfrm>
            <a:prstGeom prst="rect">
              <a:avLst/>
            </a:prstGeom>
          </p:spPr>
        </p:pic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B69FF4AF-9AEE-4D03-AF17-39365F73A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805" y="2524028"/>
              <a:ext cx="485451" cy="485451"/>
            </a:xfrm>
            <a:prstGeom prst="rect">
              <a:avLst/>
            </a:prstGeom>
          </p:spPr>
        </p:pic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9E1A5F1E-4E4C-4FB1-8178-5A42F8AAE591}"/>
              </a:ext>
            </a:extLst>
          </p:cNvPr>
          <p:cNvGrpSpPr/>
          <p:nvPr/>
        </p:nvGrpSpPr>
        <p:grpSpPr>
          <a:xfrm>
            <a:off x="8947858" y="2197546"/>
            <a:ext cx="1999178" cy="2246737"/>
            <a:chOff x="8947858" y="2197546"/>
            <a:chExt cx="1999178" cy="2246737"/>
          </a:xfrm>
        </p:grpSpPr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959453FE-FF66-418D-84C2-AA635E4B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129" y="2457720"/>
              <a:ext cx="723725" cy="723725"/>
            </a:xfrm>
            <a:prstGeom prst="rect">
              <a:avLst/>
            </a:prstGeom>
          </p:spPr>
        </p:pic>
        <p:pic>
          <p:nvPicPr>
            <p:cNvPr id="86" name="Image 85">
              <a:extLst>
                <a:ext uri="{FF2B5EF4-FFF2-40B4-BE49-F238E27FC236}">
                  <a16:creationId xmlns:a16="http://schemas.microsoft.com/office/drawing/2014/main" id="{2F7AB637-EE5F-4FF5-A628-78A9FAADA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129" y="3414399"/>
              <a:ext cx="723725" cy="723725"/>
            </a:xfrm>
            <a:prstGeom prst="rect">
              <a:avLst/>
            </a:prstGeom>
          </p:spPr>
        </p:pic>
        <p:pic>
          <p:nvPicPr>
            <p:cNvPr id="87" name="Image 86">
              <a:extLst>
                <a:ext uri="{FF2B5EF4-FFF2-40B4-BE49-F238E27FC236}">
                  <a16:creationId xmlns:a16="http://schemas.microsoft.com/office/drawing/2014/main" id="{30B4DF9B-63E1-4364-A76A-ADE7B57D2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6731" y="2457720"/>
              <a:ext cx="723725" cy="723725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285DF1D-D540-482E-A2A7-C6F8C54B2D46}"/>
                </a:ext>
              </a:extLst>
            </p:cNvPr>
            <p:cNvSpPr/>
            <p:nvPr/>
          </p:nvSpPr>
          <p:spPr>
            <a:xfrm>
              <a:off x="8947858" y="2197546"/>
              <a:ext cx="1999178" cy="22329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02420B6-CE71-461C-B3DC-D23880906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8424" y="3414399"/>
              <a:ext cx="723725" cy="723725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6F6FCD6-67A7-45D8-89FF-B12EAD8CD984}"/>
                </a:ext>
              </a:extLst>
            </p:cNvPr>
            <p:cNvSpPr/>
            <p:nvPr/>
          </p:nvSpPr>
          <p:spPr>
            <a:xfrm>
              <a:off x="9019630" y="2210438"/>
              <a:ext cx="8547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/>
                <a:t>dataframe1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BCB3512-5200-420E-B0C7-4182EB7B209E}"/>
                </a:ext>
              </a:extLst>
            </p:cNvPr>
            <p:cNvSpPr/>
            <p:nvPr/>
          </p:nvSpPr>
          <p:spPr>
            <a:xfrm>
              <a:off x="9959857" y="2211302"/>
              <a:ext cx="82426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/>
                <a:t>dataframe2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DF80A59-262E-46A3-9024-BD76667541E6}"/>
                </a:ext>
              </a:extLst>
            </p:cNvPr>
            <p:cNvSpPr/>
            <p:nvPr/>
          </p:nvSpPr>
          <p:spPr>
            <a:xfrm>
              <a:off x="9019630" y="4177791"/>
              <a:ext cx="82426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/>
                <a:t>dataframe3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3738AF0-D7BF-4B60-9646-6636C8C73EEB}"/>
                </a:ext>
              </a:extLst>
            </p:cNvPr>
            <p:cNvSpPr/>
            <p:nvPr/>
          </p:nvSpPr>
          <p:spPr>
            <a:xfrm>
              <a:off x="10049070" y="4190367"/>
              <a:ext cx="89319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/>
                <a:t>dataframe17</a:t>
              </a:r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14CD7D59-1DF8-4A56-8259-AC02629755F4}"/>
              </a:ext>
            </a:extLst>
          </p:cNvPr>
          <p:cNvGrpSpPr/>
          <p:nvPr/>
        </p:nvGrpSpPr>
        <p:grpSpPr>
          <a:xfrm>
            <a:off x="8878135" y="4557580"/>
            <a:ext cx="2187587" cy="1521378"/>
            <a:chOff x="8878135" y="4557580"/>
            <a:chExt cx="2187587" cy="1521378"/>
          </a:xfrm>
        </p:grpSpPr>
        <p:sp>
          <p:nvSpPr>
            <p:cNvPr id="96" name="Accolade fermante 95">
              <a:extLst>
                <a:ext uri="{FF2B5EF4-FFF2-40B4-BE49-F238E27FC236}">
                  <a16:creationId xmlns:a16="http://schemas.microsoft.com/office/drawing/2014/main" id="{6643AD18-A6A6-4620-9382-BC5E287EAD08}"/>
                </a:ext>
              </a:extLst>
            </p:cNvPr>
            <p:cNvSpPr/>
            <p:nvPr/>
          </p:nvSpPr>
          <p:spPr>
            <a:xfrm rot="5400000">
              <a:off x="9761906" y="3738755"/>
              <a:ext cx="361529" cy="19991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8AD7EDD-37C2-4CF4-9D7F-9BA02CA67238}"/>
                </a:ext>
              </a:extLst>
            </p:cNvPr>
            <p:cNvSpPr/>
            <p:nvPr/>
          </p:nvSpPr>
          <p:spPr>
            <a:xfrm>
              <a:off x="8878135" y="5004989"/>
              <a:ext cx="21875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b="1" dirty="0" err="1"/>
                <a:t>pd.concat</a:t>
              </a:r>
              <a:r>
                <a:rPr lang="fr-FR" sz="1600" dirty="0"/>
                <a:t>(</a:t>
              </a:r>
              <a:r>
                <a:rPr lang="fr-FR" sz="1600" dirty="0" err="1"/>
                <a:t>dataframe</a:t>
              </a:r>
              <a:r>
                <a:rPr lang="fr-FR" sz="1600" dirty="0"/>
                <a:t> …)</a:t>
              </a:r>
            </a:p>
          </p:txBody>
        </p:sp>
        <p:sp>
          <p:nvSpPr>
            <p:cNvPr id="99" name="Est égal à 98">
              <a:extLst>
                <a:ext uri="{FF2B5EF4-FFF2-40B4-BE49-F238E27FC236}">
                  <a16:creationId xmlns:a16="http://schemas.microsoft.com/office/drawing/2014/main" id="{BCB82D07-A5BF-49DA-A43C-D630038A83E5}"/>
                </a:ext>
              </a:extLst>
            </p:cNvPr>
            <p:cNvSpPr/>
            <p:nvPr/>
          </p:nvSpPr>
          <p:spPr>
            <a:xfrm>
              <a:off x="9793193" y="5315979"/>
              <a:ext cx="326791" cy="369332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83C05E-5B8C-4743-A6A0-B2A9B8724706}"/>
                </a:ext>
              </a:extLst>
            </p:cNvPr>
            <p:cNvSpPr/>
            <p:nvPr/>
          </p:nvSpPr>
          <p:spPr>
            <a:xfrm>
              <a:off x="8941455" y="5617293"/>
              <a:ext cx="20609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400" b="1" dirty="0"/>
                <a:t>DataFrame.csv</a:t>
              </a:r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47BD9E1B-BCA3-4342-B838-B8DCE5F83A27}"/>
              </a:ext>
            </a:extLst>
          </p:cNvPr>
          <p:cNvGrpSpPr/>
          <p:nvPr/>
        </p:nvGrpSpPr>
        <p:grpSpPr>
          <a:xfrm>
            <a:off x="757980" y="2423071"/>
            <a:ext cx="2057578" cy="1881678"/>
            <a:chOff x="757980" y="2423071"/>
            <a:chExt cx="2057578" cy="1881678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0B9E111-6259-4CF6-80BB-C16CB4C5E5F9}"/>
                </a:ext>
              </a:extLst>
            </p:cNvPr>
            <p:cNvGrpSpPr/>
            <p:nvPr/>
          </p:nvGrpSpPr>
          <p:grpSpPr>
            <a:xfrm>
              <a:off x="1298035" y="2813945"/>
              <a:ext cx="655727" cy="854885"/>
              <a:chOff x="1197342" y="3028057"/>
              <a:chExt cx="655727" cy="854885"/>
            </a:xfrm>
          </p:grpSpPr>
          <p:pic>
            <p:nvPicPr>
              <p:cNvPr id="13" name="Graphique 12" descr="Lien">
                <a:extLst>
                  <a:ext uri="{FF2B5EF4-FFF2-40B4-BE49-F238E27FC236}">
                    <a16:creationId xmlns:a16="http://schemas.microsoft.com/office/drawing/2014/main" id="{7710FB6F-4160-40D9-8459-AC47E4ED2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531704" y="3042899"/>
                <a:ext cx="321365" cy="321365"/>
              </a:xfrm>
              <a:prstGeom prst="rect">
                <a:avLst/>
              </a:prstGeom>
            </p:spPr>
          </p:pic>
          <p:pic>
            <p:nvPicPr>
              <p:cNvPr id="67" name="Graphique 66" descr="Lien">
                <a:extLst>
                  <a:ext uri="{FF2B5EF4-FFF2-40B4-BE49-F238E27FC236}">
                    <a16:creationId xmlns:a16="http://schemas.microsoft.com/office/drawing/2014/main" id="{EB93367E-32DB-4E2E-92E6-0B6425D6F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19605" y="3028057"/>
                <a:ext cx="321365" cy="321365"/>
              </a:xfrm>
              <a:prstGeom prst="rect">
                <a:avLst/>
              </a:prstGeom>
            </p:spPr>
          </p:pic>
          <p:pic>
            <p:nvPicPr>
              <p:cNvPr id="68" name="Graphique 67" descr="Lien">
                <a:extLst>
                  <a:ext uri="{FF2B5EF4-FFF2-40B4-BE49-F238E27FC236}">
                    <a16:creationId xmlns:a16="http://schemas.microsoft.com/office/drawing/2014/main" id="{E49EEF61-4111-4771-8177-57728B160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507840" y="3286536"/>
                <a:ext cx="321365" cy="321365"/>
              </a:xfrm>
              <a:prstGeom prst="rect">
                <a:avLst/>
              </a:prstGeom>
            </p:spPr>
          </p:pic>
          <p:pic>
            <p:nvPicPr>
              <p:cNvPr id="69" name="Graphique 68" descr="Lien">
                <a:extLst>
                  <a:ext uri="{FF2B5EF4-FFF2-40B4-BE49-F238E27FC236}">
                    <a16:creationId xmlns:a16="http://schemas.microsoft.com/office/drawing/2014/main" id="{B0930372-8642-4FE2-AD56-07473A7AB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10339" y="3294819"/>
                <a:ext cx="321365" cy="321365"/>
              </a:xfrm>
              <a:prstGeom prst="rect">
                <a:avLst/>
              </a:prstGeom>
            </p:spPr>
          </p:pic>
          <p:pic>
            <p:nvPicPr>
              <p:cNvPr id="70" name="Graphique 69" descr="Lien">
                <a:extLst>
                  <a:ext uri="{FF2B5EF4-FFF2-40B4-BE49-F238E27FC236}">
                    <a16:creationId xmlns:a16="http://schemas.microsoft.com/office/drawing/2014/main" id="{512B1490-5F6E-4B76-9E04-C3312A48E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506775" y="3561577"/>
                <a:ext cx="321365" cy="321365"/>
              </a:xfrm>
              <a:prstGeom prst="rect">
                <a:avLst/>
              </a:prstGeom>
            </p:spPr>
          </p:pic>
          <p:pic>
            <p:nvPicPr>
              <p:cNvPr id="71" name="Graphique 70" descr="Lien">
                <a:extLst>
                  <a:ext uri="{FF2B5EF4-FFF2-40B4-BE49-F238E27FC236}">
                    <a16:creationId xmlns:a16="http://schemas.microsoft.com/office/drawing/2014/main" id="{EF62DCF4-88F2-4808-836B-74376FDCB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197342" y="3561577"/>
                <a:ext cx="321365" cy="321365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F3BC64-DBD5-4A2A-AE15-E55FDA450796}"/>
                </a:ext>
              </a:extLst>
            </p:cNvPr>
            <p:cNvSpPr/>
            <p:nvPr/>
          </p:nvSpPr>
          <p:spPr>
            <a:xfrm>
              <a:off x="1171211" y="2651667"/>
              <a:ext cx="914400" cy="11794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D96CB68-6B47-4E87-930E-1D9E1666EF43}"/>
                </a:ext>
              </a:extLst>
            </p:cNvPr>
            <p:cNvSpPr/>
            <p:nvPr/>
          </p:nvSpPr>
          <p:spPr>
            <a:xfrm>
              <a:off x="1953762" y="2423071"/>
              <a:ext cx="861796" cy="3908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</a:rPr>
                <a:t>803200</a:t>
              </a:r>
              <a:endParaRPr lang="fr-FR" sz="14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62C0783-B571-40D9-8ABD-CEBA18F8DF83}"/>
                </a:ext>
              </a:extLst>
            </p:cNvPr>
            <p:cNvSpPr/>
            <p:nvPr/>
          </p:nvSpPr>
          <p:spPr>
            <a:xfrm>
              <a:off x="757980" y="3966195"/>
              <a:ext cx="16707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/>
                <a:t>List of </a:t>
              </a:r>
              <a:r>
                <a:rPr lang="fr-FR" sz="1600" dirty="0" err="1"/>
                <a:t>product</a:t>
              </a:r>
              <a:r>
                <a:rPr lang="fr-FR" sz="1600" dirty="0"/>
                <a:t> </a:t>
              </a:r>
              <a:r>
                <a:rPr lang="fr-FR" sz="1600" dirty="0" err="1"/>
                <a:t>list</a:t>
              </a:r>
              <a:endParaRPr lang="fr-FR" sz="1600" dirty="0"/>
            </a:p>
          </p:txBody>
        </p:sp>
      </p:grpSp>
      <p:sp>
        <p:nvSpPr>
          <p:cNvPr id="111" name="Oval 11">
            <a:extLst>
              <a:ext uri="{FF2B5EF4-FFF2-40B4-BE49-F238E27FC236}">
                <a16:creationId xmlns:a16="http://schemas.microsoft.com/office/drawing/2014/main" id="{8C1AA02E-E3BF-4E2A-ADEC-E84758685A8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rgbClr val="074D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916137A-C872-40AD-A24B-1B00FF5A982B}"/>
              </a:ext>
            </a:extLst>
          </p:cNvPr>
          <p:cNvSpPr/>
          <p:nvPr/>
        </p:nvSpPr>
        <p:spPr>
          <a:xfrm>
            <a:off x="9362800" y="1741251"/>
            <a:ext cx="1069259" cy="390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Open Sans" panose="020B0606030504020204" pitchFamily="34" charset="0"/>
              </a:rPr>
              <a:t>17 chunk</a:t>
            </a:r>
            <a:endParaRPr lang="fr-FR" sz="1400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C817DD32-6FCA-427D-8EA1-BCA88886E039}"/>
              </a:ext>
            </a:extLst>
          </p:cNvPr>
          <p:cNvGrpSpPr/>
          <p:nvPr/>
        </p:nvGrpSpPr>
        <p:grpSpPr>
          <a:xfrm>
            <a:off x="2733121" y="2766754"/>
            <a:ext cx="2438164" cy="1975329"/>
            <a:chOff x="2733121" y="2766754"/>
            <a:chExt cx="2438164" cy="1975329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4F24426D-8FC7-4B42-99C5-19631174C544}"/>
                </a:ext>
              </a:extLst>
            </p:cNvPr>
            <p:cNvGrpSpPr/>
            <p:nvPr/>
          </p:nvGrpSpPr>
          <p:grpSpPr>
            <a:xfrm>
              <a:off x="2733121" y="2766754"/>
              <a:ext cx="2438164" cy="1975329"/>
              <a:chOff x="2733121" y="2766754"/>
              <a:chExt cx="2438164" cy="1975329"/>
            </a:xfrm>
          </p:grpSpPr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A6158815-5C1E-4789-8D3D-0F20F119BBFD}"/>
                  </a:ext>
                </a:extLst>
              </p:cNvPr>
              <p:cNvGrpSpPr/>
              <p:nvPr/>
            </p:nvGrpSpPr>
            <p:grpSpPr>
              <a:xfrm>
                <a:off x="2733121" y="2766754"/>
                <a:ext cx="2438164" cy="1259616"/>
                <a:chOff x="2733121" y="2766754"/>
                <a:chExt cx="2438164" cy="1259616"/>
              </a:xfrm>
            </p:grpSpPr>
            <p:grpSp>
              <p:nvGrpSpPr>
                <p:cNvPr id="73" name="Groupe 72">
                  <a:extLst>
                    <a:ext uri="{FF2B5EF4-FFF2-40B4-BE49-F238E27FC236}">
                      <a16:creationId xmlns:a16="http://schemas.microsoft.com/office/drawing/2014/main" id="{105676A9-D077-4216-8B89-2926815F1208}"/>
                    </a:ext>
                  </a:extLst>
                </p:cNvPr>
                <p:cNvGrpSpPr/>
                <p:nvPr/>
              </p:nvGrpSpPr>
              <p:grpSpPr>
                <a:xfrm>
                  <a:off x="3641606" y="2766754"/>
                  <a:ext cx="439227" cy="396006"/>
                  <a:chOff x="1197342" y="3286536"/>
                  <a:chExt cx="631863" cy="596406"/>
                </a:xfrm>
                <a:solidFill>
                  <a:srgbClr val="0070C0"/>
                </a:solidFill>
              </p:grpSpPr>
              <p:pic>
                <p:nvPicPr>
                  <p:cNvPr id="76" name="Graphique 75" descr="Lien">
                    <a:extLst>
                      <a:ext uri="{FF2B5EF4-FFF2-40B4-BE49-F238E27FC236}">
                        <a16:creationId xmlns:a16="http://schemas.microsoft.com/office/drawing/2014/main" id="{9D203F10-4BFC-419A-8B77-AA6B5D72D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7840" y="3286536"/>
                    <a:ext cx="321365" cy="321365"/>
                  </a:xfrm>
                  <a:prstGeom prst="rect">
                    <a:avLst/>
                  </a:prstGeom>
                </p:spPr>
              </p:pic>
              <p:pic>
                <p:nvPicPr>
                  <p:cNvPr id="77" name="Graphique 76" descr="Lien">
                    <a:extLst>
                      <a:ext uri="{FF2B5EF4-FFF2-40B4-BE49-F238E27FC236}">
                        <a16:creationId xmlns:a16="http://schemas.microsoft.com/office/drawing/2014/main" id="{1E017D80-E680-45F6-B15B-8217298E39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10339" y="3294819"/>
                    <a:ext cx="321365" cy="321365"/>
                  </a:xfrm>
                  <a:prstGeom prst="rect">
                    <a:avLst/>
                  </a:prstGeom>
                </p:spPr>
              </p:pic>
              <p:pic>
                <p:nvPicPr>
                  <p:cNvPr id="78" name="Graphique 77" descr="Lien">
                    <a:extLst>
                      <a:ext uri="{FF2B5EF4-FFF2-40B4-BE49-F238E27FC236}">
                        <a16:creationId xmlns:a16="http://schemas.microsoft.com/office/drawing/2014/main" id="{5F12A369-6021-4C6C-AFFC-088B8E995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06775" y="3561577"/>
                    <a:ext cx="321365" cy="3213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Graphique 78" descr="Lien">
                    <a:extLst>
                      <a:ext uri="{FF2B5EF4-FFF2-40B4-BE49-F238E27FC236}">
                        <a16:creationId xmlns:a16="http://schemas.microsoft.com/office/drawing/2014/main" id="{7621EE8A-7856-4BFD-A2BD-31B44A6A15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7342" y="3561577"/>
                    <a:ext cx="321365" cy="32136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2" name="Graphique 81" descr="Flèche : tout droit">
                  <a:extLst>
                    <a:ext uri="{FF2B5EF4-FFF2-40B4-BE49-F238E27FC236}">
                      <a16:creationId xmlns:a16="http://schemas.microsoft.com/office/drawing/2014/main" id="{1EBF0BEB-B9AF-4587-A6DD-88C9A7B43B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2733121" y="3025295"/>
                  <a:ext cx="2408722" cy="647114"/>
                </a:xfrm>
                <a:prstGeom prst="rect">
                  <a:avLst/>
                </a:prstGeom>
              </p:spPr>
            </p:pic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0635CAF-512B-4B34-946C-69A45E88190F}"/>
                    </a:ext>
                  </a:extLst>
                </p:cNvPr>
                <p:cNvSpPr/>
                <p:nvPr/>
              </p:nvSpPr>
              <p:spPr>
                <a:xfrm>
                  <a:off x="2993990" y="3657038"/>
                  <a:ext cx="217729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dirty="0" err="1"/>
                    <a:t>Chunksize</a:t>
                  </a:r>
                  <a:r>
                    <a:rPr lang="fr-FR" dirty="0"/>
                    <a:t> = </a:t>
                  </a:r>
                  <a:r>
                    <a:rPr lang="en-US" b="1" dirty="0">
                      <a:latin typeface="Open Sans" panose="020B0606030504020204" pitchFamily="34" charset="0"/>
                    </a:rPr>
                    <a:t>50000</a:t>
                  </a:r>
                  <a:endParaRPr lang="fr-FR" dirty="0"/>
                </a:p>
              </p:txBody>
            </p:sp>
          </p:grpSp>
          <p:pic>
            <p:nvPicPr>
              <p:cNvPr id="107" name="Graphique 106" descr="Flèche en cercle">
                <a:extLst>
                  <a:ext uri="{FF2B5EF4-FFF2-40B4-BE49-F238E27FC236}">
                    <a16:creationId xmlns:a16="http://schemas.microsoft.com/office/drawing/2014/main" id="{75C994BE-A83B-4087-87C3-05DE61CFB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562681" y="3992481"/>
                <a:ext cx="749602" cy="749602"/>
              </a:xfrm>
              <a:prstGeom prst="rect">
                <a:avLst/>
              </a:prstGeom>
            </p:spPr>
          </p:pic>
        </p:grpSp>
        <p:pic>
          <p:nvPicPr>
            <p:cNvPr id="114" name="Graphique 113" descr="Lien">
              <a:extLst>
                <a:ext uri="{FF2B5EF4-FFF2-40B4-BE49-F238E27FC236}">
                  <a16:creationId xmlns:a16="http://schemas.microsoft.com/office/drawing/2014/main" id="{51076AD0-448D-417D-9A2C-50D883253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31705" y="3738573"/>
              <a:ext cx="223390" cy="213382"/>
            </a:xfrm>
            <a:prstGeom prst="rect">
              <a:avLst/>
            </a:prstGeom>
          </p:spPr>
        </p:pic>
      </p:grpSp>
      <p:sp>
        <p:nvSpPr>
          <p:cNvPr id="116" name="Rectangle 1">
            <a:extLst>
              <a:ext uri="{FF2B5EF4-FFF2-40B4-BE49-F238E27FC236}">
                <a16:creationId xmlns:a16="http://schemas.microsoft.com/office/drawing/2014/main" id="{CC624358-23C4-4ABA-B232-B68B2AE9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958" y="6008220"/>
            <a:ext cx="1221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49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columns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4ACA2DC-365D-40E2-B869-4D84E40570DC}"/>
              </a:ext>
            </a:extLst>
          </p:cNvPr>
          <p:cNvSpPr/>
          <p:nvPr/>
        </p:nvSpPr>
        <p:spPr>
          <a:xfrm>
            <a:off x="4928117" y="1500680"/>
            <a:ext cx="2561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err="1">
                <a:solidFill>
                  <a:srgbClr val="00B050"/>
                </a:solidFill>
              </a:rPr>
              <a:t>Beautifulsoup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EC2B64-D429-4AB7-B946-948E212EAF84}"/>
              </a:ext>
            </a:extLst>
          </p:cNvPr>
          <p:cNvSpPr/>
          <p:nvPr/>
        </p:nvSpPr>
        <p:spPr>
          <a:xfrm>
            <a:off x="1670670" y="284073"/>
            <a:ext cx="912691" cy="912690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06BD7F83-38BB-40AE-A7CC-6CB8B3A58F19}"/>
              </a:ext>
            </a:extLst>
          </p:cNvPr>
          <p:cNvSpPr txBox="1"/>
          <p:nvPr/>
        </p:nvSpPr>
        <p:spPr>
          <a:xfrm>
            <a:off x="2809461" y="311551"/>
            <a:ext cx="6661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4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Procédure</a:t>
            </a:r>
            <a:r>
              <a:rPr lang="en-US" sz="5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scraping</a:t>
            </a:r>
            <a:endParaRPr lang="en-GB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8" name="Graphique 27" descr="Cercles avec flèches">
            <a:extLst>
              <a:ext uri="{FF2B5EF4-FFF2-40B4-BE49-F238E27FC236}">
                <a16:creationId xmlns:a16="http://schemas.microsoft.com/office/drawing/2014/main" id="{8FBFA9D0-2AE8-4707-A668-10304D05C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57531" y="311551"/>
            <a:ext cx="923330" cy="923330"/>
          </a:xfrm>
          <a:prstGeom prst="rect">
            <a:avLst/>
          </a:prstGeom>
        </p:spPr>
      </p:pic>
      <p:grpSp>
        <p:nvGrpSpPr>
          <p:cNvPr id="13" name="Group 30">
            <a:extLst>
              <a:ext uri="{FF2B5EF4-FFF2-40B4-BE49-F238E27FC236}">
                <a16:creationId xmlns:a16="http://schemas.microsoft.com/office/drawing/2014/main" id="{56E43FC0-99C0-4EC9-9177-35F372E6B63F}"/>
              </a:ext>
            </a:extLst>
          </p:cNvPr>
          <p:cNvGrpSpPr/>
          <p:nvPr/>
        </p:nvGrpSpPr>
        <p:grpSpPr>
          <a:xfrm>
            <a:off x="933307" y="1468023"/>
            <a:ext cx="5891550" cy="3921953"/>
            <a:chOff x="1487780" y="1543429"/>
            <a:chExt cx="6039849" cy="4020674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9A43933B-DD18-458C-8001-C193D0ED9811}"/>
                </a:ext>
              </a:extLst>
            </p:cNvPr>
            <p:cNvGrpSpPr/>
            <p:nvPr/>
          </p:nvGrpSpPr>
          <p:grpSpPr>
            <a:xfrm rot="10800000">
              <a:off x="1487780" y="2085158"/>
              <a:ext cx="2203483" cy="2687684"/>
              <a:chOff x="3389152" y="2224726"/>
              <a:chExt cx="2203483" cy="2687684"/>
            </a:xfrm>
            <a:solidFill>
              <a:schemeClr val="accent5"/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F738DFEF-D7B4-40CB-9C55-C5E47571EE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FDC72C9D-D9B7-4041-B893-8BAD9254BA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F9B727E-D2DF-442C-9972-0D354230AA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436A914F-C04D-45B6-ABA3-5F6BB5C0B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F1845295-54D7-495A-90E1-89D2BDE7E9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84101C35-8135-431B-BEB2-A314E0990D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D5735131-3009-4AF2-A80B-F6E4E0A58B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26A4BAFB-5F91-4F48-AC76-B9C20145EC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D8B6BBD1-5044-4ED3-9E67-3802D8DA2D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D3A1A1AF-48F8-4140-BDE9-23F9D11FF8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9662CB6F-782F-4B9C-86CB-F764201398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7075F56B-BAEE-4EF9-99C3-17A158B3A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BA5BE579-EDA5-4F18-AF4B-907DE619D4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6D49DCE4-69E3-4805-A726-AB3118E987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25C14D-00F5-40C2-AC23-CFA46C4837CD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5648036" y="2597876"/>
              <a:ext cx="1865233" cy="1893953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7EEAF6E-3145-4284-82FE-8DA07D22F8D4}"/>
                </a:ext>
              </a:extLst>
            </p:cNvPr>
            <p:cNvSpPr>
              <a:spLocks noEditPoints="1"/>
            </p:cNvSpPr>
            <p:nvPr/>
          </p:nvSpPr>
          <p:spPr bwMode="auto">
            <a:xfrm rot="1276761">
              <a:off x="4143648" y="2797048"/>
              <a:ext cx="1515280" cy="1538612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7BD1F66-0E90-49C7-8A41-505B50F1D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92" y="1543429"/>
              <a:ext cx="2287587" cy="904875"/>
            </a:xfrm>
            <a:custGeom>
              <a:avLst/>
              <a:gdLst>
                <a:gd name="T0" fmla="*/ 491 w 741"/>
                <a:gd name="T1" fmla="*/ 218 h 288"/>
                <a:gd name="T2" fmla="*/ 535 w 741"/>
                <a:gd name="T3" fmla="*/ 180 h 288"/>
                <a:gd name="T4" fmla="*/ 0 w 741"/>
                <a:gd name="T5" fmla="*/ 122 h 288"/>
                <a:gd name="T6" fmla="*/ 89 w 741"/>
                <a:gd name="T7" fmla="*/ 73 h 288"/>
                <a:gd name="T8" fmla="*/ 602 w 741"/>
                <a:gd name="T9" fmla="*/ 85 h 288"/>
                <a:gd name="T10" fmla="*/ 637 w 741"/>
                <a:gd name="T11" fmla="*/ 79 h 288"/>
                <a:gd name="T12" fmla="*/ 671 w 741"/>
                <a:gd name="T13" fmla="*/ 38 h 288"/>
                <a:gd name="T14" fmla="*/ 679 w 741"/>
                <a:gd name="T15" fmla="*/ 43 h 288"/>
                <a:gd name="T16" fmla="*/ 741 w 741"/>
                <a:gd name="T17" fmla="*/ 288 h 288"/>
                <a:gd name="T18" fmla="*/ 491 w 741"/>
                <a:gd name="T19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288">
                  <a:moveTo>
                    <a:pt x="491" y="218"/>
                  </a:moveTo>
                  <a:cubicBezTo>
                    <a:pt x="508" y="203"/>
                    <a:pt x="522" y="192"/>
                    <a:pt x="535" y="180"/>
                  </a:cubicBezTo>
                  <a:cubicBezTo>
                    <a:pt x="458" y="108"/>
                    <a:pt x="235" y="21"/>
                    <a:pt x="0" y="122"/>
                  </a:cubicBezTo>
                  <a:cubicBezTo>
                    <a:pt x="30" y="105"/>
                    <a:pt x="58" y="86"/>
                    <a:pt x="89" y="73"/>
                  </a:cubicBezTo>
                  <a:cubicBezTo>
                    <a:pt x="262" y="0"/>
                    <a:pt x="433" y="5"/>
                    <a:pt x="602" y="85"/>
                  </a:cubicBezTo>
                  <a:cubicBezTo>
                    <a:pt x="617" y="93"/>
                    <a:pt x="627" y="92"/>
                    <a:pt x="637" y="79"/>
                  </a:cubicBezTo>
                  <a:cubicBezTo>
                    <a:pt x="648" y="65"/>
                    <a:pt x="660" y="52"/>
                    <a:pt x="671" y="38"/>
                  </a:cubicBezTo>
                  <a:cubicBezTo>
                    <a:pt x="674" y="40"/>
                    <a:pt x="676" y="41"/>
                    <a:pt x="679" y="43"/>
                  </a:cubicBezTo>
                  <a:cubicBezTo>
                    <a:pt x="699" y="123"/>
                    <a:pt x="719" y="203"/>
                    <a:pt x="741" y="288"/>
                  </a:cubicBezTo>
                  <a:cubicBezTo>
                    <a:pt x="657" y="265"/>
                    <a:pt x="577" y="242"/>
                    <a:pt x="491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44F1E87-DA57-4EBC-A7DC-68B4F8F9DD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15032" y="4659228"/>
              <a:ext cx="2287587" cy="904875"/>
            </a:xfrm>
            <a:custGeom>
              <a:avLst/>
              <a:gdLst>
                <a:gd name="T0" fmla="*/ 491 w 741"/>
                <a:gd name="T1" fmla="*/ 218 h 288"/>
                <a:gd name="T2" fmla="*/ 535 w 741"/>
                <a:gd name="T3" fmla="*/ 180 h 288"/>
                <a:gd name="T4" fmla="*/ 0 w 741"/>
                <a:gd name="T5" fmla="*/ 122 h 288"/>
                <a:gd name="T6" fmla="*/ 89 w 741"/>
                <a:gd name="T7" fmla="*/ 73 h 288"/>
                <a:gd name="T8" fmla="*/ 602 w 741"/>
                <a:gd name="T9" fmla="*/ 85 h 288"/>
                <a:gd name="T10" fmla="*/ 637 w 741"/>
                <a:gd name="T11" fmla="*/ 79 h 288"/>
                <a:gd name="T12" fmla="*/ 671 w 741"/>
                <a:gd name="T13" fmla="*/ 38 h 288"/>
                <a:gd name="T14" fmla="*/ 679 w 741"/>
                <a:gd name="T15" fmla="*/ 43 h 288"/>
                <a:gd name="T16" fmla="*/ 741 w 741"/>
                <a:gd name="T17" fmla="*/ 288 h 288"/>
                <a:gd name="T18" fmla="*/ 491 w 741"/>
                <a:gd name="T19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288">
                  <a:moveTo>
                    <a:pt x="491" y="218"/>
                  </a:moveTo>
                  <a:cubicBezTo>
                    <a:pt x="508" y="203"/>
                    <a:pt x="522" y="192"/>
                    <a:pt x="535" y="180"/>
                  </a:cubicBezTo>
                  <a:cubicBezTo>
                    <a:pt x="458" y="108"/>
                    <a:pt x="235" y="21"/>
                    <a:pt x="0" y="122"/>
                  </a:cubicBezTo>
                  <a:cubicBezTo>
                    <a:pt x="30" y="105"/>
                    <a:pt x="58" y="86"/>
                    <a:pt x="89" y="73"/>
                  </a:cubicBezTo>
                  <a:cubicBezTo>
                    <a:pt x="262" y="0"/>
                    <a:pt x="433" y="5"/>
                    <a:pt x="602" y="85"/>
                  </a:cubicBezTo>
                  <a:cubicBezTo>
                    <a:pt x="617" y="93"/>
                    <a:pt x="627" y="92"/>
                    <a:pt x="637" y="79"/>
                  </a:cubicBezTo>
                  <a:cubicBezTo>
                    <a:pt x="648" y="65"/>
                    <a:pt x="660" y="52"/>
                    <a:pt x="671" y="38"/>
                  </a:cubicBezTo>
                  <a:cubicBezTo>
                    <a:pt x="674" y="40"/>
                    <a:pt x="676" y="41"/>
                    <a:pt x="679" y="43"/>
                  </a:cubicBezTo>
                  <a:cubicBezTo>
                    <a:pt x="699" y="123"/>
                    <a:pt x="719" y="203"/>
                    <a:pt x="741" y="288"/>
                  </a:cubicBezTo>
                  <a:cubicBezTo>
                    <a:pt x="657" y="265"/>
                    <a:pt x="577" y="242"/>
                    <a:pt x="491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2F07E7-8A4C-4863-86D2-D9AF14DAF906}"/>
              </a:ext>
            </a:extLst>
          </p:cNvPr>
          <p:cNvSpPr txBox="1"/>
          <p:nvPr/>
        </p:nvSpPr>
        <p:spPr>
          <a:xfrm>
            <a:off x="7384226" y="1439657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E34A4C-AC9A-4D7A-AA5A-9CEA1EDEE7B4}"/>
              </a:ext>
            </a:extLst>
          </p:cNvPr>
          <p:cNvSpPr txBox="1"/>
          <p:nvPr/>
        </p:nvSpPr>
        <p:spPr>
          <a:xfrm>
            <a:off x="7284922" y="2582630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295C71-4D01-4163-95C0-2B064A78F237}"/>
              </a:ext>
            </a:extLst>
          </p:cNvPr>
          <p:cNvSpPr txBox="1"/>
          <p:nvPr/>
        </p:nvSpPr>
        <p:spPr>
          <a:xfrm>
            <a:off x="8660638" y="1652703"/>
            <a:ext cx="3054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1600" dirty="0"/>
              <a:t>Récupérer les url des produits de la page 1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50759B-21D8-454C-AE5E-CCF3FF8CC1E0}"/>
              </a:ext>
            </a:extLst>
          </p:cNvPr>
          <p:cNvSpPr txBox="1"/>
          <p:nvPr/>
        </p:nvSpPr>
        <p:spPr>
          <a:xfrm>
            <a:off x="8662688" y="2702802"/>
            <a:ext cx="3171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1600" dirty="0"/>
              <a:t>Récupérer les url des produits sur toutes les pages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DAD9FC-E063-4C06-AEFA-33277360CEFC}"/>
              </a:ext>
            </a:extLst>
          </p:cNvPr>
          <p:cNvSpPr txBox="1"/>
          <p:nvPr/>
        </p:nvSpPr>
        <p:spPr>
          <a:xfrm>
            <a:off x="8660637" y="3908486"/>
            <a:ext cx="3173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1600" dirty="0"/>
              <a:t>Récupérer pour chaque produits, les informations demandée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DD9FE-C630-409D-A8A9-48767BC874F9}"/>
              </a:ext>
            </a:extLst>
          </p:cNvPr>
          <p:cNvSpPr txBox="1"/>
          <p:nvPr/>
        </p:nvSpPr>
        <p:spPr>
          <a:xfrm>
            <a:off x="7284922" y="3833914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51D46A9B-988B-407B-8275-BD407FF47928}"/>
              </a:ext>
            </a:extLst>
          </p:cNvPr>
          <p:cNvSpPr txBox="1"/>
          <p:nvPr/>
        </p:nvSpPr>
        <p:spPr>
          <a:xfrm>
            <a:off x="8660637" y="5118520"/>
            <a:ext cx="3376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1600" dirty="0"/>
              <a:t>Généralisation: parcourir l'ensemble des pages pour récupérer les informations demandées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TextBox 47">
            <a:extLst>
              <a:ext uri="{FF2B5EF4-FFF2-40B4-BE49-F238E27FC236}">
                <a16:creationId xmlns:a16="http://schemas.microsoft.com/office/drawing/2014/main" id="{079C5D72-469B-4E1B-9E71-4669D43E4317}"/>
              </a:ext>
            </a:extLst>
          </p:cNvPr>
          <p:cNvSpPr txBox="1"/>
          <p:nvPr/>
        </p:nvSpPr>
        <p:spPr>
          <a:xfrm>
            <a:off x="7284922" y="5043948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fr-FR" sz="65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Open Sans" panose="020B0606030504020204" pitchFamily="34" charset="0"/>
              </a:rPr>
              <a:t>4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E4CDFCDA-44AE-4C62-A42A-2992889A4ED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rgbClr val="074D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1542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29FAE-E7C5-4B61-9DFA-4BAC309C950B}"/>
              </a:ext>
            </a:extLst>
          </p:cNvPr>
          <p:cNvSpPr/>
          <p:nvPr/>
        </p:nvSpPr>
        <p:spPr>
          <a:xfrm>
            <a:off x="1670670" y="284073"/>
            <a:ext cx="912691" cy="9126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374BFDC6-145D-4D83-BA0B-B6370E63AF52}"/>
              </a:ext>
            </a:extLst>
          </p:cNvPr>
          <p:cNvSpPr txBox="1"/>
          <p:nvPr/>
        </p:nvSpPr>
        <p:spPr>
          <a:xfrm>
            <a:off x="2809461" y="311551"/>
            <a:ext cx="4625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4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Résultats</a:t>
            </a:r>
            <a:endParaRPr lang="en-US" sz="5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7" name="Graphique 16" descr="Présentation avec camembert">
            <a:extLst>
              <a:ext uri="{FF2B5EF4-FFF2-40B4-BE49-F238E27FC236}">
                <a16:creationId xmlns:a16="http://schemas.microsoft.com/office/drawing/2014/main" id="{DC7FE737-5819-4C42-9A83-E49C2E284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90737" y="434824"/>
            <a:ext cx="684000" cy="684000"/>
          </a:xfrm>
          <a:prstGeom prst="rect">
            <a:avLst/>
          </a:prstGeom>
        </p:spPr>
      </p:pic>
      <p:sp>
        <p:nvSpPr>
          <p:cNvPr id="18" name="Oval 19">
            <a:extLst>
              <a:ext uri="{FF2B5EF4-FFF2-40B4-BE49-F238E27FC236}">
                <a16:creationId xmlns:a16="http://schemas.microsoft.com/office/drawing/2014/main" id="{B4668930-E8AD-469E-AD59-9EFF9DF0F5B6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40">
            <a:extLst>
              <a:ext uri="{FF2B5EF4-FFF2-40B4-BE49-F238E27FC236}">
                <a16:creationId xmlns:a16="http://schemas.microsoft.com/office/drawing/2014/main" id="{27A370D0-0C9D-42F6-9D0F-12EE96435E63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22" name="Group 14">
              <a:extLst>
                <a:ext uri="{FF2B5EF4-FFF2-40B4-BE49-F238E27FC236}">
                  <a16:creationId xmlns:a16="http://schemas.microsoft.com/office/drawing/2014/main" id="{5063A36C-E6F2-47FF-BF82-000AE01583ED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4B394772-01C8-49C6-996D-58D43C88A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3A8D9AD2-3CD3-44BE-A7A8-2B995FD0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0A701D36-D961-478C-8F5C-5641A6C60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EAB60A98-FBE0-4C84-9BC0-6C07BE75F0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6" name="Straight Connector 2">
              <a:extLst>
                <a:ext uri="{FF2B5EF4-FFF2-40B4-BE49-F238E27FC236}">
                  <a16:creationId xmlns:a16="http://schemas.microsoft.com/office/drawing/2014/main" id="{4E278406-F486-427F-A498-0F33B4D3E3B0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1">
              <a:extLst>
                <a:ext uri="{FF2B5EF4-FFF2-40B4-BE49-F238E27FC236}">
                  <a16:creationId xmlns:a16="http://schemas.microsoft.com/office/drawing/2014/main" id="{653186E2-CC56-47D5-96D7-FCBA10D786EA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2">
              <a:extLst>
                <a:ext uri="{FF2B5EF4-FFF2-40B4-BE49-F238E27FC236}">
                  <a16:creationId xmlns:a16="http://schemas.microsoft.com/office/drawing/2014/main" id="{FFB67086-854E-4F7F-B747-D4ECF4B62BD5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7">
              <a:extLst>
                <a:ext uri="{FF2B5EF4-FFF2-40B4-BE49-F238E27FC236}">
                  <a16:creationId xmlns:a16="http://schemas.microsoft.com/office/drawing/2014/main" id="{0A7CBE50-0CAF-417A-B8B5-7FC1571A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8">
              <a:extLst>
                <a:ext uri="{FF2B5EF4-FFF2-40B4-BE49-F238E27FC236}">
                  <a16:creationId xmlns:a16="http://schemas.microsoft.com/office/drawing/2014/main" id="{A21FE31A-B509-47A3-8DF4-28079CD7029A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42C1C3BE-D799-4000-A5BF-DEAAAEFF2510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9">
              <a:extLst>
                <a:ext uri="{FF2B5EF4-FFF2-40B4-BE49-F238E27FC236}">
                  <a16:creationId xmlns:a16="http://schemas.microsoft.com/office/drawing/2014/main" id="{AC5D9008-E4EB-4C76-ABDF-C413B063BE23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1">
            <a:extLst>
              <a:ext uri="{FF2B5EF4-FFF2-40B4-BE49-F238E27FC236}">
                <a16:creationId xmlns:a16="http://schemas.microsoft.com/office/drawing/2014/main" id="{FBD592F9-5BF1-4384-A977-332DEF9F42A0}"/>
              </a:ext>
            </a:extLst>
          </p:cNvPr>
          <p:cNvGrpSpPr/>
          <p:nvPr/>
        </p:nvGrpSpPr>
        <p:grpSpPr>
          <a:xfrm>
            <a:off x="6370225" y="2119317"/>
            <a:ext cx="660464" cy="657690"/>
            <a:chOff x="6493081" y="1742364"/>
            <a:chExt cx="660464" cy="657690"/>
          </a:xfrm>
        </p:grpSpPr>
        <p:sp>
          <p:nvSpPr>
            <p:cNvPr id="39" name="Oval 20">
              <a:extLst>
                <a:ext uri="{FF2B5EF4-FFF2-40B4-BE49-F238E27FC236}">
                  <a16:creationId xmlns:a16="http://schemas.microsoft.com/office/drawing/2014/main" id="{545B7291-E0DD-4000-8B53-DA9BE7462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: Rounded Corners 23">
              <a:extLst>
                <a:ext uri="{FF2B5EF4-FFF2-40B4-BE49-F238E27FC236}">
                  <a16:creationId xmlns:a16="http://schemas.microsoft.com/office/drawing/2014/main" id="{1FEC50F4-82CB-49D1-85F3-013555D32995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24">
              <a:extLst>
                <a:ext uri="{FF2B5EF4-FFF2-40B4-BE49-F238E27FC236}">
                  <a16:creationId xmlns:a16="http://schemas.microsoft.com/office/drawing/2014/main" id="{08E40745-CFD3-4C87-9E77-F639D7A9BFFB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2E0D6209-C612-471D-99B8-F9C269981732}"/>
              </a:ext>
            </a:extLst>
          </p:cNvPr>
          <p:cNvSpPr txBox="1"/>
          <p:nvPr/>
        </p:nvSpPr>
        <p:spPr>
          <a:xfrm>
            <a:off x="7362518" y="2230226"/>
            <a:ext cx="31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b="1" dirty="0">
                <a:latin typeface="Open Sans" panose="020B0606030504020204" pitchFamily="34" charset="0"/>
              </a:rPr>
              <a:t>803200 </a:t>
            </a:r>
            <a:r>
              <a:rPr lang="en-US" dirty="0" err="1">
                <a:latin typeface="Open Sans" panose="020B0606030504020204" pitchFamily="34" charset="0"/>
              </a:rPr>
              <a:t>produits</a:t>
            </a:r>
            <a:r>
              <a:rPr lang="en-US" dirty="0">
                <a:latin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</a:rPr>
              <a:t>scrapés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3" name="Group 31">
            <a:extLst>
              <a:ext uri="{FF2B5EF4-FFF2-40B4-BE49-F238E27FC236}">
                <a16:creationId xmlns:a16="http://schemas.microsoft.com/office/drawing/2014/main" id="{16AB18BB-25C4-4EB5-85AE-2980D0E48064}"/>
              </a:ext>
            </a:extLst>
          </p:cNvPr>
          <p:cNvGrpSpPr/>
          <p:nvPr/>
        </p:nvGrpSpPr>
        <p:grpSpPr>
          <a:xfrm>
            <a:off x="6370225" y="3418967"/>
            <a:ext cx="660464" cy="657690"/>
            <a:chOff x="6493081" y="1742364"/>
            <a:chExt cx="660464" cy="657690"/>
          </a:xfrm>
        </p:grpSpPr>
        <p:sp>
          <p:nvSpPr>
            <p:cNvPr id="44" name="Oval 32">
              <a:extLst>
                <a:ext uri="{FF2B5EF4-FFF2-40B4-BE49-F238E27FC236}">
                  <a16:creationId xmlns:a16="http://schemas.microsoft.com/office/drawing/2014/main" id="{6AC6702B-4D4A-42B2-848B-819AE350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: Rounded Corners 33">
              <a:extLst>
                <a:ext uri="{FF2B5EF4-FFF2-40B4-BE49-F238E27FC236}">
                  <a16:creationId xmlns:a16="http://schemas.microsoft.com/office/drawing/2014/main" id="{EBBE3E76-7E55-41A9-A624-2B888A9E44BC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34">
              <a:extLst>
                <a:ext uri="{FF2B5EF4-FFF2-40B4-BE49-F238E27FC236}">
                  <a16:creationId xmlns:a16="http://schemas.microsoft.com/office/drawing/2014/main" id="{A5BE9037-8FCF-42CA-902B-4CFC1E2E8253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42">
            <a:extLst>
              <a:ext uri="{FF2B5EF4-FFF2-40B4-BE49-F238E27FC236}">
                <a16:creationId xmlns:a16="http://schemas.microsoft.com/office/drawing/2014/main" id="{A7C3E9FC-A2B5-4E03-A921-2D6EDC00CFB8}"/>
              </a:ext>
            </a:extLst>
          </p:cNvPr>
          <p:cNvSpPr txBox="1"/>
          <p:nvPr/>
        </p:nvSpPr>
        <p:spPr>
          <a:xfrm>
            <a:off x="7362518" y="1874801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Scraping</a:t>
            </a:r>
          </a:p>
        </p:txBody>
      </p:sp>
      <p:sp>
        <p:nvSpPr>
          <p:cNvPr id="52" name="TextBox 45">
            <a:extLst>
              <a:ext uri="{FF2B5EF4-FFF2-40B4-BE49-F238E27FC236}">
                <a16:creationId xmlns:a16="http://schemas.microsoft.com/office/drawing/2014/main" id="{28A6F099-A2E3-4A18-944D-D038FE5567C6}"/>
              </a:ext>
            </a:extLst>
          </p:cNvPr>
          <p:cNvSpPr txBox="1"/>
          <p:nvPr/>
        </p:nvSpPr>
        <p:spPr>
          <a:xfrm>
            <a:off x="7383611" y="3618515"/>
            <a:ext cx="31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b="1" dirty="0">
                <a:latin typeface="Open Sans" panose="020B0606030504020204" pitchFamily="34" charset="0"/>
              </a:rPr>
              <a:t>10</a:t>
            </a:r>
            <a:r>
              <a:rPr lang="en-US" sz="1600" b="1" dirty="0">
                <a:latin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</a:rPr>
              <a:t>analyses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46">
            <a:extLst>
              <a:ext uri="{FF2B5EF4-FFF2-40B4-BE49-F238E27FC236}">
                <a16:creationId xmlns:a16="http://schemas.microsoft.com/office/drawing/2014/main" id="{E184A130-E6DB-4435-9900-5990EB05F092}"/>
              </a:ext>
            </a:extLst>
          </p:cNvPr>
          <p:cNvSpPr txBox="1"/>
          <p:nvPr/>
        </p:nvSpPr>
        <p:spPr>
          <a:xfrm>
            <a:off x="7383611" y="3263090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Analyse</a:t>
            </a: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7EBDD440-339F-4D57-A084-40666AB190ED}"/>
              </a:ext>
            </a:extLst>
          </p:cNvPr>
          <p:cNvSpPr txBox="1"/>
          <p:nvPr/>
        </p:nvSpPr>
        <p:spPr>
          <a:xfrm>
            <a:off x="7367304" y="2595988"/>
            <a:ext cx="3100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hlinkClick r:id="rId4" action="ppaction://hlinkfile"/>
              </a:rPr>
              <a:t>Résultat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hlinkClick r:id="rId4" action="ppaction://hlinkfile"/>
              </a:rPr>
              <a:t> Scraping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C1C5C290-F620-4B47-8628-DBC2DADDCD29}"/>
              </a:ext>
            </a:extLst>
          </p:cNvPr>
          <p:cNvSpPr txBox="1"/>
          <p:nvPr/>
        </p:nvSpPr>
        <p:spPr>
          <a:xfrm>
            <a:off x="7383611" y="3948312"/>
            <a:ext cx="3100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hlinkClick r:id="rId5" action="ppaction://hlinkfile"/>
              </a:rPr>
              <a:t>Résultat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hlinkClick r:id="rId5" action="ppaction://hlinkfile"/>
              </a:rPr>
              <a:t> Analyse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8" name="Group 31">
            <a:extLst>
              <a:ext uri="{FF2B5EF4-FFF2-40B4-BE49-F238E27FC236}">
                <a16:creationId xmlns:a16="http://schemas.microsoft.com/office/drawing/2014/main" id="{4C2177F8-8C6D-480E-8F45-95ACD07D05B0}"/>
              </a:ext>
            </a:extLst>
          </p:cNvPr>
          <p:cNvGrpSpPr/>
          <p:nvPr/>
        </p:nvGrpSpPr>
        <p:grpSpPr>
          <a:xfrm>
            <a:off x="6370225" y="4751808"/>
            <a:ext cx="660464" cy="657690"/>
            <a:chOff x="6493081" y="1742364"/>
            <a:chExt cx="660464" cy="657690"/>
          </a:xfrm>
        </p:grpSpPr>
        <p:sp>
          <p:nvSpPr>
            <p:cNvPr id="59" name="Oval 32">
              <a:extLst>
                <a:ext uri="{FF2B5EF4-FFF2-40B4-BE49-F238E27FC236}">
                  <a16:creationId xmlns:a16="http://schemas.microsoft.com/office/drawing/2014/main" id="{FB065D69-6C2A-4842-B5FF-34AC454A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: Rounded Corners 33">
              <a:extLst>
                <a:ext uri="{FF2B5EF4-FFF2-40B4-BE49-F238E27FC236}">
                  <a16:creationId xmlns:a16="http://schemas.microsoft.com/office/drawing/2014/main" id="{20270E5B-B8BA-45EA-8EC4-5841F95728E4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34">
              <a:extLst>
                <a:ext uri="{FF2B5EF4-FFF2-40B4-BE49-F238E27FC236}">
                  <a16:creationId xmlns:a16="http://schemas.microsoft.com/office/drawing/2014/main" id="{A42523D3-6D7A-4B2D-801D-B6594EA03CD7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45">
            <a:extLst>
              <a:ext uri="{FF2B5EF4-FFF2-40B4-BE49-F238E27FC236}">
                <a16:creationId xmlns:a16="http://schemas.microsoft.com/office/drawing/2014/main" id="{82931D72-C038-44B4-84D5-AAC3BEF95EB8}"/>
              </a:ext>
            </a:extLst>
          </p:cNvPr>
          <p:cNvSpPr txBox="1"/>
          <p:nvPr/>
        </p:nvSpPr>
        <p:spPr>
          <a:xfrm>
            <a:off x="7383611" y="4951356"/>
            <a:ext cx="31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600" b="1" dirty="0">
                <a:latin typeface="Open Sans" panose="020B0606030504020204" pitchFamily="34" charset="0"/>
              </a:rPr>
              <a:t>Un </a:t>
            </a:r>
            <a:r>
              <a:rPr lang="en-US" sz="1600" b="1" dirty="0" err="1">
                <a:latin typeface="Open Sans" panose="020B0606030504020204" pitchFamily="34" charset="0"/>
              </a:rPr>
              <a:t>fichier</a:t>
            </a:r>
            <a:r>
              <a:rPr lang="en-US" sz="1600" b="1" dirty="0">
                <a:latin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</a:rPr>
              <a:t>script python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46">
            <a:extLst>
              <a:ext uri="{FF2B5EF4-FFF2-40B4-BE49-F238E27FC236}">
                <a16:creationId xmlns:a16="http://schemas.microsoft.com/office/drawing/2014/main" id="{4528E572-2C4B-4C29-A5BF-66259A34E111}"/>
              </a:ext>
            </a:extLst>
          </p:cNvPr>
          <p:cNvSpPr txBox="1"/>
          <p:nvPr/>
        </p:nvSpPr>
        <p:spPr>
          <a:xfrm>
            <a:off x="7383611" y="4595931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Script python</a:t>
            </a: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C990E724-1A9A-4849-8324-C635AB4C9C15}"/>
              </a:ext>
            </a:extLst>
          </p:cNvPr>
          <p:cNvSpPr txBox="1"/>
          <p:nvPr/>
        </p:nvSpPr>
        <p:spPr>
          <a:xfrm>
            <a:off x="7383611" y="5281153"/>
            <a:ext cx="3100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3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hlinkClick r:id="rId6" action="ppaction://hlinkfile"/>
              </a:rPr>
              <a:t>Résultat</a:t>
            </a:r>
            <a:r>
              <a:rPr lang="en-GB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hlinkClick r:id="rId6" action="ppaction://hlinkfile"/>
              </a:rPr>
              <a:t> script python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11">
            <a:extLst>
              <a:ext uri="{FF2B5EF4-FFF2-40B4-BE49-F238E27FC236}">
                <a16:creationId xmlns:a16="http://schemas.microsoft.com/office/drawing/2014/main" id="{A44B5779-9D33-442C-8497-CBCF843287C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rgbClr val="074D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014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12">
            <a:extLst>
              <a:ext uri="{FF2B5EF4-FFF2-40B4-BE49-F238E27FC236}">
                <a16:creationId xmlns:a16="http://schemas.microsoft.com/office/drawing/2014/main" id="{2601F719-6154-46E8-A108-435F05686D00}"/>
              </a:ext>
            </a:extLst>
          </p:cNvPr>
          <p:cNvSpPr txBox="1"/>
          <p:nvPr/>
        </p:nvSpPr>
        <p:spPr>
          <a:xfrm>
            <a:off x="1131558" y="612863"/>
            <a:ext cx="56372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5000" b="1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</a:t>
            </a:r>
            <a:endParaRPr lang="en-GB" sz="5000" b="1" dirty="0">
              <a:solidFill>
                <a:srgbClr val="282F39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16">
            <a:extLst>
              <a:ext uri="{FF2B5EF4-FFF2-40B4-BE49-F238E27FC236}">
                <a16:creationId xmlns:a16="http://schemas.microsoft.com/office/drawing/2014/main" id="{803E26E0-BDC5-4CCA-B123-652802BEDC28}"/>
              </a:ext>
            </a:extLst>
          </p:cNvPr>
          <p:cNvSpPr txBox="1"/>
          <p:nvPr/>
        </p:nvSpPr>
        <p:spPr>
          <a:xfrm>
            <a:off x="2312090" y="2353281"/>
            <a:ext cx="4128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282F39"/>
                </a:solidFill>
                <a:latin typeface="Open Sans" panose="020B0606030504020204" pitchFamily="34" charset="0"/>
              </a:rPr>
              <a:t>Montée </a:t>
            </a:r>
            <a:r>
              <a:rPr lang="en-US" sz="2000" b="1" dirty="0" err="1">
                <a:solidFill>
                  <a:srgbClr val="282F39"/>
                </a:solidFill>
                <a:latin typeface="Open Sans" panose="020B0606030504020204" pitchFamily="34" charset="0"/>
              </a:rPr>
              <a:t>en</a:t>
            </a:r>
            <a:r>
              <a:rPr lang="en-US" sz="2000" b="1" dirty="0">
                <a:solidFill>
                  <a:srgbClr val="282F39"/>
                </a:solidFill>
                <a:latin typeface="Open Sans" panose="020B0606030504020204" pitchFamily="34" charset="0"/>
              </a:rPr>
              <a:t> competence sur le module </a:t>
            </a:r>
            <a:r>
              <a:rPr lang="en-US" sz="2000" b="1" dirty="0" err="1">
                <a:solidFill>
                  <a:srgbClr val="282F39"/>
                </a:solidFill>
                <a:latin typeface="Open Sans" panose="020B0606030504020204" pitchFamily="34" charset="0"/>
              </a:rPr>
              <a:t>beautifulsoup</a:t>
            </a:r>
            <a:endParaRPr lang="en-GB" sz="2000" b="1" dirty="0">
              <a:solidFill>
                <a:srgbClr val="282F39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211437AA-E436-4DD0-8629-3453600B976A}"/>
              </a:ext>
            </a:extLst>
          </p:cNvPr>
          <p:cNvSpPr txBox="1"/>
          <p:nvPr/>
        </p:nvSpPr>
        <p:spPr>
          <a:xfrm>
            <a:off x="2312090" y="3605462"/>
            <a:ext cx="376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282F39"/>
                </a:solidFill>
                <a:latin typeface="Open Sans" panose="020B0606030504020204" pitchFamily="34" charset="0"/>
              </a:rPr>
              <a:t>Technique de web scraping</a:t>
            </a:r>
            <a:endParaRPr lang="en-GB" sz="2000" b="1" dirty="0">
              <a:solidFill>
                <a:srgbClr val="282F39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E8A99177-0630-4552-8FE5-0C3DD8CB2FAD}"/>
              </a:ext>
            </a:extLst>
          </p:cNvPr>
          <p:cNvSpPr txBox="1"/>
          <p:nvPr/>
        </p:nvSpPr>
        <p:spPr>
          <a:xfrm>
            <a:off x="2312090" y="4829042"/>
            <a:ext cx="376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282F39"/>
                </a:solidFill>
                <a:latin typeface="Open Sans" panose="020B0606030504020204" pitchFamily="34" charset="0"/>
              </a:rPr>
              <a:t>Multi processing</a:t>
            </a:r>
            <a:endParaRPr lang="en-GB" sz="2000" b="1" dirty="0">
              <a:solidFill>
                <a:srgbClr val="282F39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4" name="Oval 19">
            <a:extLst>
              <a:ext uri="{FF2B5EF4-FFF2-40B4-BE49-F238E27FC236}">
                <a16:creationId xmlns:a16="http://schemas.microsoft.com/office/drawing/2014/main" id="{B5EFED03-8103-4157-8497-91915926EE61}"/>
              </a:ext>
            </a:extLst>
          </p:cNvPr>
          <p:cNvSpPr/>
          <p:nvPr/>
        </p:nvSpPr>
        <p:spPr>
          <a:xfrm>
            <a:off x="1506323" y="2331267"/>
            <a:ext cx="506366" cy="506366"/>
          </a:xfrm>
          <a:prstGeom prst="ellipse">
            <a:avLst/>
          </a:prstGeom>
          <a:solidFill>
            <a:srgbClr val="42AFB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5" name="Oval 20">
            <a:extLst>
              <a:ext uri="{FF2B5EF4-FFF2-40B4-BE49-F238E27FC236}">
                <a16:creationId xmlns:a16="http://schemas.microsoft.com/office/drawing/2014/main" id="{7C6648E7-B5D8-453B-8582-E612D6543998}"/>
              </a:ext>
            </a:extLst>
          </p:cNvPr>
          <p:cNvSpPr/>
          <p:nvPr/>
        </p:nvSpPr>
        <p:spPr>
          <a:xfrm>
            <a:off x="1506323" y="3518717"/>
            <a:ext cx="506366" cy="506366"/>
          </a:xfrm>
          <a:prstGeom prst="ellipse">
            <a:avLst/>
          </a:prstGeom>
          <a:solidFill>
            <a:srgbClr val="CB1B4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6" name="Oval 21">
            <a:extLst>
              <a:ext uri="{FF2B5EF4-FFF2-40B4-BE49-F238E27FC236}">
                <a16:creationId xmlns:a16="http://schemas.microsoft.com/office/drawing/2014/main" id="{8F79840C-4D5F-4416-BFAA-02139FB4935F}"/>
              </a:ext>
            </a:extLst>
          </p:cNvPr>
          <p:cNvSpPr/>
          <p:nvPr/>
        </p:nvSpPr>
        <p:spPr>
          <a:xfrm>
            <a:off x="1506323" y="4744267"/>
            <a:ext cx="506366" cy="506366"/>
          </a:xfrm>
          <a:prstGeom prst="ellipse">
            <a:avLst/>
          </a:prstGeom>
          <a:solidFill>
            <a:srgbClr val="FCB41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12F8DCE6-1A4C-429F-94C3-B3B98F109D71}"/>
              </a:ext>
            </a:extLst>
          </p:cNvPr>
          <p:cNvSpPr/>
          <p:nvPr/>
        </p:nvSpPr>
        <p:spPr>
          <a:xfrm>
            <a:off x="6878755" y="5344328"/>
            <a:ext cx="3964000" cy="303741"/>
          </a:xfrm>
          <a:prstGeom prst="ellipse">
            <a:avLst/>
          </a:pr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E15A190E-0D44-4262-9974-30FCA37CA307}"/>
              </a:ext>
            </a:extLst>
          </p:cNvPr>
          <p:cNvSpPr>
            <a:spLocks noEditPoints="1"/>
          </p:cNvSpPr>
          <p:nvPr/>
        </p:nvSpPr>
        <p:spPr bwMode="auto">
          <a:xfrm>
            <a:off x="7549091" y="975782"/>
            <a:ext cx="2525959" cy="4800601"/>
          </a:xfrm>
          <a:custGeom>
            <a:avLst/>
            <a:gdLst>
              <a:gd name="T0" fmla="*/ 69 w 590"/>
              <a:gd name="T1" fmla="*/ 1055 h 1124"/>
              <a:gd name="T2" fmla="*/ 0 w 590"/>
              <a:gd name="T3" fmla="*/ 1055 h 1124"/>
              <a:gd name="T4" fmla="*/ 0 w 590"/>
              <a:gd name="T5" fmla="*/ 64 h 1124"/>
              <a:gd name="T6" fmla="*/ 11 w 590"/>
              <a:gd name="T7" fmla="*/ 64 h 1124"/>
              <a:gd name="T8" fmla="*/ 173 w 590"/>
              <a:gd name="T9" fmla="*/ 64 h 1124"/>
              <a:gd name="T10" fmla="*/ 183 w 590"/>
              <a:gd name="T11" fmla="*/ 53 h 1124"/>
              <a:gd name="T12" fmla="*/ 183 w 590"/>
              <a:gd name="T13" fmla="*/ 0 h 1124"/>
              <a:gd name="T14" fmla="*/ 217 w 590"/>
              <a:gd name="T15" fmla="*/ 10 h 1124"/>
              <a:gd name="T16" fmla="*/ 376 w 590"/>
              <a:gd name="T17" fmla="*/ 58 h 1124"/>
              <a:gd name="T18" fmla="*/ 464 w 590"/>
              <a:gd name="T19" fmla="*/ 64 h 1124"/>
              <a:gd name="T20" fmla="*/ 590 w 590"/>
              <a:gd name="T21" fmla="*/ 64 h 1124"/>
              <a:gd name="T22" fmla="*/ 590 w 590"/>
              <a:gd name="T23" fmla="*/ 1055 h 1124"/>
              <a:gd name="T24" fmla="*/ 522 w 590"/>
              <a:gd name="T25" fmla="*/ 1055 h 1124"/>
              <a:gd name="T26" fmla="*/ 522 w 590"/>
              <a:gd name="T27" fmla="*/ 1044 h 1124"/>
              <a:gd name="T28" fmla="*/ 521 w 590"/>
              <a:gd name="T29" fmla="*/ 953 h 1124"/>
              <a:gd name="T30" fmla="*/ 516 w 590"/>
              <a:gd name="T31" fmla="*/ 944 h 1124"/>
              <a:gd name="T32" fmla="*/ 511 w 590"/>
              <a:gd name="T33" fmla="*/ 953 h 1124"/>
              <a:gd name="T34" fmla="*/ 511 w 590"/>
              <a:gd name="T35" fmla="*/ 1042 h 1124"/>
              <a:gd name="T36" fmla="*/ 511 w 590"/>
              <a:gd name="T37" fmla="*/ 1055 h 1124"/>
              <a:gd name="T38" fmla="*/ 182 w 590"/>
              <a:gd name="T39" fmla="*/ 1124 h 1124"/>
              <a:gd name="T40" fmla="*/ 182 w 590"/>
              <a:gd name="T41" fmla="*/ 1111 h 1124"/>
              <a:gd name="T42" fmla="*/ 183 w 590"/>
              <a:gd name="T43" fmla="*/ 291 h 1124"/>
              <a:gd name="T44" fmla="*/ 183 w 590"/>
              <a:gd name="T45" fmla="*/ 147 h 1124"/>
              <a:gd name="T46" fmla="*/ 171 w 590"/>
              <a:gd name="T47" fmla="*/ 134 h 1124"/>
              <a:gd name="T48" fmla="*/ 82 w 590"/>
              <a:gd name="T49" fmla="*/ 134 h 1124"/>
              <a:gd name="T50" fmla="*/ 69 w 590"/>
              <a:gd name="T51" fmla="*/ 147 h 1124"/>
              <a:gd name="T52" fmla="*/ 69 w 590"/>
              <a:gd name="T53" fmla="*/ 1040 h 1124"/>
              <a:gd name="T54" fmla="*/ 69 w 590"/>
              <a:gd name="T55" fmla="*/ 1055 h 1124"/>
              <a:gd name="T56" fmla="*/ 511 w 590"/>
              <a:gd name="T57" fmla="*/ 592 h 1124"/>
              <a:gd name="T58" fmla="*/ 511 w 590"/>
              <a:gd name="T59" fmla="*/ 843 h 1124"/>
              <a:gd name="T60" fmla="*/ 516 w 590"/>
              <a:gd name="T61" fmla="*/ 857 h 1124"/>
              <a:gd name="T62" fmla="*/ 521 w 590"/>
              <a:gd name="T63" fmla="*/ 844 h 1124"/>
              <a:gd name="T64" fmla="*/ 521 w 590"/>
              <a:gd name="T65" fmla="*/ 342 h 1124"/>
              <a:gd name="T66" fmla="*/ 516 w 590"/>
              <a:gd name="T67" fmla="*/ 329 h 1124"/>
              <a:gd name="T68" fmla="*/ 511 w 590"/>
              <a:gd name="T69" fmla="*/ 342 h 1124"/>
              <a:gd name="T70" fmla="*/ 511 w 590"/>
              <a:gd name="T71" fmla="*/ 592 h 1124"/>
              <a:gd name="T72" fmla="*/ 321 w 590"/>
              <a:gd name="T73" fmla="*/ 634 h 1124"/>
              <a:gd name="T74" fmla="*/ 317 w 590"/>
              <a:gd name="T75" fmla="*/ 632 h 1124"/>
              <a:gd name="T76" fmla="*/ 240 w 590"/>
              <a:gd name="T77" fmla="*/ 627 h 1124"/>
              <a:gd name="T78" fmla="*/ 225 w 590"/>
              <a:gd name="T79" fmla="*/ 641 h 1124"/>
              <a:gd name="T80" fmla="*/ 242 w 590"/>
              <a:gd name="T81" fmla="*/ 653 h 1124"/>
              <a:gd name="T82" fmla="*/ 281 w 590"/>
              <a:gd name="T83" fmla="*/ 644 h 1124"/>
              <a:gd name="T84" fmla="*/ 321 w 590"/>
              <a:gd name="T85" fmla="*/ 634 h 1124"/>
              <a:gd name="T86" fmla="*/ 521 w 590"/>
              <a:gd name="T87" fmla="*/ 190 h 1124"/>
              <a:gd name="T88" fmla="*/ 521 w 590"/>
              <a:gd name="T89" fmla="*/ 143 h 1124"/>
              <a:gd name="T90" fmla="*/ 517 w 590"/>
              <a:gd name="T91" fmla="*/ 134 h 1124"/>
              <a:gd name="T92" fmla="*/ 511 w 590"/>
              <a:gd name="T93" fmla="*/ 142 h 1124"/>
              <a:gd name="T94" fmla="*/ 511 w 590"/>
              <a:gd name="T95" fmla="*/ 238 h 1124"/>
              <a:gd name="T96" fmla="*/ 516 w 590"/>
              <a:gd name="T97" fmla="*/ 246 h 1124"/>
              <a:gd name="T98" fmla="*/ 521 w 590"/>
              <a:gd name="T99" fmla="*/ 238 h 1124"/>
              <a:gd name="T100" fmla="*/ 521 w 590"/>
              <a:gd name="T101" fmla="*/ 190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0" h="1124">
                <a:moveTo>
                  <a:pt x="69" y="1055"/>
                </a:moveTo>
                <a:cubicBezTo>
                  <a:pt x="45" y="1055"/>
                  <a:pt x="23" y="1055"/>
                  <a:pt x="0" y="1055"/>
                </a:cubicBezTo>
                <a:cubicBezTo>
                  <a:pt x="0" y="725"/>
                  <a:pt x="0" y="395"/>
                  <a:pt x="0" y="64"/>
                </a:cubicBezTo>
                <a:cubicBezTo>
                  <a:pt x="3" y="64"/>
                  <a:pt x="7" y="64"/>
                  <a:pt x="11" y="64"/>
                </a:cubicBezTo>
                <a:cubicBezTo>
                  <a:pt x="65" y="64"/>
                  <a:pt x="119" y="64"/>
                  <a:pt x="173" y="64"/>
                </a:cubicBezTo>
                <a:cubicBezTo>
                  <a:pt x="181" y="64"/>
                  <a:pt x="184" y="61"/>
                  <a:pt x="183" y="53"/>
                </a:cubicBezTo>
                <a:cubicBezTo>
                  <a:pt x="183" y="36"/>
                  <a:pt x="183" y="19"/>
                  <a:pt x="183" y="0"/>
                </a:cubicBezTo>
                <a:cubicBezTo>
                  <a:pt x="196" y="3"/>
                  <a:pt x="207" y="6"/>
                  <a:pt x="217" y="10"/>
                </a:cubicBezTo>
                <a:cubicBezTo>
                  <a:pt x="270" y="26"/>
                  <a:pt x="323" y="41"/>
                  <a:pt x="376" y="58"/>
                </a:cubicBezTo>
                <a:cubicBezTo>
                  <a:pt x="405" y="68"/>
                  <a:pt x="434" y="63"/>
                  <a:pt x="464" y="64"/>
                </a:cubicBezTo>
                <a:cubicBezTo>
                  <a:pt x="506" y="65"/>
                  <a:pt x="547" y="64"/>
                  <a:pt x="590" y="64"/>
                </a:cubicBezTo>
                <a:cubicBezTo>
                  <a:pt x="590" y="394"/>
                  <a:pt x="590" y="724"/>
                  <a:pt x="590" y="1055"/>
                </a:cubicBezTo>
                <a:cubicBezTo>
                  <a:pt x="568" y="1055"/>
                  <a:pt x="545" y="1055"/>
                  <a:pt x="522" y="1055"/>
                </a:cubicBezTo>
                <a:cubicBezTo>
                  <a:pt x="522" y="1051"/>
                  <a:pt x="522" y="1047"/>
                  <a:pt x="522" y="1044"/>
                </a:cubicBezTo>
                <a:cubicBezTo>
                  <a:pt x="521" y="1014"/>
                  <a:pt x="522" y="983"/>
                  <a:pt x="521" y="953"/>
                </a:cubicBezTo>
                <a:cubicBezTo>
                  <a:pt x="521" y="950"/>
                  <a:pt x="518" y="947"/>
                  <a:pt x="516" y="944"/>
                </a:cubicBezTo>
                <a:cubicBezTo>
                  <a:pt x="515" y="947"/>
                  <a:pt x="511" y="950"/>
                  <a:pt x="511" y="953"/>
                </a:cubicBezTo>
                <a:cubicBezTo>
                  <a:pt x="511" y="982"/>
                  <a:pt x="511" y="1012"/>
                  <a:pt x="511" y="1042"/>
                </a:cubicBezTo>
                <a:cubicBezTo>
                  <a:pt x="511" y="1046"/>
                  <a:pt x="511" y="1050"/>
                  <a:pt x="511" y="1055"/>
                </a:cubicBezTo>
                <a:cubicBezTo>
                  <a:pt x="401" y="1078"/>
                  <a:pt x="292" y="1101"/>
                  <a:pt x="182" y="1124"/>
                </a:cubicBezTo>
                <a:cubicBezTo>
                  <a:pt x="182" y="1119"/>
                  <a:pt x="182" y="1115"/>
                  <a:pt x="182" y="1111"/>
                </a:cubicBezTo>
                <a:cubicBezTo>
                  <a:pt x="182" y="838"/>
                  <a:pt x="183" y="564"/>
                  <a:pt x="183" y="291"/>
                </a:cubicBezTo>
                <a:cubicBezTo>
                  <a:pt x="183" y="243"/>
                  <a:pt x="183" y="195"/>
                  <a:pt x="183" y="147"/>
                </a:cubicBezTo>
                <a:cubicBezTo>
                  <a:pt x="183" y="137"/>
                  <a:pt x="180" y="134"/>
                  <a:pt x="171" y="134"/>
                </a:cubicBezTo>
                <a:cubicBezTo>
                  <a:pt x="141" y="135"/>
                  <a:pt x="111" y="135"/>
                  <a:pt x="82" y="134"/>
                </a:cubicBezTo>
                <a:cubicBezTo>
                  <a:pt x="71" y="134"/>
                  <a:pt x="69" y="137"/>
                  <a:pt x="69" y="147"/>
                </a:cubicBezTo>
                <a:cubicBezTo>
                  <a:pt x="69" y="445"/>
                  <a:pt x="69" y="743"/>
                  <a:pt x="69" y="1040"/>
                </a:cubicBezTo>
                <a:cubicBezTo>
                  <a:pt x="69" y="1045"/>
                  <a:pt x="69" y="1050"/>
                  <a:pt x="69" y="1055"/>
                </a:cubicBezTo>
                <a:close/>
                <a:moveTo>
                  <a:pt x="511" y="592"/>
                </a:moveTo>
                <a:cubicBezTo>
                  <a:pt x="511" y="676"/>
                  <a:pt x="511" y="760"/>
                  <a:pt x="511" y="843"/>
                </a:cubicBezTo>
                <a:cubicBezTo>
                  <a:pt x="511" y="848"/>
                  <a:pt x="508" y="857"/>
                  <a:pt x="516" y="857"/>
                </a:cubicBezTo>
                <a:cubicBezTo>
                  <a:pt x="525" y="858"/>
                  <a:pt x="521" y="849"/>
                  <a:pt x="521" y="844"/>
                </a:cubicBezTo>
                <a:cubicBezTo>
                  <a:pt x="522" y="677"/>
                  <a:pt x="522" y="509"/>
                  <a:pt x="521" y="342"/>
                </a:cubicBezTo>
                <a:cubicBezTo>
                  <a:pt x="521" y="337"/>
                  <a:pt x="525" y="330"/>
                  <a:pt x="516" y="329"/>
                </a:cubicBezTo>
                <a:cubicBezTo>
                  <a:pt x="515" y="329"/>
                  <a:pt x="511" y="338"/>
                  <a:pt x="511" y="342"/>
                </a:cubicBezTo>
                <a:cubicBezTo>
                  <a:pt x="511" y="426"/>
                  <a:pt x="511" y="509"/>
                  <a:pt x="511" y="592"/>
                </a:cubicBezTo>
                <a:close/>
                <a:moveTo>
                  <a:pt x="321" y="634"/>
                </a:moveTo>
                <a:cubicBezTo>
                  <a:pt x="319" y="633"/>
                  <a:pt x="318" y="632"/>
                  <a:pt x="317" y="632"/>
                </a:cubicBezTo>
                <a:cubicBezTo>
                  <a:pt x="291" y="630"/>
                  <a:pt x="265" y="628"/>
                  <a:pt x="240" y="627"/>
                </a:cubicBezTo>
                <a:cubicBezTo>
                  <a:pt x="231" y="627"/>
                  <a:pt x="224" y="634"/>
                  <a:pt x="225" y="641"/>
                </a:cubicBezTo>
                <a:cubicBezTo>
                  <a:pt x="225" y="650"/>
                  <a:pt x="233" y="655"/>
                  <a:pt x="242" y="653"/>
                </a:cubicBezTo>
                <a:cubicBezTo>
                  <a:pt x="255" y="650"/>
                  <a:pt x="268" y="647"/>
                  <a:pt x="281" y="644"/>
                </a:cubicBezTo>
                <a:cubicBezTo>
                  <a:pt x="294" y="641"/>
                  <a:pt x="307" y="638"/>
                  <a:pt x="321" y="634"/>
                </a:cubicBezTo>
                <a:close/>
                <a:moveTo>
                  <a:pt x="521" y="190"/>
                </a:moveTo>
                <a:cubicBezTo>
                  <a:pt x="521" y="174"/>
                  <a:pt x="522" y="159"/>
                  <a:pt x="521" y="143"/>
                </a:cubicBezTo>
                <a:cubicBezTo>
                  <a:pt x="521" y="140"/>
                  <a:pt x="518" y="137"/>
                  <a:pt x="517" y="134"/>
                </a:cubicBezTo>
                <a:cubicBezTo>
                  <a:pt x="515" y="137"/>
                  <a:pt x="511" y="140"/>
                  <a:pt x="511" y="142"/>
                </a:cubicBezTo>
                <a:cubicBezTo>
                  <a:pt x="511" y="174"/>
                  <a:pt x="511" y="206"/>
                  <a:pt x="511" y="238"/>
                </a:cubicBezTo>
                <a:cubicBezTo>
                  <a:pt x="511" y="240"/>
                  <a:pt x="514" y="243"/>
                  <a:pt x="516" y="246"/>
                </a:cubicBezTo>
                <a:cubicBezTo>
                  <a:pt x="518" y="243"/>
                  <a:pt x="521" y="240"/>
                  <a:pt x="521" y="238"/>
                </a:cubicBezTo>
                <a:cubicBezTo>
                  <a:pt x="522" y="222"/>
                  <a:pt x="521" y="206"/>
                  <a:pt x="521" y="190"/>
                </a:cubicBezTo>
                <a:close/>
              </a:path>
            </a:pathLst>
          </a:custGeom>
          <a:solidFill>
            <a:srgbClr val="282F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</a:endParaRPr>
          </a:p>
        </p:txBody>
      </p:sp>
      <p:sp>
        <p:nvSpPr>
          <p:cNvPr id="79" name="Oval 11">
            <a:extLst>
              <a:ext uri="{FF2B5EF4-FFF2-40B4-BE49-F238E27FC236}">
                <a16:creationId xmlns:a16="http://schemas.microsoft.com/office/drawing/2014/main" id="{78A392D5-39A1-441D-AB2F-15C9AEEB2FD0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rgbClr val="074D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544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">
            <a:extLst>
              <a:ext uri="{FF2B5EF4-FFF2-40B4-BE49-F238E27FC236}">
                <a16:creationId xmlns:a16="http://schemas.microsoft.com/office/drawing/2014/main" id="{8368F003-C1F4-45EF-BB9D-8D6BAE5EBE5D}"/>
              </a:ext>
            </a:extLst>
          </p:cNvPr>
          <p:cNvSpPr/>
          <p:nvPr/>
        </p:nvSpPr>
        <p:spPr>
          <a:xfrm rot="21115072">
            <a:off x="2586152" y="2324329"/>
            <a:ext cx="2596249" cy="2349500"/>
          </a:xfrm>
          <a:prstGeom prst="wedgeRoundRectCallout">
            <a:avLst>
              <a:gd name="adj1" fmla="val 43999"/>
              <a:gd name="adj2" fmla="val 7581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peech Bubble: Rectangle 3">
            <a:extLst>
              <a:ext uri="{FF2B5EF4-FFF2-40B4-BE49-F238E27FC236}">
                <a16:creationId xmlns:a16="http://schemas.microsoft.com/office/drawing/2014/main" id="{DB4F24D5-0EE4-44E4-9986-7CBCB391F6F6}"/>
              </a:ext>
            </a:extLst>
          </p:cNvPr>
          <p:cNvSpPr/>
          <p:nvPr/>
        </p:nvSpPr>
        <p:spPr>
          <a:xfrm rot="659947">
            <a:off x="7539601" y="2324329"/>
            <a:ext cx="2504459" cy="2309017"/>
          </a:xfrm>
          <a:prstGeom prst="wedgeRectCallout">
            <a:avLst>
              <a:gd name="adj1" fmla="val -48738"/>
              <a:gd name="adj2" fmla="val 8000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Oval 6">
            <a:extLst>
              <a:ext uri="{FF2B5EF4-FFF2-40B4-BE49-F238E27FC236}">
                <a16:creationId xmlns:a16="http://schemas.microsoft.com/office/drawing/2014/main" id="{1FCB27FC-ECFE-4CE0-BB5B-6FBD1547E7BB}"/>
              </a:ext>
            </a:extLst>
          </p:cNvPr>
          <p:cNvSpPr/>
          <p:nvPr/>
        </p:nvSpPr>
        <p:spPr>
          <a:xfrm>
            <a:off x="4698013" y="1748962"/>
            <a:ext cx="3413402" cy="2750302"/>
          </a:xfrm>
          <a:prstGeom prst="wedgeEllipseCallout">
            <a:avLst>
              <a:gd name="adj1" fmla="val -6977"/>
              <a:gd name="adj2" fmla="val 742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2B4BF3D9-4B1D-497C-8580-7CFFD7AECC73}"/>
              </a:ext>
            </a:extLst>
          </p:cNvPr>
          <p:cNvGrpSpPr/>
          <p:nvPr/>
        </p:nvGrpSpPr>
        <p:grpSpPr>
          <a:xfrm>
            <a:off x="5861001" y="2977754"/>
            <a:ext cx="1467640" cy="866836"/>
            <a:chOff x="7582599" y="4457958"/>
            <a:chExt cx="347389" cy="205179"/>
          </a:xfrm>
          <a:solidFill>
            <a:srgbClr val="00B050"/>
          </a:solidFill>
        </p:grpSpPr>
        <p:sp>
          <p:nvSpPr>
            <p:cNvPr id="28" name="Rectangle: Rounded Corners 12">
              <a:extLst>
                <a:ext uri="{FF2B5EF4-FFF2-40B4-BE49-F238E27FC236}">
                  <a16:creationId xmlns:a16="http://schemas.microsoft.com/office/drawing/2014/main" id="{C53B315A-23B4-4700-A997-A886B7896C0A}"/>
                </a:ext>
              </a:extLst>
            </p:cNvPr>
            <p:cNvSpPr/>
            <p:nvPr/>
          </p:nvSpPr>
          <p:spPr>
            <a:xfrm rot="2700000">
              <a:off x="7527711" y="4512846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13">
              <a:extLst>
                <a:ext uri="{FF2B5EF4-FFF2-40B4-BE49-F238E27FC236}">
                  <a16:creationId xmlns:a16="http://schemas.microsoft.com/office/drawing/2014/main" id="{C804DFC7-1BED-446F-9E99-9BDD059E61EB}"/>
                </a:ext>
              </a:extLst>
            </p:cNvPr>
            <p:cNvSpPr/>
            <p:nvPr/>
          </p:nvSpPr>
          <p:spPr>
            <a:xfrm rot="8100000">
              <a:off x="7590361" y="4465313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14">
            <a:extLst>
              <a:ext uri="{FF2B5EF4-FFF2-40B4-BE49-F238E27FC236}">
                <a16:creationId xmlns:a16="http://schemas.microsoft.com/office/drawing/2014/main" id="{A2498676-DAEA-4967-9A3A-EC4ED95C079C}"/>
              </a:ext>
            </a:extLst>
          </p:cNvPr>
          <p:cNvSpPr txBox="1"/>
          <p:nvPr/>
        </p:nvSpPr>
        <p:spPr>
          <a:xfrm rot="656027">
            <a:off x="7494554" y="2149192"/>
            <a:ext cx="25691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!</a:t>
            </a:r>
            <a:endParaRPr kumimoji="0" lang="en-US" sz="17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3B291A99-316A-4EB7-B04A-79971F9F26B9}"/>
              </a:ext>
            </a:extLst>
          </p:cNvPr>
          <p:cNvSpPr txBox="1"/>
          <p:nvPr/>
        </p:nvSpPr>
        <p:spPr>
          <a:xfrm rot="21154896">
            <a:off x="2623669" y="2213739"/>
            <a:ext cx="25691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73637B6-C1E2-4C1F-87F4-49D1ED502ADA}"/>
              </a:ext>
            </a:extLst>
          </p:cNvPr>
          <p:cNvSpPr/>
          <p:nvPr/>
        </p:nvSpPr>
        <p:spPr>
          <a:xfrm>
            <a:off x="4193336" y="5451717"/>
            <a:ext cx="4226764" cy="42186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27E8E27A-A113-4651-86AB-209372EA1D8C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Merci pour </a:t>
            </a:r>
            <a:r>
              <a:rPr kumimoji="0" lang="en-US" sz="5000" b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votre</a:t>
            </a: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503647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243</Words>
  <Application>Microsoft Office PowerPoint</Application>
  <PresentationFormat>Grand écran</PresentationFormat>
  <Paragraphs>83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Noto Sans</vt:lpstr>
      <vt:lpstr>Noto Sans Disp SemCond SemBd</vt:lpstr>
      <vt:lpstr>Open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Sidiki Sidibe</dc:creator>
  <cp:lastModifiedBy>Sidiki Sidibe</cp:lastModifiedBy>
  <cp:revision>34</cp:revision>
  <dcterms:created xsi:type="dcterms:W3CDTF">2021-05-30T16:48:09Z</dcterms:created>
  <dcterms:modified xsi:type="dcterms:W3CDTF">2021-05-31T09:51:30Z</dcterms:modified>
</cp:coreProperties>
</file>