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60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0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9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1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43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2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96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7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9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4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1BE4-9BA4-41D6-9E3D-539FBC207715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B61A7-AAAC-45C0-AE04-B35C6B691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Metodologia </a:t>
            </a:r>
            <a:r>
              <a:rPr lang="pt-BR" dirty="0"/>
              <a:t>TDD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0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Estoria</a:t>
            </a:r>
            <a:r>
              <a:rPr lang="pt-BR" dirty="0" smtClean="0"/>
              <a:t> 1: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t-BR" dirty="0" smtClean="0"/>
              <a:t>Pontos: </a:t>
            </a:r>
          </a:p>
          <a:p>
            <a:r>
              <a:rPr lang="pt-BR" dirty="0" smtClean="0"/>
              <a:t>Descrição: Ao incluir um novo benefício, a data de inclusão do benefício não pode ser anterior e nem posterior a data atual.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267744" y="1412776"/>
            <a:ext cx="216024" cy="21602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/>
          <p:cNvSpPr/>
          <p:nvPr/>
        </p:nvSpPr>
        <p:spPr>
          <a:xfrm>
            <a:off x="2636043" y="14127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2987824" y="14127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3347864" y="14127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4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-27384"/>
            <a:ext cx="8229600" cy="5721499"/>
          </a:xfrm>
        </p:spPr>
        <p:txBody>
          <a:bodyPr/>
          <a:lstStyle/>
          <a:p>
            <a:r>
              <a:rPr lang="pt-BR" dirty="0" smtClean="0"/>
              <a:t>Teste de Unidade: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5257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708920"/>
            <a:ext cx="8582025" cy="397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r>
              <a:rPr lang="pt-BR" dirty="0"/>
              <a:t>Teste de Aceitação: </a:t>
            </a:r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845715"/>
            <a:ext cx="3781190" cy="265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43608" y="1268760"/>
            <a:ext cx="720080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73361"/>
            <a:ext cx="55340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87824" y="3789040"/>
            <a:ext cx="33843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pt-BR" dirty="0" smtClean="0"/>
              <a:t>Ao incluir um novo registro, a data é trazida automaticamente</a:t>
            </a:r>
          </a:p>
          <a:p>
            <a:r>
              <a:rPr lang="pt-BR" dirty="0" smtClean="0"/>
              <a:t>O campo data está desabilitado para edição, não permitindo a alteração do valor.</a:t>
            </a:r>
          </a:p>
          <a:p>
            <a:r>
              <a:rPr lang="pt-BR" dirty="0" smtClean="0"/>
              <a:t>Ao salvar, o valor da data permanece conforme está no campo.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8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Estoria</a:t>
            </a:r>
            <a:r>
              <a:rPr lang="pt-BR" dirty="0" smtClean="0"/>
              <a:t> 2: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t-BR" dirty="0" smtClean="0"/>
              <a:t>Pontos: </a:t>
            </a:r>
          </a:p>
          <a:p>
            <a:r>
              <a:rPr lang="pt-BR" dirty="0" smtClean="0"/>
              <a:t>Descrição: A quantidade de desconto do benefício não pode ser superior a 20% do salario base do funcionário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79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Estoria</a:t>
            </a:r>
            <a:r>
              <a:rPr lang="pt-BR" dirty="0" smtClean="0"/>
              <a:t> 3: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t-BR" dirty="0" smtClean="0"/>
              <a:t>Pontos: </a:t>
            </a:r>
          </a:p>
          <a:p>
            <a:r>
              <a:rPr lang="pt-BR" dirty="0" smtClean="0"/>
              <a:t>Descrição: Os dependentes dos funcionários devem ter no máximo 20 anos.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79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Estoria</a:t>
            </a:r>
            <a:r>
              <a:rPr lang="pt-BR" dirty="0" smtClean="0"/>
              <a:t> 4: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t-BR" dirty="0" smtClean="0"/>
              <a:t>Pontos: </a:t>
            </a:r>
          </a:p>
          <a:p>
            <a:r>
              <a:rPr lang="pt-BR" dirty="0" smtClean="0"/>
              <a:t>Descrição: Se o funcionário tiver cargo, ele deve ter salario superior a zero.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79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Estoria</a:t>
            </a:r>
            <a:r>
              <a:rPr lang="pt-BR" dirty="0" smtClean="0"/>
              <a:t> 5: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t-BR" dirty="0" smtClean="0"/>
              <a:t>Pontos: </a:t>
            </a:r>
          </a:p>
          <a:p>
            <a:r>
              <a:rPr lang="pt-BR" dirty="0" smtClean="0"/>
              <a:t>Descrição: O CPF do funcionário deve ter 12 dígitos, sendo somente números.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793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161</Words>
  <Application>Microsoft Office PowerPoint</Application>
  <PresentationFormat>Apresentação na tela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  Metodologia TDD  </vt:lpstr>
      <vt:lpstr>Estoria 1:</vt:lpstr>
      <vt:lpstr>Apresentação do PowerPoint</vt:lpstr>
      <vt:lpstr>Apresentação do PowerPoint</vt:lpstr>
      <vt:lpstr>Apresentação do PowerPoint</vt:lpstr>
      <vt:lpstr>Estoria 2:</vt:lpstr>
      <vt:lpstr>Estoria 3:</vt:lpstr>
      <vt:lpstr>Estoria 4:</vt:lpstr>
      <vt:lpstr>Estoria 5: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Jaque</dc:creator>
  <cp:lastModifiedBy>Jaque</cp:lastModifiedBy>
  <cp:revision>15</cp:revision>
  <dcterms:created xsi:type="dcterms:W3CDTF">2015-11-18T21:54:44Z</dcterms:created>
  <dcterms:modified xsi:type="dcterms:W3CDTF">2015-11-24T00:26:47Z</dcterms:modified>
</cp:coreProperties>
</file>