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97381-28D8-41C3-AEC6-B6C3A2ED658A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19275E9A-4EC6-4DCF-B5AB-356036FA5F1B}">
      <dgm:prSet phldrT="[Text]" custT="1"/>
      <dgm:spPr/>
      <dgm:t>
        <a:bodyPr/>
        <a:lstStyle/>
        <a:p>
          <a:r>
            <a:rPr lang="en-GB" sz="2800" dirty="0">
              <a:latin typeface="Helvetica" pitchFamily="2" charset="0"/>
            </a:rPr>
            <a:t>Login/Signup</a:t>
          </a:r>
          <a:endParaRPr lang="en-IN" sz="3900" dirty="0">
            <a:latin typeface="Helvetica" pitchFamily="2" charset="0"/>
          </a:endParaRPr>
        </a:p>
      </dgm:t>
    </dgm:pt>
    <dgm:pt modelId="{FC853C84-0294-4292-89B0-2E9E364E4D66}" type="parTrans" cxnId="{A2AF9601-59B2-4BBF-AA87-66A73C6AC558}">
      <dgm:prSet/>
      <dgm:spPr/>
      <dgm:t>
        <a:bodyPr/>
        <a:lstStyle/>
        <a:p>
          <a:endParaRPr lang="en-IN"/>
        </a:p>
      </dgm:t>
    </dgm:pt>
    <dgm:pt modelId="{5867C6C0-2297-48BF-9678-185BB0C1808A}" type="sibTrans" cxnId="{A2AF9601-59B2-4BBF-AA87-66A73C6AC558}">
      <dgm:prSet/>
      <dgm:spPr/>
      <dgm:t>
        <a:bodyPr/>
        <a:lstStyle/>
        <a:p>
          <a:endParaRPr lang="en-IN"/>
        </a:p>
      </dgm:t>
    </dgm:pt>
    <dgm:pt modelId="{25E913A4-E2EC-46D4-A409-2C321135FED8}">
      <dgm:prSet phldrT="[Text]" custT="1"/>
      <dgm:spPr/>
      <dgm:t>
        <a:bodyPr/>
        <a:lstStyle/>
        <a:p>
          <a:r>
            <a:rPr lang="en-GB" sz="2800" dirty="0">
              <a:latin typeface="Helvetica" pitchFamily="2" charset="0"/>
            </a:rPr>
            <a:t>Questions</a:t>
          </a:r>
          <a:endParaRPr lang="en-IN" sz="2800" dirty="0">
            <a:latin typeface="Helvetica" pitchFamily="2" charset="0"/>
          </a:endParaRPr>
        </a:p>
      </dgm:t>
    </dgm:pt>
    <dgm:pt modelId="{8A019B9C-32EE-484D-B341-906EAFCF0115}" type="parTrans" cxnId="{2B244DE2-A4EF-4006-99F1-6FA0EDF626AB}">
      <dgm:prSet/>
      <dgm:spPr/>
      <dgm:t>
        <a:bodyPr/>
        <a:lstStyle/>
        <a:p>
          <a:endParaRPr lang="en-IN"/>
        </a:p>
      </dgm:t>
    </dgm:pt>
    <dgm:pt modelId="{07F42D3B-496F-46EC-8193-E5CC326C745F}" type="sibTrans" cxnId="{2B244DE2-A4EF-4006-99F1-6FA0EDF626AB}">
      <dgm:prSet/>
      <dgm:spPr/>
      <dgm:t>
        <a:bodyPr/>
        <a:lstStyle/>
        <a:p>
          <a:endParaRPr lang="en-IN"/>
        </a:p>
      </dgm:t>
    </dgm:pt>
    <dgm:pt modelId="{9D4410E1-0397-475C-BE37-1F0044FE8BBC}">
      <dgm:prSet phldrT="[Text]" custT="1"/>
      <dgm:spPr/>
      <dgm:t>
        <a:bodyPr/>
        <a:lstStyle/>
        <a:p>
          <a:r>
            <a:rPr lang="en-GB" sz="2800" dirty="0">
              <a:latin typeface="Helvetica" pitchFamily="2" charset="0"/>
            </a:rPr>
            <a:t>Result</a:t>
          </a:r>
          <a:endParaRPr lang="en-IN" sz="2800" dirty="0">
            <a:latin typeface="Helvetica" pitchFamily="2" charset="0"/>
          </a:endParaRPr>
        </a:p>
      </dgm:t>
    </dgm:pt>
    <dgm:pt modelId="{D1BAE32A-0E76-4271-A335-62D4071ADA8D}" type="parTrans" cxnId="{AE05547F-CC7B-4693-AC60-C391D2023590}">
      <dgm:prSet/>
      <dgm:spPr/>
      <dgm:t>
        <a:bodyPr/>
        <a:lstStyle/>
        <a:p>
          <a:endParaRPr lang="en-IN"/>
        </a:p>
      </dgm:t>
    </dgm:pt>
    <dgm:pt modelId="{C855AE25-EFF5-4D56-8109-0CBC9D12EEE3}" type="sibTrans" cxnId="{AE05547F-CC7B-4693-AC60-C391D2023590}">
      <dgm:prSet/>
      <dgm:spPr/>
      <dgm:t>
        <a:bodyPr/>
        <a:lstStyle/>
        <a:p>
          <a:endParaRPr lang="en-IN"/>
        </a:p>
      </dgm:t>
    </dgm:pt>
    <dgm:pt modelId="{E07ECF8A-4F4F-4E41-A373-4E733A575CD0}" type="pres">
      <dgm:prSet presAssocID="{26E97381-28D8-41C3-AEC6-B6C3A2ED658A}" presName="Name0" presStyleCnt="0">
        <dgm:presLayoutVars>
          <dgm:dir/>
          <dgm:resizeHandles val="exact"/>
        </dgm:presLayoutVars>
      </dgm:prSet>
      <dgm:spPr/>
    </dgm:pt>
    <dgm:pt modelId="{C48BB1E3-0C1E-40B5-9AB2-89D2D78EB3B2}" type="pres">
      <dgm:prSet presAssocID="{26E97381-28D8-41C3-AEC6-B6C3A2ED658A}" presName="fgShape" presStyleLbl="fgShp" presStyleIdx="0" presStyleCnt="1"/>
      <dgm:spPr/>
    </dgm:pt>
    <dgm:pt modelId="{BF8E7336-3DA9-4D72-BEC1-FBB66879CD5B}" type="pres">
      <dgm:prSet presAssocID="{26E97381-28D8-41C3-AEC6-B6C3A2ED658A}" presName="linComp" presStyleCnt="0"/>
      <dgm:spPr/>
    </dgm:pt>
    <dgm:pt modelId="{D5B75F4D-B04D-491A-8F76-BC5B47678210}" type="pres">
      <dgm:prSet presAssocID="{19275E9A-4EC6-4DCF-B5AB-356036FA5F1B}" presName="compNode" presStyleCnt="0"/>
      <dgm:spPr/>
    </dgm:pt>
    <dgm:pt modelId="{EA006C3B-511C-40DF-864B-E9692606AA82}" type="pres">
      <dgm:prSet presAssocID="{19275E9A-4EC6-4DCF-B5AB-356036FA5F1B}" presName="bkgdShape" presStyleLbl="node1" presStyleIdx="0" presStyleCnt="3"/>
      <dgm:spPr/>
    </dgm:pt>
    <dgm:pt modelId="{293F3A6B-FFA4-422D-B875-E7E6F892FA8A}" type="pres">
      <dgm:prSet presAssocID="{19275E9A-4EC6-4DCF-B5AB-356036FA5F1B}" presName="nodeTx" presStyleLbl="node1" presStyleIdx="0" presStyleCnt="3">
        <dgm:presLayoutVars>
          <dgm:bulletEnabled val="1"/>
        </dgm:presLayoutVars>
      </dgm:prSet>
      <dgm:spPr/>
    </dgm:pt>
    <dgm:pt modelId="{7CA3D2C6-E035-43C5-8EDA-2B1B6FF3D9AC}" type="pres">
      <dgm:prSet presAssocID="{19275E9A-4EC6-4DCF-B5AB-356036FA5F1B}" presName="invisiNode" presStyleLbl="node1" presStyleIdx="0" presStyleCnt="3"/>
      <dgm:spPr/>
    </dgm:pt>
    <dgm:pt modelId="{0226DC99-E791-4BC9-9876-E965982CCFBC}" type="pres">
      <dgm:prSet presAssocID="{19275E9A-4EC6-4DCF-B5AB-356036FA5F1B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08152AB9-4350-4910-9A06-C6BE825373AD}" type="pres">
      <dgm:prSet presAssocID="{5867C6C0-2297-48BF-9678-185BB0C1808A}" presName="sibTrans" presStyleLbl="sibTrans2D1" presStyleIdx="0" presStyleCnt="0"/>
      <dgm:spPr/>
    </dgm:pt>
    <dgm:pt modelId="{E47CED09-5613-4F10-B923-8FB7A1354FCE}" type="pres">
      <dgm:prSet presAssocID="{25E913A4-E2EC-46D4-A409-2C321135FED8}" presName="compNode" presStyleCnt="0"/>
      <dgm:spPr/>
    </dgm:pt>
    <dgm:pt modelId="{EA450560-C56B-42CF-9A13-47EA81720B10}" type="pres">
      <dgm:prSet presAssocID="{25E913A4-E2EC-46D4-A409-2C321135FED8}" presName="bkgdShape" presStyleLbl="node1" presStyleIdx="1" presStyleCnt="3"/>
      <dgm:spPr/>
    </dgm:pt>
    <dgm:pt modelId="{FCF2A221-5078-4A6C-AE8C-BEAE5B79B321}" type="pres">
      <dgm:prSet presAssocID="{25E913A4-E2EC-46D4-A409-2C321135FED8}" presName="nodeTx" presStyleLbl="node1" presStyleIdx="1" presStyleCnt="3">
        <dgm:presLayoutVars>
          <dgm:bulletEnabled val="1"/>
        </dgm:presLayoutVars>
      </dgm:prSet>
      <dgm:spPr/>
    </dgm:pt>
    <dgm:pt modelId="{9560A33C-6394-4C3D-8A49-842C21647984}" type="pres">
      <dgm:prSet presAssocID="{25E913A4-E2EC-46D4-A409-2C321135FED8}" presName="invisiNode" presStyleLbl="node1" presStyleIdx="1" presStyleCnt="3"/>
      <dgm:spPr/>
    </dgm:pt>
    <dgm:pt modelId="{714C4D24-5321-4EB8-BDC3-FED8529E4A64}" type="pres">
      <dgm:prSet presAssocID="{25E913A4-E2EC-46D4-A409-2C321135FED8}" presName="imagNode" presStyleLbl="fgImgPlace1" presStyleIdx="1" presStyleCnt="3" custLinFactNeighborX="0" custLinFactNeighborY="127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4F251149-9C02-425E-B024-019BF812886B}" type="pres">
      <dgm:prSet presAssocID="{07F42D3B-496F-46EC-8193-E5CC326C745F}" presName="sibTrans" presStyleLbl="sibTrans2D1" presStyleIdx="0" presStyleCnt="0"/>
      <dgm:spPr/>
    </dgm:pt>
    <dgm:pt modelId="{BC986ACC-E5DC-4651-A9E2-99A7B331A3D8}" type="pres">
      <dgm:prSet presAssocID="{9D4410E1-0397-475C-BE37-1F0044FE8BBC}" presName="compNode" presStyleCnt="0"/>
      <dgm:spPr/>
    </dgm:pt>
    <dgm:pt modelId="{73932092-98D8-4611-B129-55C825E2BD73}" type="pres">
      <dgm:prSet presAssocID="{9D4410E1-0397-475C-BE37-1F0044FE8BBC}" presName="bkgdShape" presStyleLbl="node1" presStyleIdx="2" presStyleCnt="3"/>
      <dgm:spPr/>
    </dgm:pt>
    <dgm:pt modelId="{BAA868D4-3999-4DF7-A3F3-D9D85FE14307}" type="pres">
      <dgm:prSet presAssocID="{9D4410E1-0397-475C-BE37-1F0044FE8BBC}" presName="nodeTx" presStyleLbl="node1" presStyleIdx="2" presStyleCnt="3">
        <dgm:presLayoutVars>
          <dgm:bulletEnabled val="1"/>
        </dgm:presLayoutVars>
      </dgm:prSet>
      <dgm:spPr/>
    </dgm:pt>
    <dgm:pt modelId="{2A56C495-5776-409F-9914-83761683B25E}" type="pres">
      <dgm:prSet presAssocID="{9D4410E1-0397-475C-BE37-1F0044FE8BBC}" presName="invisiNode" presStyleLbl="node1" presStyleIdx="2" presStyleCnt="3"/>
      <dgm:spPr/>
    </dgm:pt>
    <dgm:pt modelId="{2653C85B-D3DA-4E66-B7D0-EF86C02AEAF0}" type="pres">
      <dgm:prSet presAssocID="{9D4410E1-0397-475C-BE37-1F0044FE8BBC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</dgm:ptLst>
  <dgm:cxnLst>
    <dgm:cxn modelId="{A2AF9601-59B2-4BBF-AA87-66A73C6AC558}" srcId="{26E97381-28D8-41C3-AEC6-B6C3A2ED658A}" destId="{19275E9A-4EC6-4DCF-B5AB-356036FA5F1B}" srcOrd="0" destOrd="0" parTransId="{FC853C84-0294-4292-89B0-2E9E364E4D66}" sibTransId="{5867C6C0-2297-48BF-9678-185BB0C1808A}"/>
    <dgm:cxn modelId="{6F18DD06-4D12-4EDE-8B5B-E8385DCB4F8F}" type="presOf" srcId="{19275E9A-4EC6-4DCF-B5AB-356036FA5F1B}" destId="{293F3A6B-FFA4-422D-B875-E7E6F892FA8A}" srcOrd="1" destOrd="0" presId="urn:microsoft.com/office/officeart/2005/8/layout/hList7"/>
    <dgm:cxn modelId="{D3ECFE33-6556-446F-97B1-5D19B776D288}" type="presOf" srcId="{19275E9A-4EC6-4DCF-B5AB-356036FA5F1B}" destId="{EA006C3B-511C-40DF-864B-E9692606AA82}" srcOrd="0" destOrd="0" presId="urn:microsoft.com/office/officeart/2005/8/layout/hList7"/>
    <dgm:cxn modelId="{697BBF3C-B9F0-4FB5-9B5F-325F43A535E8}" type="presOf" srcId="{9D4410E1-0397-475C-BE37-1F0044FE8BBC}" destId="{BAA868D4-3999-4DF7-A3F3-D9D85FE14307}" srcOrd="1" destOrd="0" presId="urn:microsoft.com/office/officeart/2005/8/layout/hList7"/>
    <dgm:cxn modelId="{EBD7134D-546A-4487-A942-6A0DCC1A68EE}" type="presOf" srcId="{26E97381-28D8-41C3-AEC6-B6C3A2ED658A}" destId="{E07ECF8A-4F4F-4E41-A373-4E733A575CD0}" srcOrd="0" destOrd="0" presId="urn:microsoft.com/office/officeart/2005/8/layout/hList7"/>
    <dgm:cxn modelId="{AE05547F-CC7B-4693-AC60-C391D2023590}" srcId="{26E97381-28D8-41C3-AEC6-B6C3A2ED658A}" destId="{9D4410E1-0397-475C-BE37-1F0044FE8BBC}" srcOrd="2" destOrd="0" parTransId="{D1BAE32A-0E76-4271-A335-62D4071ADA8D}" sibTransId="{C855AE25-EFF5-4D56-8109-0CBC9D12EEE3}"/>
    <dgm:cxn modelId="{945EE288-A058-4DD2-B80E-43C43737E4E3}" type="presOf" srcId="{07F42D3B-496F-46EC-8193-E5CC326C745F}" destId="{4F251149-9C02-425E-B024-019BF812886B}" srcOrd="0" destOrd="0" presId="urn:microsoft.com/office/officeart/2005/8/layout/hList7"/>
    <dgm:cxn modelId="{B264E49D-F643-42B3-9FFF-5E035A6F4121}" type="presOf" srcId="{25E913A4-E2EC-46D4-A409-2C321135FED8}" destId="{FCF2A221-5078-4A6C-AE8C-BEAE5B79B321}" srcOrd="1" destOrd="0" presId="urn:microsoft.com/office/officeart/2005/8/layout/hList7"/>
    <dgm:cxn modelId="{E62C14CD-6B36-4EE2-8407-10D470668A42}" type="presOf" srcId="{25E913A4-E2EC-46D4-A409-2C321135FED8}" destId="{EA450560-C56B-42CF-9A13-47EA81720B10}" srcOrd="0" destOrd="0" presId="urn:microsoft.com/office/officeart/2005/8/layout/hList7"/>
    <dgm:cxn modelId="{2B244DE2-A4EF-4006-99F1-6FA0EDF626AB}" srcId="{26E97381-28D8-41C3-AEC6-B6C3A2ED658A}" destId="{25E913A4-E2EC-46D4-A409-2C321135FED8}" srcOrd="1" destOrd="0" parTransId="{8A019B9C-32EE-484D-B341-906EAFCF0115}" sibTransId="{07F42D3B-496F-46EC-8193-E5CC326C745F}"/>
    <dgm:cxn modelId="{B0DC99F8-0999-443A-91C4-FF670FBF59D9}" type="presOf" srcId="{5867C6C0-2297-48BF-9678-185BB0C1808A}" destId="{08152AB9-4350-4910-9A06-C6BE825373AD}" srcOrd="0" destOrd="0" presId="urn:microsoft.com/office/officeart/2005/8/layout/hList7"/>
    <dgm:cxn modelId="{E8C2FBFD-76D4-46E6-AF97-2698648D278A}" type="presOf" srcId="{9D4410E1-0397-475C-BE37-1F0044FE8BBC}" destId="{73932092-98D8-4611-B129-55C825E2BD73}" srcOrd="0" destOrd="0" presId="urn:microsoft.com/office/officeart/2005/8/layout/hList7"/>
    <dgm:cxn modelId="{4F8B8885-7245-453E-BE9D-B305F75D63B9}" type="presParOf" srcId="{E07ECF8A-4F4F-4E41-A373-4E733A575CD0}" destId="{C48BB1E3-0C1E-40B5-9AB2-89D2D78EB3B2}" srcOrd="0" destOrd="0" presId="urn:microsoft.com/office/officeart/2005/8/layout/hList7"/>
    <dgm:cxn modelId="{BC5E5676-3548-4F17-8EDD-7D10DD816F11}" type="presParOf" srcId="{E07ECF8A-4F4F-4E41-A373-4E733A575CD0}" destId="{BF8E7336-3DA9-4D72-BEC1-FBB66879CD5B}" srcOrd="1" destOrd="0" presId="urn:microsoft.com/office/officeart/2005/8/layout/hList7"/>
    <dgm:cxn modelId="{82C358A6-1CDD-4163-9F65-5FF7509D9FCA}" type="presParOf" srcId="{BF8E7336-3DA9-4D72-BEC1-FBB66879CD5B}" destId="{D5B75F4D-B04D-491A-8F76-BC5B47678210}" srcOrd="0" destOrd="0" presId="urn:microsoft.com/office/officeart/2005/8/layout/hList7"/>
    <dgm:cxn modelId="{99B33D58-44EE-4E4D-9BB4-9DFBB04ECC21}" type="presParOf" srcId="{D5B75F4D-B04D-491A-8F76-BC5B47678210}" destId="{EA006C3B-511C-40DF-864B-E9692606AA82}" srcOrd="0" destOrd="0" presId="urn:microsoft.com/office/officeart/2005/8/layout/hList7"/>
    <dgm:cxn modelId="{EC19B6A0-2256-4175-9E2F-0F671ED1D59A}" type="presParOf" srcId="{D5B75F4D-B04D-491A-8F76-BC5B47678210}" destId="{293F3A6B-FFA4-422D-B875-E7E6F892FA8A}" srcOrd="1" destOrd="0" presId="urn:microsoft.com/office/officeart/2005/8/layout/hList7"/>
    <dgm:cxn modelId="{BD79BBEF-38F2-466F-B283-3FF8250DA336}" type="presParOf" srcId="{D5B75F4D-B04D-491A-8F76-BC5B47678210}" destId="{7CA3D2C6-E035-43C5-8EDA-2B1B6FF3D9AC}" srcOrd="2" destOrd="0" presId="urn:microsoft.com/office/officeart/2005/8/layout/hList7"/>
    <dgm:cxn modelId="{A1091020-11A5-4114-A2A4-1DD2DCA2D737}" type="presParOf" srcId="{D5B75F4D-B04D-491A-8F76-BC5B47678210}" destId="{0226DC99-E791-4BC9-9876-E965982CCFBC}" srcOrd="3" destOrd="0" presId="urn:microsoft.com/office/officeart/2005/8/layout/hList7"/>
    <dgm:cxn modelId="{3AABA74F-81D5-48C9-9910-4FDAB372192B}" type="presParOf" srcId="{BF8E7336-3DA9-4D72-BEC1-FBB66879CD5B}" destId="{08152AB9-4350-4910-9A06-C6BE825373AD}" srcOrd="1" destOrd="0" presId="urn:microsoft.com/office/officeart/2005/8/layout/hList7"/>
    <dgm:cxn modelId="{01943169-1827-48BD-B0BF-61700B3E5CA4}" type="presParOf" srcId="{BF8E7336-3DA9-4D72-BEC1-FBB66879CD5B}" destId="{E47CED09-5613-4F10-B923-8FB7A1354FCE}" srcOrd="2" destOrd="0" presId="urn:microsoft.com/office/officeart/2005/8/layout/hList7"/>
    <dgm:cxn modelId="{4D3EAC8D-B56A-439A-9190-73452EA6C764}" type="presParOf" srcId="{E47CED09-5613-4F10-B923-8FB7A1354FCE}" destId="{EA450560-C56B-42CF-9A13-47EA81720B10}" srcOrd="0" destOrd="0" presId="urn:microsoft.com/office/officeart/2005/8/layout/hList7"/>
    <dgm:cxn modelId="{270CB640-B036-44BC-98F5-9DFD78470ACE}" type="presParOf" srcId="{E47CED09-5613-4F10-B923-8FB7A1354FCE}" destId="{FCF2A221-5078-4A6C-AE8C-BEAE5B79B321}" srcOrd="1" destOrd="0" presId="urn:microsoft.com/office/officeart/2005/8/layout/hList7"/>
    <dgm:cxn modelId="{13811C6E-B945-4033-A8B4-5DC3C16AB45F}" type="presParOf" srcId="{E47CED09-5613-4F10-B923-8FB7A1354FCE}" destId="{9560A33C-6394-4C3D-8A49-842C21647984}" srcOrd="2" destOrd="0" presId="urn:microsoft.com/office/officeart/2005/8/layout/hList7"/>
    <dgm:cxn modelId="{F92039EE-3918-485B-B6F3-1E27ED497F8D}" type="presParOf" srcId="{E47CED09-5613-4F10-B923-8FB7A1354FCE}" destId="{714C4D24-5321-4EB8-BDC3-FED8529E4A64}" srcOrd="3" destOrd="0" presId="urn:microsoft.com/office/officeart/2005/8/layout/hList7"/>
    <dgm:cxn modelId="{2E0F038D-04CB-4AD7-9152-81DA21AD21BB}" type="presParOf" srcId="{BF8E7336-3DA9-4D72-BEC1-FBB66879CD5B}" destId="{4F251149-9C02-425E-B024-019BF812886B}" srcOrd="3" destOrd="0" presId="urn:microsoft.com/office/officeart/2005/8/layout/hList7"/>
    <dgm:cxn modelId="{E66D60F8-290A-4070-ACAF-F554449C4E78}" type="presParOf" srcId="{BF8E7336-3DA9-4D72-BEC1-FBB66879CD5B}" destId="{BC986ACC-E5DC-4651-A9E2-99A7B331A3D8}" srcOrd="4" destOrd="0" presId="urn:microsoft.com/office/officeart/2005/8/layout/hList7"/>
    <dgm:cxn modelId="{5D648B77-3C5D-4C16-9212-E3ACF0C534E3}" type="presParOf" srcId="{BC986ACC-E5DC-4651-A9E2-99A7B331A3D8}" destId="{73932092-98D8-4611-B129-55C825E2BD73}" srcOrd="0" destOrd="0" presId="urn:microsoft.com/office/officeart/2005/8/layout/hList7"/>
    <dgm:cxn modelId="{15407514-F5F0-475F-8842-B59CA61EFACE}" type="presParOf" srcId="{BC986ACC-E5DC-4651-A9E2-99A7B331A3D8}" destId="{BAA868D4-3999-4DF7-A3F3-D9D85FE14307}" srcOrd="1" destOrd="0" presId="urn:microsoft.com/office/officeart/2005/8/layout/hList7"/>
    <dgm:cxn modelId="{3CC8DCFE-1DD5-4968-9056-A2426D89BEFB}" type="presParOf" srcId="{BC986ACC-E5DC-4651-A9E2-99A7B331A3D8}" destId="{2A56C495-5776-409F-9914-83761683B25E}" srcOrd="2" destOrd="0" presId="urn:microsoft.com/office/officeart/2005/8/layout/hList7"/>
    <dgm:cxn modelId="{8C029C1F-C74F-4D87-A55F-93EA9CDD7712}" type="presParOf" srcId="{BC986ACC-E5DC-4651-A9E2-99A7B331A3D8}" destId="{2653C85B-D3DA-4E66-B7D0-EF86C02AEAF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06C3B-511C-40DF-864B-E9692606AA82}">
      <dsp:nvSpPr>
        <dsp:cNvPr id="0" name=""/>
        <dsp:cNvSpPr/>
      </dsp:nvSpPr>
      <dsp:spPr>
        <a:xfrm>
          <a:off x="2152" y="0"/>
          <a:ext cx="3349010" cy="36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Helvetica" pitchFamily="2" charset="0"/>
            </a:rPr>
            <a:t>Login/Signup</a:t>
          </a:r>
          <a:endParaRPr lang="en-IN" sz="3900" kern="1200" dirty="0">
            <a:latin typeface="Helvetica" pitchFamily="2" charset="0"/>
          </a:endParaRPr>
        </a:p>
      </dsp:txBody>
      <dsp:txXfrm>
        <a:off x="2152" y="1455323"/>
        <a:ext cx="3349010" cy="1455323"/>
      </dsp:txXfrm>
    </dsp:sp>
    <dsp:sp modelId="{0226DC99-E791-4BC9-9876-E965982CCFBC}">
      <dsp:nvSpPr>
        <dsp:cNvPr id="0" name=""/>
        <dsp:cNvSpPr/>
      </dsp:nvSpPr>
      <dsp:spPr>
        <a:xfrm>
          <a:off x="1070879" y="218298"/>
          <a:ext cx="1211556" cy="121155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50560-C56B-42CF-9A13-47EA81720B10}">
      <dsp:nvSpPr>
        <dsp:cNvPr id="0" name=""/>
        <dsp:cNvSpPr/>
      </dsp:nvSpPr>
      <dsp:spPr>
        <a:xfrm>
          <a:off x="3451632" y="0"/>
          <a:ext cx="3349010" cy="36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Helvetica" pitchFamily="2" charset="0"/>
            </a:rPr>
            <a:t>Questions</a:t>
          </a:r>
          <a:endParaRPr lang="en-IN" sz="2800" kern="1200" dirty="0">
            <a:latin typeface="Helvetica" pitchFamily="2" charset="0"/>
          </a:endParaRPr>
        </a:p>
      </dsp:txBody>
      <dsp:txXfrm>
        <a:off x="3451632" y="1455323"/>
        <a:ext cx="3349010" cy="1455323"/>
      </dsp:txXfrm>
    </dsp:sp>
    <dsp:sp modelId="{714C4D24-5321-4EB8-BDC3-FED8529E4A64}">
      <dsp:nvSpPr>
        <dsp:cNvPr id="0" name=""/>
        <dsp:cNvSpPr/>
      </dsp:nvSpPr>
      <dsp:spPr>
        <a:xfrm>
          <a:off x="4520359" y="233782"/>
          <a:ext cx="1211556" cy="121155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32092-98D8-4611-B129-55C825E2BD73}">
      <dsp:nvSpPr>
        <dsp:cNvPr id="0" name=""/>
        <dsp:cNvSpPr/>
      </dsp:nvSpPr>
      <dsp:spPr>
        <a:xfrm>
          <a:off x="6901113" y="0"/>
          <a:ext cx="3349010" cy="36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Helvetica" pitchFamily="2" charset="0"/>
            </a:rPr>
            <a:t>Result</a:t>
          </a:r>
          <a:endParaRPr lang="en-IN" sz="2800" kern="1200" dirty="0">
            <a:latin typeface="Helvetica" pitchFamily="2" charset="0"/>
          </a:endParaRPr>
        </a:p>
      </dsp:txBody>
      <dsp:txXfrm>
        <a:off x="6901113" y="1455323"/>
        <a:ext cx="3349010" cy="1455323"/>
      </dsp:txXfrm>
    </dsp:sp>
    <dsp:sp modelId="{2653C85B-D3DA-4E66-B7D0-EF86C02AEAF0}">
      <dsp:nvSpPr>
        <dsp:cNvPr id="0" name=""/>
        <dsp:cNvSpPr/>
      </dsp:nvSpPr>
      <dsp:spPr>
        <a:xfrm>
          <a:off x="7969839" y="218298"/>
          <a:ext cx="1211556" cy="121155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B1E3-0C1E-40B5-9AB2-89D2D78EB3B2}">
      <dsp:nvSpPr>
        <dsp:cNvPr id="0" name=""/>
        <dsp:cNvSpPr/>
      </dsp:nvSpPr>
      <dsp:spPr>
        <a:xfrm>
          <a:off x="410091" y="2910647"/>
          <a:ext cx="9432093" cy="54574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5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445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8088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11527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25889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47465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91088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6061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71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6294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925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3305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5180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9663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7902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5852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9043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6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3606C1-D9E2-48B8-9C21-5383E7077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494"/>
            <a:ext cx="12192528" cy="914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226B-1076-4A8C-B3F9-D6664DCD6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66" y="1611478"/>
            <a:ext cx="5358911" cy="23876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Helvetica" pitchFamily="2" charset="0"/>
              </a:rPr>
              <a:t>Summer Internship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D3CD-063B-426F-BE8A-280A6BF9E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3641" y="4932607"/>
            <a:ext cx="4965539" cy="165576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Hands On Android Application Development </a:t>
            </a:r>
          </a:p>
          <a:p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Learning And Implementing the Features of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9953505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A3E4-CB94-4438-9735-D4834A82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39" y="624523"/>
            <a:ext cx="10515599" cy="1456267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D715-AE32-44A2-8782-592D13AB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4837"/>
            <a:ext cx="53368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Android Studio : Android Studio is the official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integrated development environment for Android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application development. It is based on the Java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integrated development environment for software,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 incorporates its code editing and developer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tools.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Android Studio uses a Gradle-based build system,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Android Studio, code templates, and </a:t>
            </a:r>
            <a:r>
              <a:rPr lang="en-US" dirty="0" err="1">
                <a:latin typeface="Helvetica" pitchFamily="2" charset="0"/>
              </a:rPr>
              <a:t>Github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integration.</a:t>
            </a:r>
            <a:endParaRPr lang="en-IN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E9B40-23B2-41FE-BE42-7B0502D12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44" y="1697501"/>
            <a:ext cx="5455672" cy="346299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243113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E17CB9-A3A6-45C8-9F63-E8175E83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2240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Build apps fast, without managing infrastructure</a:t>
            </a:r>
          </a:p>
          <a:p>
            <a:r>
              <a:rPr lang="en-US" sz="2400" dirty="0">
                <a:latin typeface="Helvetica" pitchFamily="2" charset="0"/>
              </a:rPr>
              <a:t>Firebase gives you functionality like analytics, databases, messaging and crash reporting so you can move quickly and focus on your users.</a:t>
            </a:r>
          </a:p>
          <a:p>
            <a:endParaRPr lang="en-IN" sz="2400" dirty="0">
              <a:latin typeface="Helvetica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A4CEF-9A44-4511-9AE3-B4124667D0F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39" y="0"/>
            <a:ext cx="9236075" cy="4114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49272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93E7-BC31-40BD-98BC-4E0BB6A2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64160"/>
            <a:ext cx="10131425" cy="1456267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Firebase as a Real Time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29A59-3FC3-43C8-B406-8EB301616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41" y="2065867"/>
            <a:ext cx="3649662" cy="3649662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5D182-A218-4D33-8164-D9AB63268E4E}"/>
              </a:ext>
            </a:extLst>
          </p:cNvPr>
          <p:cNvSpPr txBox="1"/>
          <p:nvPr/>
        </p:nvSpPr>
        <p:spPr>
          <a:xfrm>
            <a:off x="584201" y="1720426"/>
            <a:ext cx="6852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The </a:t>
            </a:r>
            <a:r>
              <a:rPr lang="en-US" sz="2400" b="1" dirty="0">
                <a:latin typeface="Helvetica" pitchFamily="2" charset="0"/>
              </a:rPr>
              <a:t>Firebase</a:t>
            </a:r>
            <a:r>
              <a:rPr lang="en-US" sz="2400" dirty="0">
                <a:latin typeface="Helvetica" pitchFamily="2" charset="0"/>
              </a:rPr>
              <a:t> Realtime </a:t>
            </a:r>
            <a:r>
              <a:rPr lang="en-US" sz="2400" b="1" dirty="0">
                <a:latin typeface="Helvetica" pitchFamily="2" charset="0"/>
              </a:rPr>
              <a:t>Database</a:t>
            </a:r>
            <a:r>
              <a:rPr lang="en-US" sz="2400" dirty="0">
                <a:latin typeface="Helvetica" pitchFamily="2" charset="0"/>
              </a:rPr>
              <a:t> is a cloud-hosted NoSQL </a:t>
            </a:r>
            <a:r>
              <a:rPr lang="en-US" sz="2400" b="1" dirty="0">
                <a:latin typeface="Helvetica" pitchFamily="2" charset="0"/>
              </a:rPr>
              <a:t>database</a:t>
            </a:r>
            <a:r>
              <a:rPr lang="en-US" sz="2400" dirty="0">
                <a:latin typeface="Helvetica" pitchFamily="2" charset="0"/>
              </a:rPr>
              <a:t> that lets you store and sync data between your users in Realtime.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 Realtime Database uses JSON format for storing values.</a:t>
            </a:r>
          </a:p>
        </p:txBody>
      </p:sp>
    </p:spTree>
    <p:extLst>
      <p:ext uri="{BB962C8B-B14F-4D97-AF65-F5344CB8AC3E}">
        <p14:creationId xmlns:p14="http://schemas.microsoft.com/office/powerpoint/2010/main" val="179745727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937D-9F3F-45B4-9AE6-EAA60BED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485819"/>
            <a:ext cx="10131427" cy="1468800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Firebase in 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3375B-42C6-4B6A-B43A-1801C49E62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78948" y="2175828"/>
            <a:ext cx="8532812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perspectiveLeft"/>
            <a:lightRig rig="threePt" dir="t"/>
          </a:scene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683011-4C8E-47AF-BD96-683E2E407528}"/>
              </a:ext>
            </a:extLst>
          </p:cNvPr>
          <p:cNvSpPr txBox="1"/>
          <p:nvPr/>
        </p:nvSpPr>
        <p:spPr>
          <a:xfrm>
            <a:off x="808891" y="2184619"/>
            <a:ext cx="40268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Any time you read data from the Database, you receive the data as a Data Snapshot. A Data Snapshot is passed to the event callbacks you attach with on() or once().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You can extract the contents of the snapshot as an object by calling the </a:t>
            </a:r>
            <a:r>
              <a:rPr lang="en-US" sz="1400" dirty="0" err="1">
                <a:latin typeface="Helvetica" pitchFamily="2" charset="0"/>
              </a:rPr>
              <a:t>val</a:t>
            </a:r>
            <a:r>
              <a:rPr lang="en-US" sz="1400" dirty="0">
                <a:latin typeface="Helvetica" pitchFamily="2" charset="0"/>
              </a:rPr>
              <a:t>() method. Alternatively, you can traverse into the snapshot by calling child() to return child snapshots (which you could then call </a:t>
            </a:r>
            <a:r>
              <a:rPr lang="en-US" sz="1400" b="1" dirty="0" err="1">
                <a:latin typeface="Helvetica" pitchFamily="2" charset="0"/>
              </a:rPr>
              <a:t>val</a:t>
            </a:r>
            <a:r>
              <a:rPr lang="en-US" sz="1400" b="1" dirty="0">
                <a:latin typeface="Helvetica" pitchFamily="2" charset="0"/>
              </a:rPr>
              <a:t>()</a:t>
            </a:r>
            <a:r>
              <a:rPr lang="en-US" sz="1400" dirty="0">
                <a:latin typeface="Helvetica" pitchFamily="2" charset="0"/>
              </a:rPr>
              <a:t>.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A </a:t>
            </a:r>
            <a:r>
              <a:rPr lang="en-US" sz="1400" b="1" dirty="0">
                <a:latin typeface="Helvetica" pitchFamily="2" charset="0"/>
              </a:rPr>
              <a:t>Data Snapshot</a:t>
            </a:r>
            <a:r>
              <a:rPr lang="en-US" sz="1400" dirty="0">
                <a:latin typeface="Helvetica" pitchFamily="2" charset="0"/>
              </a:rPr>
              <a:t> is an efficiently generated, immutable copy of the data at a Database location. It cannot be modified and will never change (to modify data, you always call the set() method on a Reference directly).</a:t>
            </a:r>
            <a:endParaRPr lang="en-IN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254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6A6A-7077-4DC1-90EE-5233A4B7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itchFamily="2" charset="0"/>
              </a:rPr>
              <a:t>App Styling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781B9-94AE-4BB4-901F-4E88A9279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33" y="1982915"/>
            <a:ext cx="7079104" cy="4265485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059844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0FE4-8467-4D66-93A3-C60B00FF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Helvetica" pitchFamily="2" charset="0"/>
              </a:rPr>
              <a:t> Work Flow..</a:t>
            </a:r>
            <a:endParaRPr lang="en-IN" dirty="0">
              <a:latin typeface="Helvetica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276DE-DCB5-4024-A15E-2A7CABA85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309893"/>
              </p:ext>
            </p:extLst>
          </p:nvPr>
        </p:nvGraphicFramePr>
        <p:xfrm>
          <a:off x="969862" y="2268423"/>
          <a:ext cx="10252276" cy="363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98795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FA52-EF5E-4C3E-ABE2-3986D483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itchFamily="2" charset="0"/>
              </a:rPr>
              <a:t>Final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000A3-26B5-4931-A416-E4DB57DEE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17" y="1766720"/>
            <a:ext cx="6664959" cy="499872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49A00-3BC0-4305-BCF3-FD1C492A0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12" y="1790003"/>
            <a:ext cx="6602869" cy="499872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ECF0227-96AE-4293-B387-66C69242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188" y="1813287"/>
            <a:ext cx="6602871" cy="4952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15EAED-80F3-4743-B5C5-9B45B418C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90" y="2487168"/>
            <a:ext cx="1819911" cy="3690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4C9D71-EFAD-48AD-83C9-347B628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40" y="2444350"/>
            <a:ext cx="1819911" cy="3690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92A170-7B04-427C-987F-C05CE0ADB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90" y="2459590"/>
            <a:ext cx="1819911" cy="3690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34708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B889-975D-46ED-8626-28402ADD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Helvetica" pitchFamily="2" charset="0"/>
              </a:rPr>
              <a:t>Thanks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95F886-427E-4713-A6E3-39FBBF94E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9" b="89762" l="6333" r="93667">
                        <a14:foregroundMark x1="55500" y1="40585" x2="56167" y2="40585"/>
                        <a14:foregroundMark x1="15500" y1="42413" x2="15500" y2="44973"/>
                        <a14:foregroundMark x1="86833" y1="69470" x2="86833" y2="68556"/>
                        <a14:foregroundMark x1="93667" y1="65448" x2="92833" y2="68921"/>
                        <a14:foregroundMark x1="6333" y1="35466" x2="6333" y2="345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70" y="2141538"/>
            <a:ext cx="4003285" cy="3649662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208491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169</TotalTime>
  <Words>288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Celestial</vt:lpstr>
      <vt:lpstr>Summer Internship Project</vt:lpstr>
      <vt:lpstr>Technology Stack</vt:lpstr>
      <vt:lpstr>PowerPoint Presentation</vt:lpstr>
      <vt:lpstr>Firebase as a Real Time Database</vt:lpstr>
      <vt:lpstr>Firebase in action</vt:lpstr>
      <vt:lpstr>App Styling Components</vt:lpstr>
      <vt:lpstr> Work Flow..</vt:lpstr>
      <vt:lpstr>Final View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Project</dc:title>
  <dc:creator>Siddharth Mishra</dc:creator>
  <cp:lastModifiedBy>Siddharth Mishra</cp:lastModifiedBy>
  <cp:revision>27</cp:revision>
  <dcterms:created xsi:type="dcterms:W3CDTF">2019-09-19T03:57:03Z</dcterms:created>
  <dcterms:modified xsi:type="dcterms:W3CDTF">2019-11-24T09:04:11Z</dcterms:modified>
</cp:coreProperties>
</file>