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457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9445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080889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511527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625889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047465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491088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06061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4071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16294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79259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33050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751803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996633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87902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958527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19043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94DB49-5AAD-4D73-987E-7E3A72621A13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4319DE-F058-40D6-8EC5-B792D1AB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26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3606C1-D9E2-48B8-9C21-5383E7077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494"/>
            <a:ext cx="12192528" cy="9144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F226B-1076-4A8C-B3F9-D6664DCD6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866" y="1611478"/>
            <a:ext cx="5358911" cy="238760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Helvetica" pitchFamily="2" charset="0"/>
              </a:rPr>
              <a:t>Summer Internship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7D3CD-063B-426F-BE8A-280A6BF9E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3641" y="4932607"/>
            <a:ext cx="4965539" cy="165576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Hands On Android Application Development </a:t>
            </a:r>
          </a:p>
          <a:p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Learning And Implementing the Features of Android Studio</a:t>
            </a:r>
          </a:p>
        </p:txBody>
      </p:sp>
    </p:spTree>
    <p:extLst>
      <p:ext uri="{BB962C8B-B14F-4D97-AF65-F5344CB8AC3E}">
        <p14:creationId xmlns:p14="http://schemas.microsoft.com/office/powerpoint/2010/main" val="99535053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A3E4-CB94-4438-9735-D4834A82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39" y="624523"/>
            <a:ext cx="10515599" cy="1456267"/>
          </a:xfrm>
        </p:spPr>
        <p:txBody>
          <a:bodyPr/>
          <a:lstStyle/>
          <a:p>
            <a:r>
              <a:rPr lang="en-IN" dirty="0">
                <a:latin typeface="Helvetica" pitchFamily="2" charset="0"/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D715-AE32-44A2-8782-592D13AB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4837"/>
            <a:ext cx="533681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Android Studio : Android Studio is the official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integrated development environment for Android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application development. It is based on the Java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integrated development environment for software,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and incorporates its code editing and developer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tools.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Android Studio uses a Gradle-based build system,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Android Studio, code templates, and </a:t>
            </a:r>
            <a:r>
              <a:rPr lang="en-US" dirty="0" err="1">
                <a:latin typeface="Helvetica" pitchFamily="2" charset="0"/>
              </a:rPr>
              <a:t>Github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integration.</a:t>
            </a:r>
            <a:endParaRPr lang="en-IN" dirty="0">
              <a:latin typeface="Helvetic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DE9B40-23B2-41FE-BE42-7B0502D12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44" y="1697501"/>
            <a:ext cx="5455672" cy="346299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2431137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E17CB9-A3A6-45C8-9F63-E8175E833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2240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Build apps fast, without managing infrastructure</a:t>
            </a:r>
          </a:p>
          <a:p>
            <a:r>
              <a:rPr lang="en-US" sz="2400" dirty="0">
                <a:latin typeface="Helvetica" pitchFamily="2" charset="0"/>
              </a:rPr>
              <a:t>Firebase gives you functionality like analytics, databases, messaging and crash reporting so you can move quickly and focus on your users.</a:t>
            </a:r>
          </a:p>
          <a:p>
            <a:endParaRPr lang="en-IN" sz="2400" dirty="0">
              <a:latin typeface="Helvetica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A4CEF-9A44-4511-9AE3-B4124667D0F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39" y="0"/>
            <a:ext cx="9236075" cy="4114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449272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93E7-BC31-40BD-98BC-4E0BB6A2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64160"/>
            <a:ext cx="10131425" cy="1456267"/>
          </a:xfrm>
        </p:spPr>
        <p:txBody>
          <a:bodyPr/>
          <a:lstStyle/>
          <a:p>
            <a:r>
              <a:rPr lang="en-IN" dirty="0">
                <a:latin typeface="Helvetica" pitchFamily="2" charset="0"/>
              </a:rPr>
              <a:t>Firebase as a Real Time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729A59-3FC3-43C8-B406-8EB301616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41" y="2065867"/>
            <a:ext cx="3649662" cy="3649662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75D182-A218-4D33-8164-D9AB63268E4E}"/>
              </a:ext>
            </a:extLst>
          </p:cNvPr>
          <p:cNvSpPr txBox="1"/>
          <p:nvPr/>
        </p:nvSpPr>
        <p:spPr>
          <a:xfrm>
            <a:off x="584201" y="1720426"/>
            <a:ext cx="6852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The </a:t>
            </a:r>
            <a:r>
              <a:rPr lang="en-US" sz="2400" b="1" dirty="0">
                <a:latin typeface="Helvetica" pitchFamily="2" charset="0"/>
              </a:rPr>
              <a:t>Firebase</a:t>
            </a:r>
            <a:r>
              <a:rPr lang="en-US" sz="2400" dirty="0">
                <a:latin typeface="Helvetica" pitchFamily="2" charset="0"/>
              </a:rPr>
              <a:t> Realtime </a:t>
            </a:r>
            <a:r>
              <a:rPr lang="en-US" sz="2400" b="1" dirty="0">
                <a:latin typeface="Helvetica" pitchFamily="2" charset="0"/>
              </a:rPr>
              <a:t>Database</a:t>
            </a:r>
            <a:r>
              <a:rPr lang="en-US" sz="2400" dirty="0">
                <a:latin typeface="Helvetica" pitchFamily="2" charset="0"/>
              </a:rPr>
              <a:t> is a cloud-hosted NoSQL </a:t>
            </a:r>
            <a:r>
              <a:rPr lang="en-US" sz="2400" b="1" dirty="0">
                <a:latin typeface="Helvetica" pitchFamily="2" charset="0"/>
              </a:rPr>
              <a:t>database</a:t>
            </a:r>
            <a:r>
              <a:rPr lang="en-US" sz="2400" dirty="0">
                <a:latin typeface="Helvetica" pitchFamily="2" charset="0"/>
              </a:rPr>
              <a:t> that lets you store and sync data between your users in Realtime.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 Cloud </a:t>
            </a:r>
            <a:r>
              <a:rPr lang="en-US" sz="2400" dirty="0" err="1">
                <a:latin typeface="Helvetica" pitchFamily="2" charset="0"/>
              </a:rPr>
              <a:t>Firestore</a:t>
            </a:r>
            <a:r>
              <a:rPr lang="en-US" sz="2400" dirty="0">
                <a:latin typeface="Helvetica" pitchFamily="2" charset="0"/>
              </a:rPr>
              <a:t> enables you to store, sync and query app data at global scale.</a:t>
            </a:r>
          </a:p>
        </p:txBody>
      </p:sp>
    </p:spTree>
    <p:extLst>
      <p:ext uri="{BB962C8B-B14F-4D97-AF65-F5344CB8AC3E}">
        <p14:creationId xmlns:p14="http://schemas.microsoft.com/office/powerpoint/2010/main" val="179745727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937D-9F3F-45B4-9AE6-EAA60BED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485819"/>
            <a:ext cx="10131427" cy="1468800"/>
          </a:xfrm>
        </p:spPr>
        <p:txBody>
          <a:bodyPr/>
          <a:lstStyle/>
          <a:p>
            <a:r>
              <a:rPr lang="en-IN" dirty="0">
                <a:latin typeface="Helvetica" pitchFamily="2" charset="0"/>
              </a:rPr>
              <a:t>Firebase in 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43375B-42C6-4B6A-B43A-1801C49E625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278948" y="2175828"/>
            <a:ext cx="8532812" cy="3649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0"/>
          </a:effectLst>
          <a:scene3d>
            <a:camera prst="perspectiveLeft"/>
            <a:lightRig rig="threePt" dir="t"/>
          </a:scene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683011-4C8E-47AF-BD96-683E2E407528}"/>
              </a:ext>
            </a:extLst>
          </p:cNvPr>
          <p:cNvSpPr txBox="1"/>
          <p:nvPr/>
        </p:nvSpPr>
        <p:spPr>
          <a:xfrm>
            <a:off x="808891" y="2184619"/>
            <a:ext cx="402687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Any time you read data from the Database, you receive the data as a Data Snapshot. A Data Snapshot is passed to the event callbacks you attach with on() or once().</a:t>
            </a:r>
          </a:p>
          <a:p>
            <a:endParaRPr lang="en-US" sz="1400" dirty="0"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You can extract the contents of the snapshot as a JavaScript object by calling the </a:t>
            </a:r>
            <a:r>
              <a:rPr lang="en-US" sz="1400" dirty="0" err="1">
                <a:latin typeface="Helvetica" pitchFamily="2" charset="0"/>
              </a:rPr>
              <a:t>val</a:t>
            </a:r>
            <a:r>
              <a:rPr lang="en-US" sz="1400" dirty="0">
                <a:latin typeface="Helvetica" pitchFamily="2" charset="0"/>
              </a:rPr>
              <a:t>() method. Alternatively, you can traverse into the snapshot by calling child() to return child snapshots (which you could then call </a:t>
            </a:r>
            <a:r>
              <a:rPr lang="en-US" sz="1400" b="1" dirty="0" err="1">
                <a:latin typeface="Helvetica" pitchFamily="2" charset="0"/>
              </a:rPr>
              <a:t>val</a:t>
            </a:r>
            <a:r>
              <a:rPr lang="en-US" sz="1400" b="1" dirty="0">
                <a:latin typeface="Helvetica" pitchFamily="2" charset="0"/>
              </a:rPr>
              <a:t>() </a:t>
            </a:r>
            <a:r>
              <a:rPr lang="en-US" sz="1400" dirty="0">
                <a:latin typeface="Helvetica" pitchFamily="2" charset="0"/>
              </a:rPr>
              <a:t>on).</a:t>
            </a:r>
          </a:p>
          <a:p>
            <a:endParaRPr lang="en-US" sz="1400" dirty="0"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A </a:t>
            </a:r>
            <a:r>
              <a:rPr lang="en-US" sz="1400" b="1" dirty="0" err="1">
                <a:latin typeface="Helvetica" pitchFamily="2" charset="0"/>
              </a:rPr>
              <a:t>DataSnapshot</a:t>
            </a:r>
            <a:r>
              <a:rPr lang="en-US" sz="1400" dirty="0">
                <a:latin typeface="Helvetica" pitchFamily="2" charset="0"/>
              </a:rPr>
              <a:t> is an efficiently generated, immutable copy of the data at a Database location. It cannot be modified and will never change (to modify data, you always call the set() method on a Reference directly).</a:t>
            </a:r>
            <a:endParaRPr lang="en-IN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2543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6A6A-7077-4DC1-90EE-5233A4B7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Helvetica" pitchFamily="2" charset="0"/>
              </a:rPr>
              <a:t>App Styling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781B9-94AE-4BB4-901F-4E88A9279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33" y="1982915"/>
            <a:ext cx="7079104" cy="4265485"/>
          </a:xfr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0598445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FA52-EF5E-4C3E-ABE2-3986D483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Helvetica" pitchFamily="2" charset="0"/>
              </a:rPr>
              <a:t>Final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6000A3-26B5-4931-A416-E4DB57DEE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917" r="64500">
                        <a14:foregroundMark x1="42083" y1="20778" x2="42083" y2="20778"/>
                        <a14:foregroundMark x1="38667" y1="14889" x2="61250" y2="11889"/>
                        <a14:foregroundMark x1="61917" y1="87333" x2="37417" y2="88444"/>
                        <a14:foregroundMark x1="38917" y1="78111" x2="38250" y2="15778"/>
                        <a14:foregroundMark x1="50833" y1="21667" x2="59167" y2="29444"/>
                        <a14:foregroundMark x1="37583" y1="11667" x2="51083" y2="11111"/>
                        <a14:foregroundMark x1="36167" y1="16444" x2="36167" y2="32333"/>
                        <a14:foregroundMark x1="36250" y1="64222" x2="36417" y2="67778"/>
                        <a14:foregroundMark x1="36167" y1="48444" x2="36167" y2="46444"/>
                        <a14:foregroundMark x1="36167" y1="36778" x2="35667" y2="41111"/>
                        <a14:foregroundMark x1="35667" y1="42556" x2="35667" y2="4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900" y="1720845"/>
            <a:ext cx="6664959" cy="499872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A449A00-3BC0-4305-BCF3-FD1C492A0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917" r="64500">
                        <a14:foregroundMark x1="42083" y1="20778" x2="42083" y2="20778"/>
                        <a14:foregroundMark x1="38667" y1="14889" x2="61250" y2="11889"/>
                        <a14:foregroundMark x1="61917" y1="87333" x2="37417" y2="88444"/>
                        <a14:foregroundMark x1="38917" y1="78111" x2="38250" y2="15778"/>
                        <a14:foregroundMark x1="50833" y1="21667" x2="59167" y2="29444"/>
                        <a14:foregroundMark x1="37583" y1="11667" x2="51083" y2="11111"/>
                        <a14:foregroundMark x1="36167" y1="16444" x2="36167" y2="32333"/>
                        <a14:foregroundMark x1="36250" y1="64222" x2="36417" y2="67778"/>
                        <a14:foregroundMark x1="36167" y1="48444" x2="36167" y2="46444"/>
                        <a14:foregroundMark x1="36167" y1="36778" x2="35667" y2="41111"/>
                        <a14:foregroundMark x1="35667" y1="42556" x2="35667" y2="4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75" y="1766720"/>
            <a:ext cx="6602869" cy="4998720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ECF0227-96AE-4293-B387-66C692427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917" r="64500">
                        <a14:foregroundMark x1="42083" y1="20778" x2="42083" y2="20778"/>
                        <a14:foregroundMark x1="38667" y1="14889" x2="61250" y2="11889"/>
                        <a14:foregroundMark x1="61917" y1="87333" x2="37417" y2="88444"/>
                        <a14:foregroundMark x1="38917" y1="78111" x2="38250" y2="15778"/>
                        <a14:foregroundMark x1="50833" y1="21667" x2="59167" y2="29444"/>
                        <a14:foregroundMark x1="37583" y1="11667" x2="51083" y2="11111"/>
                        <a14:foregroundMark x1="36167" y1="16444" x2="36167" y2="32333"/>
                        <a14:foregroundMark x1="36250" y1="64222" x2="36417" y2="67778"/>
                        <a14:foregroundMark x1="36167" y1="48444" x2="36167" y2="46444"/>
                        <a14:foregroundMark x1="36167" y1="36778" x2="35667" y2="41111"/>
                        <a14:foregroundMark x1="35667" y1="42556" x2="35667" y2="4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8444" y="1738184"/>
            <a:ext cx="6602871" cy="4952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4052A7-3BFC-43EB-A00F-17D637F2D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64" y="2398059"/>
            <a:ext cx="1817533" cy="37360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AB0538-FAB5-40F9-8E55-96413763F6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68" y="2417492"/>
            <a:ext cx="1814451" cy="37292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2BB9D9-DB91-47E5-98A4-E7F3BE693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610" y="2364039"/>
            <a:ext cx="1817534" cy="3804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347084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B889-975D-46ED-8626-28402ADD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Helvetica" pitchFamily="2" charset="0"/>
              </a:rPr>
              <a:t>Thanks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95F886-427E-4713-A6E3-39FBBF94E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89" b="89762" l="6333" r="93667">
                        <a14:foregroundMark x1="55500" y1="40585" x2="56167" y2="40585"/>
                        <a14:foregroundMark x1="15500" y1="42413" x2="15500" y2="44973"/>
                        <a14:foregroundMark x1="86833" y1="69470" x2="86833" y2="68556"/>
                        <a14:foregroundMark x1="93667" y1="65448" x2="92833" y2="68921"/>
                        <a14:foregroundMark x1="6333" y1="35466" x2="6333" y2="345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870" y="2141538"/>
            <a:ext cx="4003285" cy="3649662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90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2084918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137</TotalTime>
  <Words>195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Celestial</vt:lpstr>
      <vt:lpstr>Summer Internship Project</vt:lpstr>
      <vt:lpstr>Technology Stack</vt:lpstr>
      <vt:lpstr>PowerPoint Presentation</vt:lpstr>
      <vt:lpstr>Firebase as a Real Time Database</vt:lpstr>
      <vt:lpstr>Firebase in action</vt:lpstr>
      <vt:lpstr>App Styling Components</vt:lpstr>
      <vt:lpstr>Final View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Internship Project</dc:title>
  <dc:creator>Siddharth Mishra</dc:creator>
  <cp:lastModifiedBy>Siddharth Mishra</cp:lastModifiedBy>
  <cp:revision>17</cp:revision>
  <dcterms:created xsi:type="dcterms:W3CDTF">2019-09-19T03:57:03Z</dcterms:created>
  <dcterms:modified xsi:type="dcterms:W3CDTF">2019-09-20T07:37:04Z</dcterms:modified>
</cp:coreProperties>
</file>