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Lst>
  <p:notesMasterIdLst>
    <p:notesMasterId r:id="rId6"/>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notesMaster" Target="notesMasters/notesMaster1.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914400"/>
          </a:xfrm>
          <a:prstGeom prst="rect">
            <a:avLst/>
          </a:prstGeom>
          <a:noFill/>
          <a:ln/>
        </p:spPr>
        <p:txBody>
          <a:bodyPr wrap="square" rtlCol="0" anchor="t"/>
          <a:lstStyle/>
          <a:p>
            <a:pPr algn="l" indent="0" marL="0">
              <a:buNone/>
            </a:pPr>
            <a:r>
              <a:rPr lang="en-US" sz="3600" b="1" dirty="0">
                <a:solidFill>
                  <a:srgbClr val="000000"/>
                </a:solidFill>
              </a:rPr>
              <a:t>Introduction</a:t>
            </a:r>
            <a:endParaRPr lang="en-US" sz="3600" dirty="0"/>
          </a:p>
        </p:txBody>
      </p:sp>
      <p:sp>
        <p:nvSpPr>
          <p:cNvPr id="3" name="Text 1"/>
          <p:cNvSpPr/>
          <p:nvPr/>
        </p:nvSpPr>
        <p:spPr>
          <a:xfrm>
            <a:off x="457200" y="1600200"/>
            <a:ext cx="8229600" cy="3657600"/>
          </a:xfrm>
          <a:prstGeom prst="rect">
            <a:avLst/>
          </a:prstGeom>
          <a:noFill/>
          <a:ln/>
        </p:spPr>
        <p:txBody>
          <a:bodyPr wrap="square" rtlCol="0" anchor="t"/>
          <a:lstStyle/>
          <a:p>
            <a:pPr algn="l" indent="0" marL="0">
              <a:buNone/>
            </a:pPr>
            <a:r>
              <a:rPr lang="en-US" sz="1800" dirty="0">
                <a:solidFill>
                  <a:srgbClr val="000000"/>
                </a:solidFill>
              </a:rPr>
              <a:t>Artificial Intelligence (AI) refers to the development of computer systems that can perform tasks that typically require human intelligence, such as visual perception, speech recognition, and decision-making.</a:t>
            </a:r>
            <a:endParaRPr lang="en-US"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914400"/>
          </a:xfrm>
          <a:prstGeom prst="rect">
            <a:avLst/>
          </a:prstGeom>
          <a:noFill/>
          <a:ln/>
        </p:spPr>
        <p:txBody>
          <a:bodyPr wrap="square" rtlCol="0" anchor="t"/>
          <a:lstStyle/>
          <a:p>
            <a:pPr algn="l" indent="0" marL="0">
              <a:buNone/>
            </a:pPr>
            <a:r>
              <a:rPr lang="en-US" sz="3600" dirty="0">
                <a:solidFill>
                  <a:srgbClr val="000000"/>
                </a:solidFill>
              </a:rPr>
              <a:t>Key Concepts</a:t>
            </a:r>
            <a:endParaRPr lang="en-US" sz="3600" dirty="0"/>
          </a:p>
        </p:txBody>
      </p:sp>
      <p:sp>
        <p:nvSpPr>
          <p:cNvPr id="3" name="Text 1"/>
          <p:cNvSpPr/>
          <p:nvPr/>
        </p:nvSpPr>
        <p:spPr>
          <a:xfrm>
            <a:off x="457200" y="1600200"/>
            <a:ext cx="3886200" cy="3657600"/>
          </a:xfrm>
          <a:prstGeom prst="rect">
            <a:avLst/>
          </a:prstGeom>
          <a:noFill/>
          <a:ln/>
        </p:spPr>
        <p:txBody>
          <a:bodyPr wrap="square" rtlCol="0" anchor="t"/>
          <a:lstStyle/>
          <a:p>
            <a:pPr algn="l" indent="0" marL="0">
              <a:buNone/>
            </a:pPr>
            <a:r>
              <a:rPr lang="en-US" sz="1800" dirty="0">
                <a:solidFill>
                  <a:srgbClr val="000000"/>
                </a:solidFill>
              </a:rPr>
              <a:t>Machine learning is a crucial aspect of AI, enabling systems to learn from data and improve their performance over time.</a:t>
            </a:r>
            <a:endParaRPr lang="en-US" sz="1800" dirty="0"/>
          </a:p>
        </p:txBody>
      </p:sp>
      <p:pic>
        <p:nvPicPr>
          <p:cNvPr id="4" name="Image 0" descr="/home/sidmaz/Documents/web/node/together-agents/ppt_generator/lib/img/slide_1739247898857.png">    </p:cNvPr>
          <p:cNvPicPr>
            <a:picLocks noChangeAspect="1"/>
          </p:cNvPicPr>
          <p:nvPr/>
        </p:nvPicPr>
        <p:blipFill>
          <a:blip r:embed="rId1"/>
          <a:srcRect l="0" r="0" t="0" b="0"/>
          <a:stretch/>
        </p:blipFill>
        <p:spPr>
          <a:xfrm>
            <a:off x="4800600" y="1600200"/>
            <a:ext cx="3886200" cy="36576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914400"/>
          </a:xfrm>
          <a:prstGeom prst="rect">
            <a:avLst/>
          </a:prstGeom>
          <a:noFill/>
          <a:ln/>
        </p:spPr>
        <p:txBody>
          <a:bodyPr wrap="square" rtlCol="0" anchor="t"/>
          <a:lstStyle/>
          <a:p>
            <a:pPr algn="l" indent="0" marL="0">
              <a:buNone/>
            </a:pPr>
            <a:r>
              <a:rPr lang="en-US" sz="3600" b="1" dirty="0">
                <a:solidFill>
                  <a:srgbClr val="000000"/>
                </a:solidFill>
              </a:rPr>
              <a:t>Applications of AI</a:t>
            </a:r>
            <a:endParaRPr lang="en-US" sz="3600" dirty="0"/>
          </a:p>
        </p:txBody>
      </p:sp>
      <p:sp>
        <p:nvSpPr>
          <p:cNvPr id="3" name="Text 1"/>
          <p:cNvSpPr/>
          <p:nvPr/>
        </p:nvSpPr>
        <p:spPr>
          <a:xfrm>
            <a:off x="457200" y="1600200"/>
            <a:ext cx="8229600" cy="3657600"/>
          </a:xfrm>
          <a:prstGeom prst="rect">
            <a:avLst/>
          </a:prstGeom>
          <a:noFill/>
          <a:ln/>
        </p:spPr>
        <p:txBody>
          <a:bodyPr wrap="square" rtlCol="0" anchor="t"/>
          <a:lstStyle/>
          <a:p>
            <a:pPr algn="l" indent="0" marL="0">
              <a:buNone/>
            </a:pPr>
            <a:r>
              <a:rPr lang="en-US" sz="1800" dirty="0">
                <a:solidFill>
                  <a:srgbClr val="000000"/>
                </a:solidFill>
              </a:rPr>
              <a:t>AI is applied in various industries, including healthcare, finance, transportation, and education, to name a few. Examples include virtual assistants, self-driving cars, and personalized medicine.</a:t>
            </a:r>
            <a:endParaRPr 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914400"/>
          </a:xfrm>
          <a:prstGeom prst="rect">
            <a:avLst/>
          </a:prstGeom>
          <a:noFill/>
          <a:ln/>
        </p:spPr>
        <p:txBody>
          <a:bodyPr wrap="square" rtlCol="0" anchor="t"/>
          <a:lstStyle/>
          <a:p>
            <a:pPr algn="l" indent="0" marL="0">
              <a:buNone/>
            </a:pPr>
            <a:r>
              <a:rPr lang="en-US" sz="3600" b="1" dirty="0">
                <a:solidFill>
                  <a:srgbClr val="000000"/>
                </a:solidFill>
              </a:rPr>
              <a:t>Conclusion</a:t>
            </a:r>
            <a:endParaRPr lang="en-US" sz="3600" dirty="0"/>
          </a:p>
        </p:txBody>
      </p:sp>
      <p:sp>
        <p:nvSpPr>
          <p:cNvPr id="3" name="Text 1"/>
          <p:cNvSpPr/>
          <p:nvPr/>
        </p:nvSpPr>
        <p:spPr>
          <a:xfrm>
            <a:off x="457200" y="1600200"/>
            <a:ext cx="8229600" cy="3657600"/>
          </a:xfrm>
          <a:prstGeom prst="rect">
            <a:avLst/>
          </a:prstGeom>
          <a:noFill/>
          <a:ln/>
        </p:spPr>
        <p:txBody>
          <a:bodyPr wrap="square" rtlCol="0" anchor="t"/>
          <a:lstStyle/>
          <a:p>
            <a:pPr algn="l" indent="0" marL="0">
              <a:buNone/>
            </a:pPr>
            <a:r>
              <a:rPr lang="en-US" sz="1800" dirty="0">
                <a:solidFill>
                  <a:srgbClr val="000000"/>
                </a:solidFill>
              </a:rPr>
              <a:t>In conclusion, Artificial Intelligence is a rapidly evolving field with immense potential to transform numerous aspects of our lives. As AI continues to advance, it is essential to address the ethical, social, and economic implications of its development and deployment.</a:t>
            </a:r>
            <a:endParaRPr lang="en-US" sz="1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4</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Slide 1</vt:lpstr>
      <vt:lpstr>Slide 2</vt:lpstr>
      <vt:lpstr>Slide 3</vt:lpstr>
      <vt:lpstr>Slide 4</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2025-02-11T04:25:15Z</dcterms:created>
  <dcterms:modified xsi:type="dcterms:W3CDTF">2025-02-11T04:25:15Z</dcterms:modified>
</cp:coreProperties>
</file>