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Introduction</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One Piece is a popular manga and anime series created by Eiichiro Oda. The series follows the adventures of Monkey D. Luffy and his crew, the Straw Hat Pirates, as they search for the ultimate treasure known as 'One Piece.' The series is known for its unique characters, engaging storylines, and themes of friendship and perseverance.</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dirty="0">
                <a:solidFill>
                  <a:srgbClr val="000000"/>
                </a:solidFill>
              </a:rPr>
              <a:t>Main Characters</a:t>
            </a:r>
            <a:endParaRPr lang="en-US" sz="3600" dirty="0"/>
          </a:p>
        </p:txBody>
      </p:sp>
      <p:sp>
        <p:nvSpPr>
          <p:cNvPr id="3" name="Text 1"/>
          <p:cNvSpPr/>
          <p:nvPr/>
        </p:nvSpPr>
        <p:spPr>
          <a:xfrm>
            <a:off x="457200" y="1600200"/>
            <a:ext cx="3886200" cy="3657600"/>
          </a:xfrm>
          <a:prstGeom prst="rect">
            <a:avLst/>
          </a:prstGeom>
          <a:noFill/>
          <a:ln/>
        </p:spPr>
        <p:txBody>
          <a:bodyPr wrap="square" rtlCol="0" anchor="t"/>
          <a:lstStyle/>
          <a:p>
            <a:pPr algn="l" indent="0" marL="0">
              <a:buNone/>
            </a:pPr>
            <a:r>
              <a:rPr lang="en-US" sz="1800" dirty="0">
                <a:solidFill>
                  <a:srgbClr val="000000"/>
                </a:solidFill>
              </a:rPr>
              <a:t>Monkey D. Luffy, Roronoa Zoro, and Sanji are the main characters. They are part of the Straw Hat Pirates crew.</a:t>
            </a:r>
            <a:endParaRPr lang="en-US" sz="1800" dirty="0"/>
          </a:p>
        </p:txBody>
      </p:sp>
      <p:pic>
        <p:nvPicPr>
          <p:cNvPr id="4" name="Image 0" descr="/home/sidmaz/Documents/web/node/together-agents/ppt_generator/lib/img/slide_1738929264807.png">    </p:cNvPr>
          <p:cNvPicPr>
            <a:picLocks noChangeAspect="1"/>
          </p:cNvPicPr>
          <p:nvPr/>
        </p:nvPicPr>
        <p:blipFill>
          <a:blip r:embed="rId1"/>
          <a:srcRect l="0" r="0" t="0" b="0"/>
          <a:stretch/>
        </p:blipFill>
        <p:spPr>
          <a:xfrm>
            <a:off x="4800600" y="1600200"/>
            <a:ext cx="3886200" cy="3657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World and Powers</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The One Piece world is a vast and diverse place, filled with unique characters and abilities. One of the key concepts in this world is the Devil Fruit, which grants the consumer a special power but also takes away their ability to swim. There are three main types of Devil Fruits: Zoan, Logia, and Paramecia. Each type has its own strengths and weaknesses, and they play a crucial role in the story.</a:t>
            </a:r>
            <a:endParaRPr lang="en-US" sz="1800" dirty="0"/>
          </a:p>
        </p:txBody>
      </p:sp>
      <p:sp>
        <p:nvSpPr>
          <p:cNvPr id="4" name="Text 2"/>
          <p:cNvSpPr/>
          <p:nvPr/>
        </p:nvSpPr>
        <p:spPr>
          <a:xfrm>
            <a:off x="457200" y="5440680"/>
            <a:ext cx="8229600" cy="3657600"/>
          </a:xfrm>
          <a:prstGeom prst="rect">
            <a:avLst/>
          </a:prstGeom>
          <a:noFill/>
          <a:ln/>
        </p:spPr>
        <p:txBody>
          <a:bodyPr wrap="square" rtlCol="0" anchor="t"/>
          <a:lstStyle/>
          <a:p>
            <a:pPr algn="l" indent="0" marL="0">
              <a:buNone/>
            </a:pPr>
            <a:r>
              <a:rPr lang="en-US" sz="1800" dirty="0">
                <a:solidFill>
                  <a:srgbClr val="000000"/>
                </a:solidFill>
              </a:rPr>
              <a:t>Another important concept in the One Piece world is Haki, a mysterious energy that allows users to sense and manipulate the emotions and auras of others. There are three types of Haki: Kenbunshoku, Busoshoku, and Haoshoku. Haki is used for a variety of purposes, including combat, intimidation, and even healing. It is a powerful tool that can be used to gain the upper hand in battles and to protect oneself and others from harm.</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457200"/>
            <a:ext cx="8229600" cy="914400"/>
          </a:xfrm>
          <a:prstGeom prst="rect">
            <a:avLst/>
          </a:prstGeom>
          <a:noFill/>
          <a:ln/>
        </p:spPr>
        <p:txBody>
          <a:bodyPr wrap="square" rtlCol="0" anchor="t"/>
          <a:lstStyle/>
          <a:p>
            <a:pPr algn="l" indent="0" marL="0">
              <a:buNone/>
            </a:pPr>
            <a:r>
              <a:rPr lang="en-US" sz="3600" b="1" dirty="0">
                <a:solidFill>
                  <a:srgbClr val="000000"/>
                </a:solidFill>
              </a:rPr>
              <a:t>Conclusion</a:t>
            </a:r>
            <a:endParaRPr lang="en-US" sz="3600" dirty="0"/>
          </a:p>
        </p:txBody>
      </p:sp>
      <p:sp>
        <p:nvSpPr>
          <p:cNvPr id="3" name="Text 1"/>
          <p:cNvSpPr/>
          <p:nvPr/>
        </p:nvSpPr>
        <p:spPr>
          <a:xfrm>
            <a:off x="457200" y="1600200"/>
            <a:ext cx="8229600" cy="3657600"/>
          </a:xfrm>
          <a:prstGeom prst="rect">
            <a:avLst/>
          </a:prstGeom>
          <a:noFill/>
          <a:ln/>
        </p:spPr>
        <p:txBody>
          <a:bodyPr wrap="square" rtlCol="0" anchor="t"/>
          <a:lstStyle/>
          <a:p>
            <a:pPr algn="l" indent="0" marL="0">
              <a:buNone/>
            </a:pPr>
            <a:r>
              <a:rPr lang="en-US" sz="1800" dirty="0">
                <a:solidFill>
                  <a:srgbClr val="000000"/>
                </a:solidFill>
              </a:rPr>
              <a:t>The One Piece series has become a cultural phenomenon due to its rich themes, engaging storylines, and memorable characters. With its massive global fan base, it continues to inspire and influence new generations of fans. </a:t>
            </a:r>
            <a:endParaRPr lang="en-US" sz="1800" dirty="0"/>
          </a:p>
          <a:p>
            <a:pPr algn="l" indent="0" marL="0">
              <a:buNone/>
            </a:pPr>
            <a:r>
              <a:rPr lang="en-US" sz="1800" dirty="0">
                <a:solidFill>
                  <a:srgbClr val="000000"/>
                </a:solidFill>
              </a:rPr>
              <a:t>Explore the world of One Piece further to discover its unique charm and appeal.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2025-02-07T11:54:37Z</dcterms:created>
  <dcterms:modified xsi:type="dcterms:W3CDTF">2025-02-07T11:54:37Z</dcterms:modified>
</cp:coreProperties>
</file>