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E681FAF-9BB0-4B02-8F71-FFEB5ED2796D}" type="datetimeFigureOut">
              <a:rPr lang="en-US" smtClean="0"/>
              <a:t>16-Feb-17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F9CFF3-5A34-4011-AB6A-882489F66BA3}" type="slidenum">
              <a:rPr lang="en-US" smtClean="0"/>
              <a:t>‹#›</a:t>
            </a:fld>
            <a:endParaRPr lang="en-US"/>
          </a:p>
        </p:txBody>
      </p:sp>
    </p:spTree>
    <p:extLst>
      <p:ext uri="{BB962C8B-B14F-4D97-AF65-F5344CB8AC3E}">
        <p14:creationId xmlns:p14="http://schemas.microsoft.com/office/powerpoint/2010/main" val="3966448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7E681FAF-9BB0-4B02-8F71-FFEB5ED2796D}" type="datetimeFigureOut">
              <a:rPr lang="en-US" smtClean="0"/>
              <a:t>16-Feb-17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F9CFF3-5A34-4011-AB6A-882489F66BA3}" type="slidenum">
              <a:rPr lang="en-US" smtClean="0"/>
              <a:t>‹#›</a:t>
            </a:fld>
            <a:endParaRPr lang="en-US"/>
          </a:p>
        </p:txBody>
      </p:sp>
    </p:spTree>
    <p:extLst>
      <p:ext uri="{BB962C8B-B14F-4D97-AF65-F5344CB8AC3E}">
        <p14:creationId xmlns:p14="http://schemas.microsoft.com/office/powerpoint/2010/main" val="3680038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7E681FAF-9BB0-4B02-8F71-FFEB5ED2796D}" type="datetimeFigureOut">
              <a:rPr lang="en-US" smtClean="0"/>
              <a:t>16-Feb-17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F9CFF3-5A34-4011-AB6A-882489F66BA3}" type="slidenum">
              <a:rPr lang="en-US" smtClean="0"/>
              <a:t>‹#›</a:t>
            </a:fld>
            <a:endParaRPr lang="en-US"/>
          </a:p>
        </p:txBody>
      </p:sp>
    </p:spTree>
    <p:extLst>
      <p:ext uri="{BB962C8B-B14F-4D97-AF65-F5344CB8AC3E}">
        <p14:creationId xmlns:p14="http://schemas.microsoft.com/office/powerpoint/2010/main" val="3939375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7E681FAF-9BB0-4B02-8F71-FFEB5ED2796D}" type="datetimeFigureOut">
              <a:rPr lang="en-US" smtClean="0"/>
              <a:t>16-Feb-17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F9CFF3-5A34-4011-AB6A-882489F66BA3}" type="slidenum">
              <a:rPr lang="en-US" smtClean="0"/>
              <a:t>‹#›</a:t>
            </a:fld>
            <a:endParaRPr lang="en-US"/>
          </a:p>
        </p:txBody>
      </p:sp>
    </p:spTree>
    <p:extLst>
      <p:ext uri="{BB962C8B-B14F-4D97-AF65-F5344CB8AC3E}">
        <p14:creationId xmlns:p14="http://schemas.microsoft.com/office/powerpoint/2010/main" val="3620803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681FAF-9BB0-4B02-8F71-FFEB5ED2796D}" type="datetimeFigureOut">
              <a:rPr lang="en-US" smtClean="0"/>
              <a:t>16-Feb-17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F9CFF3-5A34-4011-AB6A-882489F66BA3}" type="slidenum">
              <a:rPr lang="en-US" smtClean="0"/>
              <a:t>‹#›</a:t>
            </a:fld>
            <a:endParaRPr lang="en-US"/>
          </a:p>
        </p:txBody>
      </p:sp>
    </p:spTree>
    <p:extLst>
      <p:ext uri="{BB962C8B-B14F-4D97-AF65-F5344CB8AC3E}">
        <p14:creationId xmlns:p14="http://schemas.microsoft.com/office/powerpoint/2010/main" val="562183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7E681FAF-9BB0-4B02-8F71-FFEB5ED2796D}" type="datetimeFigureOut">
              <a:rPr lang="en-US" smtClean="0"/>
              <a:t>16-Feb-17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F9CFF3-5A34-4011-AB6A-882489F66BA3}" type="slidenum">
              <a:rPr lang="en-US" smtClean="0"/>
              <a:t>‹#›</a:t>
            </a:fld>
            <a:endParaRPr lang="en-US"/>
          </a:p>
        </p:txBody>
      </p:sp>
    </p:spTree>
    <p:extLst>
      <p:ext uri="{BB962C8B-B14F-4D97-AF65-F5344CB8AC3E}">
        <p14:creationId xmlns:p14="http://schemas.microsoft.com/office/powerpoint/2010/main" val="1073994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7E681FAF-9BB0-4B02-8F71-FFEB5ED2796D}" type="datetimeFigureOut">
              <a:rPr lang="en-US" smtClean="0"/>
              <a:t>16-Feb-17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F9CFF3-5A34-4011-AB6A-882489F66BA3}" type="slidenum">
              <a:rPr lang="en-US" smtClean="0"/>
              <a:t>‹#›</a:t>
            </a:fld>
            <a:endParaRPr lang="en-US"/>
          </a:p>
        </p:txBody>
      </p:sp>
    </p:spTree>
    <p:extLst>
      <p:ext uri="{BB962C8B-B14F-4D97-AF65-F5344CB8AC3E}">
        <p14:creationId xmlns:p14="http://schemas.microsoft.com/office/powerpoint/2010/main" val="2469646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E681FAF-9BB0-4B02-8F71-FFEB5ED2796D}" type="datetimeFigureOut">
              <a:rPr lang="en-US" smtClean="0"/>
              <a:t>16-Feb-17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F9CFF3-5A34-4011-AB6A-882489F66BA3}" type="slidenum">
              <a:rPr lang="en-US" smtClean="0"/>
              <a:t>‹#›</a:t>
            </a:fld>
            <a:endParaRPr lang="en-US"/>
          </a:p>
        </p:txBody>
      </p:sp>
    </p:spTree>
    <p:extLst>
      <p:ext uri="{BB962C8B-B14F-4D97-AF65-F5344CB8AC3E}">
        <p14:creationId xmlns:p14="http://schemas.microsoft.com/office/powerpoint/2010/main" val="1354601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681FAF-9BB0-4B02-8F71-FFEB5ED2796D}" type="datetimeFigureOut">
              <a:rPr lang="en-US" smtClean="0"/>
              <a:t>16-Feb-17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F9CFF3-5A34-4011-AB6A-882489F66BA3}" type="slidenum">
              <a:rPr lang="en-US" smtClean="0"/>
              <a:t>‹#›</a:t>
            </a:fld>
            <a:endParaRPr lang="en-US"/>
          </a:p>
        </p:txBody>
      </p:sp>
    </p:spTree>
    <p:extLst>
      <p:ext uri="{BB962C8B-B14F-4D97-AF65-F5344CB8AC3E}">
        <p14:creationId xmlns:p14="http://schemas.microsoft.com/office/powerpoint/2010/main" val="2213364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681FAF-9BB0-4B02-8F71-FFEB5ED2796D}" type="datetimeFigureOut">
              <a:rPr lang="en-US" smtClean="0"/>
              <a:t>16-Feb-17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F9CFF3-5A34-4011-AB6A-882489F66BA3}" type="slidenum">
              <a:rPr lang="en-US" smtClean="0"/>
              <a:t>‹#›</a:t>
            </a:fld>
            <a:endParaRPr lang="en-US"/>
          </a:p>
        </p:txBody>
      </p:sp>
    </p:spTree>
    <p:extLst>
      <p:ext uri="{BB962C8B-B14F-4D97-AF65-F5344CB8AC3E}">
        <p14:creationId xmlns:p14="http://schemas.microsoft.com/office/powerpoint/2010/main" val="567510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681FAF-9BB0-4B02-8F71-FFEB5ED2796D}" type="datetimeFigureOut">
              <a:rPr lang="en-US" smtClean="0"/>
              <a:t>16-Feb-17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F9CFF3-5A34-4011-AB6A-882489F66BA3}" type="slidenum">
              <a:rPr lang="en-US" smtClean="0"/>
              <a:t>‹#›</a:t>
            </a:fld>
            <a:endParaRPr lang="en-US"/>
          </a:p>
        </p:txBody>
      </p:sp>
    </p:spTree>
    <p:extLst>
      <p:ext uri="{BB962C8B-B14F-4D97-AF65-F5344CB8AC3E}">
        <p14:creationId xmlns:p14="http://schemas.microsoft.com/office/powerpoint/2010/main" val="3999252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81FAF-9BB0-4B02-8F71-FFEB5ED2796D}" type="datetimeFigureOut">
              <a:rPr lang="en-US" smtClean="0"/>
              <a:t>16-Feb-17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F9CFF3-5A34-4011-AB6A-882489F66BA3}" type="slidenum">
              <a:rPr lang="en-US" smtClean="0"/>
              <a:t>‹#›</a:t>
            </a:fld>
            <a:endParaRPr lang="en-US"/>
          </a:p>
        </p:txBody>
      </p:sp>
    </p:spTree>
    <p:extLst>
      <p:ext uri="{BB962C8B-B14F-4D97-AF65-F5344CB8AC3E}">
        <p14:creationId xmlns:p14="http://schemas.microsoft.com/office/powerpoint/2010/main" val="432116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Swap</a:t>
            </a:r>
          </a:p>
        </p:txBody>
      </p:sp>
      <p:sp>
        <p:nvSpPr>
          <p:cNvPr id="3" name="Subtitle 2"/>
          <p:cNvSpPr>
            <a:spLocks noGrp="1"/>
          </p:cNvSpPr>
          <p:nvPr>
            <p:ph type="subTitle" idx="1"/>
          </p:nvPr>
        </p:nvSpPr>
        <p:spPr/>
        <p:txBody>
          <a:bodyPr/>
          <a:lstStyle/>
          <a:p>
            <a:r>
              <a:rPr lang="en-US" dirty="0"/>
              <a:t>A shoe that swaps according to your needs</a:t>
            </a:r>
          </a:p>
        </p:txBody>
      </p:sp>
    </p:spTree>
    <p:extLst>
      <p:ext uri="{BB962C8B-B14F-4D97-AF65-F5344CB8AC3E}">
        <p14:creationId xmlns:p14="http://schemas.microsoft.com/office/powerpoint/2010/main" val="3816810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2354" y="489195"/>
            <a:ext cx="10515600" cy="4351338"/>
          </a:xfrm>
        </p:spPr>
        <p:txBody>
          <a:bodyPr/>
          <a:lstStyle/>
          <a:p>
            <a:r>
              <a:rPr lang="en-US" dirty="0"/>
              <a:t>Design your own shoe combination according to the needs. Simply bring the accessories, swap it and you are good to go. The design is paired with our smart Swap app which has ability for you to monitor your own health. Diet recommendations are suggested based on the daily exercise amounts.</a:t>
            </a:r>
          </a:p>
          <a:p>
            <a:endParaRPr lang="en-US" dirty="0"/>
          </a:p>
          <a:p>
            <a:endParaRPr lang="en-US" dirty="0"/>
          </a:p>
          <a:p>
            <a:r>
              <a:rPr lang="en-US" dirty="0"/>
              <a:t>If you face similar problems or just simply like our product, sign up now to express your interest. Your interest is important to us, and will help us to fine tune the product to suit your needs.</a:t>
            </a:r>
          </a:p>
        </p:txBody>
      </p:sp>
    </p:spTree>
    <p:extLst>
      <p:ext uri="{BB962C8B-B14F-4D97-AF65-F5344CB8AC3E}">
        <p14:creationId xmlns:p14="http://schemas.microsoft.com/office/powerpoint/2010/main" val="1576936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78168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08780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105</Words>
  <Application>Microsoft Office PowerPoint</Application>
  <PresentationFormat>Widescreen</PresentationFormat>
  <Paragraphs>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Swap</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Swap</dc:title>
  <dc:creator>Student - Chiu Po Heng</dc:creator>
  <cp:lastModifiedBy>Student - Chiu Po Heng</cp:lastModifiedBy>
  <cp:revision>2</cp:revision>
  <dcterms:created xsi:type="dcterms:W3CDTF">2017-02-16T11:37:56Z</dcterms:created>
  <dcterms:modified xsi:type="dcterms:W3CDTF">2017-02-16T11:51:24Z</dcterms:modified>
</cp:coreProperties>
</file>