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604E9-7B38-405A-BD50-36055A4D10DD}" v="253" dt="2018-08-22T12:57:56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57" d="100"/>
          <a:sy n="57" d="100"/>
        </p:scale>
        <p:origin x="459" y="7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Marcato" userId="e8fd52e3-1508-44a4-af20-03021de06d73" providerId="ADAL" clId="{DC4604E9-7B38-405A-BD50-36055A4D10DD}"/>
    <pc:docChg chg="undo custSel addSld modSld modMainMaster">
      <pc:chgData name="Davide Marcato" userId="e8fd52e3-1508-44a4-af20-03021de06d73" providerId="ADAL" clId="{DC4604E9-7B38-405A-BD50-36055A4D10DD}" dt="2018-08-22T12:57:56.643" v="250"/>
      <pc:docMkLst>
        <pc:docMk/>
      </pc:docMkLst>
      <pc:sldChg chg="addSp delSp modSp setBg">
        <pc:chgData name="Davide Marcato" userId="e8fd52e3-1508-44a4-af20-03021de06d73" providerId="ADAL" clId="{DC4604E9-7B38-405A-BD50-36055A4D10DD}" dt="2018-08-22T12:57:56.643" v="250"/>
        <pc:sldMkLst>
          <pc:docMk/>
          <pc:sldMk cId="525818786" sldId="257"/>
        </pc:sldMkLst>
        <pc:spChg chg="del">
          <ac:chgData name="Davide Marcato" userId="e8fd52e3-1508-44a4-af20-03021de06d73" providerId="ADAL" clId="{DC4604E9-7B38-405A-BD50-36055A4D10DD}" dt="2018-08-22T12:34:18.144" v="4" actId="478"/>
          <ac:spMkLst>
            <pc:docMk/>
            <pc:sldMk cId="525818786" sldId="257"/>
            <ac:spMk id="7" creationId="{05C12E3F-851A-4EEC-9B22-996C306E570E}"/>
          </ac:spMkLst>
        </pc:spChg>
        <pc:spChg chg="mod">
          <ac:chgData name="Davide Marcato" userId="e8fd52e3-1508-44a4-af20-03021de06d73" providerId="ADAL" clId="{DC4604E9-7B38-405A-BD50-36055A4D10DD}" dt="2018-08-22T12:35:50.578" v="22" actId="1076"/>
          <ac:spMkLst>
            <pc:docMk/>
            <pc:sldMk cId="525818786" sldId="257"/>
            <ac:spMk id="8" creationId="{BF36A2FE-6FEA-4A83-82A1-23334F10D52D}"/>
          </ac:spMkLst>
        </pc:spChg>
        <pc:spChg chg="del">
          <ac:chgData name="Davide Marcato" userId="e8fd52e3-1508-44a4-af20-03021de06d73" providerId="ADAL" clId="{DC4604E9-7B38-405A-BD50-36055A4D10DD}" dt="2018-08-22T12:34:27.888" v="11" actId="478"/>
          <ac:spMkLst>
            <pc:docMk/>
            <pc:sldMk cId="525818786" sldId="257"/>
            <ac:spMk id="9" creationId="{AF3125F1-74F0-4380-A2C1-5C5FA6EB9C42}"/>
          </ac:spMkLst>
        </pc:spChg>
        <pc:spChg chg="del">
          <ac:chgData name="Davide Marcato" userId="e8fd52e3-1508-44a4-af20-03021de06d73" providerId="ADAL" clId="{DC4604E9-7B38-405A-BD50-36055A4D10DD}" dt="2018-08-22T12:34:19.787" v="5" actId="478"/>
          <ac:spMkLst>
            <pc:docMk/>
            <pc:sldMk cId="525818786" sldId="257"/>
            <ac:spMk id="10" creationId="{68E774B8-4E07-42CD-8168-223AD351828A}"/>
          </ac:spMkLst>
        </pc:spChg>
        <pc:spChg chg="add mod ord">
          <ac:chgData name="Davide Marcato" userId="e8fd52e3-1508-44a4-af20-03021de06d73" providerId="ADAL" clId="{DC4604E9-7B38-405A-BD50-36055A4D10DD}" dt="2018-08-22T12:36:04.605" v="24" actId="170"/>
          <ac:spMkLst>
            <pc:docMk/>
            <pc:sldMk cId="525818786" sldId="257"/>
            <ac:spMk id="11" creationId="{1B9351D4-601B-4FEA-A785-9CCD38C8C6F2}"/>
          </ac:spMkLst>
        </pc:spChg>
        <pc:spChg chg="add del mod">
          <ac:chgData name="Davide Marcato" userId="e8fd52e3-1508-44a4-af20-03021de06d73" providerId="ADAL" clId="{DC4604E9-7B38-405A-BD50-36055A4D10DD}" dt="2018-08-22T12:34:22.025" v="7" actId="478"/>
          <ac:spMkLst>
            <pc:docMk/>
            <pc:sldMk cId="525818786" sldId="257"/>
            <ac:spMk id="12" creationId="{D314E29F-50AE-452A-91B9-E32C12D96608}"/>
          </ac:spMkLst>
        </pc:spChg>
        <pc:spChg chg="add del mod">
          <ac:chgData name="Davide Marcato" userId="e8fd52e3-1508-44a4-af20-03021de06d73" providerId="ADAL" clId="{DC4604E9-7B38-405A-BD50-36055A4D10DD}" dt="2018-08-22T12:34:18.144" v="4" actId="478"/>
          <ac:spMkLst>
            <pc:docMk/>
            <pc:sldMk cId="525818786" sldId="257"/>
            <ac:spMk id="13" creationId="{0681FB13-31B1-4A6B-B49B-D27EFEB91415}"/>
          </ac:spMkLst>
        </pc:spChg>
        <pc:spChg chg="add del mod">
          <ac:chgData name="Davide Marcato" userId="e8fd52e3-1508-44a4-af20-03021de06d73" providerId="ADAL" clId="{DC4604E9-7B38-405A-BD50-36055A4D10DD}" dt="2018-08-22T12:34:18.144" v="4" actId="478"/>
          <ac:spMkLst>
            <pc:docMk/>
            <pc:sldMk cId="525818786" sldId="257"/>
            <ac:spMk id="14" creationId="{5C6E5486-0140-4D0D-9446-1765DD18A53E}"/>
          </ac:spMkLst>
        </pc:spChg>
        <pc:spChg chg="del mod">
          <ac:chgData name="Davide Marcato" userId="e8fd52e3-1508-44a4-af20-03021de06d73" providerId="ADAL" clId="{DC4604E9-7B38-405A-BD50-36055A4D10DD}" dt="2018-08-22T12:33:54.881" v="1" actId="478"/>
          <ac:spMkLst>
            <pc:docMk/>
            <pc:sldMk cId="525818786" sldId="257"/>
            <ac:spMk id="67" creationId="{7609D74A-91FF-4929-954B-14BD4B32C6CB}"/>
          </ac:spMkLst>
        </pc:spChg>
        <pc:spChg chg="del mod">
          <ac:chgData name="Davide Marcato" userId="e8fd52e3-1508-44a4-af20-03021de06d73" providerId="ADAL" clId="{DC4604E9-7B38-405A-BD50-36055A4D10DD}" dt="2018-08-22T12:34:23.812" v="9" actId="478"/>
          <ac:spMkLst>
            <pc:docMk/>
            <pc:sldMk cId="525818786" sldId="257"/>
            <ac:spMk id="70" creationId="{8AF29C49-B438-477A-8FBE-351B3273BDFB}"/>
          </ac:spMkLst>
        </pc:spChg>
        <pc:spChg chg="del">
          <ac:chgData name="Davide Marcato" userId="e8fd52e3-1508-44a4-af20-03021de06d73" providerId="ADAL" clId="{DC4604E9-7B38-405A-BD50-36055A4D10DD}" dt="2018-08-22T12:34:18.144" v="4" actId="478"/>
          <ac:spMkLst>
            <pc:docMk/>
            <pc:sldMk cId="525818786" sldId="257"/>
            <ac:spMk id="71" creationId="{DED1CD80-E846-4660-A6C3-F0748B88B157}"/>
          </ac:spMkLst>
        </pc:spChg>
        <pc:spChg chg="del">
          <ac:chgData name="Davide Marcato" userId="e8fd52e3-1508-44a4-af20-03021de06d73" providerId="ADAL" clId="{DC4604E9-7B38-405A-BD50-36055A4D10DD}" dt="2018-08-22T12:34:00.940" v="2" actId="478"/>
          <ac:spMkLst>
            <pc:docMk/>
            <pc:sldMk cId="525818786" sldId="257"/>
            <ac:spMk id="72" creationId="{FC225E80-1FA0-4D62-9FAD-1FE5CC339ED7}"/>
          </ac:spMkLst>
        </pc:spChg>
        <pc:spChg chg="del">
          <ac:chgData name="Davide Marcato" userId="e8fd52e3-1508-44a4-af20-03021de06d73" providerId="ADAL" clId="{DC4604E9-7B38-405A-BD50-36055A4D10DD}" dt="2018-08-22T12:34:18.144" v="4" actId="478"/>
          <ac:spMkLst>
            <pc:docMk/>
            <pc:sldMk cId="525818786" sldId="257"/>
            <ac:spMk id="73" creationId="{D53E1263-BDA6-4236-BB74-52DBC2AF0178}"/>
          </ac:spMkLst>
        </pc:spChg>
      </pc:sldChg>
      <pc:sldChg chg="addSp delSp modSp add setBg">
        <pc:chgData name="Davide Marcato" userId="e8fd52e3-1508-44a4-af20-03021de06d73" providerId="ADAL" clId="{DC4604E9-7B38-405A-BD50-36055A4D10DD}" dt="2018-08-22T12:54:33.966" v="236"/>
        <pc:sldMkLst>
          <pc:docMk/>
          <pc:sldMk cId="1624972551" sldId="258"/>
        </pc:sldMkLst>
        <pc:spChg chg="del">
          <ac:chgData name="Davide Marcato" userId="e8fd52e3-1508-44a4-af20-03021de06d73" providerId="ADAL" clId="{DC4604E9-7B38-405A-BD50-36055A4D10DD}" dt="2018-08-22T12:36:33.296" v="27" actId="478"/>
          <ac:spMkLst>
            <pc:docMk/>
            <pc:sldMk cId="1624972551" sldId="258"/>
            <ac:spMk id="2" creationId="{8DEEC25E-ABD5-4024-8014-38C59204A664}"/>
          </ac:spMkLst>
        </pc:spChg>
        <pc:spChg chg="del">
          <ac:chgData name="Davide Marcato" userId="e8fd52e3-1508-44a4-af20-03021de06d73" providerId="ADAL" clId="{DC4604E9-7B38-405A-BD50-36055A4D10DD}" dt="2018-08-22T12:36:30.665" v="26" actId="478"/>
          <ac:spMkLst>
            <pc:docMk/>
            <pc:sldMk cId="1624972551" sldId="258"/>
            <ac:spMk id="3" creationId="{5B0F534D-C23B-4829-8590-00BE7491AF4B}"/>
          </ac:spMkLst>
        </pc:spChg>
        <pc:spChg chg="add mod">
          <ac:chgData name="Davide Marcato" userId="e8fd52e3-1508-44a4-af20-03021de06d73" providerId="ADAL" clId="{DC4604E9-7B38-405A-BD50-36055A4D10DD}" dt="2018-08-22T12:51:30.027" v="223" actId="404"/>
          <ac:spMkLst>
            <pc:docMk/>
            <pc:sldMk cId="1624972551" sldId="258"/>
            <ac:spMk id="4" creationId="{363B435E-BB02-4532-96DE-D48580BE819A}"/>
          </ac:spMkLst>
        </pc:spChg>
        <pc:spChg chg="add mod">
          <ac:chgData name="Davide Marcato" userId="e8fd52e3-1508-44a4-af20-03021de06d73" providerId="ADAL" clId="{DC4604E9-7B38-405A-BD50-36055A4D10DD}" dt="2018-08-22T12:51:19.064" v="219" actId="20577"/>
          <ac:spMkLst>
            <pc:docMk/>
            <pc:sldMk cId="1624972551" sldId="258"/>
            <ac:spMk id="5" creationId="{DAFB679A-D3C7-49CE-BC3A-B0D248C5845D}"/>
          </ac:spMkLst>
        </pc:spChg>
        <pc:spChg chg="add mod">
          <ac:chgData name="Davide Marcato" userId="e8fd52e3-1508-44a4-af20-03021de06d73" providerId="ADAL" clId="{DC4604E9-7B38-405A-BD50-36055A4D10DD}" dt="2018-08-22T12:51:21.426" v="221" actId="20577"/>
          <ac:spMkLst>
            <pc:docMk/>
            <pc:sldMk cId="1624972551" sldId="258"/>
            <ac:spMk id="6" creationId="{7FCC7E6A-8EB9-4930-9828-E8516B11C609}"/>
          </ac:spMkLst>
        </pc:spChg>
        <pc:spChg chg="add mod ord">
          <ac:chgData name="Davide Marcato" userId="e8fd52e3-1508-44a4-af20-03021de06d73" providerId="ADAL" clId="{DC4604E9-7B38-405A-BD50-36055A4D10DD}" dt="2018-08-22T12:50:36.606" v="213" actId="1076"/>
          <ac:spMkLst>
            <pc:docMk/>
            <pc:sldMk cId="1624972551" sldId="258"/>
            <ac:spMk id="15" creationId="{BCF03458-D5AE-48DC-8ED8-A40452621319}"/>
          </ac:spMkLst>
        </pc:spChg>
        <pc:spChg chg="add mod">
          <ac:chgData name="Davide Marcato" userId="e8fd52e3-1508-44a4-af20-03021de06d73" providerId="ADAL" clId="{DC4604E9-7B38-405A-BD50-36055A4D10DD}" dt="2018-08-22T12:50:36.606" v="213" actId="1076"/>
          <ac:spMkLst>
            <pc:docMk/>
            <pc:sldMk cId="1624972551" sldId="258"/>
            <ac:spMk id="32" creationId="{0D64AC4A-55D0-4BCB-8EBA-15893C5227E5}"/>
          </ac:spMkLst>
        </pc:spChg>
        <pc:spChg chg="add mod">
          <ac:chgData name="Davide Marcato" userId="e8fd52e3-1508-44a4-af20-03021de06d73" providerId="ADAL" clId="{DC4604E9-7B38-405A-BD50-36055A4D10DD}" dt="2018-08-22T12:50:36.606" v="213" actId="1076"/>
          <ac:spMkLst>
            <pc:docMk/>
            <pc:sldMk cId="1624972551" sldId="258"/>
            <ac:spMk id="51" creationId="{BABE9ADE-DBFC-4CD8-9125-BD4F93B3FC73}"/>
          </ac:spMkLst>
        </pc:spChg>
        <pc:spChg chg="add mod">
          <ac:chgData name="Davide Marcato" userId="e8fd52e3-1508-44a4-af20-03021de06d73" providerId="ADAL" clId="{DC4604E9-7B38-405A-BD50-36055A4D10DD}" dt="2018-08-22T12:50:42.638" v="214" actId="14100"/>
          <ac:spMkLst>
            <pc:docMk/>
            <pc:sldMk cId="1624972551" sldId="258"/>
            <ac:spMk id="52" creationId="{94DD605E-8A98-46D2-B1ED-979057C6B058}"/>
          </ac:spMkLst>
        </pc:spChg>
        <pc:spChg chg="add mod">
          <ac:chgData name="Davide Marcato" userId="e8fd52e3-1508-44a4-af20-03021de06d73" providerId="ADAL" clId="{DC4604E9-7B38-405A-BD50-36055A4D10DD}" dt="2018-08-22T12:50:46.641" v="215" actId="14100"/>
          <ac:spMkLst>
            <pc:docMk/>
            <pc:sldMk cId="1624972551" sldId="258"/>
            <ac:spMk id="53" creationId="{FF3C360B-CE1D-47CE-AA93-25852622EBB6}"/>
          </ac:spMkLst>
        </pc:spChg>
        <pc:cxnChg chg="add del mod">
          <ac:chgData name="Davide Marcato" userId="e8fd52e3-1508-44a4-af20-03021de06d73" providerId="ADAL" clId="{DC4604E9-7B38-405A-BD50-36055A4D10DD}" dt="2018-08-22T12:40:44.574" v="36" actId="478"/>
          <ac:cxnSpMkLst>
            <pc:docMk/>
            <pc:sldMk cId="1624972551" sldId="258"/>
            <ac:cxnSpMk id="8" creationId="{B301B2D1-E0D3-4B34-B9A0-975BFEC9CEC4}"/>
          </ac:cxnSpMkLst>
        </pc:cxnChg>
        <pc:cxnChg chg="add del mod">
          <ac:chgData name="Davide Marcato" userId="e8fd52e3-1508-44a4-af20-03021de06d73" providerId="ADAL" clId="{DC4604E9-7B38-405A-BD50-36055A4D10DD}" dt="2018-08-22T12:40:47.298" v="37" actId="478"/>
          <ac:cxnSpMkLst>
            <pc:docMk/>
            <pc:sldMk cId="1624972551" sldId="258"/>
            <ac:cxnSpMk id="10" creationId="{3919476F-4E84-4197-99D9-ADD94AC88765}"/>
          </ac:cxnSpMkLst>
        </pc:cxnChg>
        <pc:cxnChg chg="add mod">
          <ac:chgData name="Davide Marcato" userId="e8fd52e3-1508-44a4-af20-03021de06d73" providerId="ADAL" clId="{DC4604E9-7B38-405A-BD50-36055A4D10DD}" dt="2018-08-22T12:50:36.606" v="213" actId="1076"/>
          <ac:cxnSpMkLst>
            <pc:docMk/>
            <pc:sldMk cId="1624972551" sldId="258"/>
            <ac:cxnSpMk id="12" creationId="{309BB470-7604-484C-BE5D-2119DEF304AE}"/>
          </ac:cxnSpMkLst>
        </pc:cxnChg>
        <pc:cxnChg chg="add mod">
          <ac:chgData name="Davide Marcato" userId="e8fd52e3-1508-44a4-af20-03021de06d73" providerId="ADAL" clId="{DC4604E9-7B38-405A-BD50-36055A4D10DD}" dt="2018-08-22T12:50:36.606" v="213" actId="1076"/>
          <ac:cxnSpMkLst>
            <pc:docMk/>
            <pc:sldMk cId="1624972551" sldId="258"/>
            <ac:cxnSpMk id="14" creationId="{426A4CC2-4B6E-4764-8CE1-641A8BA35523}"/>
          </ac:cxnSpMkLst>
        </pc:cxnChg>
        <pc:cxnChg chg="add mod">
          <ac:chgData name="Davide Marcato" userId="e8fd52e3-1508-44a4-af20-03021de06d73" providerId="ADAL" clId="{DC4604E9-7B38-405A-BD50-36055A4D10DD}" dt="2018-08-22T12:50:36.606" v="213" actId="1076"/>
          <ac:cxnSpMkLst>
            <pc:docMk/>
            <pc:sldMk cId="1624972551" sldId="258"/>
            <ac:cxnSpMk id="28" creationId="{BC72C0E8-66AE-4E2D-9F67-3344895821E5}"/>
          </ac:cxnSpMkLst>
        </pc:cxnChg>
        <pc:cxnChg chg="add mod">
          <ac:chgData name="Davide Marcato" userId="e8fd52e3-1508-44a4-af20-03021de06d73" providerId="ADAL" clId="{DC4604E9-7B38-405A-BD50-36055A4D10DD}" dt="2018-08-22T12:50:36.606" v="213" actId="1076"/>
          <ac:cxnSpMkLst>
            <pc:docMk/>
            <pc:sldMk cId="1624972551" sldId="258"/>
            <ac:cxnSpMk id="30" creationId="{DE38225D-22CD-463A-B01A-63AA80D69B6D}"/>
          </ac:cxnSpMkLst>
        </pc:cxnChg>
        <pc:cxnChg chg="add del mod">
          <ac:chgData name="Davide Marcato" userId="e8fd52e3-1508-44a4-af20-03021de06d73" providerId="ADAL" clId="{DC4604E9-7B38-405A-BD50-36055A4D10DD}" dt="2018-08-22T12:46:34.193" v="132" actId="478"/>
          <ac:cxnSpMkLst>
            <pc:docMk/>
            <pc:sldMk cId="1624972551" sldId="258"/>
            <ac:cxnSpMk id="34" creationId="{00B037DC-EBEF-4355-B2ED-76F971FB6B50}"/>
          </ac:cxnSpMkLst>
        </pc:cxnChg>
      </pc:sldChg>
      <pc:sldMasterChg chg="setBg modSldLayout">
        <pc:chgData name="Davide Marcato" userId="e8fd52e3-1508-44a4-af20-03021de06d73" providerId="ADAL" clId="{DC4604E9-7B38-405A-BD50-36055A4D10DD}" dt="2018-08-22T12:57:56.643" v="250"/>
        <pc:sldMasterMkLst>
          <pc:docMk/>
          <pc:sldMasterMk cId="2472723675" sldId="2147483648"/>
        </pc:sldMasterMkLst>
        <pc:sldLayoutChg chg="setBg">
          <pc:chgData name="Davide Marcato" userId="e8fd52e3-1508-44a4-af20-03021de06d73" providerId="ADAL" clId="{DC4604E9-7B38-405A-BD50-36055A4D10DD}" dt="2018-08-22T12:57:56.643" v="250"/>
          <pc:sldLayoutMkLst>
            <pc:docMk/>
            <pc:sldMasterMk cId="2472723675" sldId="2147483648"/>
            <pc:sldLayoutMk cId="3615713670" sldId="2147483649"/>
          </pc:sldLayoutMkLst>
        </pc:sldLayoutChg>
        <pc:sldLayoutChg chg="setBg">
          <pc:chgData name="Davide Marcato" userId="e8fd52e3-1508-44a4-af20-03021de06d73" providerId="ADAL" clId="{DC4604E9-7B38-405A-BD50-36055A4D10DD}" dt="2018-08-22T12:57:56.643" v="250"/>
          <pc:sldLayoutMkLst>
            <pc:docMk/>
            <pc:sldMasterMk cId="2472723675" sldId="2147483648"/>
            <pc:sldLayoutMk cId="3876120546" sldId="2147483650"/>
          </pc:sldLayoutMkLst>
        </pc:sldLayoutChg>
        <pc:sldLayoutChg chg="setBg">
          <pc:chgData name="Davide Marcato" userId="e8fd52e3-1508-44a4-af20-03021de06d73" providerId="ADAL" clId="{DC4604E9-7B38-405A-BD50-36055A4D10DD}" dt="2018-08-22T12:57:56.643" v="250"/>
          <pc:sldLayoutMkLst>
            <pc:docMk/>
            <pc:sldMasterMk cId="2472723675" sldId="2147483648"/>
            <pc:sldLayoutMk cId="3760760922" sldId="2147483651"/>
          </pc:sldLayoutMkLst>
        </pc:sldLayoutChg>
        <pc:sldLayoutChg chg="setBg">
          <pc:chgData name="Davide Marcato" userId="e8fd52e3-1508-44a4-af20-03021de06d73" providerId="ADAL" clId="{DC4604E9-7B38-405A-BD50-36055A4D10DD}" dt="2018-08-22T12:57:56.643" v="250"/>
          <pc:sldLayoutMkLst>
            <pc:docMk/>
            <pc:sldMasterMk cId="2472723675" sldId="2147483648"/>
            <pc:sldLayoutMk cId="840690951" sldId="2147483652"/>
          </pc:sldLayoutMkLst>
        </pc:sldLayoutChg>
        <pc:sldLayoutChg chg="setBg">
          <pc:chgData name="Davide Marcato" userId="e8fd52e3-1508-44a4-af20-03021de06d73" providerId="ADAL" clId="{DC4604E9-7B38-405A-BD50-36055A4D10DD}" dt="2018-08-22T12:57:56.643" v="250"/>
          <pc:sldLayoutMkLst>
            <pc:docMk/>
            <pc:sldMasterMk cId="2472723675" sldId="2147483648"/>
            <pc:sldLayoutMk cId="1267557784" sldId="2147483653"/>
          </pc:sldLayoutMkLst>
        </pc:sldLayoutChg>
        <pc:sldLayoutChg chg="setBg">
          <pc:chgData name="Davide Marcato" userId="e8fd52e3-1508-44a4-af20-03021de06d73" providerId="ADAL" clId="{DC4604E9-7B38-405A-BD50-36055A4D10DD}" dt="2018-08-22T12:57:56.643" v="250"/>
          <pc:sldLayoutMkLst>
            <pc:docMk/>
            <pc:sldMasterMk cId="2472723675" sldId="2147483648"/>
            <pc:sldLayoutMk cId="908902855" sldId="2147483654"/>
          </pc:sldLayoutMkLst>
        </pc:sldLayoutChg>
        <pc:sldLayoutChg chg="setBg">
          <pc:chgData name="Davide Marcato" userId="e8fd52e3-1508-44a4-af20-03021de06d73" providerId="ADAL" clId="{DC4604E9-7B38-405A-BD50-36055A4D10DD}" dt="2018-08-22T12:57:56.643" v="250"/>
          <pc:sldLayoutMkLst>
            <pc:docMk/>
            <pc:sldMasterMk cId="2472723675" sldId="2147483648"/>
            <pc:sldLayoutMk cId="3208012574" sldId="2147483655"/>
          </pc:sldLayoutMkLst>
        </pc:sldLayoutChg>
        <pc:sldLayoutChg chg="setBg">
          <pc:chgData name="Davide Marcato" userId="e8fd52e3-1508-44a4-af20-03021de06d73" providerId="ADAL" clId="{DC4604E9-7B38-405A-BD50-36055A4D10DD}" dt="2018-08-22T12:57:56.643" v="250"/>
          <pc:sldLayoutMkLst>
            <pc:docMk/>
            <pc:sldMasterMk cId="2472723675" sldId="2147483648"/>
            <pc:sldLayoutMk cId="4211620240" sldId="2147483656"/>
          </pc:sldLayoutMkLst>
        </pc:sldLayoutChg>
        <pc:sldLayoutChg chg="setBg">
          <pc:chgData name="Davide Marcato" userId="e8fd52e3-1508-44a4-af20-03021de06d73" providerId="ADAL" clId="{DC4604E9-7B38-405A-BD50-36055A4D10DD}" dt="2018-08-22T12:57:56.643" v="250"/>
          <pc:sldLayoutMkLst>
            <pc:docMk/>
            <pc:sldMasterMk cId="2472723675" sldId="2147483648"/>
            <pc:sldLayoutMk cId="1300693740" sldId="2147483657"/>
          </pc:sldLayoutMkLst>
        </pc:sldLayoutChg>
        <pc:sldLayoutChg chg="setBg">
          <pc:chgData name="Davide Marcato" userId="e8fd52e3-1508-44a4-af20-03021de06d73" providerId="ADAL" clId="{DC4604E9-7B38-405A-BD50-36055A4D10DD}" dt="2018-08-22T12:57:56.643" v="250"/>
          <pc:sldLayoutMkLst>
            <pc:docMk/>
            <pc:sldMasterMk cId="2472723675" sldId="2147483648"/>
            <pc:sldLayoutMk cId="160872114" sldId="2147483658"/>
          </pc:sldLayoutMkLst>
        </pc:sldLayoutChg>
        <pc:sldLayoutChg chg="setBg">
          <pc:chgData name="Davide Marcato" userId="e8fd52e3-1508-44a4-af20-03021de06d73" providerId="ADAL" clId="{DC4604E9-7B38-405A-BD50-36055A4D10DD}" dt="2018-08-22T12:57:56.643" v="250"/>
          <pc:sldLayoutMkLst>
            <pc:docMk/>
            <pc:sldMasterMk cId="2472723675" sldId="2147483648"/>
            <pc:sldLayoutMk cId="1731752352" sldId="2147483659"/>
          </pc:sldLayoutMkLst>
        </pc:sldLayoutChg>
      </pc:sldMasterChg>
    </pc:docChg>
  </pc:docChgLst>
  <pc:docChgLst>
    <pc:chgData name="Davide Marcato" userId="S::marcato@infn.it::e8fd52e3-1508-44a4-af20-03021de06d73" providerId="AD" clId="Web-{E31AEE8D-35AC-4153-85BD-EB6D86F005F2}"/>
    <pc:docChg chg="addSld delSld modSld">
      <pc:chgData name="Davide Marcato" userId="S::marcato@infn.it::e8fd52e3-1508-44a4-af20-03021de06d73" providerId="AD" clId="Web-{E31AEE8D-35AC-4153-85BD-EB6D86F005F2}" dt="2018-08-20T14:22:23.868" v="32" actId="1076"/>
      <pc:docMkLst>
        <pc:docMk/>
      </pc:docMkLst>
      <pc:sldChg chg="addSp delSp modSp add replId">
        <pc:chgData name="Davide Marcato" userId="S::marcato@infn.it::e8fd52e3-1508-44a4-af20-03021de06d73" providerId="AD" clId="Web-{E31AEE8D-35AC-4153-85BD-EB6D86F005F2}" dt="2018-08-20T14:22:23.868" v="32" actId="1076"/>
        <pc:sldMkLst>
          <pc:docMk/>
          <pc:sldMk cId="525818786" sldId="257"/>
        </pc:sldMkLst>
        <pc:spChg chg="add del">
          <ac:chgData name="Davide Marcato" userId="S::marcato@infn.it::e8fd52e3-1508-44a4-af20-03021de06d73" providerId="AD" clId="Web-{E31AEE8D-35AC-4153-85BD-EB6D86F005F2}" dt="2018-08-20T14:21:13.413" v="17"/>
          <ac:spMkLst>
            <pc:docMk/>
            <pc:sldMk cId="525818786" sldId="257"/>
            <ac:spMk id="6" creationId="{711A0733-1305-48BA-AE59-23D0E41CFA76}"/>
          </ac:spMkLst>
        </pc:spChg>
        <pc:spChg chg="mod">
          <ac:chgData name="Davide Marcato" userId="S::marcato@infn.it::e8fd52e3-1508-44a4-af20-03021de06d73" providerId="AD" clId="Web-{E31AEE8D-35AC-4153-85BD-EB6D86F005F2}" dt="2018-08-20T14:22:21.946" v="31" actId="1076"/>
          <ac:spMkLst>
            <pc:docMk/>
            <pc:sldMk cId="525818786" sldId="257"/>
            <ac:spMk id="7" creationId="{05C12E3F-851A-4EEC-9B22-996C306E570E}"/>
          </ac:spMkLst>
        </pc:spChg>
        <pc:spChg chg="mod">
          <ac:chgData name="Davide Marcato" userId="S::marcato@infn.it::e8fd52e3-1508-44a4-af20-03021de06d73" providerId="AD" clId="Web-{E31AEE8D-35AC-4153-85BD-EB6D86F005F2}" dt="2018-08-20T14:22:23.868" v="32" actId="1076"/>
          <ac:spMkLst>
            <pc:docMk/>
            <pc:sldMk cId="525818786" sldId="257"/>
            <ac:spMk id="8" creationId="{BF36A2FE-6FEA-4A83-82A1-23334F10D52D}"/>
          </ac:spMkLst>
        </pc:spChg>
        <pc:spChg chg="mod">
          <ac:chgData name="Davide Marcato" userId="S::marcato@infn.it::e8fd52e3-1508-44a4-af20-03021de06d73" providerId="AD" clId="Web-{E31AEE8D-35AC-4153-85BD-EB6D86F005F2}" dt="2018-08-20T14:22:11.086" v="29" actId="14100"/>
          <ac:spMkLst>
            <pc:docMk/>
            <pc:sldMk cId="525818786" sldId="257"/>
            <ac:spMk id="9" creationId="{AF3125F1-74F0-4380-A2C1-5C5FA6EB9C42}"/>
          </ac:spMkLst>
        </pc:spChg>
        <pc:spChg chg="mod">
          <ac:chgData name="Davide Marcato" userId="S::marcato@infn.it::e8fd52e3-1508-44a4-af20-03021de06d73" providerId="AD" clId="Web-{E31AEE8D-35AC-4153-85BD-EB6D86F005F2}" dt="2018-08-20T14:22:07.836" v="28" actId="14100"/>
          <ac:spMkLst>
            <pc:docMk/>
            <pc:sldMk cId="525818786" sldId="257"/>
            <ac:spMk id="10" creationId="{68E774B8-4E07-42CD-8168-223AD351828A}"/>
          </ac:spMkLst>
        </pc:spChg>
        <pc:spChg chg="mod">
          <ac:chgData name="Davide Marcato" userId="S::marcato@infn.it::e8fd52e3-1508-44a4-af20-03021de06d73" providerId="AD" clId="Web-{E31AEE8D-35AC-4153-85BD-EB6D86F005F2}" dt="2018-08-20T14:21:55.195" v="26" actId="1076"/>
          <ac:spMkLst>
            <pc:docMk/>
            <pc:sldMk cId="525818786" sldId="257"/>
            <ac:spMk id="67" creationId="{7609D74A-91FF-4929-954B-14BD4B32C6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4BD500-153B-471F-852E-260DD1E0F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CCE5DB-E998-47DE-9FF5-C09D46517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38A470-3AFB-4AE9-8BD4-7FC1A0B0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760-3FDE-46FE-9CC1-808570D0336C}" type="datetimeFigureOut">
              <a:rPr lang="it-IT" smtClean="0"/>
              <a:t>22/08/2018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9573D-A868-4AE3-A964-6D16C24C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09F152-2461-4F47-86A5-2ED91992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BA6-987C-468A-B476-503C623C7E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71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36C84-ABC3-461A-950E-12CC8250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FDFE38-0C1E-4FD2-9747-9E02D612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1E6BB8-5B78-4D42-836A-B6D72D36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760-3FDE-46FE-9CC1-808570D0336C}" type="datetimeFigureOut">
              <a:rPr lang="it-IT" smtClean="0"/>
              <a:t>22/08/2018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944A49-E8BD-4AB2-9380-CFE8D3D1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907E57-6D86-4808-943E-57C916E8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BA6-987C-468A-B476-503C623C7E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7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C5D7CCB-422C-4191-A704-FFF1E9062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3381E9-0CAA-48A5-A310-64E727301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821F09-F7CB-4B32-BFB9-687DB0CB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760-3FDE-46FE-9CC1-808570D0336C}" type="datetimeFigureOut">
              <a:rPr lang="it-IT" smtClean="0"/>
              <a:t>22/08/2018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9E667B-593F-48F8-A0E9-B296B1F8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36FFD6-979A-40C7-AA2C-52663A6B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BA6-987C-468A-B476-503C623C7E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75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F50BA-C042-4B3C-83C3-FB7DD30A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F8BACD-ADB9-46BF-A245-476224A4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23BC82-125F-4004-B002-807816EF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760-3FDE-46FE-9CC1-808570D0336C}" type="datetimeFigureOut">
              <a:rPr lang="it-IT" smtClean="0"/>
              <a:t>22/08/2018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E6D03B-19D1-4ECC-B29C-EE614AF3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F1986C-FD3D-4EEC-9D28-4AA31327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BA6-987C-468A-B476-503C623C7E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1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6CB14B-DFD4-4FDD-8D78-28882E6F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5B7455-B63E-42FE-82A8-2360AF7A1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804452-8954-463C-92A1-FF1B155A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760-3FDE-46FE-9CC1-808570D0336C}" type="datetimeFigureOut">
              <a:rPr lang="it-IT" smtClean="0"/>
              <a:t>22/08/2018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F6C87-27B6-49FB-8BB5-2D6C26F1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757D75-5DD2-4626-B27F-2C2F058E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BA6-987C-468A-B476-503C623C7E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76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0D668-CE78-4A94-A702-B13F0FC8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85933A-C1E5-4D76-A4B3-CE0ACFB61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7B6F71-2C54-4237-B5CA-42F7271DE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96DEAD-5A4A-44D4-88B7-0BA958DD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760-3FDE-46FE-9CC1-808570D0336C}" type="datetimeFigureOut">
              <a:rPr lang="it-IT" smtClean="0"/>
              <a:t>22/08/2018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1B0855-1354-40CC-A339-A09A93B1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5A1273-AFC7-408F-B826-92998CB4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BA6-987C-468A-B476-503C623C7E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69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D5092D-7694-4C4E-A0B4-981F7877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459832-C4CB-4603-9C32-DD6B9B34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0E0400-EE5A-4AFA-998A-50BCC5ECD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8A19030-DD8B-4270-BD54-A5BB9C372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EBB6317-D0E2-4F51-B2EC-4A7239DFA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6833EBB-515C-4A68-A2C5-4B2AB403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760-3FDE-46FE-9CC1-808570D0336C}" type="datetimeFigureOut">
              <a:rPr lang="it-IT" smtClean="0"/>
              <a:t>22/08/2018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857540A-C75A-4417-BB8B-FAE0CBA4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59C13DB-3975-478D-9584-B4BE1B32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BA6-987C-468A-B476-503C623C7E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55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199480-6B54-433B-BEA5-EA83BDC9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01FD75-663B-4DAC-BAD8-CE974BF9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760-3FDE-46FE-9CC1-808570D0336C}" type="datetimeFigureOut">
              <a:rPr lang="it-IT" smtClean="0"/>
              <a:t>22/08/2018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228E30-7EA1-4F42-83FA-D8B85C2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2650E4-505F-49C5-9F3E-E3512126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BA6-987C-468A-B476-503C623C7E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90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40330F1-CC95-4A2A-AB0F-49219C6F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760-3FDE-46FE-9CC1-808570D0336C}" type="datetimeFigureOut">
              <a:rPr lang="it-IT" smtClean="0"/>
              <a:t>22/08/2018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0DC7D1-6586-4C3A-BE82-9A6B20BE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5DF04C-1036-454A-9AE1-E51D1AE4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BA6-987C-468A-B476-503C623C7E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01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D2E377-CB04-4A77-BE57-4DC112B6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BC308-C79C-4337-BE5B-5B378B44F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C5E1EE-7038-4509-8A77-9455CCBDA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AEAE88-A043-4B3D-9628-40E177B9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760-3FDE-46FE-9CC1-808570D0336C}" type="datetimeFigureOut">
              <a:rPr lang="it-IT" smtClean="0"/>
              <a:t>22/08/2018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07E007-76D6-4DE1-A1AD-892906B4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C9FEFB-4D2F-430A-9460-B114609E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BA6-987C-468A-B476-503C623C7E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62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38BCD-713A-45AA-B7F5-5DDAC78D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6BEE175-76EE-4610-A1D0-26BF8DF92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F4BBE1-746F-4636-A31D-BFB2120EC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CFA951-D3EF-4ADF-8419-8DD7DDAC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F760-3FDE-46FE-9CC1-808570D0336C}" type="datetimeFigureOut">
              <a:rPr lang="it-IT" smtClean="0"/>
              <a:t>22/08/2018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EAECC6-09CA-4D8E-9DF3-265486A6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A95489-BBDA-4DC3-AE36-B8DD7F54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BA6-987C-468A-B476-503C623C7E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69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03F66E3-93FA-4867-9FB2-29B6B6EE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D97BCA-7436-45D9-8A94-3953EDA2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D239DE-EBB0-4576-8429-02ABDAEAF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F760-3FDE-46FE-9CC1-808570D0336C}" type="datetimeFigureOut">
              <a:rPr lang="it-IT" smtClean="0"/>
              <a:t>22/08/2018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134C0B-14E9-404D-8CEB-8E2ED21D7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4166F1-E7A9-4E05-B0DA-E3D6932CF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9BA6-987C-468A-B476-503C623C7E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72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e 66">
            <a:extLst>
              <a:ext uri="{FF2B5EF4-FFF2-40B4-BE49-F238E27FC236}">
                <a16:creationId xmlns:a16="http://schemas.microsoft.com/office/drawing/2014/main" id="{7609D74A-91FF-4929-954B-14BD4B32C6CB}"/>
              </a:ext>
            </a:extLst>
          </p:cNvPr>
          <p:cNvSpPr/>
          <p:nvPr/>
        </p:nvSpPr>
        <p:spPr>
          <a:xfrm rot="20788045">
            <a:off x="3006004" y="1513208"/>
            <a:ext cx="6332209" cy="3409828"/>
          </a:xfrm>
          <a:prstGeom prst="ellipse">
            <a:avLst/>
          </a:prstGeom>
          <a:noFill/>
          <a:ln w="133350">
            <a:solidFill>
              <a:schemeClr val="tx1"/>
            </a:solidFill>
          </a:ln>
          <a:scene3d>
            <a:camera prst="perspectiveRelaxedModerately">
              <a:rot lat="20289796" lon="20001649" rev="91187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1A0733-1305-48BA-AE59-23D0E41CFA76}"/>
              </a:ext>
            </a:extLst>
          </p:cNvPr>
          <p:cNvSpPr txBox="1"/>
          <p:nvPr/>
        </p:nvSpPr>
        <p:spPr>
          <a:xfrm>
            <a:off x="3572243" y="2506257"/>
            <a:ext cx="5047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ileron Bold" panose="00000800000000000000" pitchFamily="50" charset="0"/>
                <a:ea typeface="Microsoft YaHei UI" panose="020B0503020204020204" pitchFamily="34" charset="-122"/>
                <a:cs typeface="Cordia New" panose="020B0502040204020203" pitchFamily="34" charset="-34"/>
              </a:rPr>
              <a:t>pysmlib</a:t>
            </a:r>
            <a:endParaRPr lang="it-IT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31000" dir="5400000" sy="-100000" algn="bl" rotWithShape="0"/>
              </a:effectLst>
              <a:latin typeface="Aileron Bold" panose="00000800000000000000" pitchFamily="50" charset="0"/>
              <a:ea typeface="Microsoft YaHei UI" panose="020B0503020204020204" pitchFamily="34" charset="-122"/>
              <a:cs typeface="Cordia New" panose="020B0502040204020203" pitchFamily="34" charset="-34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5C12E3F-851A-4EEC-9B22-996C306E570E}"/>
              </a:ext>
            </a:extLst>
          </p:cNvPr>
          <p:cNvSpPr/>
          <p:nvPr/>
        </p:nvSpPr>
        <p:spPr>
          <a:xfrm>
            <a:off x="4820361" y="1444273"/>
            <a:ext cx="1116000" cy="1116000"/>
          </a:xfrm>
          <a:prstGeom prst="rect">
            <a:avLst/>
          </a:prstGeom>
          <a:solidFill>
            <a:srgbClr val="0000FF"/>
          </a:solidFill>
          <a:ln w="76200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F36A2FE-6FEA-4A83-82A1-23334F10D52D}"/>
              </a:ext>
            </a:extLst>
          </p:cNvPr>
          <p:cNvSpPr/>
          <p:nvPr/>
        </p:nvSpPr>
        <p:spPr>
          <a:xfrm>
            <a:off x="4061810" y="4246852"/>
            <a:ext cx="1440000" cy="1440000"/>
          </a:xfrm>
          <a:prstGeom prst="rect">
            <a:avLst/>
          </a:prstGeom>
          <a:solidFill>
            <a:srgbClr val="00FF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F3125F1-74F0-4380-A2C1-5C5FA6EB9C42}"/>
              </a:ext>
            </a:extLst>
          </p:cNvPr>
          <p:cNvSpPr/>
          <p:nvPr/>
        </p:nvSpPr>
        <p:spPr>
          <a:xfrm>
            <a:off x="7357341" y="1490262"/>
            <a:ext cx="720000" cy="720000"/>
          </a:xfrm>
          <a:prstGeom prst="rect">
            <a:avLst/>
          </a:prstGeom>
          <a:solidFill>
            <a:srgbClr val="FFFF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8E774B8-4E07-42CD-8168-223AD351828A}"/>
              </a:ext>
            </a:extLst>
          </p:cNvPr>
          <p:cNvSpPr/>
          <p:nvPr/>
        </p:nvSpPr>
        <p:spPr>
          <a:xfrm>
            <a:off x="6736092" y="4034112"/>
            <a:ext cx="972000" cy="972000"/>
          </a:xfrm>
          <a:prstGeom prst="rect">
            <a:avLst/>
          </a:prstGeom>
          <a:solidFill>
            <a:srgbClr val="FF33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reccia a sinistra 69">
            <a:extLst>
              <a:ext uri="{FF2B5EF4-FFF2-40B4-BE49-F238E27FC236}">
                <a16:creationId xmlns:a16="http://schemas.microsoft.com/office/drawing/2014/main" id="{8AF29C49-B438-477A-8FBE-351B3273BDFB}"/>
              </a:ext>
            </a:extLst>
          </p:cNvPr>
          <p:cNvSpPr/>
          <p:nvPr/>
        </p:nvSpPr>
        <p:spPr>
          <a:xfrm rot="1613251">
            <a:off x="8047940" y="1846877"/>
            <a:ext cx="383908" cy="310792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reccia a sinistra 70">
            <a:extLst>
              <a:ext uri="{FF2B5EF4-FFF2-40B4-BE49-F238E27FC236}">
                <a16:creationId xmlns:a16="http://schemas.microsoft.com/office/drawing/2014/main" id="{DED1CD80-E846-4660-A6C3-F0748B88B157}"/>
              </a:ext>
            </a:extLst>
          </p:cNvPr>
          <p:cNvSpPr/>
          <p:nvPr/>
        </p:nvSpPr>
        <p:spPr>
          <a:xfrm rot="21253777">
            <a:off x="5920446" y="1573614"/>
            <a:ext cx="351109" cy="361739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Freccia a sinistra 71">
            <a:extLst>
              <a:ext uri="{FF2B5EF4-FFF2-40B4-BE49-F238E27FC236}">
                <a16:creationId xmlns:a16="http://schemas.microsoft.com/office/drawing/2014/main" id="{FC225E80-1FA0-4D62-9FAD-1FE5CC339ED7}"/>
              </a:ext>
            </a:extLst>
          </p:cNvPr>
          <p:cNvSpPr/>
          <p:nvPr/>
        </p:nvSpPr>
        <p:spPr>
          <a:xfrm rot="12016339">
            <a:off x="3612522" y="4614110"/>
            <a:ext cx="487989" cy="405896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Freccia a sinistra 72">
            <a:extLst>
              <a:ext uri="{FF2B5EF4-FFF2-40B4-BE49-F238E27FC236}">
                <a16:creationId xmlns:a16="http://schemas.microsoft.com/office/drawing/2014/main" id="{D53E1263-BDA6-4236-BB74-52DBC2AF0178}"/>
              </a:ext>
            </a:extLst>
          </p:cNvPr>
          <p:cNvSpPr/>
          <p:nvPr/>
        </p:nvSpPr>
        <p:spPr>
          <a:xfrm rot="9766601">
            <a:off x="6279312" y="4614111"/>
            <a:ext cx="487989" cy="405896"/>
          </a:xfrm>
          <a:prstGeom prst="leftArrow">
            <a:avLst>
              <a:gd name="adj1" fmla="val 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707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BF36A2FE-6FEA-4A83-82A1-23334F10D52D}"/>
              </a:ext>
            </a:extLst>
          </p:cNvPr>
          <p:cNvSpPr/>
          <p:nvPr/>
        </p:nvSpPr>
        <p:spPr>
          <a:xfrm>
            <a:off x="4994650" y="2316586"/>
            <a:ext cx="1800000" cy="1800000"/>
          </a:xfrm>
          <a:prstGeom prst="rect">
            <a:avLst/>
          </a:prstGeom>
          <a:solidFill>
            <a:srgbClr val="00FF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B9351D4-601B-4FEA-A785-9CCD38C8C6F2}"/>
              </a:ext>
            </a:extLst>
          </p:cNvPr>
          <p:cNvSpPr/>
          <p:nvPr/>
        </p:nvSpPr>
        <p:spPr>
          <a:xfrm>
            <a:off x="5655224" y="2022764"/>
            <a:ext cx="1440000" cy="1440000"/>
          </a:xfrm>
          <a:prstGeom prst="rect">
            <a:avLst/>
          </a:prstGeom>
          <a:solidFill>
            <a:srgbClr val="FFFF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581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e 14">
            <a:extLst>
              <a:ext uri="{FF2B5EF4-FFF2-40B4-BE49-F238E27FC236}">
                <a16:creationId xmlns:a16="http://schemas.microsoft.com/office/drawing/2014/main" id="{BCF03458-D5AE-48DC-8ED8-A40452621319}"/>
              </a:ext>
            </a:extLst>
          </p:cNvPr>
          <p:cNvSpPr/>
          <p:nvPr/>
        </p:nvSpPr>
        <p:spPr>
          <a:xfrm>
            <a:off x="2436872" y="879230"/>
            <a:ext cx="7540284" cy="50995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63B435E-BB02-4532-96DE-D48580BE819A}"/>
              </a:ext>
            </a:extLst>
          </p:cNvPr>
          <p:cNvSpPr/>
          <p:nvPr/>
        </p:nvSpPr>
        <p:spPr>
          <a:xfrm>
            <a:off x="2880005" y="2723067"/>
            <a:ext cx="1440000" cy="144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entry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AFB679A-D3C7-49CE-BC3A-B0D248C5845D}"/>
              </a:ext>
            </a:extLst>
          </p:cNvPr>
          <p:cNvSpPr/>
          <p:nvPr/>
        </p:nvSpPr>
        <p:spPr>
          <a:xfrm>
            <a:off x="5122527" y="2363067"/>
            <a:ext cx="2160000" cy="21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err="1"/>
              <a:t>eval</a:t>
            </a:r>
            <a:endParaRPr lang="it-IT" sz="32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FCC7E6A-8EB9-4930-9828-E8516B11C609}"/>
              </a:ext>
            </a:extLst>
          </p:cNvPr>
          <p:cNvSpPr/>
          <p:nvPr/>
        </p:nvSpPr>
        <p:spPr>
          <a:xfrm>
            <a:off x="8122565" y="2723067"/>
            <a:ext cx="1440000" cy="144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exit</a:t>
            </a:r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09BB470-7604-484C-BE5D-2119DEF304A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320005" y="3443067"/>
            <a:ext cx="802522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26A4CC2-4B6E-4764-8CE1-641A8BA3552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282527" y="3443067"/>
            <a:ext cx="840038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C72C0E8-66AE-4E2D-9F67-3344895821E5}"/>
              </a:ext>
            </a:extLst>
          </p:cNvPr>
          <p:cNvCxnSpPr>
            <a:cxnSpLocks/>
          </p:cNvCxnSpPr>
          <p:nvPr/>
        </p:nvCxnSpPr>
        <p:spPr>
          <a:xfrm>
            <a:off x="918837" y="3460652"/>
            <a:ext cx="1961168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DE38225D-22CD-463A-B01A-63AA80D69B6D}"/>
              </a:ext>
            </a:extLst>
          </p:cNvPr>
          <p:cNvCxnSpPr>
            <a:cxnSpLocks/>
          </p:cNvCxnSpPr>
          <p:nvPr/>
        </p:nvCxnSpPr>
        <p:spPr>
          <a:xfrm>
            <a:off x="9562565" y="3443067"/>
            <a:ext cx="1961168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D64AC4A-55D0-4BCB-8EBA-15893C5227E5}"/>
              </a:ext>
            </a:extLst>
          </p:cNvPr>
          <p:cNvSpPr txBox="1"/>
          <p:nvPr/>
        </p:nvSpPr>
        <p:spPr>
          <a:xfrm>
            <a:off x="4749622" y="1356736"/>
            <a:ext cx="295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err="1"/>
              <a:t>exampleState</a:t>
            </a:r>
            <a:endParaRPr lang="it-IT" dirty="0"/>
          </a:p>
        </p:txBody>
      </p:sp>
      <p:sp>
        <p:nvSpPr>
          <p:cNvPr id="51" name="Freccia circolare in su 50">
            <a:extLst>
              <a:ext uri="{FF2B5EF4-FFF2-40B4-BE49-F238E27FC236}">
                <a16:creationId xmlns:a16="http://schemas.microsoft.com/office/drawing/2014/main" id="{BABE9ADE-DBFC-4CD8-9125-BD4F93B3FC73}"/>
              </a:ext>
            </a:extLst>
          </p:cNvPr>
          <p:cNvSpPr/>
          <p:nvPr/>
        </p:nvSpPr>
        <p:spPr>
          <a:xfrm>
            <a:off x="5810774" y="4523067"/>
            <a:ext cx="855677" cy="956345"/>
          </a:xfrm>
          <a:prstGeom prst="curvedUpArrow">
            <a:avLst>
              <a:gd name="adj1" fmla="val 13382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94DD605E-8A98-46D2-B1ED-979057C6B058}"/>
              </a:ext>
            </a:extLst>
          </p:cNvPr>
          <p:cNvSpPr txBox="1"/>
          <p:nvPr/>
        </p:nvSpPr>
        <p:spPr>
          <a:xfrm>
            <a:off x="0" y="2363067"/>
            <a:ext cx="2436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Transition</a:t>
            </a:r>
            <a:r>
              <a:rPr lang="it-IT" sz="2800" dirty="0"/>
              <a:t> from </a:t>
            </a:r>
            <a:r>
              <a:rPr lang="it-IT" sz="2800" dirty="0" err="1"/>
              <a:t>previous</a:t>
            </a:r>
            <a:r>
              <a:rPr lang="it-IT" sz="2800" dirty="0"/>
              <a:t> state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F3C360B-CE1D-47CE-AA93-25852622EBB6}"/>
              </a:ext>
            </a:extLst>
          </p:cNvPr>
          <p:cNvSpPr txBox="1"/>
          <p:nvPr/>
        </p:nvSpPr>
        <p:spPr>
          <a:xfrm>
            <a:off x="9882231" y="2246013"/>
            <a:ext cx="2309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Transition</a:t>
            </a:r>
            <a:r>
              <a:rPr lang="it-IT" sz="2800" dirty="0"/>
              <a:t> to </a:t>
            </a:r>
            <a:r>
              <a:rPr lang="it-IT" sz="2800" dirty="0" err="1"/>
              <a:t>next</a:t>
            </a:r>
            <a:r>
              <a:rPr lang="it-IT" sz="2800" dirty="0"/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1624972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Microsoft YaHei UI</vt:lpstr>
      <vt:lpstr>Aileron Bold</vt:lpstr>
      <vt:lpstr>Arial</vt:lpstr>
      <vt:lpstr>Calibri</vt:lpstr>
      <vt:lpstr>Calibri Light</vt:lpstr>
      <vt:lpstr>Cordia New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Marcato</dc:creator>
  <cp:keywords>pysmlib</cp:keywords>
  <cp:lastModifiedBy>Davide Marcato</cp:lastModifiedBy>
  <cp:revision>13</cp:revision>
  <dcterms:created xsi:type="dcterms:W3CDTF">2018-03-27T17:51:35Z</dcterms:created>
  <dcterms:modified xsi:type="dcterms:W3CDTF">2018-08-22T12:58:01Z</dcterms:modified>
</cp:coreProperties>
</file>