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6" r:id="rId4"/>
    <p:sldId id="260" r:id="rId5"/>
    <p:sldId id="258" r:id="rId6"/>
    <p:sldId id="259" r:id="rId7"/>
    <p:sldId id="270" r:id="rId8"/>
    <p:sldId id="261" r:id="rId9"/>
    <p:sldId id="262" r:id="rId10"/>
    <p:sldId id="263" r:id="rId11"/>
    <p:sldId id="264" r:id="rId12"/>
    <p:sldId id="265" r:id="rId13"/>
    <p:sldId id="269" r:id="rId14"/>
    <p:sldId id="268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A7019-5B84-4F0C-8018-6DFD8E2EC8B6}" type="datetimeFigureOut">
              <a:rPr lang="en-US" smtClean="0"/>
              <a:t>5/17/2015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D5D7F-330E-402B-A70A-9F37E2BDB8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1315-A8A1-4819-97CA-E926694811CD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369-7276-491D-9270-E6BCE22D9E8B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682-5356-43AD-B75F-4936FD32B550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AFD-8E35-47AD-AB3C-5345372F3099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8850-6D7F-4974-A16C-671B524606FC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1618-6370-48E8-B2FD-E7C826D9225E}" type="datetime1">
              <a:rPr lang="fr-FR" smtClean="0"/>
              <a:t>17/05/2015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3D87-D5DC-448D-BD1D-A518E3E6A31C}" type="datetime1">
              <a:rPr lang="fr-FR" smtClean="0"/>
              <a:t>17/05/2015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35CB-C88E-4104-8CB5-15E835EA0C65}" type="datetime1">
              <a:rPr lang="fr-FR" smtClean="0"/>
              <a:t>17/05/2015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CFDC-7510-40A5-92BC-511B60E0E99E}" type="datetime1">
              <a:rPr lang="fr-FR" smtClean="0"/>
              <a:t>17/05/2015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25D7-C485-4718-8412-66C665E47953}" type="datetime1">
              <a:rPr lang="fr-FR" smtClean="0"/>
              <a:t>17/05/2015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DD5-8440-4347-8B47-12CFFB66A246}" type="datetime1">
              <a:rPr lang="fr-FR" smtClean="0"/>
              <a:t>17/05/2015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A3ECA0F-827F-4589-B01E-359596EAA4EE}" type="datetime1">
              <a:rPr lang="fr-FR" smtClean="0"/>
              <a:t>17/05/2015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Mes Documents\EPFL\Semestre courant\Big Data\smargn\presentation\epfl-whit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0"/>
            <a:ext cx="72771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smargn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Reversing the </a:t>
            </a:r>
            <a:r>
              <a:rPr lang="en-US" dirty="0" smtClean="0"/>
              <a:t>n-grams searching process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10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combats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7" y="476672"/>
            <a:ext cx="8371155" cy="4781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69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combats &amp; </a:t>
            </a:r>
            <a:r>
              <a:rPr lang="en-US" dirty="0" err="1" smtClean="0"/>
              <a:t>hauteurs</a:t>
            </a:r>
            <a:endParaRPr lang="en-US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9" y="476672"/>
            <a:ext cx="7858011" cy="47811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82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781800" cy="9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help linguistic studies</a:t>
            </a:r>
          </a:p>
          <a:p>
            <a:r>
              <a:rPr lang="en-US" dirty="0" smtClean="0"/>
              <a:t>Gives hints on where to look at</a:t>
            </a:r>
          </a:p>
          <a:p>
            <a:r>
              <a:rPr lang="en-US" dirty="0" smtClean="0"/>
              <a:t>Still needs some global intuition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943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71800" y="3068960"/>
            <a:ext cx="3810000" cy="1159024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989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flowchart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98" y="548681"/>
            <a:ext cx="6917886" cy="4606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210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histogram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7" y="1192142"/>
            <a:ext cx="8897062" cy="3388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045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229200"/>
            <a:ext cx="6781800" cy="943000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354070"/>
              </p:ext>
            </p:extLst>
          </p:nvPr>
        </p:nvGraphicFramePr>
        <p:xfrm>
          <a:off x="762000" y="1138708"/>
          <a:ext cx="7543800" cy="194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12145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Gucevska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M. </a:t>
                      </a:r>
                      <a:r>
                        <a:rPr lang="en-US" dirty="0" err="1" smtClean="0"/>
                        <a:t>Monney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F. Junker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J. </a:t>
                      </a:r>
                      <a:r>
                        <a:rPr lang="en-US" dirty="0" err="1" smtClean="0"/>
                        <a:t>Gaspoz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Salathé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86703"/>
              </p:ext>
            </p:extLst>
          </p:nvPr>
        </p:nvGraphicFramePr>
        <p:xfrm>
          <a:off x="1259632" y="2852936"/>
          <a:ext cx="6480720" cy="218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180"/>
                <a:gridCol w="1620180"/>
                <a:gridCol w="1620180"/>
                <a:gridCol w="1620180"/>
              </a:tblGrid>
              <a:tr h="1677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038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A. </a:t>
                      </a:r>
                      <a:r>
                        <a:rPr lang="en-US" dirty="0" err="1" smtClean="0"/>
                        <a:t>Manasovska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F. </a:t>
                      </a:r>
                      <a:r>
                        <a:rPr lang="en-US" dirty="0" err="1" smtClean="0"/>
                        <a:t>Jolidon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V. </a:t>
                      </a:r>
                      <a:r>
                        <a:rPr lang="en-US" dirty="0" err="1" smtClean="0"/>
                        <a:t>Rutz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 Bovet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D:\Mes Documents\EPFL\Semestre courant\Big Data\smargn\presentation\zhivk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12081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es Documents\EPFL\Semestre courant\Big Data\smargn\presentation\mathie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1208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es Documents\EPFL\Semestre courant\Big Data\smargn\presentation\joh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5" y="1012081"/>
            <a:ext cx="1296145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Mes Documents\EPFL\Semestre courant\Big Data\smargn\presentation\joann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12082"/>
            <a:ext cx="1296143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es Documents\EPFL\Semestre courant\Big Data\smargn\presentation\an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Mes Documents\EPFL\Semestre courant\Big Data\smargn\presentation\val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37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Mes Documents\EPFL\Semestre courant\Big Data\smargn\presentation\sidney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Mes Documents\EPFL\Semestre courant\Big Data\smargn\presentation\fl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1012082"/>
            <a:ext cx="1296143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Mes Documents\EPFL\Semestre courant\Big Data\smargn\presentation\fabien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12976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0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is a temporal profile?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Corpus</a:t>
            </a:r>
          </a:p>
          <a:p>
            <a:r>
              <a:rPr lang="en-US" dirty="0" smtClean="0"/>
              <a:t>How </a:t>
            </a:r>
            <a:r>
              <a:rPr lang="en-US" dirty="0" err="1" smtClean="0"/>
              <a:t>smargn</a:t>
            </a:r>
            <a:r>
              <a:rPr lang="en-US" dirty="0" smtClean="0"/>
              <a:t> works</a:t>
            </a:r>
          </a:p>
          <a:p>
            <a:r>
              <a:rPr lang="en-US" dirty="0" smtClean="0"/>
              <a:t>Example I : “</a:t>
            </a:r>
            <a:r>
              <a:rPr lang="en-US" dirty="0" err="1" smtClean="0"/>
              <a:t>neige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Example II : “</a:t>
            </a:r>
            <a:r>
              <a:rPr lang="en-US" dirty="0" err="1" smtClean="0"/>
              <a:t>conflits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044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a </a:t>
            </a:r>
            <a:r>
              <a:rPr lang="en-US" dirty="0" smtClean="0"/>
              <a:t>profile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6" y="476672"/>
            <a:ext cx="7940886" cy="47751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184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085184"/>
            <a:ext cx="6781800" cy="1087016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Studies based on n-grams have become popular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Most of them relied on researcher’s intuition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 provide a way to reverse the process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Look for interesting words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Find similar temporal profiles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Understand why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45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 Temps newspaper</a:t>
            </a:r>
          </a:p>
          <a:p>
            <a:pPr lvl="1"/>
            <a:r>
              <a:rPr lang="en-US" dirty="0" smtClean="0"/>
              <a:t>La Gazette de Lausanne</a:t>
            </a:r>
          </a:p>
          <a:p>
            <a:pPr lvl="1"/>
            <a:r>
              <a:rPr lang="en-US" dirty="0" smtClean="0"/>
              <a:t>Le Journal de Genève</a:t>
            </a:r>
          </a:p>
          <a:p>
            <a:endParaRPr lang="en-US" dirty="0"/>
          </a:p>
          <a:p>
            <a:r>
              <a:rPr lang="en-US" dirty="0" smtClean="0"/>
              <a:t>OCR from </a:t>
            </a:r>
            <a:r>
              <a:rPr lang="en-US" dirty="0" smtClean="0"/>
              <a:t>1840 to </a:t>
            </a:r>
            <a:r>
              <a:rPr lang="en-US" dirty="0" smtClean="0"/>
              <a:t>1998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Cleaning of the data required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6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smargn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comparison techniques implemented</a:t>
            </a:r>
          </a:p>
          <a:p>
            <a:pPr lvl="1"/>
            <a:r>
              <a:rPr lang="en-US" dirty="0" smtClean="0"/>
              <a:t>Naïve comparison</a:t>
            </a:r>
          </a:p>
          <a:p>
            <a:pPr lvl="1"/>
            <a:r>
              <a:rPr lang="en-US" dirty="0" smtClean="0"/>
              <a:t>Peak detection</a:t>
            </a:r>
          </a:p>
          <a:p>
            <a:pPr lvl="1"/>
            <a:r>
              <a:rPr lang="en-US" dirty="0" smtClean="0"/>
              <a:t>Dynamic Time Wrapping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Check a word’s profile against all the other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246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neige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80920" cy="4853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03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338392" cy="160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neige</a:t>
            </a:r>
            <a:r>
              <a:rPr lang="en-US" dirty="0" smtClean="0"/>
              <a:t>, accident &amp; </a:t>
            </a:r>
            <a:r>
              <a:rPr lang="en-US" dirty="0" err="1" smtClean="0"/>
              <a:t>victime</a:t>
            </a:r>
            <a:endParaRPr lang="en-US" dirty="0"/>
          </a:p>
        </p:txBody>
      </p:sp>
      <p:pic>
        <p:nvPicPr>
          <p:cNvPr id="1027" name="Picture 3" descr="D:\Mes Documents\EPFL\Semestre courant\Big Data\smargn\presentation\neige-accident-vic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969645" cy="4824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Big Data 2015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33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1447</TotalTime>
  <Words>235</Words>
  <Application>Microsoft Office PowerPoint</Application>
  <PresentationFormat>Affichage à l'écran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NewsPrint</vt:lpstr>
      <vt:lpstr>smargn</vt:lpstr>
      <vt:lpstr>Team</vt:lpstr>
      <vt:lpstr>Plan</vt:lpstr>
      <vt:lpstr>Understand a profile</vt:lpstr>
      <vt:lpstr>Motivation</vt:lpstr>
      <vt:lpstr>Corpus</vt:lpstr>
      <vt:lpstr>How smargn works</vt:lpstr>
      <vt:lpstr>neige</vt:lpstr>
      <vt:lpstr>neige, accident &amp; victime</vt:lpstr>
      <vt:lpstr>combats</vt:lpstr>
      <vt:lpstr>combats &amp; hauteurs</vt:lpstr>
      <vt:lpstr>Conclusion</vt:lpstr>
      <vt:lpstr>Thank you!</vt:lpstr>
      <vt:lpstr>Application flowchart</vt:lpstr>
      <vt:lpstr>Data histogram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Sidney Bovet</dc:creator>
  <cp:lastModifiedBy>Sidney Bovet</cp:lastModifiedBy>
  <cp:revision>17</cp:revision>
  <dcterms:created xsi:type="dcterms:W3CDTF">2015-05-16T16:11:10Z</dcterms:created>
  <dcterms:modified xsi:type="dcterms:W3CDTF">2015-05-17T20:12:22Z</dcterms:modified>
</cp:coreProperties>
</file>