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AA309A6D-C09C-4548-B29A-6CF363A7E532}" type="datetimeFigureOut">
              <a:rPr lang="fr-FR" smtClean="0"/>
              <a:t>16/05/2015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Mes Documents\EPFL\Semestre courant\Big Data\smargn\presentation\epfl-whit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72771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smargn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Reversing the n-gram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54070"/>
              </p:ext>
            </p:extLst>
          </p:nvPr>
        </p:nvGraphicFramePr>
        <p:xfrm>
          <a:off x="762000" y="1138708"/>
          <a:ext cx="7543800" cy="194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12145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Gucevska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M. </a:t>
                      </a:r>
                      <a:r>
                        <a:rPr lang="en-US" dirty="0" err="1" smtClean="0"/>
                        <a:t>Monney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F. Junker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J. </a:t>
                      </a:r>
                      <a:r>
                        <a:rPr lang="en-US" dirty="0" err="1" smtClean="0"/>
                        <a:t>Gaspoz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Salathé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86703"/>
              </p:ext>
            </p:extLst>
          </p:nvPr>
        </p:nvGraphicFramePr>
        <p:xfrm>
          <a:off x="1259632" y="2852936"/>
          <a:ext cx="6480720" cy="218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180"/>
                <a:gridCol w="1620180"/>
                <a:gridCol w="1620180"/>
                <a:gridCol w="1620180"/>
              </a:tblGrid>
              <a:tr h="1677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A. </a:t>
                      </a:r>
                      <a:r>
                        <a:rPr lang="en-US" dirty="0" err="1" smtClean="0"/>
                        <a:t>Manasovska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F. </a:t>
                      </a:r>
                      <a:r>
                        <a:rPr lang="en-US" dirty="0" err="1" smtClean="0"/>
                        <a:t>Jolidon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V. </a:t>
                      </a:r>
                      <a:r>
                        <a:rPr lang="en-US" dirty="0" err="1" smtClean="0"/>
                        <a:t>Rutz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Bovet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D:\Mes Documents\EPFL\Semestre courant\Big Data\smargn\presentation\zhiv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1208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es Documents\EPFL\Semestre courant\Big Data\smargn\presentation\mathie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1208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es Documents\EPFL\Semestre courant\Big Data\smargn\presentation\joh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1012081"/>
            <a:ext cx="1296145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es Documents\EPFL\Semestre courant\Big Data\smargn\presentation\joann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12082"/>
            <a:ext cx="1296143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es Documents\EPFL\Semestre courant\Big Data\smargn\presentation\a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es Documents\EPFL\Semestre courant\Big Data\smargn\presentation\v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37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Mes Documents\EPFL\Semestre courant\Big Data\smargn\presentation\sidne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Mes Documents\EPFL\Semestre courant\Big Data\smargn\presentation\fl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1012082"/>
            <a:ext cx="1296143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6781800" cy="1087016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Studies based on n-grams have become popular</a:t>
            </a:r>
          </a:p>
          <a:p>
            <a:r>
              <a:rPr lang="en-US" dirty="0" smtClean="0"/>
              <a:t>Most of them relied on researcher’s intuition</a:t>
            </a:r>
          </a:p>
          <a:p>
            <a:r>
              <a:rPr lang="en-US" dirty="0" smtClean="0"/>
              <a:t>We provide a way to reverse the process</a:t>
            </a:r>
          </a:p>
          <a:p>
            <a:pPr lvl="1"/>
            <a:r>
              <a:rPr lang="en-US" dirty="0" smtClean="0"/>
              <a:t>Look for interesting words</a:t>
            </a:r>
          </a:p>
          <a:p>
            <a:pPr lvl="1"/>
            <a:r>
              <a:rPr lang="en-US" dirty="0" smtClean="0"/>
              <a:t>Find similar temporal profiles</a:t>
            </a:r>
          </a:p>
          <a:p>
            <a:pPr lvl="1"/>
            <a:r>
              <a:rPr lang="en-US" dirty="0" smtClean="0"/>
              <a:t>Understand why</a:t>
            </a:r>
          </a:p>
        </p:txBody>
      </p:sp>
    </p:spTree>
    <p:extLst>
      <p:ext uri="{BB962C8B-B14F-4D97-AF65-F5344CB8AC3E}">
        <p14:creationId xmlns:p14="http://schemas.microsoft.com/office/powerpoint/2010/main" val="2364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Temps newspaper</a:t>
            </a:r>
          </a:p>
          <a:p>
            <a:pPr lvl="1"/>
            <a:r>
              <a:rPr lang="en-US" dirty="0" smtClean="0"/>
              <a:t>La Gazette de Lausanne</a:t>
            </a:r>
          </a:p>
          <a:p>
            <a:pPr lvl="1"/>
            <a:r>
              <a:rPr lang="en-US" dirty="0" smtClean="0"/>
              <a:t>Le Journal de Genève</a:t>
            </a:r>
          </a:p>
          <a:p>
            <a:endParaRPr lang="en-US" dirty="0"/>
          </a:p>
          <a:p>
            <a:r>
              <a:rPr lang="en-US" dirty="0" smtClean="0"/>
              <a:t>From 1840 to 1998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profile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Screenshot du </a:t>
            </a:r>
            <a:r>
              <a:rPr lang="en-US" dirty="0" err="1" smtClean="0"/>
              <a:t>ngrams</a:t>
            </a:r>
            <a:r>
              <a:rPr lang="en-US" dirty="0"/>
              <a:t> </a:t>
            </a:r>
            <a:r>
              <a:rPr lang="en-US" dirty="0" smtClean="0"/>
              <a:t>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</a:t>
            </a:r>
            <a:r>
              <a:rPr lang="en-US" dirty="0" smtClean="0"/>
              <a:t>: “guerre”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1196</TotalTime>
  <Words>94</Words>
  <Application>Microsoft Office PowerPoint</Application>
  <PresentationFormat>Affichage à l'écran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NewsPrint</vt:lpstr>
      <vt:lpstr>smargn</vt:lpstr>
      <vt:lpstr>Team</vt:lpstr>
      <vt:lpstr>Motivation</vt:lpstr>
      <vt:lpstr>Corpus</vt:lpstr>
      <vt:lpstr>Understand the profile</vt:lpstr>
      <vt:lpstr>Example: “guerre”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Sidney Bovet</dc:creator>
  <cp:lastModifiedBy>Sidney Bovet</cp:lastModifiedBy>
  <cp:revision>10</cp:revision>
  <dcterms:created xsi:type="dcterms:W3CDTF">2015-05-16T16:11:10Z</dcterms:created>
  <dcterms:modified xsi:type="dcterms:W3CDTF">2015-05-17T12:49:12Z</dcterms:modified>
</cp:coreProperties>
</file>