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A7019-5B84-4F0C-8018-6DFD8E2EC8B6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5D7F-330E-402B-A70A-9F37E2BDB8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1315-A8A1-4819-97CA-E926694811CD}" type="datetime1">
              <a:rPr lang="fr-FR" smtClean="0"/>
              <a:t>18/05/2015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369-7276-491D-9270-E6BCE22D9E8B}" type="datetime1">
              <a:rPr lang="fr-FR" smtClean="0"/>
              <a:t>18/05/2015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682-5356-43AD-B75F-4936FD32B550}" type="datetime1">
              <a:rPr lang="fr-FR" smtClean="0"/>
              <a:t>18/05/2015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AFD-8E35-47AD-AB3C-5345372F3099}" type="datetime1">
              <a:rPr lang="fr-FR" smtClean="0"/>
              <a:t>18/05/2015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8850-6D7F-4974-A16C-671B524606FC}" type="datetime1">
              <a:rPr lang="fr-FR" smtClean="0"/>
              <a:t>18/05/2015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1618-6370-48E8-B2FD-E7C826D9225E}" type="datetime1">
              <a:rPr lang="fr-FR" smtClean="0"/>
              <a:t>18/05/2015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3D87-D5DC-448D-BD1D-A518E3E6A31C}" type="datetime1">
              <a:rPr lang="fr-FR" smtClean="0"/>
              <a:t>18/05/2015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35CB-C88E-4104-8CB5-15E835EA0C65}" type="datetime1">
              <a:rPr lang="fr-FR" smtClean="0"/>
              <a:t>18/05/2015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CFDC-7510-40A5-92BC-511B60E0E99E}" type="datetime1">
              <a:rPr lang="fr-FR" smtClean="0"/>
              <a:t>18/05/2015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25D7-C485-4718-8412-66C665E47953}" type="datetime1">
              <a:rPr lang="fr-FR" smtClean="0"/>
              <a:t>18/05/2015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DD5-8440-4347-8B47-12CFFB66A246}" type="datetime1">
              <a:rPr lang="fr-FR" smtClean="0"/>
              <a:t>18/05/2015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A3ECA0F-827F-4589-B01E-359596EAA4EE}" type="datetime1">
              <a:rPr lang="fr-FR" smtClean="0"/>
              <a:t>18/05/2015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Mes Documents\EPFL\Semestre courant\Big Data\smargn\presentation\epfl-whit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72771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smargn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Reversing the n-grams searching process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1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54070"/>
              </p:ext>
            </p:extLst>
          </p:nvPr>
        </p:nvGraphicFramePr>
        <p:xfrm>
          <a:off x="762000" y="1138708"/>
          <a:ext cx="7543800" cy="194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12145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Gucevska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M. </a:t>
                      </a:r>
                      <a:r>
                        <a:rPr lang="en-US" dirty="0" err="1" smtClean="0"/>
                        <a:t>Monney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 Junker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J. </a:t>
                      </a:r>
                      <a:r>
                        <a:rPr lang="en-US" dirty="0" err="1" smtClean="0"/>
                        <a:t>Gaspoz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Salathé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86703"/>
              </p:ext>
            </p:extLst>
          </p:nvPr>
        </p:nvGraphicFramePr>
        <p:xfrm>
          <a:off x="1259632" y="2852936"/>
          <a:ext cx="6480720" cy="218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1677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 </a:t>
                      </a:r>
                      <a:r>
                        <a:rPr lang="en-US" dirty="0" err="1" smtClean="0"/>
                        <a:t>Manasovska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 </a:t>
                      </a:r>
                      <a:r>
                        <a:rPr lang="en-US" dirty="0" err="1" smtClean="0"/>
                        <a:t>Jolidon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V. </a:t>
                      </a:r>
                      <a:r>
                        <a:rPr lang="en-US" dirty="0" err="1" smtClean="0"/>
                        <a:t>Rutz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Bovet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D:\Mes Documents\EPFL\Semestre courant\Big Data\smargn\presentation\zhiv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1208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es Documents\EPFL\Semestre courant\Big Data\smargn\presentation\mathie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1208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es Documents\EPFL\Semestre courant\Big Data\smargn\presentation\joh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012081"/>
            <a:ext cx="1296145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es Documents\EPFL\Semestre courant\Big Data\smargn\presentation\joann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12082"/>
            <a:ext cx="129614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es Documents\EPFL\Semestre courant\Big Data\smargn\presentation\a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es Documents\EPFL\Semestre courant\Big Data\smargn\presentation\v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37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Mes Documents\EPFL\Semestre courant\Big Data\smargn\presentation\sidne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Mes Documents\EPFL\Semestre courant\Big Data\smargn\presentation\fl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012082"/>
            <a:ext cx="129614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Mes Documents\EPFL\Semestre courant\Big Data\smargn\presentation\fabie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0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Temps newspaper</a:t>
            </a:r>
          </a:p>
          <a:p>
            <a:pPr lvl="1"/>
            <a:r>
              <a:rPr lang="en-US" dirty="0" smtClean="0"/>
              <a:t>La Gazette de Lausanne</a:t>
            </a:r>
          </a:p>
          <a:p>
            <a:pPr lvl="1"/>
            <a:r>
              <a:rPr lang="en-US" dirty="0" smtClean="0"/>
              <a:t>Le Journal de Genève</a:t>
            </a:r>
          </a:p>
          <a:p>
            <a:endParaRPr lang="en-US" dirty="0"/>
          </a:p>
          <a:p>
            <a:r>
              <a:rPr lang="en-US" dirty="0" smtClean="0"/>
              <a:t>159 years of articles ( ≈ 16.7GB)</a:t>
            </a: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a profile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" y="476672"/>
            <a:ext cx="7940886" cy="4775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8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Studies based on n-grams have become popular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of them relied on researcher’s intuition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provide a way to reverse the process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Look for interesting words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Find similar temporal profiles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Understand why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4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1676</TotalTime>
  <Words>110</Words>
  <Application>Microsoft Office PowerPoint</Application>
  <PresentationFormat>Affichage à l'écran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NewsPrint</vt:lpstr>
      <vt:lpstr>smargn</vt:lpstr>
      <vt:lpstr>Team</vt:lpstr>
      <vt:lpstr>Corpus</vt:lpstr>
      <vt:lpstr>Understand a profile</vt:lpstr>
      <vt:lpstr>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Sidney Bovet</dc:creator>
  <cp:lastModifiedBy>Sidney Bovet</cp:lastModifiedBy>
  <cp:revision>21</cp:revision>
  <dcterms:created xsi:type="dcterms:W3CDTF">2015-05-16T16:11:10Z</dcterms:created>
  <dcterms:modified xsi:type="dcterms:W3CDTF">2015-05-18T16:19:37Z</dcterms:modified>
</cp:coreProperties>
</file>