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1" r:id="rId4"/>
    <p:sldId id="288" r:id="rId5"/>
    <p:sldId id="299" r:id="rId6"/>
    <p:sldId id="298" r:id="rId7"/>
    <p:sldId id="289" r:id="rId8"/>
    <p:sldId id="290" r:id="rId9"/>
    <p:sldId id="291" r:id="rId10"/>
    <p:sldId id="292" r:id="rId11"/>
    <p:sldId id="293" r:id="rId12"/>
    <p:sldId id="295" r:id="rId13"/>
    <p:sldId id="285" r:id="rId14"/>
    <p:sldId id="300" r:id="rId15"/>
    <p:sldId id="304" r:id="rId16"/>
    <p:sldId id="305" r:id="rId17"/>
    <p:sldId id="301" r:id="rId18"/>
    <p:sldId id="302" r:id="rId19"/>
    <p:sldId id="286" r:id="rId20"/>
  </p:sldIdLst>
  <p:sldSz cx="9144000" cy="5143500" type="screen16x9"/>
  <p:notesSz cx="6858000" cy="9144000"/>
  <p:embeddedFontLst>
    <p:embeddedFont>
      <p:font typeface="Oswald" panose="020B0604020202020204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A4B3C-30ED-4CFA-9AE1-E48518B1C5C8}" v="168" dt="2019-10-14T06:08:11.517"/>
  </p1510:revLst>
</p1510:revInfo>
</file>

<file path=ppt/tableStyles.xml><?xml version="1.0" encoding="utf-8"?>
<a:tblStyleLst xmlns:a="http://schemas.openxmlformats.org/drawingml/2006/main" def="{8330DCDA-8035-4536-AE65-220467C122F3}">
  <a:tblStyle styleId="{8330DCDA-8035-4536-AE65-220467C122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Lucas Cordova" userId="d32b022445b42f60" providerId="LiveId" clId="{91EA4B3C-30ED-4CFA-9AE1-E48518B1C5C8}"/>
    <pc:docChg chg="undo custSel addSld delSld modSld sldOrd">
      <pc:chgData name="Sidney Lucas Cordova" userId="d32b022445b42f60" providerId="LiveId" clId="{91EA4B3C-30ED-4CFA-9AE1-E48518B1C5C8}" dt="2019-10-14T06:12:26.782" v="2484" actId="14100"/>
      <pc:docMkLst>
        <pc:docMk/>
      </pc:docMkLst>
      <pc:sldChg chg="addSp delSp modSp">
        <pc:chgData name="Sidney Lucas Cordova" userId="d32b022445b42f60" providerId="LiveId" clId="{91EA4B3C-30ED-4CFA-9AE1-E48518B1C5C8}" dt="2019-10-14T03:04:28.665" v="474" actId="12"/>
        <pc:sldMkLst>
          <pc:docMk/>
          <pc:sldMk cId="0" sldId="256"/>
        </pc:sldMkLst>
        <pc:spChg chg="add mod">
          <ac:chgData name="Sidney Lucas Cordova" userId="d32b022445b42f60" providerId="LiveId" clId="{91EA4B3C-30ED-4CFA-9AE1-E48518B1C5C8}" dt="2019-10-14T03:04:28.665" v="474" actId="12"/>
          <ac:spMkLst>
            <pc:docMk/>
            <pc:sldMk cId="0" sldId="256"/>
            <ac:spMk id="3" creationId="{CB9EFEAC-5791-4306-9D13-12C2CE2F52B7}"/>
          </ac:spMkLst>
        </pc:spChg>
        <pc:spChg chg="add del mod">
          <ac:chgData name="Sidney Lucas Cordova" userId="d32b022445b42f60" providerId="LiveId" clId="{91EA4B3C-30ED-4CFA-9AE1-E48518B1C5C8}" dt="2019-10-14T03:03:17.558" v="452"/>
          <ac:spMkLst>
            <pc:docMk/>
            <pc:sldMk cId="0" sldId="256"/>
            <ac:spMk id="4" creationId="{325B3078-B45E-4D30-AA1F-DC3D58482D89}"/>
          </ac:spMkLst>
        </pc:spChg>
        <pc:spChg chg="mod">
          <ac:chgData name="Sidney Lucas Cordova" userId="d32b022445b42f60" providerId="LiveId" clId="{91EA4B3C-30ED-4CFA-9AE1-E48518B1C5C8}" dt="2019-10-14T02:32:23.307" v="18" actId="20577"/>
          <ac:spMkLst>
            <pc:docMk/>
            <pc:sldMk cId="0" sldId="256"/>
            <ac:spMk id="464" creationId="{00000000-0000-0000-0000-000000000000}"/>
          </ac:spMkLst>
        </pc:spChg>
      </pc:sldChg>
      <pc:sldChg chg="del">
        <pc:chgData name="Sidney Lucas Cordova" userId="d32b022445b42f60" providerId="LiveId" clId="{91EA4B3C-30ED-4CFA-9AE1-E48518B1C5C8}" dt="2019-10-14T03:04:35.535" v="475" actId="2696"/>
        <pc:sldMkLst>
          <pc:docMk/>
          <pc:sldMk cId="0" sldId="257"/>
        </pc:sldMkLst>
      </pc:sldChg>
      <pc:sldChg chg="del">
        <pc:chgData name="Sidney Lucas Cordova" userId="d32b022445b42f60" providerId="LiveId" clId="{91EA4B3C-30ED-4CFA-9AE1-E48518B1C5C8}" dt="2019-10-14T05:48:13.965" v="2282" actId="2696"/>
        <pc:sldMkLst>
          <pc:docMk/>
          <pc:sldMk cId="0" sldId="258"/>
        </pc:sldMkLst>
      </pc:sldChg>
      <pc:sldChg chg="modSp">
        <pc:chgData name="Sidney Lucas Cordova" userId="d32b022445b42f60" providerId="LiveId" clId="{91EA4B3C-30ED-4CFA-9AE1-E48518B1C5C8}" dt="2019-10-14T02:54:21.867" v="144" actId="20577"/>
        <pc:sldMkLst>
          <pc:docMk/>
          <pc:sldMk cId="0" sldId="259"/>
        </pc:sldMkLst>
        <pc:spChg chg="mod">
          <ac:chgData name="Sidney Lucas Cordova" userId="d32b022445b42f60" providerId="LiveId" clId="{91EA4B3C-30ED-4CFA-9AE1-E48518B1C5C8}" dt="2019-10-14T02:54:21.867" v="144" actId="20577"/>
          <ac:spMkLst>
            <pc:docMk/>
            <pc:sldMk cId="0" sldId="259"/>
            <ac:spMk id="485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2:37:59.191" v="93" actId="20577"/>
          <ac:spMkLst>
            <pc:docMk/>
            <pc:sldMk cId="0" sldId="259"/>
            <ac:spMk id="486" creationId="{00000000-0000-0000-0000-000000000000}"/>
          </ac:spMkLst>
        </pc:spChg>
      </pc:sldChg>
      <pc:sldChg chg="addSp modSp ord">
        <pc:chgData name="Sidney Lucas Cordova" userId="d32b022445b42f60" providerId="LiveId" clId="{91EA4B3C-30ED-4CFA-9AE1-E48518B1C5C8}" dt="2019-10-14T03:20:01.591" v="624" actId="123"/>
        <pc:sldMkLst>
          <pc:docMk/>
          <pc:sldMk cId="0" sldId="261"/>
        </pc:sldMkLst>
        <pc:spChg chg="mod">
          <ac:chgData name="Sidney Lucas Cordova" userId="d32b022445b42f60" providerId="LiveId" clId="{91EA4B3C-30ED-4CFA-9AE1-E48518B1C5C8}" dt="2019-10-14T02:58:59.776" v="282" actId="20577"/>
          <ac:spMkLst>
            <pc:docMk/>
            <pc:sldMk cId="0" sldId="261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3:20:01.591" v="624" actId="123"/>
          <ac:spMkLst>
            <pc:docMk/>
            <pc:sldMk cId="0" sldId="261"/>
            <ac:spMk id="500" creationId="{00000000-0000-0000-0000-000000000000}"/>
          </ac:spMkLst>
        </pc:spChg>
        <pc:picChg chg="add mod">
          <ac:chgData name="Sidney Lucas Cordova" userId="d32b022445b42f60" providerId="LiveId" clId="{91EA4B3C-30ED-4CFA-9AE1-E48518B1C5C8}" dt="2019-10-14T03:08:02.364" v="622" actId="1076"/>
          <ac:picMkLst>
            <pc:docMk/>
            <pc:sldMk cId="0" sldId="261"/>
            <ac:picMk id="1026" creationId="{CA6CC97B-5DAA-4852-81B1-D3262DD1F9A6}"/>
          </ac:picMkLst>
        </pc:picChg>
      </pc:sldChg>
      <pc:sldChg chg="del ord">
        <pc:chgData name="Sidney Lucas Cordova" userId="d32b022445b42f60" providerId="LiveId" clId="{91EA4B3C-30ED-4CFA-9AE1-E48518B1C5C8}" dt="2019-10-14T05:10:46.724" v="1681" actId="2696"/>
        <pc:sldMkLst>
          <pc:docMk/>
          <pc:sldMk cId="0" sldId="269"/>
        </pc:sldMkLst>
      </pc:sldChg>
      <pc:sldChg chg="modSp">
        <pc:chgData name="Sidney Lucas Cordova" userId="d32b022445b42f60" providerId="LiveId" clId="{91EA4B3C-30ED-4CFA-9AE1-E48518B1C5C8}" dt="2019-10-14T02:57:09.494" v="243" actId="1076"/>
        <pc:sldMkLst>
          <pc:docMk/>
          <pc:sldMk cId="0" sldId="276"/>
        </pc:sldMkLst>
        <pc:spChg chg="mod">
          <ac:chgData name="Sidney Lucas Cordova" userId="d32b022445b42f60" providerId="LiveId" clId="{91EA4B3C-30ED-4CFA-9AE1-E48518B1C5C8}" dt="2019-10-14T02:57:09.494" v="243" actId="1076"/>
          <ac:spMkLst>
            <pc:docMk/>
            <pc:sldMk cId="0" sldId="276"/>
            <ac:spMk id="736" creationId="{00000000-0000-0000-0000-000000000000}"/>
          </ac:spMkLst>
        </pc:spChg>
      </pc:sldChg>
      <pc:sldChg chg="modSp add">
        <pc:chgData name="Sidney Lucas Cordova" userId="d32b022445b42f60" providerId="LiveId" clId="{91EA4B3C-30ED-4CFA-9AE1-E48518B1C5C8}" dt="2019-10-14T02:55:11.559" v="187" actId="20577"/>
        <pc:sldMkLst>
          <pc:docMk/>
          <pc:sldMk cId="2489866897" sldId="285"/>
        </pc:sldMkLst>
        <pc:spChg chg="mod">
          <ac:chgData name="Sidney Lucas Cordova" userId="d32b022445b42f60" providerId="LiveId" clId="{91EA4B3C-30ED-4CFA-9AE1-E48518B1C5C8}" dt="2019-10-14T02:55:11.559" v="187" actId="20577"/>
          <ac:spMkLst>
            <pc:docMk/>
            <pc:sldMk cId="2489866897" sldId="285"/>
            <ac:spMk id="486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2:54:24.095" v="146" actId="20577"/>
          <ac:spMkLst>
            <pc:docMk/>
            <pc:sldMk cId="2489866897" sldId="285"/>
            <ac:spMk id="487" creationId="{00000000-0000-0000-0000-000000000000}"/>
          </ac:spMkLst>
        </pc:spChg>
      </pc:sldChg>
      <pc:sldChg chg="modSp add">
        <pc:chgData name="Sidney Lucas Cordova" userId="d32b022445b42f60" providerId="LiveId" clId="{91EA4B3C-30ED-4CFA-9AE1-E48518B1C5C8}" dt="2019-10-14T02:56:14.651" v="239" actId="20577"/>
        <pc:sldMkLst>
          <pc:docMk/>
          <pc:sldMk cId="871699206" sldId="286"/>
        </pc:sldMkLst>
        <pc:spChg chg="mod">
          <ac:chgData name="Sidney Lucas Cordova" userId="d32b022445b42f60" providerId="LiveId" clId="{91EA4B3C-30ED-4CFA-9AE1-E48518B1C5C8}" dt="2019-10-14T02:56:14.651" v="239" actId="20577"/>
          <ac:spMkLst>
            <pc:docMk/>
            <pc:sldMk cId="871699206" sldId="286"/>
            <ac:spMk id="486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2:55:49.476" v="189" actId="20577"/>
          <ac:spMkLst>
            <pc:docMk/>
            <pc:sldMk cId="871699206" sldId="286"/>
            <ac:spMk id="487" creationId="{00000000-0000-0000-0000-000000000000}"/>
          </ac:spMkLst>
        </pc:spChg>
      </pc:sldChg>
      <pc:sldChg chg="add">
        <pc:chgData name="Sidney Lucas Cordova" userId="d32b022445b42f60" providerId="LiveId" clId="{91EA4B3C-30ED-4CFA-9AE1-E48518B1C5C8}" dt="2019-10-14T02:56:24.538" v="240"/>
        <pc:sldMkLst>
          <pc:docMk/>
          <pc:sldMk cId="3154721312" sldId="287"/>
        </pc:sldMkLst>
      </pc:sldChg>
      <pc:sldChg chg="addSp modSp add">
        <pc:chgData name="Sidney Lucas Cordova" userId="d32b022445b42f60" providerId="LiveId" clId="{91EA4B3C-30ED-4CFA-9AE1-E48518B1C5C8}" dt="2019-10-14T03:36:27.137" v="1436" actId="1076"/>
        <pc:sldMkLst>
          <pc:docMk/>
          <pc:sldMk cId="3706529145" sldId="288"/>
        </pc:sldMkLst>
        <pc:spChg chg="mod">
          <ac:chgData name="Sidney Lucas Cordova" userId="d32b022445b42f60" providerId="LiveId" clId="{91EA4B3C-30ED-4CFA-9AE1-E48518B1C5C8}" dt="2019-10-14T02:59:19.085" v="300" actId="20577"/>
          <ac:spMkLst>
            <pc:docMk/>
            <pc:sldMk cId="3706529145" sldId="288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3:34:38.354" v="1411" actId="20577"/>
          <ac:spMkLst>
            <pc:docMk/>
            <pc:sldMk cId="3706529145" sldId="288"/>
            <ac:spMk id="500" creationId="{00000000-0000-0000-0000-000000000000}"/>
          </ac:spMkLst>
        </pc:spChg>
        <pc:picChg chg="add mod">
          <ac:chgData name="Sidney Lucas Cordova" userId="d32b022445b42f60" providerId="LiveId" clId="{91EA4B3C-30ED-4CFA-9AE1-E48518B1C5C8}" dt="2019-10-14T03:36:19.889" v="1435" actId="1076"/>
          <ac:picMkLst>
            <pc:docMk/>
            <pc:sldMk cId="3706529145" sldId="288"/>
            <ac:picMk id="3074" creationId="{D01EEC7B-234A-44D9-91E4-A936324D00F8}"/>
          </ac:picMkLst>
        </pc:picChg>
        <pc:picChg chg="add mod">
          <ac:chgData name="Sidney Lucas Cordova" userId="d32b022445b42f60" providerId="LiveId" clId="{91EA4B3C-30ED-4CFA-9AE1-E48518B1C5C8}" dt="2019-10-14T03:36:15.577" v="1434" actId="1076"/>
          <ac:picMkLst>
            <pc:docMk/>
            <pc:sldMk cId="3706529145" sldId="288"/>
            <ac:picMk id="3076" creationId="{35081416-14D8-430A-9BB4-34FEC58311B6}"/>
          </ac:picMkLst>
        </pc:picChg>
        <pc:picChg chg="add mod">
          <ac:chgData name="Sidney Lucas Cordova" userId="d32b022445b42f60" providerId="LiveId" clId="{91EA4B3C-30ED-4CFA-9AE1-E48518B1C5C8}" dt="2019-10-14T03:36:27.137" v="1436" actId="1076"/>
          <ac:picMkLst>
            <pc:docMk/>
            <pc:sldMk cId="3706529145" sldId="288"/>
            <ac:picMk id="3078" creationId="{BFD79503-19B4-420E-ACEA-4D255EBC0DBD}"/>
          </ac:picMkLst>
        </pc:picChg>
      </pc:sldChg>
      <pc:sldChg chg="addSp delSp modSp add ord">
        <pc:chgData name="Sidney Lucas Cordova" userId="d32b022445b42f60" providerId="LiveId" clId="{91EA4B3C-30ED-4CFA-9AE1-E48518B1C5C8}" dt="2019-10-14T05:55:48.604" v="2326" actId="20577"/>
        <pc:sldMkLst>
          <pc:docMk/>
          <pc:sldMk cId="3056223161" sldId="289"/>
        </pc:sldMkLst>
        <pc:spChg chg="add del mod">
          <ac:chgData name="Sidney Lucas Cordova" userId="d32b022445b42f60" providerId="LiveId" clId="{91EA4B3C-30ED-4CFA-9AE1-E48518B1C5C8}" dt="2019-10-14T05:36:22.331" v="2007" actId="478"/>
          <ac:spMkLst>
            <pc:docMk/>
            <pc:sldMk cId="3056223161" sldId="289"/>
            <ac:spMk id="9" creationId="{D3A44142-5DFE-4AC9-B23E-B664CCE6EF5F}"/>
          </ac:spMkLst>
        </pc:spChg>
        <pc:spChg chg="add mod">
          <ac:chgData name="Sidney Lucas Cordova" userId="d32b022445b42f60" providerId="LiveId" clId="{91EA4B3C-30ED-4CFA-9AE1-E48518B1C5C8}" dt="2019-10-14T05:37:52.117" v="2053" actId="123"/>
          <ac:spMkLst>
            <pc:docMk/>
            <pc:sldMk cId="3056223161" sldId="289"/>
            <ac:spMk id="10" creationId="{2790DB18-F4F1-4D4F-9997-BC4E7546C1EC}"/>
          </ac:spMkLst>
        </pc:spChg>
        <pc:spChg chg="mod">
          <ac:chgData name="Sidney Lucas Cordova" userId="d32b022445b42f60" providerId="LiveId" clId="{91EA4B3C-30ED-4CFA-9AE1-E48518B1C5C8}" dt="2019-10-14T03:00:02.411" v="329" actId="20577"/>
          <ac:spMkLst>
            <pc:docMk/>
            <pc:sldMk cId="3056223161" sldId="289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5:55:48.604" v="2326" actId="20577"/>
          <ac:spMkLst>
            <pc:docMk/>
            <pc:sldMk cId="3056223161" sldId="289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5:34:31.874" v="1987" actId="478"/>
          <ac:picMkLst>
            <pc:docMk/>
            <pc:sldMk cId="3056223161" sldId="289"/>
            <ac:picMk id="3" creationId="{00467560-D7E8-4834-9E7A-729B75A4824D}"/>
          </ac:picMkLst>
        </pc:picChg>
        <pc:picChg chg="add mod modCrop">
          <ac:chgData name="Sidney Lucas Cordova" userId="d32b022445b42f60" providerId="LiveId" clId="{91EA4B3C-30ED-4CFA-9AE1-E48518B1C5C8}" dt="2019-10-14T05:53:59.627" v="2285" actId="1440"/>
          <ac:picMkLst>
            <pc:docMk/>
            <pc:sldMk cId="3056223161" sldId="289"/>
            <ac:picMk id="5" creationId="{B46470BD-088F-4BFF-ACDD-92680D2D2C44}"/>
          </ac:picMkLst>
        </pc:picChg>
      </pc:sldChg>
      <pc:sldChg chg="addSp modSp add">
        <pc:chgData name="Sidney Lucas Cordova" userId="d32b022445b42f60" providerId="LiveId" clId="{91EA4B3C-30ED-4CFA-9AE1-E48518B1C5C8}" dt="2019-10-14T03:47:50.631" v="1454" actId="1076"/>
        <pc:sldMkLst>
          <pc:docMk/>
          <pc:sldMk cId="3230110432" sldId="290"/>
        </pc:sldMkLst>
        <pc:spChg chg="mod">
          <ac:chgData name="Sidney Lucas Cordova" userId="d32b022445b42f60" providerId="LiveId" clId="{91EA4B3C-30ED-4CFA-9AE1-E48518B1C5C8}" dt="2019-10-14T03:01:01.399" v="363" actId="20577"/>
          <ac:spMkLst>
            <pc:docMk/>
            <pc:sldMk cId="3230110432" sldId="290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3:45:32.688" v="1446" actId="14100"/>
          <ac:spMkLst>
            <pc:docMk/>
            <pc:sldMk cId="3230110432" sldId="290"/>
            <ac:spMk id="500" creationId="{00000000-0000-0000-0000-000000000000}"/>
          </ac:spMkLst>
        </pc:spChg>
        <pc:picChg chg="add mod">
          <ac:chgData name="Sidney Lucas Cordova" userId="d32b022445b42f60" providerId="LiveId" clId="{91EA4B3C-30ED-4CFA-9AE1-E48518B1C5C8}" dt="2019-10-14T03:47:50.631" v="1454" actId="1076"/>
          <ac:picMkLst>
            <pc:docMk/>
            <pc:sldMk cId="3230110432" sldId="290"/>
            <ac:picMk id="4098" creationId="{1890AB54-44F7-4DCE-8E0D-07FD8C782AC6}"/>
          </ac:picMkLst>
        </pc:picChg>
      </pc:sldChg>
      <pc:sldChg chg="addSp delSp modSp add">
        <pc:chgData name="Sidney Lucas Cordova" userId="d32b022445b42f60" providerId="LiveId" clId="{91EA4B3C-30ED-4CFA-9AE1-E48518B1C5C8}" dt="2019-10-14T03:58:00.567" v="1490" actId="1076"/>
        <pc:sldMkLst>
          <pc:docMk/>
          <pc:sldMk cId="864136892" sldId="291"/>
        </pc:sldMkLst>
        <pc:spChg chg="mod">
          <ac:chgData name="Sidney Lucas Cordova" userId="d32b022445b42f60" providerId="LiveId" clId="{91EA4B3C-30ED-4CFA-9AE1-E48518B1C5C8}" dt="2019-10-14T03:01:03.605" v="364" actId="20577"/>
          <ac:spMkLst>
            <pc:docMk/>
            <pc:sldMk cId="864136892" sldId="291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3:57:01.095" v="1482" actId="14100"/>
          <ac:spMkLst>
            <pc:docMk/>
            <pc:sldMk cId="864136892" sldId="291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3:53:38.056" v="1470" actId="478"/>
          <ac:picMkLst>
            <pc:docMk/>
            <pc:sldMk cId="864136892" sldId="291"/>
            <ac:picMk id="3" creationId="{8382BBC9-7648-4DD2-93E4-DE580BD34DE8}"/>
          </ac:picMkLst>
        </pc:picChg>
        <pc:picChg chg="add del mod">
          <ac:chgData name="Sidney Lucas Cordova" userId="d32b022445b42f60" providerId="LiveId" clId="{91EA4B3C-30ED-4CFA-9AE1-E48518B1C5C8}" dt="2019-10-14T03:53:38.719" v="1471" actId="478"/>
          <ac:picMkLst>
            <pc:docMk/>
            <pc:sldMk cId="864136892" sldId="291"/>
            <ac:picMk id="5" creationId="{59A80979-24CD-470A-98A8-A42181EF8B7A}"/>
          </ac:picMkLst>
        </pc:picChg>
        <pc:picChg chg="add mod">
          <ac:chgData name="Sidney Lucas Cordova" userId="d32b022445b42f60" providerId="LiveId" clId="{91EA4B3C-30ED-4CFA-9AE1-E48518B1C5C8}" dt="2019-10-14T03:58:00.567" v="1490" actId="1076"/>
          <ac:picMkLst>
            <pc:docMk/>
            <pc:sldMk cId="864136892" sldId="291"/>
            <ac:picMk id="7" creationId="{2555B91C-C79F-46DB-992F-88C4DE4A912B}"/>
          </ac:picMkLst>
        </pc:picChg>
        <pc:picChg chg="add mod">
          <ac:chgData name="Sidney Lucas Cordova" userId="d32b022445b42f60" providerId="LiveId" clId="{91EA4B3C-30ED-4CFA-9AE1-E48518B1C5C8}" dt="2019-10-14T03:57:31.887" v="1487" actId="1076"/>
          <ac:picMkLst>
            <pc:docMk/>
            <pc:sldMk cId="864136892" sldId="291"/>
            <ac:picMk id="9" creationId="{2DE38A5A-086D-4F7E-B346-5E9EF033D5AC}"/>
          </ac:picMkLst>
        </pc:picChg>
        <pc:picChg chg="add mod">
          <ac:chgData name="Sidney Lucas Cordova" userId="d32b022445b42f60" providerId="LiveId" clId="{91EA4B3C-30ED-4CFA-9AE1-E48518B1C5C8}" dt="2019-10-14T03:57:29.879" v="1486" actId="1076"/>
          <ac:picMkLst>
            <pc:docMk/>
            <pc:sldMk cId="864136892" sldId="291"/>
            <ac:picMk id="11" creationId="{80363FE5-B75F-47E6-9F08-6269D7023C59}"/>
          </ac:picMkLst>
        </pc:picChg>
      </pc:sldChg>
      <pc:sldChg chg="addSp delSp modSp add">
        <pc:chgData name="Sidney Lucas Cordova" userId="d32b022445b42f60" providerId="LiveId" clId="{91EA4B3C-30ED-4CFA-9AE1-E48518B1C5C8}" dt="2019-10-14T05:02:31.592" v="1524" actId="27614"/>
        <pc:sldMkLst>
          <pc:docMk/>
          <pc:sldMk cId="2481786165" sldId="292"/>
        </pc:sldMkLst>
        <pc:spChg chg="mod">
          <ac:chgData name="Sidney Lucas Cordova" userId="d32b022445b42f60" providerId="LiveId" clId="{91EA4B3C-30ED-4CFA-9AE1-E48518B1C5C8}" dt="2019-10-14T03:01:27.046" v="393" actId="20577"/>
          <ac:spMkLst>
            <pc:docMk/>
            <pc:sldMk cId="2481786165" sldId="292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5:01:12.292" v="1517" actId="123"/>
          <ac:spMkLst>
            <pc:docMk/>
            <pc:sldMk cId="2481786165" sldId="292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5:02:27.151" v="1522" actId="478"/>
          <ac:picMkLst>
            <pc:docMk/>
            <pc:sldMk cId="2481786165" sldId="292"/>
            <ac:picMk id="3" creationId="{980977ED-CDD4-4C8A-BA2F-9E1A7B2004D0}"/>
          </ac:picMkLst>
        </pc:picChg>
        <pc:picChg chg="add mod">
          <ac:chgData name="Sidney Lucas Cordova" userId="d32b022445b42f60" providerId="LiveId" clId="{91EA4B3C-30ED-4CFA-9AE1-E48518B1C5C8}" dt="2019-10-14T05:02:31.592" v="1524" actId="27614"/>
          <ac:picMkLst>
            <pc:docMk/>
            <pc:sldMk cId="2481786165" sldId="292"/>
            <ac:picMk id="5" creationId="{169EA478-7535-4657-828A-1D7941FC2CD1}"/>
          </ac:picMkLst>
        </pc:picChg>
      </pc:sldChg>
      <pc:sldChg chg="addSp delSp modSp add">
        <pc:chgData name="Sidney Lucas Cordova" userId="d32b022445b42f60" providerId="LiveId" clId="{91EA4B3C-30ED-4CFA-9AE1-E48518B1C5C8}" dt="2019-10-14T06:12:26.782" v="2484" actId="14100"/>
        <pc:sldMkLst>
          <pc:docMk/>
          <pc:sldMk cId="2355760154" sldId="293"/>
        </pc:sldMkLst>
        <pc:spChg chg="mod">
          <ac:chgData name="Sidney Lucas Cordova" userId="d32b022445b42f60" providerId="LiveId" clId="{91EA4B3C-30ED-4CFA-9AE1-E48518B1C5C8}" dt="2019-10-14T03:01:46.622" v="422" actId="20577"/>
          <ac:spMkLst>
            <pc:docMk/>
            <pc:sldMk cId="2355760154" sldId="293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6:12:26.782" v="2484" actId="14100"/>
          <ac:spMkLst>
            <pc:docMk/>
            <pc:sldMk cId="2355760154" sldId="293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5:03:30.014" v="1533" actId="478"/>
          <ac:picMkLst>
            <pc:docMk/>
            <pc:sldMk cId="2355760154" sldId="293"/>
            <ac:picMk id="3" creationId="{FA9892CE-204B-4FC4-8841-BA73FCBD8D7E}"/>
          </ac:picMkLst>
        </pc:picChg>
        <pc:picChg chg="add mod">
          <ac:chgData name="Sidney Lucas Cordova" userId="d32b022445b42f60" providerId="LiveId" clId="{91EA4B3C-30ED-4CFA-9AE1-E48518B1C5C8}" dt="2019-10-14T05:03:42.934" v="1536" actId="1076"/>
          <ac:picMkLst>
            <pc:docMk/>
            <pc:sldMk cId="2355760154" sldId="293"/>
            <ac:picMk id="5" creationId="{2D851B80-3EA8-456F-BD88-B03B5CCCB06A}"/>
          </ac:picMkLst>
        </pc:picChg>
        <pc:picChg chg="add mod">
          <ac:chgData name="Sidney Lucas Cordova" userId="d32b022445b42f60" providerId="LiveId" clId="{91EA4B3C-30ED-4CFA-9AE1-E48518B1C5C8}" dt="2019-10-14T05:04:02.238" v="1538" actId="1076"/>
          <ac:picMkLst>
            <pc:docMk/>
            <pc:sldMk cId="2355760154" sldId="293"/>
            <ac:picMk id="7" creationId="{B419F7E6-5CB1-4159-BE71-C02105B6E6A1}"/>
          </ac:picMkLst>
        </pc:picChg>
      </pc:sldChg>
      <pc:sldChg chg="addSp delSp modSp add del">
        <pc:chgData name="Sidney Lucas Cordova" userId="d32b022445b42f60" providerId="LiveId" clId="{91EA4B3C-30ED-4CFA-9AE1-E48518B1C5C8}" dt="2019-10-14T05:10:45.010" v="1680" actId="2696"/>
        <pc:sldMkLst>
          <pc:docMk/>
          <pc:sldMk cId="3869951953" sldId="294"/>
        </pc:sldMkLst>
        <pc:spChg chg="mod">
          <ac:chgData name="Sidney Lucas Cordova" userId="d32b022445b42f60" providerId="LiveId" clId="{91EA4B3C-30ED-4CFA-9AE1-E48518B1C5C8}" dt="2019-10-14T03:02:21.005" v="445" actId="20577"/>
          <ac:spMkLst>
            <pc:docMk/>
            <pc:sldMk cId="3869951953" sldId="294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5:05:20.695" v="1553" actId="20577"/>
          <ac:spMkLst>
            <pc:docMk/>
            <pc:sldMk cId="3869951953" sldId="294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5:05:11.262" v="1543" actId="478"/>
          <ac:picMkLst>
            <pc:docMk/>
            <pc:sldMk cId="3869951953" sldId="294"/>
            <ac:picMk id="3" creationId="{283BAC30-F986-425C-99AA-B0CA6C55451B}"/>
          </ac:picMkLst>
        </pc:picChg>
      </pc:sldChg>
      <pc:sldChg chg="addSp delSp modSp add ord">
        <pc:chgData name="Sidney Lucas Cordova" userId="d32b022445b42f60" providerId="LiveId" clId="{91EA4B3C-30ED-4CFA-9AE1-E48518B1C5C8}" dt="2019-10-14T05:12:39.110" v="1693" actId="1076"/>
        <pc:sldMkLst>
          <pc:docMk/>
          <pc:sldMk cId="752842384" sldId="295"/>
        </pc:sldMkLst>
        <pc:spChg chg="add del mod">
          <ac:chgData name="Sidney Lucas Cordova" userId="d32b022445b42f60" providerId="LiveId" clId="{91EA4B3C-30ED-4CFA-9AE1-E48518B1C5C8}" dt="2019-10-14T05:10:39.670" v="1678" actId="478"/>
          <ac:spMkLst>
            <pc:docMk/>
            <pc:sldMk cId="752842384" sldId="295"/>
            <ac:spMk id="3" creationId="{B218FBA4-2403-4BFB-A76F-324E535B097D}"/>
          </ac:spMkLst>
        </pc:spChg>
        <pc:spChg chg="add del">
          <ac:chgData name="Sidney Lucas Cordova" userId="d32b022445b42f60" providerId="LiveId" clId="{91EA4B3C-30ED-4CFA-9AE1-E48518B1C5C8}" dt="2019-10-14T05:10:36.182" v="1676"/>
          <ac:spMkLst>
            <pc:docMk/>
            <pc:sldMk cId="752842384" sldId="295"/>
            <ac:spMk id="7" creationId="{5652EDD5-95F2-470A-9913-1CF0678CD671}"/>
          </ac:spMkLst>
        </pc:spChg>
        <pc:spChg chg="add">
          <ac:chgData name="Sidney Lucas Cordova" userId="d32b022445b42f60" providerId="LiveId" clId="{91EA4B3C-30ED-4CFA-9AE1-E48518B1C5C8}" dt="2019-10-14T05:10:40.586" v="1679"/>
          <ac:spMkLst>
            <pc:docMk/>
            <pc:sldMk cId="752842384" sldId="295"/>
            <ac:spMk id="10" creationId="{6660CBBB-065A-4489-98D2-BF64C50AEBFC}"/>
          </ac:spMkLst>
        </pc:spChg>
        <pc:spChg chg="del">
          <ac:chgData name="Sidney Lucas Cordova" userId="d32b022445b42f60" providerId="LiveId" clId="{91EA4B3C-30ED-4CFA-9AE1-E48518B1C5C8}" dt="2019-10-14T05:10:38.076" v="1677" actId="478"/>
          <ac:spMkLst>
            <pc:docMk/>
            <pc:sldMk cId="752842384" sldId="295"/>
            <ac:spMk id="646" creationId="{00000000-0000-0000-0000-000000000000}"/>
          </ac:spMkLst>
        </pc:spChg>
        <pc:graphicFrameChg chg="add del ord modGraphic">
          <ac:chgData name="Sidney Lucas Cordova" userId="d32b022445b42f60" providerId="LiveId" clId="{91EA4B3C-30ED-4CFA-9AE1-E48518B1C5C8}" dt="2019-10-14T05:09:48.897" v="1666"/>
          <ac:graphicFrameMkLst>
            <pc:docMk/>
            <pc:sldMk cId="752842384" sldId="295"/>
            <ac:graphicFrameMk id="5" creationId="{7A1590CB-EAC2-4526-93DF-EEBD2CA3D9CB}"/>
          </ac:graphicFrameMkLst>
        </pc:graphicFrameChg>
        <pc:graphicFrameChg chg="add del">
          <ac:chgData name="Sidney Lucas Cordova" userId="d32b022445b42f60" providerId="LiveId" clId="{91EA4B3C-30ED-4CFA-9AE1-E48518B1C5C8}" dt="2019-10-14T05:10:19.751" v="1674" actId="478"/>
          <ac:graphicFrameMkLst>
            <pc:docMk/>
            <pc:sldMk cId="752842384" sldId="295"/>
            <ac:graphicFrameMk id="6" creationId="{5A6E5541-BDC0-441A-8B8A-CD475FBE29ED}"/>
          </ac:graphicFrameMkLst>
        </pc:graphicFrameChg>
        <pc:graphicFrameChg chg="add del mod modGraphic">
          <ac:chgData name="Sidney Lucas Cordova" userId="d32b022445b42f60" providerId="LiveId" clId="{91EA4B3C-30ED-4CFA-9AE1-E48518B1C5C8}" dt="2019-10-14T05:11:02.271" v="1683" actId="122"/>
          <ac:graphicFrameMkLst>
            <pc:docMk/>
            <pc:sldMk cId="752842384" sldId="295"/>
            <ac:graphicFrameMk id="647" creationId="{00000000-0000-0000-0000-000000000000}"/>
          </ac:graphicFrameMkLst>
        </pc:graphicFrameChg>
        <pc:picChg chg="add mod">
          <ac:chgData name="Sidney Lucas Cordova" userId="d32b022445b42f60" providerId="LiveId" clId="{91EA4B3C-30ED-4CFA-9AE1-E48518B1C5C8}" dt="2019-10-14T05:12:02.149" v="1687" actId="1076"/>
          <ac:picMkLst>
            <pc:docMk/>
            <pc:sldMk cId="752842384" sldId="295"/>
            <ac:picMk id="8" creationId="{9C2FD109-46BB-48C3-97BA-1071DF1AA167}"/>
          </ac:picMkLst>
        </pc:picChg>
        <pc:picChg chg="add mod">
          <ac:chgData name="Sidney Lucas Cordova" userId="d32b022445b42f60" providerId="LiveId" clId="{91EA4B3C-30ED-4CFA-9AE1-E48518B1C5C8}" dt="2019-10-14T05:12:17.557" v="1689" actId="1076"/>
          <ac:picMkLst>
            <pc:docMk/>
            <pc:sldMk cId="752842384" sldId="295"/>
            <ac:picMk id="11" creationId="{B2027A8F-EBEA-488E-B155-C861AA3FEC06}"/>
          </ac:picMkLst>
        </pc:picChg>
        <pc:picChg chg="add mod">
          <ac:chgData name="Sidney Lucas Cordova" userId="d32b022445b42f60" providerId="LiveId" clId="{91EA4B3C-30ED-4CFA-9AE1-E48518B1C5C8}" dt="2019-10-14T05:12:39.110" v="1693" actId="1076"/>
          <ac:picMkLst>
            <pc:docMk/>
            <pc:sldMk cId="752842384" sldId="295"/>
            <ac:picMk id="13" creationId="{20073311-8831-4690-AD81-51BDB48FD58D}"/>
          </ac:picMkLst>
        </pc:picChg>
      </pc:sldChg>
      <pc:sldChg chg="addSp delSp modSp add del">
        <pc:chgData name="Sidney Lucas Cordova" userId="d32b022445b42f60" providerId="LiveId" clId="{91EA4B3C-30ED-4CFA-9AE1-E48518B1C5C8}" dt="2019-10-14T03:30:27.491" v="1390" actId="2696"/>
        <pc:sldMkLst>
          <pc:docMk/>
          <pc:sldMk cId="1953379450" sldId="295"/>
        </pc:sldMkLst>
        <pc:spChg chg="del mod">
          <ac:chgData name="Sidney Lucas Cordova" userId="d32b022445b42f60" providerId="LiveId" clId="{91EA4B3C-30ED-4CFA-9AE1-E48518B1C5C8}" dt="2019-10-14T03:30:05.324" v="1388" actId="478"/>
          <ac:spMkLst>
            <pc:docMk/>
            <pc:sldMk cId="1953379450" sldId="295"/>
            <ac:spMk id="500" creationId="{00000000-0000-0000-0000-000000000000}"/>
          </ac:spMkLst>
        </pc:spChg>
        <pc:picChg chg="add mod">
          <ac:chgData name="Sidney Lucas Cordova" userId="d32b022445b42f60" providerId="LiveId" clId="{91EA4B3C-30ED-4CFA-9AE1-E48518B1C5C8}" dt="2019-10-14T03:30:06.970" v="1389" actId="1076"/>
          <ac:picMkLst>
            <pc:docMk/>
            <pc:sldMk cId="1953379450" sldId="295"/>
            <ac:picMk id="2050" creationId="{4240419D-1B7E-46A0-8E00-AA743E05086A}"/>
          </ac:picMkLst>
        </pc:picChg>
      </pc:sldChg>
      <pc:sldChg chg="add del">
        <pc:chgData name="Sidney Lucas Cordova" userId="d32b022445b42f60" providerId="LiveId" clId="{91EA4B3C-30ED-4CFA-9AE1-E48518B1C5C8}" dt="2019-10-14T03:36:43.474" v="1437" actId="2696"/>
        <pc:sldMkLst>
          <pc:docMk/>
          <pc:sldMk cId="2128774845" sldId="295"/>
        </pc:sldMkLst>
      </pc:sldChg>
      <pc:sldChg chg="add">
        <pc:chgData name="Sidney Lucas Cordova" userId="d32b022445b42f60" providerId="LiveId" clId="{91EA4B3C-30ED-4CFA-9AE1-E48518B1C5C8}" dt="2019-10-14T05:07:18.572" v="1579"/>
        <pc:sldMkLst>
          <pc:docMk/>
          <pc:sldMk cId="3503006522" sldId="296"/>
        </pc:sldMkLst>
      </pc:sldChg>
      <pc:sldChg chg="add del">
        <pc:chgData name="Sidney Lucas Cordova" userId="d32b022445b42f60" providerId="LiveId" clId="{91EA4B3C-30ED-4CFA-9AE1-E48518B1C5C8}" dt="2019-10-14T05:47:58.160" v="2281" actId="2696"/>
        <pc:sldMkLst>
          <pc:docMk/>
          <pc:sldMk cId="866545541" sldId="297"/>
        </pc:sldMkLst>
      </pc:sldChg>
      <pc:sldChg chg="addSp delSp modSp add ord">
        <pc:chgData name="Sidney Lucas Cordova" userId="d32b022445b42f60" providerId="LiveId" clId="{91EA4B3C-30ED-4CFA-9AE1-E48518B1C5C8}" dt="2019-10-14T05:55:53.729" v="2327"/>
        <pc:sldMkLst>
          <pc:docMk/>
          <pc:sldMk cId="3881518807" sldId="298"/>
        </pc:sldMkLst>
        <pc:spChg chg="mod">
          <ac:chgData name="Sidney Lucas Cordova" userId="d32b022445b42f60" providerId="LiveId" clId="{91EA4B3C-30ED-4CFA-9AE1-E48518B1C5C8}" dt="2019-10-14T05:39:59.474" v="2110" actId="20577"/>
          <ac:spMkLst>
            <pc:docMk/>
            <pc:sldMk cId="3881518807" sldId="298"/>
            <ac:spMk id="500" creationId="{00000000-0000-0000-0000-000000000000}"/>
          </ac:spMkLst>
        </pc:spChg>
        <pc:picChg chg="add mod modCrop">
          <ac:chgData name="Sidney Lucas Cordova" userId="d32b022445b42f60" providerId="LiveId" clId="{91EA4B3C-30ED-4CFA-9AE1-E48518B1C5C8}" dt="2019-10-14T05:54:05.411" v="2286" actId="1440"/>
          <ac:picMkLst>
            <pc:docMk/>
            <pc:sldMk cId="3881518807" sldId="298"/>
            <ac:picMk id="3" creationId="{E1174038-1A4A-40FF-B8E7-09D75D3F0D4A}"/>
          </ac:picMkLst>
        </pc:picChg>
        <pc:picChg chg="del">
          <ac:chgData name="Sidney Lucas Cordova" userId="d32b022445b42f60" providerId="LiveId" clId="{91EA4B3C-30ED-4CFA-9AE1-E48518B1C5C8}" dt="2019-10-14T05:40:56.153" v="2126" actId="478"/>
          <ac:picMkLst>
            <pc:docMk/>
            <pc:sldMk cId="3881518807" sldId="298"/>
            <ac:picMk id="5" creationId="{B46470BD-088F-4BFF-ACDD-92680D2D2C44}"/>
          </ac:picMkLst>
        </pc:picChg>
      </pc:sldChg>
      <pc:sldChg chg="modSp add del">
        <pc:chgData name="Sidney Lucas Cordova" userId="d32b022445b42f60" providerId="LiveId" clId="{91EA4B3C-30ED-4CFA-9AE1-E48518B1C5C8}" dt="2019-10-14T05:39:18.259" v="2063" actId="2696"/>
        <pc:sldMkLst>
          <pc:docMk/>
          <pc:sldMk cId="3929909767" sldId="298"/>
        </pc:sldMkLst>
        <pc:spChg chg="mod">
          <ac:chgData name="Sidney Lucas Cordova" userId="d32b022445b42f60" providerId="LiveId" clId="{91EA4B3C-30ED-4CFA-9AE1-E48518B1C5C8}" dt="2019-10-14T05:39:08.012" v="2062" actId="20577"/>
          <ac:spMkLst>
            <pc:docMk/>
            <pc:sldMk cId="3929909767" sldId="298"/>
            <ac:spMk id="10" creationId="{2790DB18-F4F1-4D4F-9997-BC4E7546C1EC}"/>
          </ac:spMkLst>
        </pc:spChg>
      </pc:sldChg>
      <pc:sldChg chg="addSp delSp modSp add ord">
        <pc:chgData name="Sidney Lucas Cordova" userId="d32b022445b42f60" providerId="LiveId" clId="{91EA4B3C-30ED-4CFA-9AE1-E48518B1C5C8}" dt="2019-10-14T05:59:42.488" v="2337"/>
        <pc:sldMkLst>
          <pc:docMk/>
          <pc:sldMk cId="2362882454" sldId="299"/>
        </pc:sldMkLst>
        <pc:spChg chg="mod">
          <ac:chgData name="Sidney Lucas Cordova" userId="d32b022445b42f60" providerId="LiveId" clId="{91EA4B3C-30ED-4CFA-9AE1-E48518B1C5C8}" dt="2019-10-14T05:55:24.465" v="2306" actId="20577"/>
          <ac:spMkLst>
            <pc:docMk/>
            <pc:sldMk cId="2362882454" sldId="299"/>
            <ac:spMk id="500" creationId="{00000000-0000-0000-0000-000000000000}"/>
          </ac:spMkLst>
        </pc:spChg>
        <pc:picChg chg="add mod modCrop">
          <ac:chgData name="Sidney Lucas Cordova" userId="d32b022445b42f60" providerId="LiveId" clId="{91EA4B3C-30ED-4CFA-9AE1-E48518B1C5C8}" dt="2019-10-14T05:57:03.920" v="2336" actId="732"/>
          <ac:picMkLst>
            <pc:docMk/>
            <pc:sldMk cId="2362882454" sldId="299"/>
            <ac:picMk id="3" creationId="{DACB7A7F-7126-4371-9292-65862D18CD1A}"/>
          </ac:picMkLst>
        </pc:picChg>
        <pc:picChg chg="del mod">
          <ac:chgData name="Sidney Lucas Cordova" userId="d32b022445b42f60" providerId="LiveId" clId="{91EA4B3C-30ED-4CFA-9AE1-E48518B1C5C8}" dt="2019-10-14T05:47:07.193" v="2278" actId="478"/>
          <ac:picMkLst>
            <pc:docMk/>
            <pc:sldMk cId="2362882454" sldId="299"/>
            <ac:picMk id="5" creationId="{B46470BD-088F-4BFF-ACDD-92680D2D2C44}"/>
          </ac:picMkLst>
        </pc:picChg>
      </pc:sldChg>
      <pc:sldChg chg="modSp add">
        <pc:chgData name="Sidney Lucas Cordova" userId="d32b022445b42f60" providerId="LiveId" clId="{91EA4B3C-30ED-4CFA-9AE1-E48518B1C5C8}" dt="2019-10-14T06:03:08.118" v="2353" actId="20577"/>
        <pc:sldMkLst>
          <pc:docMk/>
          <pc:sldMk cId="3900093590" sldId="300"/>
        </pc:sldMkLst>
        <pc:spChg chg="mod">
          <ac:chgData name="Sidney Lucas Cordova" userId="d32b022445b42f60" providerId="LiveId" clId="{91EA4B3C-30ED-4CFA-9AE1-E48518B1C5C8}" dt="2019-10-14T06:03:08.118" v="2353" actId="20577"/>
          <ac:spMkLst>
            <pc:docMk/>
            <pc:sldMk cId="3900093590" sldId="300"/>
            <ac:spMk id="499" creationId="{00000000-0000-0000-0000-000000000000}"/>
          </ac:spMkLst>
        </pc:spChg>
      </pc:sldChg>
      <pc:sldChg chg="addSp delSp modSp add">
        <pc:chgData name="Sidney Lucas Cordova" userId="d32b022445b42f60" providerId="LiveId" clId="{91EA4B3C-30ED-4CFA-9AE1-E48518B1C5C8}" dt="2019-10-14T06:11:47.006" v="2481" actId="1076"/>
        <pc:sldMkLst>
          <pc:docMk/>
          <pc:sldMk cId="885234557" sldId="301"/>
        </pc:sldMkLst>
        <pc:spChg chg="add del mod">
          <ac:chgData name="Sidney Lucas Cordova" userId="d32b022445b42f60" providerId="LiveId" clId="{91EA4B3C-30ED-4CFA-9AE1-E48518B1C5C8}" dt="2019-10-14T06:04:40.271" v="2386" actId="478"/>
          <ac:spMkLst>
            <pc:docMk/>
            <pc:sldMk cId="885234557" sldId="301"/>
            <ac:spMk id="3" creationId="{31DBC5D3-474F-4139-8B1E-34F615A65392}"/>
          </ac:spMkLst>
        </pc:spChg>
        <pc:spChg chg="mod">
          <ac:chgData name="Sidney Lucas Cordova" userId="d32b022445b42f60" providerId="LiveId" clId="{91EA4B3C-30ED-4CFA-9AE1-E48518B1C5C8}" dt="2019-10-14T06:11:43.678" v="2480" actId="1035"/>
          <ac:spMkLst>
            <pc:docMk/>
            <pc:sldMk cId="885234557" sldId="301"/>
            <ac:spMk id="499" creationId="{00000000-0000-0000-0000-000000000000}"/>
          </ac:spMkLst>
        </pc:spChg>
        <pc:spChg chg="del">
          <ac:chgData name="Sidney Lucas Cordova" userId="d32b022445b42f60" providerId="LiveId" clId="{91EA4B3C-30ED-4CFA-9AE1-E48518B1C5C8}" dt="2019-10-14T06:04:03.948" v="2377" actId="478"/>
          <ac:spMkLst>
            <pc:docMk/>
            <pc:sldMk cId="885234557" sldId="301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6:04:20.231" v="2381" actId="478"/>
          <ac:picMkLst>
            <pc:docMk/>
            <pc:sldMk cId="885234557" sldId="301"/>
            <ac:picMk id="5" creationId="{0D5F5456-C325-47B5-A540-1DFFBB1ABABD}"/>
          </ac:picMkLst>
        </pc:picChg>
        <pc:picChg chg="add del mod modCrop">
          <ac:chgData name="Sidney Lucas Cordova" userId="d32b022445b42f60" providerId="LiveId" clId="{91EA4B3C-30ED-4CFA-9AE1-E48518B1C5C8}" dt="2019-10-14T06:05:55.950" v="2399" actId="478"/>
          <ac:picMkLst>
            <pc:docMk/>
            <pc:sldMk cId="885234557" sldId="301"/>
            <ac:picMk id="7" creationId="{2F88EDAE-DC27-4214-B276-D8A71E2082C3}"/>
          </ac:picMkLst>
        </pc:picChg>
        <pc:picChg chg="add mod modCrop">
          <ac:chgData name="Sidney Lucas Cordova" userId="d32b022445b42f60" providerId="LiveId" clId="{91EA4B3C-30ED-4CFA-9AE1-E48518B1C5C8}" dt="2019-10-14T06:11:47.006" v="2481" actId="1076"/>
          <ac:picMkLst>
            <pc:docMk/>
            <pc:sldMk cId="885234557" sldId="301"/>
            <ac:picMk id="9" creationId="{88859966-C0E9-4371-9107-463715CAD1A0}"/>
          </ac:picMkLst>
        </pc:picChg>
        <pc:picChg chg="add del mod">
          <ac:chgData name="Sidney Lucas Cordova" userId="d32b022445b42f60" providerId="LiveId" clId="{91EA4B3C-30ED-4CFA-9AE1-E48518B1C5C8}" dt="2019-10-14T06:08:27.878" v="2412" actId="478"/>
          <ac:picMkLst>
            <pc:docMk/>
            <pc:sldMk cId="885234557" sldId="301"/>
            <ac:picMk id="11" creationId="{6263C655-57B4-40A2-9EF6-EE09E0DC6EFA}"/>
          </ac:picMkLst>
        </pc:picChg>
        <pc:picChg chg="del">
          <ac:chgData name="Sidney Lucas Cordova" userId="d32b022445b42f60" providerId="LiveId" clId="{91EA4B3C-30ED-4CFA-9AE1-E48518B1C5C8}" dt="2019-10-14T06:04:01.942" v="2376" actId="478"/>
          <ac:picMkLst>
            <pc:docMk/>
            <pc:sldMk cId="885234557" sldId="301"/>
            <ac:picMk id="1026" creationId="{CA6CC97B-5DAA-4852-81B1-D3262DD1F9A6}"/>
          </ac:picMkLst>
        </pc:picChg>
      </pc:sldChg>
      <pc:sldChg chg="modSp add">
        <pc:chgData name="Sidney Lucas Cordova" userId="d32b022445b42f60" providerId="LiveId" clId="{91EA4B3C-30ED-4CFA-9AE1-E48518B1C5C8}" dt="2019-10-14T06:11:34.732" v="2454" actId="20577"/>
        <pc:sldMkLst>
          <pc:docMk/>
          <pc:sldMk cId="2934631349" sldId="302"/>
        </pc:sldMkLst>
        <pc:spChg chg="mod">
          <ac:chgData name="Sidney Lucas Cordova" userId="d32b022445b42f60" providerId="LiveId" clId="{91EA4B3C-30ED-4CFA-9AE1-E48518B1C5C8}" dt="2019-10-14T06:11:34.732" v="2454" actId="20577"/>
          <ac:spMkLst>
            <pc:docMk/>
            <pc:sldMk cId="2934631349" sldId="302"/>
            <ac:spMk id="4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5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46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383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00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30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7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87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15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03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11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2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8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79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1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4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05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MIL OFICIOS APP</a:t>
            </a:r>
            <a:endParaRPr dirty="0"/>
          </a:p>
        </p:txBody>
      </p:sp>
      <p:sp>
        <p:nvSpPr>
          <p:cNvPr id="3" name="Google Shape;486;p16">
            <a:extLst>
              <a:ext uri="{FF2B5EF4-FFF2-40B4-BE49-F238E27FC236}">
                <a16:creationId xmlns:a16="http://schemas.microsoft.com/office/drawing/2014/main" id="{CB9EFEAC-5791-4306-9D13-12C2CE2F52B7}"/>
              </a:ext>
            </a:extLst>
          </p:cNvPr>
          <p:cNvSpPr txBox="1">
            <a:spLocks/>
          </p:cNvSpPr>
          <p:nvPr/>
        </p:nvSpPr>
        <p:spPr>
          <a:xfrm>
            <a:off x="438525" y="4286185"/>
            <a:ext cx="5214600" cy="76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2000"/>
            </a:pPr>
            <a:r>
              <a:rPr lang="es-ES" sz="2000" b="1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SIDNEY LUCAS CORDOVA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1.6</a:t>
            </a:r>
            <a:r>
              <a:rPr lang="en" dirty="0"/>
              <a:t> </a:t>
            </a:r>
            <a:r>
              <a:rPr lang="es-PE" dirty="0"/>
              <a:t>DESCRIPCIÓN DE LA </a:t>
            </a:r>
            <a:r>
              <a:rPr lang="es-PE" dirty="0">
                <a:solidFill>
                  <a:srgbClr val="3C78D8"/>
                </a:solidFill>
              </a:rPr>
              <a:t>APLICACIÓN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553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PE" dirty="0"/>
              <a:t>La aplicación web es una plataforma en donde los contratistas independientes ofertan sus servicios a los potenciales clientes, de igual manera permitirá al cliente solicitar los servicios que necesita.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169EA478-7535-4657-828A-1D7941FC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37" y="309407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1.7</a:t>
            </a:r>
            <a:r>
              <a:rPr lang="en" dirty="0"/>
              <a:t> </a:t>
            </a:r>
            <a:r>
              <a:rPr lang="es-PE" dirty="0"/>
              <a:t>CARACTERÍSTICAS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4"/>
            <a:ext cx="6996600" cy="205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PE" dirty="0"/>
              <a:t>Búsqueda de servicios.</a:t>
            </a:r>
          </a:p>
          <a:p>
            <a:pPr lvl="0" algn="just"/>
            <a:r>
              <a:rPr lang="es-PE" dirty="0"/>
              <a:t>Filtro para la búsqueda de servicios.</a:t>
            </a:r>
          </a:p>
          <a:p>
            <a:pPr lvl="0" algn="just"/>
            <a:r>
              <a:rPr lang="es-PE" dirty="0"/>
              <a:t>Agregar, modificar y eliminar servicios.</a:t>
            </a:r>
          </a:p>
          <a:p>
            <a:pPr lvl="0" algn="just"/>
            <a:r>
              <a:rPr lang="es-PE" dirty="0"/>
              <a:t>Agregar contratos para servicios solicitados.</a:t>
            </a:r>
          </a:p>
          <a:p>
            <a:pPr lvl="0" algn="just"/>
            <a:r>
              <a:rPr lang="es-PE" dirty="0"/>
              <a:t>Validación de los datos enviados.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851B80-3EA8-456F-BD88-B03B5CCC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14" y="3596415"/>
            <a:ext cx="952500" cy="95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19F7E6-5CB1-4159-BE71-C02105B6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282" y="359641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6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7" name="Google Shape;647;p26"/>
          <p:cNvGraphicFramePr/>
          <p:nvPr>
            <p:extLst>
              <p:ext uri="{D42A27DB-BD31-4B8C-83A1-F6EECF244321}">
                <p14:modId xmlns:p14="http://schemas.microsoft.com/office/powerpoint/2010/main" val="3110378484"/>
              </p:ext>
            </p:extLst>
          </p:nvPr>
        </p:nvGraphicFramePr>
        <p:xfrm>
          <a:off x="1522400" y="1574704"/>
          <a:ext cx="6099200" cy="2331000"/>
        </p:xfrm>
        <a:graphic>
          <a:graphicData uri="http://schemas.openxmlformats.org/drawingml/2006/table">
            <a:tbl>
              <a:tblPr>
                <a:noFill/>
                <a:tableStyleId>{8330DCDA-8035-4536-AE65-220467C122F3}</a:tableStyleId>
              </a:tblPr>
              <a:tblGrid>
                <a:gridCol w="304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Directos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Indirectos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</a:t>
                      </a:r>
                      <a:r>
                        <a:rPr lang="es-PE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ersonas Naturales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SUNAT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Dueños de Negocio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" name="Google Shape;648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499;p18">
            <a:extLst>
              <a:ext uri="{FF2B5EF4-FFF2-40B4-BE49-F238E27FC236}">
                <a16:creationId xmlns:a16="http://schemas.microsoft.com/office/drawing/2014/main" id="{6660CBBB-065A-4489-98D2-BF64C50AEB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1.8</a:t>
            </a:r>
            <a:r>
              <a:rPr lang="en" dirty="0"/>
              <a:t> </a:t>
            </a:r>
            <a:r>
              <a:rPr lang="es-PE" dirty="0"/>
              <a:t>BENEFICIARIOS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2FD109-46BB-48C3-97BA-1071DF1A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5" y="3058200"/>
            <a:ext cx="952500" cy="952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027A8F-EBEA-488E-B155-C861AA3FE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5" y="2263954"/>
            <a:ext cx="952500" cy="952500"/>
          </a:xfrm>
          <a:prstGeom prst="rect">
            <a:avLst/>
          </a:prstGeom>
        </p:spPr>
      </p:pic>
      <p:pic>
        <p:nvPicPr>
          <p:cNvPr id="13" name="Imagen 12" descr="Imagen que contiene objeto, reloj, firmar, sostener&#10;&#10;Descripción generada automáticamente">
            <a:extLst>
              <a:ext uri="{FF2B5EF4-FFF2-40B4-BE49-F238E27FC236}">
                <a16:creationId xmlns:a16="http://schemas.microsoft.com/office/drawing/2014/main" id="{20073311-8831-4690-AD81-51BDB48FD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325" y="246764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4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CAPÍTULO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Diseño de la aplicación web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86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2.1</a:t>
            </a:r>
            <a:r>
              <a:rPr lang="en" dirty="0"/>
              <a:t> </a:t>
            </a:r>
            <a:r>
              <a:rPr lang="es-PE" dirty="0"/>
              <a:t>WIREFRAMES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14375" y="1405437"/>
            <a:ext cx="3457625" cy="625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Listado: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4DB9F5-B64C-41FA-82C1-DD4A43B7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03" y="1665034"/>
            <a:ext cx="3332375" cy="2130789"/>
          </a:xfrm>
          <a:prstGeom prst="rect">
            <a:avLst/>
          </a:prstGeom>
        </p:spPr>
      </p:pic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4817702" y="1515059"/>
            <a:ext cx="3624549" cy="282175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009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2.1</a:t>
            </a:r>
            <a:r>
              <a:rPr lang="en" dirty="0"/>
              <a:t> </a:t>
            </a:r>
            <a:r>
              <a:rPr lang="es-PE" dirty="0"/>
              <a:t>WIREFRAMES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14375" y="1405437"/>
            <a:ext cx="3457625" cy="625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Búsqueda: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4817702" y="1515059"/>
            <a:ext cx="3624549" cy="282175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74C8C4-7ACE-48B1-A71C-761A2803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11" y="1643770"/>
            <a:ext cx="3317130" cy="21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2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2.1</a:t>
            </a:r>
            <a:r>
              <a:rPr lang="en" dirty="0"/>
              <a:t> </a:t>
            </a:r>
            <a:r>
              <a:rPr lang="es-PE" dirty="0"/>
              <a:t>WIREFRAMES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14375" y="1405437"/>
            <a:ext cx="3457625" cy="1784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Operaciones: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Insertar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Actualizar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Eliminar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4817702" y="1515059"/>
            <a:ext cx="3624549" cy="282175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Imagen 3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6EA5977-B3FA-448A-9990-EF30E87D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955" y="1667173"/>
            <a:ext cx="3336042" cy="21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7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1875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2.2</a:t>
            </a:r>
            <a:r>
              <a:rPr lang="en" dirty="0"/>
              <a:t> </a:t>
            </a:r>
            <a:r>
              <a:rPr lang="es-PE" dirty="0"/>
              <a:t>BASE DE DATOS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8859966-C0E9-4371-9107-463715CAD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" t="3000" r="10213" b="11090"/>
          <a:stretch/>
        </p:blipFill>
        <p:spPr>
          <a:xfrm>
            <a:off x="1047750" y="1210702"/>
            <a:ext cx="6996599" cy="33051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23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2.3</a:t>
            </a:r>
            <a:r>
              <a:rPr lang="en" dirty="0"/>
              <a:t> </a:t>
            </a:r>
            <a:r>
              <a:rPr lang="es-PE" dirty="0"/>
              <a:t>TECNOLOGÍAS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948404" y="1405436"/>
            <a:ext cx="5247193" cy="1412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SQL Server: Base de Datos.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C# ASP .NET (MVC): </a:t>
            </a:r>
            <a:r>
              <a:rPr lang="es-ES" dirty="0" err="1"/>
              <a:t>Backend</a:t>
            </a:r>
            <a:r>
              <a:rPr lang="es-ES" dirty="0"/>
              <a:t>: Visual Studio.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HTML5, CSS y JS: </a:t>
            </a:r>
            <a:r>
              <a:rPr lang="es-ES" dirty="0" err="1"/>
              <a:t>Frontend</a:t>
            </a:r>
            <a:r>
              <a:rPr lang="es-ES" dirty="0"/>
              <a:t>: Visual Studio.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Imagen 4" descr="Imagen que contiene señal, reloj, tráfico&#10;&#10;Descripción generada automáticamente">
            <a:extLst>
              <a:ext uri="{FF2B5EF4-FFF2-40B4-BE49-F238E27FC236}">
                <a16:creationId xmlns:a16="http://schemas.microsoft.com/office/drawing/2014/main" id="{B329AA33-7C73-4514-B385-5C410486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75" y="2873139"/>
            <a:ext cx="952500" cy="952500"/>
          </a:xfrm>
          <a:prstGeom prst="rect">
            <a:avLst/>
          </a:prstGeom>
        </p:spPr>
      </p:pic>
      <p:pic>
        <p:nvPicPr>
          <p:cNvPr id="7" name="Imagen 6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B885317A-8D93-4EC1-B92B-5BCD650E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271" y="2873272"/>
            <a:ext cx="952500" cy="952500"/>
          </a:xfrm>
          <a:prstGeom prst="rect">
            <a:avLst/>
          </a:prstGeom>
        </p:spPr>
      </p:pic>
      <p:pic>
        <p:nvPicPr>
          <p:cNvPr id="9" name="Imagen 8" descr="Imagen que contiene botiquín de primeros auxilios, objeto, dibujo, tabla&#10;&#10;Descripción generada automáticamente">
            <a:extLst>
              <a:ext uri="{FF2B5EF4-FFF2-40B4-BE49-F238E27FC236}">
                <a16:creationId xmlns:a16="http://schemas.microsoft.com/office/drawing/2014/main" id="{820C0857-6665-43BC-B797-9C777BAC6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2873139"/>
            <a:ext cx="952500" cy="952500"/>
          </a:xfrm>
          <a:prstGeom prst="rect">
            <a:avLst/>
          </a:prstGeom>
        </p:spPr>
      </p:pic>
      <p:pic>
        <p:nvPicPr>
          <p:cNvPr id="11" name="Imagen 10" descr="Imagen que contiene firmar, amarillo, dibujo, sostener&#10;&#10;Descripción generada automáticamente">
            <a:extLst>
              <a:ext uri="{FF2B5EF4-FFF2-40B4-BE49-F238E27FC236}">
                <a16:creationId xmlns:a16="http://schemas.microsoft.com/office/drawing/2014/main" id="{4E338FBD-F261-45EE-A160-87422BDE9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112" y="2873139"/>
            <a:ext cx="952500" cy="952500"/>
          </a:xfrm>
          <a:prstGeom prst="rect">
            <a:avLst/>
          </a:prstGeom>
        </p:spPr>
      </p:pic>
      <p:pic>
        <p:nvPicPr>
          <p:cNvPr id="4" name="Imagen 3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F464F648-BF82-4099-A3FB-5CF2AAD26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792" y="287313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3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CAPÍTULO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Implementación en C# ASP .NET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6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CAPÍTULO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Descripción y justificación de la problemática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1.1</a:t>
            </a:r>
            <a:r>
              <a:rPr lang="en" dirty="0"/>
              <a:t> </a:t>
            </a:r>
            <a:r>
              <a:rPr lang="es-PE" dirty="0"/>
              <a:t>DATOS GENERALES DE LA </a:t>
            </a:r>
            <a:r>
              <a:rPr lang="es-PE" dirty="0">
                <a:solidFill>
                  <a:srgbClr val="3C78D8"/>
                </a:solidFill>
              </a:rPr>
              <a:t>EMPRESA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14375" y="1405437"/>
            <a:ext cx="6996600" cy="93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Nombre de la Empresa: Mil Oficios SAC (Startup)</a:t>
            </a:r>
            <a:endParaRPr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Rubro: Servicios: Servicios profesionales - independientes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6CC97B-5DAA-4852-81B1-D3262DD1F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355" y="2394675"/>
            <a:ext cx="3807289" cy="19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1.2</a:t>
            </a:r>
            <a:r>
              <a:rPr lang="en" dirty="0"/>
              <a:t> </a:t>
            </a:r>
            <a:r>
              <a:rPr lang="es-PE" dirty="0"/>
              <a:t>PROBLEMÁTICA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234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s-PE" dirty="0"/>
              <a:t>A la hora de requerir un profesional para una labor específica, las personas tienen muchas dificultades para seleccionar a</a:t>
            </a:r>
            <a:r>
              <a:rPr lang="es-ES" dirty="0"/>
              <a:t>l profesional indicado por las siguientes razones: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1EEC7B-234A-44D9-91E4-A936324D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38" y="2763135"/>
            <a:ext cx="2419241" cy="16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081416-14D8-430A-9BB4-34FEC583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1" y="2775098"/>
            <a:ext cx="2419240" cy="16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FD79503-19B4-420E-ACEA-4D255EBC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80" y="2775099"/>
            <a:ext cx="2419240" cy="161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2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1.3</a:t>
            </a:r>
            <a:r>
              <a:rPr lang="en" dirty="0"/>
              <a:t> </a:t>
            </a:r>
            <a:r>
              <a:rPr lang="es-PE" dirty="0"/>
              <a:t>JUSTIFICACIÓN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39972" y="1540175"/>
            <a:ext cx="3359888" cy="103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Ayudar a los trabajadores independientes a lograr mayores ingresos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500;p18">
            <a:extLst>
              <a:ext uri="{FF2B5EF4-FFF2-40B4-BE49-F238E27FC236}">
                <a16:creationId xmlns:a16="http://schemas.microsoft.com/office/drawing/2014/main" id="{2790DB18-F4F1-4D4F-9997-BC4E7546C1EC}"/>
              </a:ext>
            </a:extLst>
          </p:cNvPr>
          <p:cNvSpPr txBox="1">
            <a:spLocks/>
          </p:cNvSpPr>
          <p:nvPr/>
        </p:nvSpPr>
        <p:spPr>
          <a:xfrm>
            <a:off x="839972" y="2796363"/>
            <a:ext cx="3359887" cy="163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 algn="just">
              <a:buNone/>
            </a:pPr>
            <a:r>
              <a:rPr lang="es-PE" dirty="0"/>
              <a:t>Fuente: Evolución de los indicadores de Empleo e Ingreso por Departamento, 2007-2018; INEI 2018</a:t>
            </a:r>
            <a:endParaRPr lang="es-ES" dirty="0"/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ACB7A7F-7126-4371-9292-65862D18CD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" t="13303" r="1094" b="9018"/>
          <a:stretch/>
        </p:blipFill>
        <p:spPr>
          <a:xfrm>
            <a:off x="4944142" y="1540175"/>
            <a:ext cx="3612633" cy="28707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8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1.3</a:t>
            </a:r>
            <a:r>
              <a:rPr lang="en" dirty="0"/>
              <a:t> </a:t>
            </a:r>
            <a:r>
              <a:rPr lang="es-PE" dirty="0"/>
              <a:t>JUSTIFICACIÓN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39972" y="1540175"/>
            <a:ext cx="3359888" cy="103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Reducir la informalidad en los independientes.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500;p18">
            <a:extLst>
              <a:ext uri="{FF2B5EF4-FFF2-40B4-BE49-F238E27FC236}">
                <a16:creationId xmlns:a16="http://schemas.microsoft.com/office/drawing/2014/main" id="{2790DB18-F4F1-4D4F-9997-BC4E7546C1EC}"/>
              </a:ext>
            </a:extLst>
          </p:cNvPr>
          <p:cNvSpPr txBox="1">
            <a:spLocks/>
          </p:cNvSpPr>
          <p:nvPr/>
        </p:nvSpPr>
        <p:spPr>
          <a:xfrm>
            <a:off x="839972" y="2796363"/>
            <a:ext cx="3359887" cy="163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 algn="just">
              <a:buNone/>
            </a:pPr>
            <a:r>
              <a:rPr lang="es-PE" dirty="0"/>
              <a:t>Fuente: Evolución de los indicadores de Empleo e Ingreso por Departamento, 2007-2018; INEI 2018</a:t>
            </a:r>
            <a:endParaRPr lang="es-ES" dirty="0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1174038-1A4A-40FF-B8E7-09D75D3F0D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3" t="21505" r="1280" b="9391"/>
          <a:stretch/>
        </p:blipFill>
        <p:spPr>
          <a:xfrm>
            <a:off x="4944142" y="1808449"/>
            <a:ext cx="3838354" cy="2357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5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1.3</a:t>
            </a:r>
            <a:r>
              <a:rPr lang="en" dirty="0"/>
              <a:t> </a:t>
            </a:r>
            <a:r>
              <a:rPr lang="es-PE" dirty="0"/>
              <a:t>JUSTIFICACIÓN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39972" y="1540175"/>
            <a:ext cx="3359888" cy="103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Ayudar a llevar una mejor contabilidad de sus servicios.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6470BD-088F-4BFF-ACDD-92680D2D2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47" b="8947"/>
          <a:stretch/>
        </p:blipFill>
        <p:spPr>
          <a:xfrm>
            <a:off x="4944142" y="1540176"/>
            <a:ext cx="3359886" cy="2893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Google Shape;500;p18">
            <a:extLst>
              <a:ext uri="{FF2B5EF4-FFF2-40B4-BE49-F238E27FC236}">
                <a16:creationId xmlns:a16="http://schemas.microsoft.com/office/drawing/2014/main" id="{2790DB18-F4F1-4D4F-9997-BC4E7546C1EC}"/>
              </a:ext>
            </a:extLst>
          </p:cNvPr>
          <p:cNvSpPr txBox="1">
            <a:spLocks/>
          </p:cNvSpPr>
          <p:nvPr/>
        </p:nvSpPr>
        <p:spPr>
          <a:xfrm>
            <a:off x="839972" y="2796363"/>
            <a:ext cx="3359887" cy="163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 algn="just">
              <a:buNone/>
            </a:pPr>
            <a:r>
              <a:rPr lang="es-PE" dirty="0"/>
              <a:t>Fuente: Evolución de los indicadores de Empleo e Ingreso por Departamento, 2007-2018; INEI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2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1.4</a:t>
            </a:r>
            <a:r>
              <a:rPr lang="en" dirty="0"/>
              <a:t> </a:t>
            </a:r>
            <a:r>
              <a:rPr lang="es-PE" dirty="0"/>
              <a:t>OBJETIVO </a:t>
            </a:r>
            <a:r>
              <a:rPr lang="es-PE" dirty="0">
                <a:solidFill>
                  <a:srgbClr val="3C78D8"/>
                </a:solidFill>
              </a:rPr>
              <a:t>GENERAL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277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PE" dirty="0"/>
              <a:t>Desarrollar una aplicación web que permita a los usuarios la contratación de servicios de los contratistas, y que permita a los contratistas la publicación de sus servicios.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90AB54-44F7-4DCE-8E0D-07FD8C782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8"/>
          <a:stretch/>
        </p:blipFill>
        <p:spPr bwMode="auto">
          <a:xfrm>
            <a:off x="2781300" y="2571750"/>
            <a:ext cx="3581400" cy="200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1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1.5</a:t>
            </a:r>
            <a:r>
              <a:rPr lang="en" dirty="0"/>
              <a:t> </a:t>
            </a:r>
            <a:r>
              <a:rPr lang="es-PE" dirty="0"/>
              <a:t>OBJETIVOS </a:t>
            </a:r>
            <a:r>
              <a:rPr lang="es-PE" dirty="0">
                <a:solidFill>
                  <a:srgbClr val="3C78D8"/>
                </a:solidFill>
              </a:rPr>
              <a:t>ESPECÍFICOS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4"/>
            <a:ext cx="6996600" cy="2253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PE" dirty="0"/>
              <a:t>Desarrollar una base de datos que permita almacenar todos los registros de servicios y sus contrataciones.</a:t>
            </a:r>
          </a:p>
          <a:p>
            <a:pPr lvl="0" algn="just"/>
            <a:r>
              <a:rPr lang="es-PE" dirty="0"/>
              <a:t>Diseñar e implementar una interfaz sencilla para que el usuario pueda buscar y contratar los servicios que necesita.</a:t>
            </a:r>
          </a:p>
          <a:p>
            <a:pPr algn="just"/>
            <a:r>
              <a:rPr lang="es-PE" dirty="0"/>
              <a:t>Diseñar e implementar una interfaz sencilla para que el contratista pueda agregar los servicios que ofrece.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55B91C-C79F-46DB-992F-88C4DE4A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75" y="3685921"/>
            <a:ext cx="952500" cy="952500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DE38A5A-086D-4F7E-B346-5E9EF033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01" y="3667552"/>
            <a:ext cx="952500" cy="952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363FE5-B75F-47E6-9F08-6269D7023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51" y="366755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3689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415</Words>
  <Application>Microsoft Office PowerPoint</Application>
  <PresentationFormat>Presentación en pantalla (16:9)</PresentationFormat>
  <Paragraphs>77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Oswald</vt:lpstr>
      <vt:lpstr>Arial</vt:lpstr>
      <vt:lpstr>Source Sans Pro</vt:lpstr>
      <vt:lpstr>Quince template</vt:lpstr>
      <vt:lpstr>MIL OFICIOS APP</vt:lpstr>
      <vt:lpstr>CAPÍTULO</vt:lpstr>
      <vt:lpstr>1.1 DATOS GENERALES DE LA EMPRESA</vt:lpstr>
      <vt:lpstr>1.2 PROBLEMÁTICA</vt:lpstr>
      <vt:lpstr>1.3 JUSTIFICACIÓN DEL PROYECTO</vt:lpstr>
      <vt:lpstr>1.3 JUSTIFICACIÓN DEL PROYECTO</vt:lpstr>
      <vt:lpstr>1.3 JUSTIFICACIÓN DEL PROYECTO</vt:lpstr>
      <vt:lpstr>1.4 OBJETIVO GENERAL</vt:lpstr>
      <vt:lpstr>1.5 OBJETIVOS ESPECÍFICOS</vt:lpstr>
      <vt:lpstr>1.6 DESCRIPCIÓN DE LA APLICACIÓN</vt:lpstr>
      <vt:lpstr>1.7 CARACTERÍSTICAS DEL PROYECTO</vt:lpstr>
      <vt:lpstr>1.8 BENEFICIARIOS DEL PROYECTO</vt:lpstr>
      <vt:lpstr>CAPÍTULO</vt:lpstr>
      <vt:lpstr>2.1 WIREFRAMES</vt:lpstr>
      <vt:lpstr>2.1 WIREFRAMES</vt:lpstr>
      <vt:lpstr>2.1 WIREFRAMES</vt:lpstr>
      <vt:lpstr>2.2 BASE DE DATOS</vt:lpstr>
      <vt:lpstr>2.3 TECNOLOGÍAS</vt:lpstr>
      <vt:lpstr>CAPÍTULO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 OFICIOS APP</dc:title>
  <cp:lastModifiedBy>Sidney Lucas Cordova</cp:lastModifiedBy>
  <cp:revision>5</cp:revision>
  <dcterms:modified xsi:type="dcterms:W3CDTF">2020-02-02T14:01:02Z</dcterms:modified>
</cp:coreProperties>
</file>