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260-6C72-4DA5-A74A-EECCD18B88A9}" type="datetimeFigureOut">
              <a:rPr lang="en-IN" smtClean="0"/>
              <a:t>2020/06/01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E7F6-279B-4313-A218-EA267385D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57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260-6C72-4DA5-A74A-EECCD18B88A9}" type="datetimeFigureOut">
              <a:rPr lang="en-IN" smtClean="0"/>
              <a:t>2020/06/01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E7F6-279B-4313-A218-EA267385D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15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260-6C72-4DA5-A74A-EECCD18B88A9}" type="datetimeFigureOut">
              <a:rPr lang="en-IN" smtClean="0"/>
              <a:t>2020/06/01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E7F6-279B-4313-A218-EA267385D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512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260-6C72-4DA5-A74A-EECCD18B88A9}" type="datetimeFigureOut">
              <a:rPr lang="en-IN" smtClean="0"/>
              <a:t>2020/06/01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E7F6-279B-4313-A218-EA267385DC1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740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260-6C72-4DA5-A74A-EECCD18B88A9}" type="datetimeFigureOut">
              <a:rPr lang="en-IN" smtClean="0"/>
              <a:t>2020/06/01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E7F6-279B-4313-A218-EA267385D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272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260-6C72-4DA5-A74A-EECCD18B88A9}" type="datetimeFigureOut">
              <a:rPr lang="en-IN" smtClean="0"/>
              <a:t>2020/06/01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E7F6-279B-4313-A218-EA267385D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79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260-6C72-4DA5-A74A-EECCD18B88A9}" type="datetimeFigureOut">
              <a:rPr lang="en-IN" smtClean="0"/>
              <a:t>2020/06/01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E7F6-279B-4313-A218-EA267385D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454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260-6C72-4DA5-A74A-EECCD18B88A9}" type="datetimeFigureOut">
              <a:rPr lang="en-IN" smtClean="0"/>
              <a:t>2020/06/01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E7F6-279B-4313-A218-EA267385D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436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260-6C72-4DA5-A74A-EECCD18B88A9}" type="datetimeFigureOut">
              <a:rPr lang="en-IN" smtClean="0"/>
              <a:t>2020/06/01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E7F6-279B-4313-A218-EA267385D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7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260-6C72-4DA5-A74A-EECCD18B88A9}" type="datetimeFigureOut">
              <a:rPr lang="en-IN" smtClean="0"/>
              <a:t>2020/06/01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E7F6-279B-4313-A218-EA267385D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43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260-6C72-4DA5-A74A-EECCD18B88A9}" type="datetimeFigureOut">
              <a:rPr lang="en-IN" smtClean="0"/>
              <a:t>2020/06/01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E7F6-279B-4313-A218-EA267385D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55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260-6C72-4DA5-A74A-EECCD18B88A9}" type="datetimeFigureOut">
              <a:rPr lang="en-IN" smtClean="0"/>
              <a:t>2020/06/01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E7F6-279B-4313-A218-EA267385D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05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260-6C72-4DA5-A74A-EECCD18B88A9}" type="datetimeFigureOut">
              <a:rPr lang="en-IN" smtClean="0"/>
              <a:t>2020/06/01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E7F6-279B-4313-A218-EA267385D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79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260-6C72-4DA5-A74A-EECCD18B88A9}" type="datetimeFigureOut">
              <a:rPr lang="en-IN" smtClean="0"/>
              <a:t>2020/06/01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E7F6-279B-4313-A218-EA267385D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18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260-6C72-4DA5-A74A-EECCD18B88A9}" type="datetimeFigureOut">
              <a:rPr lang="en-IN" smtClean="0"/>
              <a:t>2020/06/01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E7F6-279B-4313-A218-EA267385D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18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260-6C72-4DA5-A74A-EECCD18B88A9}" type="datetimeFigureOut">
              <a:rPr lang="en-IN" smtClean="0"/>
              <a:t>2020/06/01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E7F6-279B-4313-A218-EA267385D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22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260-6C72-4DA5-A74A-EECCD18B88A9}" type="datetimeFigureOut">
              <a:rPr lang="en-IN" smtClean="0"/>
              <a:t>2020/06/01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E7F6-279B-4313-A218-EA267385D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15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761260-6C72-4DA5-A74A-EECCD18B88A9}" type="datetimeFigureOut">
              <a:rPr lang="en-IN" smtClean="0"/>
              <a:t>2020/06/01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3E7F6-279B-4313-A218-EA267385D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736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ws.amazon.com/billing/signup#/star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ws.amazon.com/billing/signup#/sta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premiumsupport/knowledge-center/emr-pyspark-python-3x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370F-8A48-4E0E-9861-C26C8C477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47B34-8A4D-4721-AAE1-B15EF815D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3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9C0A-82D7-4550-83DE-BD11917A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9D74-824C-43CD-943D-006FC3483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team consist of 4 to 5</a:t>
            </a:r>
          </a:p>
          <a:p>
            <a:r>
              <a:rPr lang="en-IN" dirty="0"/>
              <a:t>1 will take care about data's, Means upload the data to s3 and propertied of the data.</a:t>
            </a:r>
          </a:p>
          <a:p>
            <a:r>
              <a:rPr lang="en-IN" dirty="0"/>
              <a:t>Sqoop process – to save the data in hdfs file system and linking hive to Spark.</a:t>
            </a:r>
          </a:p>
          <a:p>
            <a:r>
              <a:rPr lang="en-IN" dirty="0"/>
              <a:t>Deploying EMR and Maintaining Architecture</a:t>
            </a:r>
          </a:p>
          <a:p>
            <a:r>
              <a:rPr lang="en-IN" dirty="0"/>
              <a:t>PYSPARK – program and Execute the process and Queries</a:t>
            </a:r>
          </a:p>
        </p:txBody>
      </p:sp>
    </p:spTree>
    <p:extLst>
      <p:ext uri="{BB962C8B-B14F-4D97-AF65-F5344CB8AC3E}">
        <p14:creationId xmlns:p14="http://schemas.microsoft.com/office/powerpoint/2010/main" val="153362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7746-B855-4C00-906A-536D5735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FA00-ABB8-4CCD-98B1-6996E34E1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1 Account per team. If in the case of any charges share and use.</a:t>
            </a:r>
          </a:p>
          <a:p>
            <a:r>
              <a:rPr lang="en-IN" dirty="0"/>
              <a:t>Whenever you want to use go and deploy use it and terminate it.</a:t>
            </a:r>
          </a:p>
          <a:p>
            <a:r>
              <a:rPr lang="en-IN" dirty="0"/>
              <a:t>S3</a:t>
            </a:r>
          </a:p>
          <a:p>
            <a:r>
              <a:rPr lang="en-IN" dirty="0"/>
              <a:t>EMR</a:t>
            </a:r>
          </a:p>
          <a:p>
            <a:r>
              <a:rPr lang="en-IN" dirty="0"/>
              <a:t>Apart from these 2 services block everything through IAM Role</a:t>
            </a:r>
          </a:p>
        </p:txBody>
      </p:sp>
    </p:spTree>
    <p:extLst>
      <p:ext uri="{BB962C8B-B14F-4D97-AF65-F5344CB8AC3E}">
        <p14:creationId xmlns:p14="http://schemas.microsoft.com/office/powerpoint/2010/main" val="198561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36ED-6213-4FAC-AE9B-3AD43E0A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use Glue and Athena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60165-A45A-4B7E-AC5F-BD243B49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Good Internet</a:t>
            </a:r>
          </a:p>
          <a:p>
            <a:r>
              <a:rPr lang="en-IN" dirty="0"/>
              <a:t>AWS Account create s3 bucket upload it for one time give public access</a:t>
            </a:r>
          </a:p>
          <a:p>
            <a:r>
              <a:rPr lang="en-IN" dirty="0"/>
              <a:t>Create EMR and work and delete the EMR</a:t>
            </a:r>
          </a:p>
          <a:p>
            <a:r>
              <a:rPr lang="en-IN" dirty="0"/>
              <a:t>Auto debit – they will generate bill and they wont go for auto debit option if u pay u can continue your services nor they will suspend your account</a:t>
            </a:r>
          </a:p>
          <a:p>
            <a:r>
              <a:rPr lang="en-IN" dirty="0"/>
              <a:t>Create new mail id and create account.</a:t>
            </a:r>
          </a:p>
        </p:txBody>
      </p:sp>
    </p:spTree>
    <p:extLst>
      <p:ext uri="{BB962C8B-B14F-4D97-AF65-F5344CB8AC3E}">
        <p14:creationId xmlns:p14="http://schemas.microsoft.com/office/powerpoint/2010/main" val="76650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C227-1211-40E0-B0D4-8F064BD1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0442-86AC-4C7E-BA0C-4EE2D6503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PySpark</a:t>
            </a:r>
          </a:p>
          <a:p>
            <a:r>
              <a:rPr lang="en-IN" dirty="0"/>
              <a:t>Hive</a:t>
            </a:r>
          </a:p>
          <a:p>
            <a:pPr lvl="1"/>
            <a:r>
              <a:rPr lang="en-IN" dirty="0"/>
              <a:t>Linking hive with spark</a:t>
            </a:r>
          </a:p>
          <a:p>
            <a:r>
              <a:rPr lang="en-IN" dirty="0"/>
              <a:t>Sqoop</a:t>
            </a:r>
          </a:p>
          <a:p>
            <a:pPr lvl="1"/>
            <a:r>
              <a:rPr lang="en-IN" dirty="0"/>
              <a:t>Import from </a:t>
            </a:r>
            <a:r>
              <a:rPr lang="en-IN" dirty="0" err="1"/>
              <a:t>mysql</a:t>
            </a:r>
            <a:endParaRPr lang="en-IN" dirty="0"/>
          </a:p>
          <a:p>
            <a:r>
              <a:rPr lang="en-IN" dirty="0" err="1"/>
              <a:t>Mysql</a:t>
            </a:r>
            <a:endParaRPr lang="en-IN" dirty="0"/>
          </a:p>
          <a:p>
            <a:pPr lvl="1"/>
            <a:r>
              <a:rPr lang="en-IN" dirty="0"/>
              <a:t>import csv file without null entry</a:t>
            </a:r>
          </a:p>
          <a:p>
            <a:r>
              <a:rPr lang="en-IN" dirty="0"/>
              <a:t>Upload object to s3</a:t>
            </a:r>
          </a:p>
          <a:p>
            <a:pPr lvl="1"/>
            <a:r>
              <a:rPr lang="en-IN" dirty="0"/>
              <a:t>Viva s3 topics- objects, minimum limit, maximum limit, s3 storage class, permission, replication, lifecycle rules, AWS cli access</a:t>
            </a:r>
          </a:p>
        </p:txBody>
      </p:sp>
    </p:spTree>
    <p:extLst>
      <p:ext uri="{BB962C8B-B14F-4D97-AF65-F5344CB8AC3E}">
        <p14:creationId xmlns:p14="http://schemas.microsoft.com/office/powerpoint/2010/main" val="248458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8A76-6EAA-49E8-A547-A259C5F8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Lunch </a:t>
            </a:r>
            <a:r>
              <a:rPr lang="en-IN"/>
              <a:t>break up to 02.00pm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C2432-032F-4B1E-B844-C0AADBDB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https://portal.aws.amazon.com/billing/signup#/start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60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D295-8C96-4330-9A2A-CB3D7FB9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78A7-A321-43AA-86F9-08981149A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GMAIL Account – through this Gmail if u create an account, it suspended means/ deleted cannot able to create new account on same Gmail</a:t>
            </a:r>
          </a:p>
          <a:p>
            <a:r>
              <a:rPr lang="en-IN" dirty="0">
                <a:hlinkClick r:id="rId2"/>
              </a:rPr>
              <a:t>https://portal.aws.amazon.com/billing/signup#/start</a:t>
            </a:r>
            <a:endParaRPr lang="en-IN" dirty="0"/>
          </a:p>
          <a:p>
            <a:r>
              <a:rPr lang="en-IN" dirty="0"/>
              <a:t>Create Budget for $13</a:t>
            </a:r>
          </a:p>
          <a:p>
            <a:r>
              <a:rPr lang="en-IN" dirty="0"/>
              <a:t>Services -&gt; IAM, Create User for your team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57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221A-4FC1-4104-AE5E-43686333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Create EMR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06B81-58E1-461E-8721-31F302701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1. Services -&gt; EMR</a:t>
            </a:r>
          </a:p>
          <a:p>
            <a:r>
              <a:rPr lang="en-IN" dirty="0"/>
              <a:t>2. Region – Us- East -1 (N. Virginia)</a:t>
            </a:r>
          </a:p>
          <a:p>
            <a:r>
              <a:rPr lang="en-IN" dirty="0"/>
              <a:t>3. EMR – Create Cluster – Advanced Options</a:t>
            </a:r>
          </a:p>
          <a:p>
            <a:r>
              <a:rPr lang="en-IN" dirty="0"/>
              <a:t>4. release – 5.2.0</a:t>
            </a:r>
          </a:p>
          <a:p>
            <a:r>
              <a:rPr lang="en-IN" dirty="0"/>
              <a:t>5. select all those software's -&gt; Hadoop 2.8.5, </a:t>
            </a:r>
            <a:r>
              <a:rPr lang="en-IN" dirty="0" err="1"/>
              <a:t>JupyterHub</a:t>
            </a:r>
            <a:r>
              <a:rPr lang="en-IN" dirty="0"/>
              <a:t> 0.9.4, Hive 2.3.4, Spark 2.4.0, Sqoop 1.4.7</a:t>
            </a:r>
          </a:p>
          <a:p>
            <a:r>
              <a:rPr lang="en-IN" dirty="0"/>
              <a:t>6. </a:t>
            </a:r>
            <a:r>
              <a:rPr lang="en-IN" dirty="0">
                <a:hlinkClick r:id="rId2"/>
              </a:rPr>
              <a:t>https://aws.amazon.com/premiumsupport/knowledge-center/emr-pyspark-python-3x/</a:t>
            </a:r>
            <a:r>
              <a:rPr lang="en-IN" dirty="0"/>
              <a:t> get the configuration for the PySpark</a:t>
            </a:r>
          </a:p>
          <a:p>
            <a:r>
              <a:rPr lang="en-IN" dirty="0"/>
              <a:t>Create keypair in ec2- </a:t>
            </a:r>
            <a:r>
              <a:rPr lang="en-IN" dirty="0" err="1"/>
              <a:t>n.virginia</a:t>
            </a:r>
            <a:r>
              <a:rPr lang="en-IN" dirty="0"/>
              <a:t> region in </a:t>
            </a:r>
            <a:r>
              <a:rPr lang="en-IN" dirty="0" err="1"/>
              <a:t>pem</a:t>
            </a:r>
            <a:r>
              <a:rPr lang="en-IN" dirty="0"/>
              <a:t> format repeat all those steps from </a:t>
            </a:r>
            <a:r>
              <a:rPr lang="en-IN" dirty="0" err="1"/>
              <a:t>begining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38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83B8-C20A-4C8A-A6BA-508321B9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 to Execute in EMR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C13-3000-44C2-B816-DB288EB3B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your EMR – default user name hey used for login purpose is Hadoop</a:t>
            </a:r>
          </a:p>
          <a:p>
            <a:r>
              <a:rPr lang="en-IN" dirty="0"/>
              <a:t>Aws s3 ls and copy the object to /home/Hadoop</a:t>
            </a:r>
          </a:p>
          <a:p>
            <a:r>
              <a:rPr lang="en-US" dirty="0" err="1"/>
              <a:t>aws</a:t>
            </a:r>
            <a:r>
              <a:rPr lang="en-US" dirty="0"/>
              <a:t> s3 cp s3://karthick-cognizant/2007.csv.bz2 /home/Hadoop</a:t>
            </a:r>
          </a:p>
          <a:p>
            <a:r>
              <a:rPr lang="en-US" dirty="0"/>
              <a:t>Bzip2 –</a:t>
            </a:r>
            <a:r>
              <a:rPr lang="en-US" dirty="0" err="1"/>
              <a:t>vd</a:t>
            </a:r>
            <a:r>
              <a:rPr lang="en-US" dirty="0"/>
              <a:t> 2007.csv.bz2</a:t>
            </a:r>
          </a:p>
          <a:p>
            <a:r>
              <a:rPr lang="en-US" dirty="0"/>
              <a:t>Enter in to </a:t>
            </a:r>
            <a:r>
              <a:rPr lang="en-US" dirty="0" err="1"/>
              <a:t>mysql</a:t>
            </a:r>
            <a:r>
              <a:rPr lang="en-US" dirty="0"/>
              <a:t> with root user</a:t>
            </a:r>
          </a:p>
          <a:p>
            <a:r>
              <a:rPr lang="en-IN" dirty="0" err="1"/>
              <a:t>mysql</a:t>
            </a:r>
            <a:r>
              <a:rPr lang="en-IN" dirty="0"/>
              <a:t> -u root</a:t>
            </a:r>
          </a:p>
        </p:txBody>
      </p:sp>
    </p:spTree>
    <p:extLst>
      <p:ext uri="{BB962C8B-B14F-4D97-AF65-F5344CB8AC3E}">
        <p14:creationId xmlns:p14="http://schemas.microsoft.com/office/powerpoint/2010/main" val="2933163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252</TotalTime>
  <Words>454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PowerPoint Presentation</vt:lpstr>
      <vt:lpstr>Group</vt:lpstr>
      <vt:lpstr>AWS Account</vt:lpstr>
      <vt:lpstr>Practice use Glue and Athena</vt:lpstr>
      <vt:lpstr>Phases of Project</vt:lpstr>
      <vt:lpstr>Lunch break up to 02.00pm</vt:lpstr>
      <vt:lpstr>PowerPoint Presentation</vt:lpstr>
      <vt:lpstr>Steps to Create EMR</vt:lpstr>
      <vt:lpstr>Commands to Execute in EMR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15</cp:revision>
  <dcterms:created xsi:type="dcterms:W3CDTF">2020-06-01T06:37:32Z</dcterms:created>
  <dcterms:modified xsi:type="dcterms:W3CDTF">2020-06-01T13:05:18Z</dcterms:modified>
</cp:coreProperties>
</file>