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8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14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8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8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5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8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6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6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6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3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5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7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71B222-7713-4603-87A7-55E78E5C14F2}" type="datetimeFigureOut">
              <a:rPr lang="en-IN" smtClean="0"/>
              <a:t>2020/05/22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EE8C-0D4C-463D-A998-8AD8B497F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06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42A-C7C0-4B53-9795-DF4224555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Boto3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19779-410F-427E-A5A8-532B528BB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KArthick</a:t>
            </a:r>
          </a:p>
        </p:txBody>
      </p:sp>
    </p:spTree>
    <p:extLst>
      <p:ext uri="{BB962C8B-B14F-4D97-AF65-F5344CB8AC3E}">
        <p14:creationId xmlns:p14="http://schemas.microsoft.com/office/powerpoint/2010/main" val="311495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3B5-00A9-42A4-B769-E5D4C413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2EB6-2E83-42CF-9D6A-EDE3C263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pPr lvl="1"/>
            <a:r>
              <a:rPr lang="en-IN" dirty="0"/>
              <a:t>Python --version</a:t>
            </a:r>
          </a:p>
          <a:p>
            <a:r>
              <a:rPr lang="en-IN" dirty="0"/>
              <a:t>AWS Client</a:t>
            </a:r>
          </a:p>
          <a:p>
            <a:pPr lvl="1"/>
            <a:r>
              <a:rPr lang="en-IN" dirty="0"/>
              <a:t>Aws help</a:t>
            </a:r>
          </a:p>
          <a:p>
            <a:r>
              <a:rPr lang="en-IN" dirty="0"/>
              <a:t>Boto3</a:t>
            </a:r>
          </a:p>
          <a:p>
            <a:pPr lvl="1"/>
            <a:r>
              <a:rPr lang="en-IN" dirty="0"/>
              <a:t>Pip install boto3</a:t>
            </a:r>
          </a:p>
        </p:txBody>
      </p:sp>
    </p:spTree>
    <p:extLst>
      <p:ext uri="{BB962C8B-B14F-4D97-AF65-F5344CB8AC3E}">
        <p14:creationId xmlns:p14="http://schemas.microsoft.com/office/powerpoint/2010/main" val="296040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9285-E6C5-40AE-9ED1-7230E9C6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D1E8-16F4-4615-A08E-270D5B81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object without metadata</a:t>
            </a:r>
          </a:p>
          <a:p>
            <a:r>
              <a:rPr lang="en-IN" dirty="0"/>
              <a:t>Copy</a:t>
            </a:r>
          </a:p>
          <a:p>
            <a:r>
              <a:rPr lang="en-IN" dirty="0"/>
              <a:t>Listing directories inside the bucket</a:t>
            </a:r>
          </a:p>
          <a:p>
            <a:r>
              <a:rPr lang="en-IN" dirty="0"/>
              <a:t>Upload the entire folder to s3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5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32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Boto3</vt:lpstr>
      <vt:lpstr>Prerequisites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6</cp:revision>
  <dcterms:created xsi:type="dcterms:W3CDTF">2020-05-22T06:10:08Z</dcterms:created>
  <dcterms:modified xsi:type="dcterms:W3CDTF">2020-05-22T10:47:49Z</dcterms:modified>
</cp:coreProperties>
</file>