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61017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96994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52194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58887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997808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56215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90011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863875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18896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188406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16909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7887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D0F6E2-300C-4C25-8B74-47A35D81BF52}" type="datetimeFigureOut">
              <a:rPr lang="en-IN" smtClean="0"/>
              <a:t>2020/05/27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875804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3115447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7593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82417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0F6E2-300C-4C25-8B74-47A35D81BF52}" type="datetimeFigureOut">
              <a:rPr lang="en-IN" smtClean="0"/>
              <a:t>2020/05/27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B543CA-FD49-4557-B17E-372704CD30E6}" type="slidenum">
              <a:rPr lang="en-IN" smtClean="0"/>
              <a:t>‹#›</a:t>
            </a:fld>
            <a:endParaRPr lang="en-IN"/>
          </a:p>
        </p:txBody>
      </p:sp>
    </p:spTree>
    <p:extLst>
      <p:ext uri="{BB962C8B-B14F-4D97-AF65-F5344CB8AC3E}">
        <p14:creationId xmlns:p14="http://schemas.microsoft.com/office/powerpoint/2010/main" val="2954976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3D0F6E2-300C-4C25-8B74-47A35D81BF52}" type="datetimeFigureOut">
              <a:rPr lang="en-IN" smtClean="0"/>
              <a:t>2020/05/27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B543CA-FD49-4557-B17E-372704CD30E6}" type="slidenum">
              <a:rPr lang="en-IN" smtClean="0"/>
              <a:t>‹#›</a:t>
            </a:fld>
            <a:endParaRPr lang="en-IN"/>
          </a:p>
        </p:txBody>
      </p:sp>
    </p:spTree>
    <p:extLst>
      <p:ext uri="{BB962C8B-B14F-4D97-AF65-F5344CB8AC3E}">
        <p14:creationId xmlns:p14="http://schemas.microsoft.com/office/powerpoint/2010/main" val="34594309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9868-520C-4901-8D6A-0DA99543DAE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2253305-C3E0-472D-81EB-502BCC2C42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8051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0702-ED9B-4FCA-866F-18CC07DDE470}"/>
              </a:ext>
            </a:extLst>
          </p:cNvPr>
          <p:cNvSpPr>
            <a:spLocks noGrp="1"/>
          </p:cNvSpPr>
          <p:nvPr>
            <p:ph type="title"/>
          </p:nvPr>
        </p:nvSpPr>
        <p:spPr/>
        <p:txBody>
          <a:bodyPr/>
          <a:lstStyle/>
          <a:p>
            <a:r>
              <a:rPr lang="en-IN" dirty="0"/>
              <a:t>Consistency</a:t>
            </a:r>
          </a:p>
        </p:txBody>
      </p:sp>
      <p:sp>
        <p:nvSpPr>
          <p:cNvPr id="3" name="Content Placeholder 2">
            <a:extLst>
              <a:ext uri="{FF2B5EF4-FFF2-40B4-BE49-F238E27FC236}">
                <a16:creationId xmlns:a16="http://schemas.microsoft.com/office/drawing/2014/main" id="{2875C557-EAB1-4566-B475-1662AA9D5092}"/>
              </a:ext>
            </a:extLst>
          </p:cNvPr>
          <p:cNvSpPr>
            <a:spLocks noGrp="1"/>
          </p:cNvSpPr>
          <p:nvPr>
            <p:ph idx="1"/>
          </p:nvPr>
        </p:nvSpPr>
        <p:spPr/>
        <p:txBody>
          <a:bodyPr/>
          <a:lstStyle/>
          <a:p>
            <a:r>
              <a:rPr lang="en-IN" dirty="0"/>
              <a:t>Changes need to replicate to 3 geographic distinct regions, on which DynamoDB region it will replicate first and which region it will take as default</a:t>
            </a:r>
          </a:p>
        </p:txBody>
      </p:sp>
    </p:spTree>
    <p:extLst>
      <p:ext uri="{BB962C8B-B14F-4D97-AF65-F5344CB8AC3E}">
        <p14:creationId xmlns:p14="http://schemas.microsoft.com/office/powerpoint/2010/main" val="234208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E405-541B-4DBD-92C3-8EECAAA928AA}"/>
              </a:ext>
            </a:extLst>
          </p:cNvPr>
          <p:cNvSpPr>
            <a:spLocks noGrp="1"/>
          </p:cNvSpPr>
          <p:nvPr>
            <p:ph type="title"/>
          </p:nvPr>
        </p:nvSpPr>
        <p:spPr/>
        <p:txBody>
          <a:bodyPr/>
          <a:lstStyle/>
          <a:p>
            <a:r>
              <a:rPr lang="en-IN" dirty="0"/>
              <a:t>Consistency</a:t>
            </a:r>
          </a:p>
        </p:txBody>
      </p:sp>
      <p:sp>
        <p:nvSpPr>
          <p:cNvPr id="3" name="Content Placeholder 2">
            <a:extLst>
              <a:ext uri="{FF2B5EF4-FFF2-40B4-BE49-F238E27FC236}">
                <a16:creationId xmlns:a16="http://schemas.microsoft.com/office/drawing/2014/main" id="{4656EFA9-9B38-4F74-8237-BFA6C0ACB66D}"/>
              </a:ext>
            </a:extLst>
          </p:cNvPr>
          <p:cNvSpPr>
            <a:spLocks noGrp="1"/>
          </p:cNvSpPr>
          <p:nvPr>
            <p:ph idx="1"/>
          </p:nvPr>
        </p:nvSpPr>
        <p:spPr/>
        <p:txBody>
          <a:bodyPr/>
          <a:lstStyle/>
          <a:p>
            <a:r>
              <a:rPr lang="en-IN" dirty="0"/>
              <a:t>By default – Eventually Consistent model – more preference to read instead of write</a:t>
            </a:r>
          </a:p>
          <a:p>
            <a:r>
              <a:rPr lang="en-IN" dirty="0"/>
              <a:t>Strongly – write and read</a:t>
            </a:r>
          </a:p>
          <a:p>
            <a:r>
              <a:rPr lang="en-IN" dirty="0"/>
              <a:t>You can choose the read consistency that you want to guaranteed to have the correct data or whether on occasions when they run the query, or they might not get the latest version of data </a:t>
            </a:r>
          </a:p>
        </p:txBody>
      </p:sp>
    </p:spTree>
    <p:extLst>
      <p:ext uri="{BB962C8B-B14F-4D97-AF65-F5344CB8AC3E}">
        <p14:creationId xmlns:p14="http://schemas.microsoft.com/office/powerpoint/2010/main" val="353902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E414-C422-4B32-9CD4-C47B817EC7F1}"/>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074F773C-1262-4F73-AF74-08139BEBE33D}"/>
              </a:ext>
            </a:extLst>
          </p:cNvPr>
          <p:cNvSpPr>
            <a:spLocks noGrp="1"/>
          </p:cNvSpPr>
          <p:nvPr>
            <p:ph idx="1"/>
          </p:nvPr>
        </p:nvSpPr>
        <p:spPr/>
        <p:txBody>
          <a:bodyPr/>
          <a:lstStyle/>
          <a:p>
            <a:r>
              <a:rPr lang="en-IN" dirty="0"/>
              <a:t>It is an non structural database service that will be available in AWS Platform</a:t>
            </a:r>
          </a:p>
          <a:p>
            <a:r>
              <a:rPr lang="en-IN" dirty="0"/>
              <a:t>Structural Database</a:t>
            </a:r>
          </a:p>
          <a:p>
            <a:pPr lvl="1"/>
            <a:r>
              <a:rPr lang="en-IN" dirty="0"/>
              <a:t>Lets say we are maintaining even balance of rows and columns in the table – Employee table(1000 Users)</a:t>
            </a:r>
          </a:p>
          <a:p>
            <a:pPr lvl="1"/>
            <a:r>
              <a:rPr lang="en-IN" dirty="0"/>
              <a:t>Can we give any kind of </a:t>
            </a:r>
            <a:r>
              <a:rPr lang="en-IN" dirty="0" err="1"/>
              <a:t>assurity</a:t>
            </a:r>
            <a:r>
              <a:rPr lang="en-IN" dirty="0"/>
              <a:t>, so that we can create the table without any null entry</a:t>
            </a:r>
          </a:p>
          <a:p>
            <a:pPr lvl="1"/>
            <a:r>
              <a:rPr lang="en-IN" dirty="0"/>
              <a:t>Because of NULL entries it occupy some memory from storage point and it will acquire some memory while processing also?</a:t>
            </a:r>
          </a:p>
          <a:p>
            <a:pPr lvl="1"/>
            <a:r>
              <a:rPr lang="en-IN" dirty="0"/>
              <a:t>If u go for clustering means also  it got some limitation for minimum and maximum range of hardware</a:t>
            </a:r>
          </a:p>
          <a:p>
            <a:pPr lvl="1"/>
            <a:endParaRPr lang="en-IN" dirty="0"/>
          </a:p>
        </p:txBody>
      </p:sp>
    </p:spTree>
    <p:extLst>
      <p:ext uri="{BB962C8B-B14F-4D97-AF65-F5344CB8AC3E}">
        <p14:creationId xmlns:p14="http://schemas.microsoft.com/office/powerpoint/2010/main" val="369584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F44C-F28C-4B4E-8C63-BAD457F1C5B3}"/>
              </a:ext>
            </a:extLst>
          </p:cNvPr>
          <p:cNvSpPr>
            <a:spLocks noGrp="1"/>
          </p:cNvSpPr>
          <p:nvPr>
            <p:ph type="title"/>
          </p:nvPr>
        </p:nvSpPr>
        <p:spPr/>
        <p:txBody>
          <a:bodyPr/>
          <a:lstStyle/>
          <a:p>
            <a:r>
              <a:rPr lang="en-IN" dirty="0"/>
              <a:t>Non Structural database</a:t>
            </a:r>
          </a:p>
        </p:txBody>
      </p:sp>
      <p:sp>
        <p:nvSpPr>
          <p:cNvPr id="3" name="Content Placeholder 2">
            <a:extLst>
              <a:ext uri="{FF2B5EF4-FFF2-40B4-BE49-F238E27FC236}">
                <a16:creationId xmlns:a16="http://schemas.microsoft.com/office/drawing/2014/main" id="{D0B0C865-F14A-40AF-A758-0C07BD73418B}"/>
              </a:ext>
            </a:extLst>
          </p:cNvPr>
          <p:cNvSpPr>
            <a:spLocks noGrp="1"/>
          </p:cNvSpPr>
          <p:nvPr>
            <p:ph idx="1"/>
          </p:nvPr>
        </p:nvSpPr>
        <p:spPr/>
        <p:txBody>
          <a:bodyPr/>
          <a:lstStyle/>
          <a:p>
            <a:r>
              <a:rPr lang="en-IN" dirty="0"/>
              <a:t>There is no need to maintain equal balance of columns for each and every rows</a:t>
            </a:r>
          </a:p>
          <a:p>
            <a:r>
              <a:rPr lang="en-IN" dirty="0"/>
              <a:t>There is no need of null entries needed in no Sql databases</a:t>
            </a:r>
          </a:p>
          <a:p>
            <a:endParaRPr lang="en-IN" dirty="0"/>
          </a:p>
          <a:p>
            <a:endParaRPr lang="en-IN" dirty="0"/>
          </a:p>
          <a:p>
            <a:endParaRPr lang="en-IN" dirty="0"/>
          </a:p>
        </p:txBody>
      </p:sp>
    </p:spTree>
    <p:extLst>
      <p:ext uri="{BB962C8B-B14F-4D97-AF65-F5344CB8AC3E}">
        <p14:creationId xmlns:p14="http://schemas.microsoft.com/office/powerpoint/2010/main" val="142720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E9F0-CD8D-4410-9FD5-5CAB2670FFB6}"/>
              </a:ext>
            </a:extLst>
          </p:cNvPr>
          <p:cNvSpPr>
            <a:spLocks noGrp="1"/>
          </p:cNvSpPr>
          <p:nvPr>
            <p:ph type="title"/>
          </p:nvPr>
        </p:nvSpPr>
        <p:spPr/>
        <p:txBody>
          <a:bodyPr/>
          <a:lstStyle/>
          <a:p>
            <a:r>
              <a:rPr lang="en-IN" dirty="0"/>
              <a:t>NO SQL Databases</a:t>
            </a:r>
          </a:p>
        </p:txBody>
      </p:sp>
      <p:sp>
        <p:nvSpPr>
          <p:cNvPr id="3" name="Content Placeholder 2">
            <a:extLst>
              <a:ext uri="{FF2B5EF4-FFF2-40B4-BE49-F238E27FC236}">
                <a16:creationId xmlns:a16="http://schemas.microsoft.com/office/drawing/2014/main" id="{1887F8FD-F172-4008-AE35-A6E4CA771650}"/>
              </a:ext>
            </a:extLst>
          </p:cNvPr>
          <p:cNvSpPr>
            <a:spLocks noGrp="1"/>
          </p:cNvSpPr>
          <p:nvPr>
            <p:ph idx="1"/>
          </p:nvPr>
        </p:nvSpPr>
        <p:spPr/>
        <p:txBody>
          <a:bodyPr/>
          <a:lstStyle/>
          <a:p>
            <a:r>
              <a:rPr lang="en-IN" dirty="0"/>
              <a:t>Key/Value Store</a:t>
            </a:r>
          </a:p>
          <a:p>
            <a:r>
              <a:rPr lang="en-IN" dirty="0"/>
              <a:t>Column family</a:t>
            </a:r>
          </a:p>
          <a:p>
            <a:r>
              <a:rPr lang="en-IN" dirty="0"/>
              <a:t>Document oriented</a:t>
            </a:r>
          </a:p>
          <a:p>
            <a:r>
              <a:rPr lang="en-IN" dirty="0"/>
              <a:t>Graph-Based </a:t>
            </a:r>
          </a:p>
          <a:p>
            <a:endParaRPr lang="en-IN" dirty="0"/>
          </a:p>
        </p:txBody>
      </p:sp>
    </p:spTree>
    <p:extLst>
      <p:ext uri="{BB962C8B-B14F-4D97-AF65-F5344CB8AC3E}">
        <p14:creationId xmlns:p14="http://schemas.microsoft.com/office/powerpoint/2010/main" val="403796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8018-99FC-4EAB-8030-38A6E8F80F8D}"/>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C03C7DA5-F319-4BC1-B8E8-F0D835E90690}"/>
              </a:ext>
            </a:extLst>
          </p:cNvPr>
          <p:cNvSpPr>
            <a:spLocks noGrp="1"/>
          </p:cNvSpPr>
          <p:nvPr>
            <p:ph idx="1"/>
          </p:nvPr>
        </p:nvSpPr>
        <p:spPr/>
        <p:txBody>
          <a:bodyPr/>
          <a:lstStyle/>
          <a:p>
            <a:r>
              <a:rPr lang="en-IN" dirty="0"/>
              <a:t>Fast, Flexible, key-value based Model</a:t>
            </a:r>
          </a:p>
          <a:p>
            <a:r>
              <a:rPr lang="en-IN" dirty="0"/>
              <a:t>We don’t need to maintain the even structure for all the rows – no structural query language</a:t>
            </a:r>
          </a:p>
          <a:p>
            <a:r>
              <a:rPr lang="en-IN" dirty="0"/>
              <a:t>While entering the data – Key and Value</a:t>
            </a:r>
          </a:p>
          <a:p>
            <a:endParaRPr lang="en-IN" dirty="0"/>
          </a:p>
        </p:txBody>
      </p:sp>
    </p:spTree>
    <p:extLst>
      <p:ext uri="{BB962C8B-B14F-4D97-AF65-F5344CB8AC3E}">
        <p14:creationId xmlns:p14="http://schemas.microsoft.com/office/powerpoint/2010/main" val="189652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AAA2F-B1B0-490E-9D99-2B85B399163A}"/>
              </a:ext>
            </a:extLst>
          </p:cNvPr>
          <p:cNvSpPr>
            <a:spLocks noGrp="1"/>
          </p:cNvSpPr>
          <p:nvPr>
            <p:ph type="title"/>
          </p:nvPr>
        </p:nvSpPr>
        <p:spPr/>
        <p:txBody>
          <a:bodyPr/>
          <a:lstStyle/>
          <a:p>
            <a:r>
              <a:rPr lang="en-IN" dirty="0"/>
              <a:t>DynamoDB</a:t>
            </a:r>
          </a:p>
        </p:txBody>
      </p:sp>
      <p:sp>
        <p:nvSpPr>
          <p:cNvPr id="3" name="Content Placeholder 2">
            <a:extLst>
              <a:ext uri="{FF2B5EF4-FFF2-40B4-BE49-F238E27FC236}">
                <a16:creationId xmlns:a16="http://schemas.microsoft.com/office/drawing/2014/main" id="{598F86ED-E196-4959-B322-0013B7BE4694}"/>
              </a:ext>
            </a:extLst>
          </p:cNvPr>
          <p:cNvSpPr>
            <a:spLocks noGrp="1"/>
          </p:cNvSpPr>
          <p:nvPr>
            <p:ph idx="1"/>
          </p:nvPr>
        </p:nvSpPr>
        <p:spPr/>
        <p:txBody>
          <a:bodyPr/>
          <a:lstStyle/>
          <a:p>
            <a:r>
              <a:rPr lang="en-IN" dirty="0"/>
              <a:t>Fast scalable no Sql database model</a:t>
            </a:r>
          </a:p>
          <a:p>
            <a:r>
              <a:rPr lang="en-IN" dirty="0"/>
              <a:t>Applications that need consistent single digit milliseconds latency at any scale</a:t>
            </a:r>
          </a:p>
          <a:p>
            <a:r>
              <a:rPr lang="en-IN" dirty="0"/>
              <a:t>Fully managed No Sql database suitable for Documents and Key-Value based Storage Model</a:t>
            </a:r>
          </a:p>
          <a:p>
            <a:r>
              <a:rPr lang="en-IN" dirty="0"/>
              <a:t>Perfect for Mobile Gaming, Web Gaming and Advertising Technology.</a:t>
            </a:r>
          </a:p>
        </p:txBody>
      </p:sp>
    </p:spTree>
    <p:extLst>
      <p:ext uri="{BB962C8B-B14F-4D97-AF65-F5344CB8AC3E}">
        <p14:creationId xmlns:p14="http://schemas.microsoft.com/office/powerpoint/2010/main" val="157149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D4E9-8231-49CF-A56E-C44F23471D95}"/>
              </a:ext>
            </a:extLst>
          </p:cNvPr>
          <p:cNvSpPr>
            <a:spLocks noGrp="1"/>
          </p:cNvSpPr>
          <p:nvPr>
            <p:ph type="title"/>
          </p:nvPr>
        </p:nvSpPr>
        <p:spPr/>
        <p:txBody>
          <a:bodyPr/>
          <a:lstStyle/>
          <a:p>
            <a:r>
              <a:rPr lang="en-IN" dirty="0"/>
              <a:t>Benefits of Dynamo DB</a:t>
            </a:r>
          </a:p>
        </p:txBody>
      </p:sp>
      <p:sp>
        <p:nvSpPr>
          <p:cNvPr id="3" name="Content Placeholder 2">
            <a:extLst>
              <a:ext uri="{FF2B5EF4-FFF2-40B4-BE49-F238E27FC236}">
                <a16:creationId xmlns:a16="http://schemas.microsoft.com/office/drawing/2014/main" id="{C3759DD3-7F54-4F03-8876-1107E880BDF3}"/>
              </a:ext>
            </a:extLst>
          </p:cNvPr>
          <p:cNvSpPr>
            <a:spLocks noGrp="1"/>
          </p:cNvSpPr>
          <p:nvPr>
            <p:ph idx="1"/>
          </p:nvPr>
        </p:nvSpPr>
        <p:spPr/>
        <p:txBody>
          <a:bodyPr/>
          <a:lstStyle/>
          <a:p>
            <a:r>
              <a:rPr lang="en-IN" dirty="0"/>
              <a:t>Always Stored on SSD Drive – so that you will get maximum Disk performance</a:t>
            </a:r>
          </a:p>
          <a:p>
            <a:r>
              <a:rPr lang="en-IN" dirty="0"/>
              <a:t>Spread across 3 geographical distinct data centres, so that you will get high availability</a:t>
            </a:r>
          </a:p>
          <a:p>
            <a:r>
              <a:rPr lang="en-IN" dirty="0"/>
              <a:t>Fast, Flexible and suited for read intensive application</a:t>
            </a:r>
          </a:p>
          <a:p>
            <a:endParaRPr lang="en-IN" dirty="0"/>
          </a:p>
        </p:txBody>
      </p:sp>
    </p:spTree>
    <p:extLst>
      <p:ext uri="{BB962C8B-B14F-4D97-AF65-F5344CB8AC3E}">
        <p14:creationId xmlns:p14="http://schemas.microsoft.com/office/powerpoint/2010/main" val="261848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DEB7-1D3E-4D80-B51D-77F6163014FC}"/>
              </a:ext>
            </a:extLst>
          </p:cNvPr>
          <p:cNvSpPr>
            <a:spLocks noGrp="1"/>
          </p:cNvSpPr>
          <p:nvPr>
            <p:ph type="title"/>
          </p:nvPr>
        </p:nvSpPr>
        <p:spPr/>
        <p:txBody>
          <a:bodyPr/>
          <a:lstStyle/>
          <a:p>
            <a:r>
              <a:rPr lang="en-IN" dirty="0"/>
              <a:t>Read Consistency</a:t>
            </a:r>
          </a:p>
        </p:txBody>
      </p:sp>
      <p:sp>
        <p:nvSpPr>
          <p:cNvPr id="3" name="Content Placeholder 2">
            <a:extLst>
              <a:ext uri="{FF2B5EF4-FFF2-40B4-BE49-F238E27FC236}">
                <a16:creationId xmlns:a16="http://schemas.microsoft.com/office/drawing/2014/main" id="{F2B06149-B992-4E10-9349-0FAFC8D49C73}"/>
              </a:ext>
            </a:extLst>
          </p:cNvPr>
          <p:cNvSpPr>
            <a:spLocks noGrp="1"/>
          </p:cNvSpPr>
          <p:nvPr>
            <p:ph idx="1"/>
          </p:nvPr>
        </p:nvSpPr>
        <p:spPr/>
        <p:txBody>
          <a:bodyPr/>
          <a:lstStyle/>
          <a:p>
            <a:r>
              <a:rPr lang="en-IN" dirty="0"/>
              <a:t>DynamoDB offers 2 types of read consistency models</a:t>
            </a:r>
          </a:p>
          <a:p>
            <a:r>
              <a:rPr lang="en-IN" dirty="0"/>
              <a:t>Eventually Consistent</a:t>
            </a:r>
          </a:p>
          <a:p>
            <a:r>
              <a:rPr lang="en-IN" dirty="0"/>
              <a:t>Strongly Consistent</a:t>
            </a:r>
          </a:p>
          <a:p>
            <a:endParaRPr lang="en-IN" dirty="0"/>
          </a:p>
        </p:txBody>
      </p:sp>
    </p:spTree>
    <p:extLst>
      <p:ext uri="{BB962C8B-B14F-4D97-AF65-F5344CB8AC3E}">
        <p14:creationId xmlns:p14="http://schemas.microsoft.com/office/powerpoint/2010/main" val="173730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6C84-009E-4F1E-9C96-195E21924528}"/>
              </a:ext>
            </a:extLst>
          </p:cNvPr>
          <p:cNvSpPr>
            <a:spLocks noGrp="1"/>
          </p:cNvSpPr>
          <p:nvPr>
            <p:ph type="title"/>
          </p:nvPr>
        </p:nvSpPr>
        <p:spPr/>
        <p:txBody>
          <a:bodyPr/>
          <a:lstStyle/>
          <a:p>
            <a:r>
              <a:rPr lang="en-IN" dirty="0"/>
              <a:t>Consistency</a:t>
            </a:r>
          </a:p>
        </p:txBody>
      </p:sp>
      <p:pic>
        <p:nvPicPr>
          <p:cNvPr id="5" name="Content Placeholder 4" descr="User">
            <a:extLst>
              <a:ext uri="{FF2B5EF4-FFF2-40B4-BE49-F238E27FC236}">
                <a16:creationId xmlns:a16="http://schemas.microsoft.com/office/drawing/2014/main" id="{ABE3973D-03B2-4BB0-A150-28C2556C096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2416" y="2962563"/>
            <a:ext cx="1151802" cy="1831109"/>
          </a:xfrm>
        </p:spPr>
      </p:pic>
      <p:sp>
        <p:nvSpPr>
          <p:cNvPr id="7" name="Cylinder 6">
            <a:extLst>
              <a:ext uri="{FF2B5EF4-FFF2-40B4-BE49-F238E27FC236}">
                <a16:creationId xmlns:a16="http://schemas.microsoft.com/office/drawing/2014/main" id="{F5A5613C-4A0A-40C6-A08B-3086E23CC565}"/>
              </a:ext>
            </a:extLst>
          </p:cNvPr>
          <p:cNvSpPr/>
          <p:nvPr/>
        </p:nvSpPr>
        <p:spPr>
          <a:xfrm>
            <a:off x="7213604" y="199729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8" name="Cylinder 7">
            <a:extLst>
              <a:ext uri="{FF2B5EF4-FFF2-40B4-BE49-F238E27FC236}">
                <a16:creationId xmlns:a16="http://schemas.microsoft.com/office/drawing/2014/main" id="{7AA6AA06-9E4A-4305-BC6A-6B05095D6190}"/>
              </a:ext>
            </a:extLst>
          </p:cNvPr>
          <p:cNvSpPr/>
          <p:nvPr/>
        </p:nvSpPr>
        <p:spPr>
          <a:xfrm>
            <a:off x="7213604" y="354187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5FD03AF3-AB81-44A5-A175-B78CD1368B7E}"/>
              </a:ext>
            </a:extLst>
          </p:cNvPr>
          <p:cNvSpPr/>
          <p:nvPr/>
        </p:nvSpPr>
        <p:spPr>
          <a:xfrm>
            <a:off x="7287495" y="5086458"/>
            <a:ext cx="1182252" cy="1400530"/>
          </a:xfrm>
          <a:prstGeom prst="ca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B0E79AA7-A160-420B-AF43-C0E33025E82E}"/>
              </a:ext>
            </a:extLst>
          </p:cNvPr>
          <p:cNvSpPr/>
          <p:nvPr/>
        </p:nvSpPr>
        <p:spPr>
          <a:xfrm>
            <a:off x="2632363"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6AFDECC2-EB61-4DF7-81AF-5EEC7C50907A}"/>
              </a:ext>
            </a:extLst>
          </p:cNvPr>
          <p:cNvSpPr/>
          <p:nvPr/>
        </p:nvSpPr>
        <p:spPr>
          <a:xfrm>
            <a:off x="4840472"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134ED397-A430-4899-A93C-F671D8BE28B1}"/>
              </a:ext>
            </a:extLst>
          </p:cNvPr>
          <p:cNvSpPr/>
          <p:nvPr/>
        </p:nvSpPr>
        <p:spPr>
          <a:xfrm>
            <a:off x="6027038" y="3536371"/>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80B049A7-A86C-403C-A205-66BBCBC9A535}"/>
              </a:ext>
            </a:extLst>
          </p:cNvPr>
          <p:cNvSpPr/>
          <p:nvPr/>
        </p:nvSpPr>
        <p:spPr>
          <a:xfrm>
            <a:off x="3681003" y="3558652"/>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B986BE32-3200-4D9D-BF7A-0D0DA38F5313}"/>
              </a:ext>
            </a:extLst>
          </p:cNvPr>
          <p:cNvSpPr/>
          <p:nvPr/>
        </p:nvSpPr>
        <p:spPr>
          <a:xfrm>
            <a:off x="1544629" y="3536370"/>
            <a:ext cx="1016000" cy="68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4228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TotalTime>
  <Words>353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PowerPoint Presentation</vt:lpstr>
      <vt:lpstr>DynamoDB</vt:lpstr>
      <vt:lpstr>Non Structural database</vt:lpstr>
      <vt:lpstr>NO SQL Databases</vt:lpstr>
      <vt:lpstr>DynamoDB</vt:lpstr>
      <vt:lpstr>DynamoDB</vt:lpstr>
      <vt:lpstr>Benefits of Dynamo DB</vt:lpstr>
      <vt:lpstr>Read Consistency</vt:lpstr>
      <vt:lpstr>Consistency</vt:lpstr>
      <vt:lpstr>Consistency</vt:lpstr>
      <vt:lpstr>Consistency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7</cp:revision>
  <dcterms:created xsi:type="dcterms:W3CDTF">2020-05-27T11:03:00Z</dcterms:created>
  <dcterms:modified xsi:type="dcterms:W3CDTF">2020-05-27T11:59:23Z</dcterms:modified>
</cp:coreProperties>
</file>