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74F9-1D36-4A66-B571-82B616AF0D94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902B-32B0-4170-863D-D18437131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34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74F9-1D36-4A66-B571-82B616AF0D94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902B-32B0-4170-863D-D18437131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05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74F9-1D36-4A66-B571-82B616AF0D94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902B-32B0-4170-863D-D18437131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200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74F9-1D36-4A66-B571-82B616AF0D94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902B-32B0-4170-863D-D184371314F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3088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74F9-1D36-4A66-B571-82B616AF0D94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902B-32B0-4170-863D-D18437131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679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74F9-1D36-4A66-B571-82B616AF0D94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902B-32B0-4170-863D-D18437131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663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74F9-1D36-4A66-B571-82B616AF0D94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902B-32B0-4170-863D-D18437131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662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74F9-1D36-4A66-B571-82B616AF0D94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902B-32B0-4170-863D-D18437131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080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74F9-1D36-4A66-B571-82B616AF0D94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902B-32B0-4170-863D-D18437131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78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74F9-1D36-4A66-B571-82B616AF0D94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902B-32B0-4170-863D-D18437131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16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74F9-1D36-4A66-B571-82B616AF0D94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902B-32B0-4170-863D-D18437131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61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74F9-1D36-4A66-B571-82B616AF0D94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902B-32B0-4170-863D-D18437131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65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74F9-1D36-4A66-B571-82B616AF0D94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902B-32B0-4170-863D-D18437131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04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74F9-1D36-4A66-B571-82B616AF0D94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902B-32B0-4170-863D-D18437131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70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74F9-1D36-4A66-B571-82B616AF0D94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902B-32B0-4170-863D-D18437131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6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74F9-1D36-4A66-B571-82B616AF0D94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902B-32B0-4170-863D-D18437131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49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74F9-1D36-4A66-B571-82B616AF0D94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902B-32B0-4170-863D-D18437131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62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41D74F9-1D36-4A66-B571-82B616AF0D94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5902B-32B0-4170-863D-D18437131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096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D9BC-BE06-4467-80E5-AFFB1D582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EMR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CD034-6F05-457F-B117-6A9974053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Karthick Selvam</a:t>
            </a:r>
          </a:p>
        </p:txBody>
      </p:sp>
    </p:spTree>
    <p:extLst>
      <p:ext uri="{BB962C8B-B14F-4D97-AF65-F5344CB8AC3E}">
        <p14:creationId xmlns:p14="http://schemas.microsoft.com/office/powerpoint/2010/main" val="4228379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A0F2-BCC8-4C51-86DC-D225B212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 running step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5832-A77A-4E2C-AF76-DB21C7149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Script location – they gave location</a:t>
            </a:r>
          </a:p>
          <a:p>
            <a:r>
              <a:rPr lang="en-IN" dirty="0"/>
              <a:t>Input file location – they gave data</a:t>
            </a:r>
          </a:p>
          <a:p>
            <a:r>
              <a:rPr lang="en-IN" dirty="0"/>
              <a:t>Out file location –output file in our s3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49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6CD7-CBFF-4A5D-B616-1B0D3578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F34C3-3C6A-44DE-8712-161E64B5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spark inside </a:t>
            </a:r>
            <a:r>
              <a:rPr lang="en-IN"/>
              <a:t>your EMR.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89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FB67-92AC-4047-82A5-5DC36B06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C21F-CB3C-4D17-AFAC-10C0B581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EMR Stands for Elastic map Reduce</a:t>
            </a:r>
          </a:p>
          <a:p>
            <a:r>
              <a:rPr lang="en-IN" dirty="0"/>
              <a:t>It an solution for OnDemand Hadoop eco system.</a:t>
            </a:r>
          </a:p>
          <a:p>
            <a:r>
              <a:rPr lang="en-IN" dirty="0"/>
              <a:t>Instead of establish Hadoop ecosystem cluster, on top of it need to install the Eco system software such as Sqoop, hive, HBase, spark, etc.</a:t>
            </a:r>
          </a:p>
          <a:p>
            <a:r>
              <a:rPr lang="en-IN" dirty="0"/>
              <a:t>Kind of SAAS service available in AWS</a:t>
            </a:r>
          </a:p>
          <a:p>
            <a:r>
              <a:rPr lang="en-IN" dirty="0"/>
              <a:t>Deployment of EMR like environment is possible but time consuming and cost consuming.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18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B5CD-39BE-417D-B2D6-92671BFF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88AE9-1797-477E-9731-543C5FCA8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EMR Cluster will use for SAAS it uses EMR and for IAAS it will use EC2 in the backend</a:t>
            </a:r>
          </a:p>
          <a:p>
            <a:r>
              <a:rPr lang="en-IN" dirty="0"/>
              <a:t>EMR charges you by means for SAAS as well as IAAS</a:t>
            </a:r>
          </a:p>
          <a:p>
            <a:r>
              <a:rPr lang="en-IN" dirty="0"/>
              <a:t>Ex 0.25per Hour for EMR inclusive of EC2</a:t>
            </a:r>
          </a:p>
          <a:p>
            <a:r>
              <a:rPr lang="en-IN" dirty="0"/>
              <a:t>Pricing may vary depends upon regions.(us location is cheaper than </a:t>
            </a:r>
            <a:r>
              <a:rPr lang="en-IN" dirty="0" err="1"/>
              <a:t>Sydeny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15FCA4-0A80-4147-99ED-6F25CD421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579902"/>
              </p:ext>
            </p:extLst>
          </p:nvPr>
        </p:nvGraphicFramePr>
        <p:xfrm>
          <a:off x="1029423" y="4918985"/>
          <a:ext cx="8947149" cy="640080"/>
        </p:xfrm>
        <a:graphic>
          <a:graphicData uri="http://schemas.openxmlformats.org/drawingml/2006/table">
            <a:tbl>
              <a:tblPr/>
              <a:tblGrid>
                <a:gridCol w="2982383">
                  <a:extLst>
                    <a:ext uri="{9D8B030D-6E8A-4147-A177-3AD203B41FA5}">
                      <a16:colId xmlns:a16="http://schemas.microsoft.com/office/drawing/2014/main" val="1415554731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4135350239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3888605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m5.xlarge 4CPU 16Gb RAM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EC2</a:t>
                      </a:r>
                    </a:p>
                    <a:p>
                      <a:r>
                        <a:rPr lang="en-IN" dirty="0"/>
                        <a:t>$0.202 per Hour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EMR</a:t>
                      </a:r>
                    </a:p>
                    <a:p>
                      <a:r>
                        <a:rPr lang="en-IN" dirty="0"/>
                        <a:t>$0.048 per Hour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827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81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E94A-DC52-44A3-BCED-ADC6D342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EMR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0D71A-B5B2-4EFC-8EA6-D898FF025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Environment that we are going to analyse those bigdata, Suppose it got ability to extend and shrink automatically depends upon your requirement</a:t>
            </a:r>
          </a:p>
          <a:p>
            <a:r>
              <a:rPr lang="en-IN" dirty="0"/>
              <a:t>COST – Hardware, Maintenance(power, internet, hardware, license)</a:t>
            </a:r>
          </a:p>
          <a:p>
            <a:r>
              <a:rPr lang="en-IN" dirty="0"/>
              <a:t> Time –because of it one click installation procedure, we don’t need to setup, install, configure and maintain the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7586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285B-AA71-47D5-8685-7FDB9C82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EMR Accessing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51CB2-BF56-4CDA-8E37-652C6858C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run the job by means of 2 methods</a:t>
            </a:r>
          </a:p>
          <a:p>
            <a:r>
              <a:rPr lang="en-IN" dirty="0"/>
              <a:t>Getting inside the cluster machine and executing the task(Sqoop, hive, HBase, hdfs)</a:t>
            </a:r>
          </a:p>
          <a:p>
            <a:r>
              <a:rPr lang="en-IN" dirty="0"/>
              <a:t>Step Execution – this method will work for task oriented jobs</a:t>
            </a:r>
          </a:p>
          <a:p>
            <a:r>
              <a:rPr lang="en-IN" dirty="0"/>
              <a:t>EMR – per hour based(EC2 and EMR) – if my machine will be in idle state</a:t>
            </a:r>
          </a:p>
          <a:p>
            <a:r>
              <a:rPr lang="en-IN" dirty="0"/>
              <a:t>Step execution is nothing but the windows that will survive until the job is done </a:t>
            </a:r>
          </a:p>
        </p:txBody>
      </p:sp>
    </p:spTree>
    <p:extLst>
      <p:ext uri="{BB962C8B-B14F-4D97-AF65-F5344CB8AC3E}">
        <p14:creationId xmlns:p14="http://schemas.microsoft.com/office/powerpoint/2010/main" val="424290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6CF3-DBDA-4A73-9E70-C3CF02BD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3BB29-C162-4CD1-8E8D-D6D37442C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some machines will run in ec2 means can we control it by </a:t>
            </a:r>
            <a:r>
              <a:rPr lang="en-IN" dirty="0" err="1"/>
              <a:t>vpc</a:t>
            </a:r>
            <a:endParaRPr lang="en-IN" dirty="0"/>
          </a:p>
          <a:p>
            <a:r>
              <a:rPr lang="en-IN" dirty="0"/>
              <a:t>Controlling via security group?</a:t>
            </a:r>
          </a:p>
        </p:txBody>
      </p:sp>
    </p:spTree>
    <p:extLst>
      <p:ext uri="{BB962C8B-B14F-4D97-AF65-F5344CB8AC3E}">
        <p14:creationId xmlns:p14="http://schemas.microsoft.com/office/powerpoint/2010/main" val="237623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5BBC-A58A-45B0-8DA4-30D1042F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66C82-4BD8-4178-B34D-9CAD9A77C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Advantages of EMR</a:t>
            </a:r>
          </a:p>
          <a:p>
            <a:r>
              <a:rPr lang="en-IN" dirty="0"/>
              <a:t>EMR and REDHSHIFT</a:t>
            </a:r>
          </a:p>
          <a:p>
            <a:r>
              <a:rPr lang="en-IN" dirty="0"/>
              <a:t>EMR VPN</a:t>
            </a:r>
          </a:p>
          <a:p>
            <a:r>
              <a:rPr lang="en-IN" dirty="0"/>
              <a:t>EMR Machine Accessing</a:t>
            </a:r>
          </a:p>
          <a:p>
            <a:r>
              <a:rPr lang="en-IN" dirty="0"/>
              <a:t>EMR Cluster scaling up and scale down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15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A742-4398-4890-A1CD-5B9A839A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4570E-331A-4B89-9554-AE28855E9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want to install s3 bucket inside the internal architecture(company premises) without AWS help?</a:t>
            </a:r>
          </a:p>
          <a:p>
            <a:r>
              <a:rPr lang="en-IN" dirty="0"/>
              <a:t>If I want to install Hadoop cluster inside my internal architecture without </a:t>
            </a:r>
            <a:r>
              <a:rPr lang="en-IN" dirty="0" err="1"/>
              <a:t>aws</a:t>
            </a:r>
            <a:r>
              <a:rPr lang="en-IN" dirty="0"/>
              <a:t>?</a:t>
            </a:r>
          </a:p>
          <a:p>
            <a:r>
              <a:rPr lang="en-IN" dirty="0"/>
              <a:t>Is it possible to install google drive inside your system like google can we provide/use the service for our own internal </a:t>
            </a:r>
          </a:p>
          <a:p>
            <a:r>
              <a:rPr lang="en-IN" dirty="0"/>
              <a:t>For Hadoop yes we got application to install – Cloudera, Horton Works.</a:t>
            </a:r>
          </a:p>
        </p:txBody>
      </p:sp>
    </p:spTree>
    <p:extLst>
      <p:ext uri="{BB962C8B-B14F-4D97-AF65-F5344CB8AC3E}">
        <p14:creationId xmlns:p14="http://schemas.microsoft.com/office/powerpoint/2010/main" val="907331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0340-7C8A-4E6A-9FFF-529BEF18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123FE-DD7F-4EAE-AE20-A83C4A9AF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is some thin layer difference will be there between SAAS and PAAS.</a:t>
            </a:r>
          </a:p>
          <a:p>
            <a:r>
              <a:rPr lang="en-IN" dirty="0"/>
              <a:t>If some software got exe to install and deploy the architecture in your local system means that belong to SAAS.</a:t>
            </a:r>
          </a:p>
          <a:p>
            <a:r>
              <a:rPr lang="en-IN" dirty="0"/>
              <a:t>If you are aware of which OS, system configuration that our service is running that is SAAS.</a:t>
            </a:r>
          </a:p>
        </p:txBody>
      </p:sp>
    </p:spTree>
    <p:extLst>
      <p:ext uri="{BB962C8B-B14F-4D97-AF65-F5344CB8AC3E}">
        <p14:creationId xmlns:p14="http://schemas.microsoft.com/office/powerpoint/2010/main" val="1520253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401</TotalTime>
  <Words>475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EMR</vt:lpstr>
      <vt:lpstr>EMR</vt:lpstr>
      <vt:lpstr>EMR</vt:lpstr>
      <vt:lpstr>Benefits of EMR</vt:lpstr>
      <vt:lpstr>EMR Accessing Methods</vt:lpstr>
      <vt:lpstr>EMR</vt:lpstr>
      <vt:lpstr>Tasks</vt:lpstr>
      <vt:lpstr>Example</vt:lpstr>
      <vt:lpstr>Example</vt:lpstr>
      <vt:lpstr>While running step function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EMR</dc:title>
  <dc:creator>Karthick Selvam</dc:creator>
  <cp:lastModifiedBy>Karthick Selvam</cp:lastModifiedBy>
  <cp:revision>15</cp:revision>
  <dcterms:created xsi:type="dcterms:W3CDTF">2020-05-22T10:48:15Z</dcterms:created>
  <dcterms:modified xsi:type="dcterms:W3CDTF">2020-05-26T09:03:00Z</dcterms:modified>
</cp:coreProperties>
</file>