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BCA8-4BAF-4EB5-98A6-D3F0C9C97B8F}" type="datetimeFigureOut">
              <a:rPr lang="en-IN" smtClean="0"/>
              <a:t>2020/05/30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17DC-8FCF-4924-BE7D-25F53F9EE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723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BCA8-4BAF-4EB5-98A6-D3F0C9C97B8F}" type="datetimeFigureOut">
              <a:rPr lang="en-IN" smtClean="0"/>
              <a:t>2020/05/30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17DC-8FCF-4924-BE7D-25F53F9EE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96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BCA8-4BAF-4EB5-98A6-D3F0C9C97B8F}" type="datetimeFigureOut">
              <a:rPr lang="en-IN" smtClean="0"/>
              <a:t>2020/05/30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17DC-8FCF-4924-BE7D-25F53F9EE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101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BCA8-4BAF-4EB5-98A6-D3F0C9C97B8F}" type="datetimeFigureOut">
              <a:rPr lang="en-IN" smtClean="0"/>
              <a:t>2020/05/30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17DC-8FCF-4924-BE7D-25F53F9EEC4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1729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BCA8-4BAF-4EB5-98A6-D3F0C9C97B8F}" type="datetimeFigureOut">
              <a:rPr lang="en-IN" smtClean="0"/>
              <a:t>2020/05/30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17DC-8FCF-4924-BE7D-25F53F9EE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309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BCA8-4BAF-4EB5-98A6-D3F0C9C97B8F}" type="datetimeFigureOut">
              <a:rPr lang="en-IN" smtClean="0"/>
              <a:t>2020/05/30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17DC-8FCF-4924-BE7D-25F53F9EE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92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BCA8-4BAF-4EB5-98A6-D3F0C9C97B8F}" type="datetimeFigureOut">
              <a:rPr lang="en-IN" smtClean="0"/>
              <a:t>2020/05/30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17DC-8FCF-4924-BE7D-25F53F9EE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125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BCA8-4BAF-4EB5-98A6-D3F0C9C97B8F}" type="datetimeFigureOut">
              <a:rPr lang="en-IN" smtClean="0"/>
              <a:t>2020/05/30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17DC-8FCF-4924-BE7D-25F53F9EE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476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BCA8-4BAF-4EB5-98A6-D3F0C9C97B8F}" type="datetimeFigureOut">
              <a:rPr lang="en-IN" smtClean="0"/>
              <a:t>2020/05/30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17DC-8FCF-4924-BE7D-25F53F9EE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415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BCA8-4BAF-4EB5-98A6-D3F0C9C97B8F}" type="datetimeFigureOut">
              <a:rPr lang="en-IN" smtClean="0"/>
              <a:t>2020/05/30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17DC-8FCF-4924-BE7D-25F53F9EE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269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BCA8-4BAF-4EB5-98A6-D3F0C9C97B8F}" type="datetimeFigureOut">
              <a:rPr lang="en-IN" smtClean="0"/>
              <a:t>2020/05/30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17DC-8FCF-4924-BE7D-25F53F9EE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803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BCA8-4BAF-4EB5-98A6-D3F0C9C97B8F}" type="datetimeFigureOut">
              <a:rPr lang="en-IN" smtClean="0"/>
              <a:t>2020/05/30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17DC-8FCF-4924-BE7D-25F53F9EE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544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BCA8-4BAF-4EB5-98A6-D3F0C9C97B8F}" type="datetimeFigureOut">
              <a:rPr lang="en-IN" smtClean="0"/>
              <a:t>2020/05/30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17DC-8FCF-4924-BE7D-25F53F9EE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334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BCA8-4BAF-4EB5-98A6-D3F0C9C97B8F}" type="datetimeFigureOut">
              <a:rPr lang="en-IN" smtClean="0"/>
              <a:t>2020/05/30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17DC-8FCF-4924-BE7D-25F53F9EE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98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BCA8-4BAF-4EB5-98A6-D3F0C9C97B8F}" type="datetimeFigureOut">
              <a:rPr lang="en-IN" smtClean="0"/>
              <a:t>2020/05/30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17DC-8FCF-4924-BE7D-25F53F9EE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652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BCA8-4BAF-4EB5-98A6-D3F0C9C97B8F}" type="datetimeFigureOut">
              <a:rPr lang="en-IN" smtClean="0"/>
              <a:t>2020/05/30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17DC-8FCF-4924-BE7D-25F53F9EE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8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BCA8-4BAF-4EB5-98A6-D3F0C9C97B8F}" type="datetimeFigureOut">
              <a:rPr lang="en-IN" smtClean="0"/>
              <a:t>2020/05/30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17DC-8FCF-4924-BE7D-25F53F9EE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87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45BBCA8-4BAF-4EB5-98A6-D3F0C9C97B8F}" type="datetimeFigureOut">
              <a:rPr lang="en-IN" smtClean="0"/>
              <a:t>2020/05/30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B17DC-8FCF-4924-BE7D-25F53F9EE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9962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ccenture-dataexpo-2009.s3.amazonaws.com/2007.csv.bz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6F106-F4CE-4E34-AFD2-9F2AA0BBBD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Lab Guide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23F38-3858-4FC1-AAB4-F51CD844D5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Karthick</a:t>
            </a:r>
          </a:p>
        </p:txBody>
      </p:sp>
    </p:spTree>
    <p:extLst>
      <p:ext uri="{BB962C8B-B14F-4D97-AF65-F5344CB8AC3E}">
        <p14:creationId xmlns:p14="http://schemas.microsoft.com/office/powerpoint/2010/main" val="1839640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874E9-1CCA-43BC-ADC1-E65913640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Cloud Academy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D4AF8-115B-43E0-B139-0F3E2B9C0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Step 1 launch amazon </a:t>
            </a:r>
            <a:r>
              <a:rPr lang="en-IN" dirty="0" err="1"/>
              <a:t>linux</a:t>
            </a:r>
            <a:r>
              <a:rPr lang="en-IN" dirty="0"/>
              <a:t> machine(t2.micro)</a:t>
            </a:r>
          </a:p>
          <a:p>
            <a:r>
              <a:rPr lang="en-IN" dirty="0"/>
              <a:t>Sudo –I</a:t>
            </a:r>
          </a:p>
          <a:p>
            <a:r>
              <a:rPr lang="en-IN" dirty="0"/>
              <a:t>Yum update -y</a:t>
            </a:r>
          </a:p>
          <a:p>
            <a:r>
              <a:rPr lang="en-IN" dirty="0"/>
              <a:t>Yum install </a:t>
            </a:r>
            <a:r>
              <a:rPr lang="en-IN" dirty="0" err="1"/>
              <a:t>mysql</a:t>
            </a:r>
            <a:r>
              <a:rPr lang="en-IN" dirty="0"/>
              <a:t>-server –y</a:t>
            </a:r>
          </a:p>
          <a:p>
            <a:r>
              <a:rPr lang="en-IN" dirty="0"/>
              <a:t>Service </a:t>
            </a:r>
            <a:r>
              <a:rPr lang="en-IN" dirty="0" err="1"/>
              <a:t>mysqld</a:t>
            </a:r>
            <a:r>
              <a:rPr lang="en-IN" dirty="0"/>
              <a:t> start</a:t>
            </a:r>
          </a:p>
          <a:p>
            <a:r>
              <a:rPr lang="en-IN" dirty="0"/>
              <a:t>Service </a:t>
            </a:r>
            <a:r>
              <a:rPr lang="en-IN" dirty="0" err="1"/>
              <a:t>mysqld</a:t>
            </a:r>
            <a:r>
              <a:rPr lang="en-IN" dirty="0"/>
              <a:t> status</a:t>
            </a:r>
          </a:p>
          <a:p>
            <a:r>
              <a:rPr lang="en-IN" dirty="0" err="1"/>
              <a:t>Mysql_secure_installation</a:t>
            </a:r>
            <a:endParaRPr lang="en-IN" dirty="0"/>
          </a:p>
          <a:p>
            <a:r>
              <a:rPr lang="en-IN" dirty="0"/>
              <a:t>Password -&gt; none</a:t>
            </a:r>
          </a:p>
          <a:p>
            <a:r>
              <a:rPr lang="en-IN" dirty="0"/>
              <a:t>Allow root login, delete test database , reload privilege</a:t>
            </a:r>
          </a:p>
          <a:p>
            <a:r>
              <a:rPr lang="da-DK" dirty="0"/>
              <a:t>wget </a:t>
            </a:r>
            <a:r>
              <a:rPr lang="da-DK" dirty="0">
                <a:hlinkClick r:id="rId2"/>
              </a:rPr>
              <a:t>https://accenture-dataexpo-2009.s3.amazonaws.com/2007.csv.bz2</a:t>
            </a:r>
            <a:endParaRPr lang="da-DK" dirty="0"/>
          </a:p>
          <a:p>
            <a:r>
              <a:rPr lang="da-DK" dirty="0"/>
              <a:t>Bzip2 –dv 2007.csv.bz2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3124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E949C-E9AE-46EB-988D-79514D6DD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0B246-3946-4036-BB3C-E18F1FE99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Mysql</a:t>
            </a:r>
            <a:r>
              <a:rPr lang="en-IN" dirty="0"/>
              <a:t> –h localhost –u root –p</a:t>
            </a:r>
          </a:p>
          <a:p>
            <a:r>
              <a:rPr lang="en-IN" dirty="0"/>
              <a:t>Create database</a:t>
            </a:r>
          </a:p>
          <a:p>
            <a:r>
              <a:rPr lang="en-IN" dirty="0"/>
              <a:t>Create table –chat window</a:t>
            </a:r>
          </a:p>
          <a:p>
            <a:r>
              <a:rPr lang="en-US" dirty="0"/>
              <a:t>load data local </a:t>
            </a:r>
            <a:r>
              <a:rPr lang="en-US" dirty="0" err="1"/>
              <a:t>infile</a:t>
            </a:r>
            <a:r>
              <a:rPr lang="en-US" dirty="0"/>
              <a:t> '/root/2007.csv' into table karthick fields terminated by ',' lines terminated by '\n';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30581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101</TotalTime>
  <Words>116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Lab Guide</vt:lpstr>
      <vt:lpstr>Cloud Academy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Karthick Selvam</dc:creator>
  <cp:lastModifiedBy>Karthick Selvam</cp:lastModifiedBy>
  <cp:revision>4</cp:revision>
  <dcterms:created xsi:type="dcterms:W3CDTF">2020-05-29T05:48:10Z</dcterms:created>
  <dcterms:modified xsi:type="dcterms:W3CDTF">2020-05-29T23:26:08Z</dcterms:modified>
</cp:coreProperties>
</file>