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BB5-74C3-45F4-A7EB-24E4CC38D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AF130-41F0-4A0B-B2E5-9D4E30768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54BA-59BD-49F7-9F72-FCCB93EB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6307-80AB-42F3-B544-BEB12EB5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BA11-129B-4998-B9AB-2323DFA1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2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D2CA-CB67-416F-9331-9A6031D4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73852-945E-4309-B637-8B34DFDB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5A92-7CAC-45E4-86EB-56E4ECF4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4DD0-83A7-4CD9-BF60-C3A00088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EAC2-BEEF-49B9-9C68-8114D388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EF54-7FF8-4955-8A0F-AF0CC60E1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5BE1-96B6-4425-8486-CCD586AE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797C-CF19-4711-AA02-CC9B3B92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0D88-C63E-4A3B-8E16-63F58A9F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0982-FE36-409B-9195-600F87D5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1C15-47CD-4921-94AA-EE413616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1BE-B890-47C5-8437-9F26833B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30D9-AD2B-4D15-8FDF-3DED85AA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61FC-BC0E-4860-9F69-5AA27AB5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A905-9D99-4B8B-90F9-0A961F86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0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7AB6-AA18-471A-9882-8F8E53BE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2730-DACE-48AA-8196-455CED27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20D8-BF00-4494-AD08-C411EE5B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04DF-B811-4377-B96B-F670E9F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1DD2-3679-422E-AB63-2DFE4E9B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2469-AED0-48A0-9658-C031B96F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A5-215A-495F-9B83-897837760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D3C9-9800-4AAF-B744-700914FC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BA2E-66C2-4BC0-9697-7435F8FC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A948D-C0BC-4E79-ABE1-CFAE506F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086D5-DA5C-49D1-9903-C8C026C5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3EDC-B655-4509-A577-58062F6F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35868-69CC-42AA-87B6-658C6007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A6AE3-5773-4D16-B840-41BE5823E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C6589-B485-406D-94DD-E3D2C3399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ACF07-AA1F-494F-B171-25054FDF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41AF0-797B-4CB7-8F07-B5735A7E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DD618-7EA9-458C-A02B-48E82F7C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AC66A-847C-4E59-AE53-9302AD3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1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F591-3E80-40DF-81CA-75EE2456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0BAE1-10EA-4A97-B4C5-78B57DAA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9880-2BE3-4561-A21F-6AEC55BD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ABAA-B30E-44D2-AF3F-1D87E4F3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3EC9F-DA33-41B6-8B83-EFE116E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FB0FF-D323-4981-886C-6C730F65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BF693-65A8-4750-81CA-A742877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4C62-A3E7-45AE-AB05-C4F1865B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515C-A764-46AB-A5A0-8A645A60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176C-834C-4F5C-A3E1-DE6627FF6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BDE0-BD01-41B6-B755-C9C88D7D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D445-1AB8-4AF3-B28B-1BFD6E4A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E15C-5141-457C-B411-B8555B57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3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BE57-75CB-44F9-9269-745ED71C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D1C1B-6AE3-4C72-A005-31FE73600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0653-9B80-4585-9975-C5B7D972F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0398-3F06-4A55-8313-3BDEFC3A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90361-AC2D-46E0-B5D6-687C9058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D02E-3AC2-4C83-96E2-11C0D740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1E220-BCA5-4019-AEB5-E4766213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BBAF-0651-4A37-8094-FD609F04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8668-0D56-4B9E-8CBF-D0DF5CC9F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CDD3-3D20-48E2-8B22-993A4B9A5E86}" type="datetimeFigureOut">
              <a:rPr lang="en-IN" smtClean="0"/>
              <a:t>2020/05/11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EF06-BD4E-491A-8EDA-F2D87CDDD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D2FE-3FE2-47A9-8CFF-765B90049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5806-B887-408E-AE8F-043FB346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8DFC-CEFB-4C5A-BF72-ADF079D2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0E4B3-1B1E-4A74-87D8-08A2B7ECD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29F1-6343-4F4C-AF86-CD3B6468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AF36-E75C-42CD-AC59-8ED53114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/etc/passwd</a:t>
            </a:r>
          </a:p>
          <a:p>
            <a:r>
              <a:rPr lang="en-IN" dirty="0"/>
              <a:t>/etc/shadow</a:t>
            </a:r>
          </a:p>
          <a:p>
            <a:r>
              <a:rPr lang="en-IN" dirty="0"/>
              <a:t>/etc/group</a:t>
            </a:r>
          </a:p>
        </p:txBody>
      </p:sp>
    </p:spTree>
    <p:extLst>
      <p:ext uri="{BB962C8B-B14F-4D97-AF65-F5344CB8AC3E}">
        <p14:creationId xmlns:p14="http://schemas.microsoft.com/office/powerpoint/2010/main" val="375365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User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2020-05-11T09:09:34Z</dcterms:created>
  <dcterms:modified xsi:type="dcterms:W3CDTF">2020-05-11T11:28:34Z</dcterms:modified>
</cp:coreProperties>
</file>