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0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8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05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28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01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11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4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05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0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28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0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5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0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6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5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8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FC23C0-B00F-4082-9BEA-E23097C95531}" type="datetimeFigureOut">
              <a:rPr lang="en-IN" smtClean="0"/>
              <a:t>2020/05/26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47926-4437-440C-8DE3-E1C863BF4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32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1F50-B7D4-4A5D-837E-84576DD9C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Overview of DW and Data Lake related services, such as, EMR, Glue, Redshift, Athena 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32563-84EB-46B6-8AE6-DD91E3259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31801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D58A-37AA-42B2-B6CA-170359B6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0546-F71D-40FD-A076-58967C6F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Structured Data base model</a:t>
            </a:r>
          </a:p>
          <a:p>
            <a:r>
              <a:rPr lang="en-IN" dirty="0"/>
              <a:t>Based on Acid Properties</a:t>
            </a:r>
          </a:p>
          <a:p>
            <a:r>
              <a:rPr lang="en-IN" dirty="0"/>
              <a:t>Non volatile storage platform for OLAP purpose</a:t>
            </a:r>
          </a:p>
          <a:p>
            <a:r>
              <a:rPr lang="en-IN" dirty="0"/>
              <a:t>Designed to handle lots of workload by means of clustering mechanism</a:t>
            </a:r>
          </a:p>
          <a:p>
            <a:r>
              <a:rPr lang="en-IN" dirty="0"/>
              <a:t>Import data's from multiple databases and data marts</a:t>
            </a:r>
          </a:p>
          <a:p>
            <a:r>
              <a:rPr lang="en-IN" dirty="0"/>
              <a:t>Mainly used for analytical purpose</a:t>
            </a:r>
          </a:p>
          <a:p>
            <a:r>
              <a:rPr lang="en-IN" dirty="0"/>
              <a:t>ETL process need to do for all the data's, because its been receiving data's from multiple format.</a:t>
            </a:r>
          </a:p>
          <a:p>
            <a:r>
              <a:rPr lang="en-IN" dirty="0"/>
              <a:t>Designed to handle raw data's from multiple data lakes(s3).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39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70EC-C37F-4C2C-B1A8-694DE351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F491-993C-4286-B2E6-B9B51B7E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Repository that supported for wide variety of raw data’s.</a:t>
            </a:r>
          </a:p>
          <a:p>
            <a:r>
              <a:rPr lang="en-US" dirty="0"/>
              <a:t>A data lake is a centralized repository that allows you to store all your structured and unstructured data at any scale. You can store your data as-is, without having to first structure the data, and run different types of analytics—from dashboards and visualizations to big data processing, real-time analytics, and machine learning to guide better decisions.</a:t>
            </a:r>
          </a:p>
          <a:p>
            <a:r>
              <a:rPr lang="en-US" dirty="0"/>
              <a:t>S3 will be the example service for data lake.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7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E49A-B3D1-4649-81C8-5AD51E4C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BED4-79B0-4D5D-AFDD-03CB8A57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hive like tool that will help you run the query on top of data lake tool in AWS s3, EMR, RDS, DynamoDB .</a:t>
            </a:r>
          </a:p>
          <a:p>
            <a:r>
              <a:rPr lang="en-IN" dirty="0"/>
              <a:t>Athena purely used for OLAP Service.</a:t>
            </a:r>
          </a:p>
        </p:txBody>
      </p:sp>
    </p:spTree>
    <p:extLst>
      <p:ext uri="{BB962C8B-B14F-4D97-AF65-F5344CB8AC3E}">
        <p14:creationId xmlns:p14="http://schemas.microsoft.com/office/powerpoint/2010/main" val="337151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8A75-9C05-425A-B660-E142BC88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1170-E4FA-405A-B94E-706B4AFE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S3 – data lake tool –used to store large variety of data in cheaper cost and high secured manner.</a:t>
            </a:r>
          </a:p>
          <a:p>
            <a:r>
              <a:rPr lang="en-IN" dirty="0"/>
              <a:t>Red Shift – Data ware house tools used to save large variety on structured data from variety of sources such as databases like Sql, MySQL, Postgres, MariaDB , Oracle and data marts(IOT).</a:t>
            </a:r>
          </a:p>
          <a:p>
            <a:r>
              <a:rPr lang="en-IN" dirty="0"/>
              <a:t>EMR – to deploy and manage Hadoop environment in easy manner.</a:t>
            </a:r>
          </a:p>
          <a:p>
            <a:r>
              <a:rPr lang="en-IN" dirty="0"/>
              <a:t>DynamoDB – designed to handle large volumes of non sequential data’s</a:t>
            </a:r>
          </a:p>
          <a:p>
            <a:r>
              <a:rPr lang="en-IN" dirty="0"/>
              <a:t>Kinesis – Streaming data – data in move </a:t>
            </a:r>
          </a:p>
          <a:p>
            <a:r>
              <a:rPr lang="en-IN" dirty="0"/>
              <a:t>GLUE – ETL – extract transform and loading the data </a:t>
            </a:r>
          </a:p>
          <a:p>
            <a:r>
              <a:rPr lang="en-IN" dirty="0"/>
              <a:t>Lambda- Triger service(if some conditions happened it will trigger another job)</a:t>
            </a:r>
          </a:p>
        </p:txBody>
      </p:sp>
    </p:spTree>
    <p:extLst>
      <p:ext uri="{BB962C8B-B14F-4D97-AF65-F5344CB8AC3E}">
        <p14:creationId xmlns:p14="http://schemas.microsoft.com/office/powerpoint/2010/main" val="429515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329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Overview of DW and Data Lake related services, such as, EMR, Glue, Redshift, Athena </vt:lpstr>
      <vt:lpstr>Data Warehouse</vt:lpstr>
      <vt:lpstr>Data Lake</vt:lpstr>
      <vt:lpstr>Athena</vt:lpstr>
      <vt:lpstr>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DW and Data Lake related services, such as, EMR, Glue, Redshift, Athena </dc:title>
  <dc:creator>Karthick Selvam</dc:creator>
  <cp:lastModifiedBy>Karthick Selvam</cp:lastModifiedBy>
  <cp:revision>4</cp:revision>
  <dcterms:created xsi:type="dcterms:W3CDTF">2020-05-26T09:04:34Z</dcterms:created>
  <dcterms:modified xsi:type="dcterms:W3CDTF">2020-05-26T09:36:22Z</dcterms:modified>
</cp:coreProperties>
</file>