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 custT="1"/>
      <dgm:spPr/>
      <dgm:t>
        <a:bodyPr rtlCol="0"/>
        <a:lstStyle/>
        <a:p>
          <a:pPr rtl="0"/>
          <a:r>
            <a:rPr lang="pt-br" sz="2250" dirty="0"/>
            <a:t>Título da Etapa 1</a:t>
          </a: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pt-br" sz="1800" dirty="0"/>
            <a:t>Descrição da tarefa</a:t>
          </a: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 custT="1"/>
      <dgm:spPr/>
      <dgm:t>
        <a:bodyPr rtlCol="0"/>
        <a:lstStyle/>
        <a:p>
          <a:pPr rtl="0"/>
          <a:r>
            <a:rPr lang="pt-br" sz="2250" dirty="0"/>
            <a:t>Título da Etapa 2</a:t>
          </a: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 custT="1"/>
      <dgm:spPr/>
      <dgm:t>
        <a:bodyPr rtlCol="0"/>
        <a:lstStyle/>
        <a:p>
          <a:pPr rtl="0"/>
          <a:r>
            <a:rPr lang="pt-br" sz="2250" dirty="0"/>
            <a:t>Título da Etapa 3</a:t>
          </a: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 custT="1"/>
      <dgm:spPr/>
      <dgm:t>
        <a:bodyPr rtlCol="0"/>
        <a:lstStyle/>
        <a:p>
          <a:pPr rtl="0"/>
          <a:r>
            <a:rPr lang="pt-br" sz="2250" dirty="0"/>
            <a:t>Título da Etapa 4</a:t>
          </a: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pt-br" sz="1800"/>
            <a:t>Descrição da tarefa</a:t>
          </a: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rtlCol="0" anchor="t" anchorCtr="0">
          <a:noAutofit/>
        </a:bodyPr>
        <a:lstStyle/>
        <a:p>
          <a:pPr marL="0" lvl="0" indent="0" algn="l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50" kern="1200" dirty="0"/>
            <a:t>Título da Etapa 1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rtlCol="0" anchor="t" anchorCtr="0">
          <a:noAutofit/>
        </a:bodyPr>
        <a:lstStyle/>
        <a:p>
          <a:pPr marL="0" lvl="0" indent="0" algn="l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50" kern="1200" dirty="0"/>
            <a:t>Título da Etapa 2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rtlCol="0" anchor="t" anchorCtr="0">
          <a:noAutofit/>
        </a:bodyPr>
        <a:lstStyle/>
        <a:p>
          <a:pPr marL="0" lvl="0" indent="0" algn="l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50" kern="1200" dirty="0"/>
            <a:t>Título da Etapa 3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rtlCol="0" anchor="t" anchorCtr="0">
          <a:noAutofit/>
        </a:bodyPr>
        <a:lstStyle/>
        <a:p>
          <a:pPr marL="0" lvl="0" indent="0" algn="l" defTabSz="10001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50" kern="1200" dirty="0"/>
            <a:t>Título da Etapa 4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Descrição da tarefa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50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71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6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18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4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0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77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8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4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01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95C5A32F-B11B-4198-BF1F-469846FED3C7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7A22F-C3BC-48E4-B7E8-42FF755270F7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73714531-8DEC-48B8-86EE-2A681EAAF7C9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F6B80-9E6F-448B-8FB9-CC2D43432C75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0626DB6-73AF-4FDF-B195-79784B91542F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A3D2D-6C83-404E-95BB-08FFBA12B83C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CAF06-696A-47FC-BABB-83546C66321C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C12C1-AEEC-4CE3-B8FE-F54DE778788F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6D4D7-957E-4FFD-A684-B2032D1A8654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8B4DD-D571-4693-9866-45333624F2E8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B094A-3F7C-4AB4-B88E-1616BDFB30F3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7577AC4E-A065-4165-9720-156E6C8028D0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5964" y="1325217"/>
            <a:ext cx="9356035" cy="300622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Impacto da ESF sobre o perfil de morbidade hospitalar em MG</a:t>
            </a:r>
            <a:br>
              <a:rPr lang="pt-BR" dirty="0"/>
            </a:br>
            <a:br>
              <a:rPr lang="pt-BR" dirty="0"/>
            </a:br>
            <a:r>
              <a:rPr lang="pt-BR" sz="5300" i="1" dirty="0"/>
              <a:t>Saúde em Debate (B2)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Maciel, Antônio Gonçalves; Caldeira, Antônio Prates; Diniz, Francisco José Lopes de </a:t>
            </a:r>
            <a:r>
              <a:rPr lang="pt-BR" dirty="0" err="1"/>
              <a:t>Sosa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 e Método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+mj-lt"/>
              </a:rPr>
              <a:t>Objetivo: </a:t>
            </a:r>
            <a:r>
              <a:rPr lang="pt-BR" b="0" i="0" u="none" strike="noStrike" baseline="0" dirty="0">
                <a:solidFill>
                  <a:srgbClr val="221E1F"/>
                </a:solidFill>
                <a:latin typeface="+mj-lt"/>
              </a:rPr>
              <a:t>avaliar o impacto da ESF em Minas Gerais sobre a morbidade hospitalar nos últimos dez anos de sua implantação;</a:t>
            </a:r>
          </a:p>
          <a:p>
            <a:pPr rtl="0"/>
            <a:endParaRPr lang="pt-BR" b="0" i="0" u="none" strike="noStrike" baseline="0" dirty="0">
              <a:solidFill>
                <a:srgbClr val="221E1F"/>
              </a:solidFill>
              <a:latin typeface="+mj-lt"/>
            </a:endParaRPr>
          </a:p>
          <a:p>
            <a:pPr rtl="0"/>
            <a:endParaRPr lang="pt-BR" b="0" i="0" u="none" strike="noStrike" baseline="0" dirty="0">
              <a:solidFill>
                <a:srgbClr val="221E1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9" name="Espaço Reservado para Conteúdo 2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62637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12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Aula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8" name="Espaço Reservado para Conteúdo 2" descr="Lista trapezoide mostrando quatro grupos organizados da esquerda para a direita com as descrições de tarefas em cada gru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27098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300" dirty="0"/>
              <a:t>Adicionar Título de Slide – 1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 com design de ilustrações de quadro negro (widescreen)</Template>
  <TotalTime>6</TotalTime>
  <Words>200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Assuntos educacionais 16X9</vt:lpstr>
      <vt:lpstr>Impacto da ESF sobre o perfil de morbidade hospitalar em MG  Saúde em Debate (B2)</vt:lpstr>
      <vt:lpstr>Objetivo e Método</vt:lpstr>
      <vt:lpstr>Título e Layout de Conteúdo com Gráfico</vt:lpstr>
      <vt:lpstr>Dois Layouts de Conteúdo com Tabela</vt:lpstr>
      <vt:lpstr>Título e Layout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da ESF sobre o perfil de morbidade hospitalar em MG  Saúde em Debate (B2)</dc:title>
  <dc:creator>Sidney Bissoli</dc:creator>
  <cp:lastModifiedBy>Sidney Bissoli</cp:lastModifiedBy>
  <cp:revision>1</cp:revision>
  <dcterms:created xsi:type="dcterms:W3CDTF">2021-04-28T15:43:46Z</dcterms:created>
  <dcterms:modified xsi:type="dcterms:W3CDTF">2021-04-28T15:50:24Z</dcterms:modified>
</cp:coreProperties>
</file>