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7" r:id="rId7"/>
    <p:sldId id="268" r:id="rId8"/>
    <p:sldId id="271" r:id="rId9"/>
    <p:sldId id="269" r:id="rId10"/>
    <p:sldId id="272" r:id="rId11"/>
    <p:sldId id="270" r:id="rId12"/>
    <p:sldId id="273" r:id="rId1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C1F"/>
    <a:srgbClr val="903163"/>
    <a:srgbClr val="E1E1E1"/>
    <a:srgbClr val="AA2C71"/>
    <a:srgbClr val="A62C6F"/>
    <a:srgbClr val="F9E7F1"/>
    <a:srgbClr val="852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C12E1C-A2EE-4B4C-8E4A-08688F5C43DA}" v="2" dt="2021-04-09T12:36:01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Bissoli" userId="27a8628a50772066" providerId="LiveId" clId="{A7C12E1C-A2EE-4B4C-8E4A-08688F5C43DA}"/>
    <pc:docChg chg="undo custSel addSld delSld modSld">
      <pc:chgData name="Sidney Bissoli" userId="27a8628a50772066" providerId="LiveId" clId="{A7C12E1C-A2EE-4B4C-8E4A-08688F5C43DA}" dt="2021-04-09T13:10:32.313" v="835" actId="255"/>
      <pc:docMkLst>
        <pc:docMk/>
      </pc:docMkLst>
      <pc:sldChg chg="modSp mod">
        <pc:chgData name="Sidney Bissoli" userId="27a8628a50772066" providerId="LiveId" clId="{A7C12E1C-A2EE-4B4C-8E4A-08688F5C43DA}" dt="2021-04-09T12:19:39.672" v="456" actId="113"/>
        <pc:sldMkLst>
          <pc:docMk/>
          <pc:sldMk cId="1806037817" sldId="256"/>
        </pc:sldMkLst>
        <pc:spChg chg="mod">
          <ac:chgData name="Sidney Bissoli" userId="27a8628a50772066" providerId="LiveId" clId="{A7C12E1C-A2EE-4B4C-8E4A-08688F5C43DA}" dt="2021-04-09T12:19:39.672" v="456" actId="113"/>
          <ac:spMkLst>
            <pc:docMk/>
            <pc:sldMk cId="1806037817" sldId="256"/>
            <ac:spMk id="3" creationId="{7932A20C-8823-4E5C-BF21-C75BA56E76DE}"/>
          </ac:spMkLst>
        </pc:spChg>
      </pc:sldChg>
      <pc:sldChg chg="del">
        <pc:chgData name="Sidney Bissoli" userId="27a8628a50772066" providerId="LiveId" clId="{A7C12E1C-A2EE-4B4C-8E4A-08688F5C43DA}" dt="2021-04-09T12:01:22.374" v="0" actId="47"/>
        <pc:sldMkLst>
          <pc:docMk/>
          <pc:sldMk cId="2394075835" sldId="257"/>
        </pc:sldMkLst>
      </pc:sldChg>
      <pc:sldChg chg="modSp mod">
        <pc:chgData name="Sidney Bissoli" userId="27a8628a50772066" providerId="LiveId" clId="{A7C12E1C-A2EE-4B4C-8E4A-08688F5C43DA}" dt="2021-04-09T12:19:32.736" v="455" actId="113"/>
        <pc:sldMkLst>
          <pc:docMk/>
          <pc:sldMk cId="1098036093" sldId="258"/>
        </pc:sldMkLst>
        <pc:spChg chg="mod">
          <ac:chgData name="Sidney Bissoli" userId="27a8628a50772066" providerId="LiveId" clId="{A7C12E1C-A2EE-4B4C-8E4A-08688F5C43DA}" dt="2021-04-09T12:19:32.736" v="455" actId="113"/>
          <ac:spMkLst>
            <pc:docMk/>
            <pc:sldMk cId="1098036093" sldId="258"/>
            <ac:spMk id="2" creationId="{AC93C0E1-1796-41B4-AF64-2A823C4C83E8}"/>
          </ac:spMkLst>
        </pc:spChg>
        <pc:spChg chg="mod">
          <ac:chgData name="Sidney Bissoli" userId="27a8628a50772066" providerId="LiveId" clId="{A7C12E1C-A2EE-4B4C-8E4A-08688F5C43DA}" dt="2021-04-09T12:15:02.252" v="438" actId="113"/>
          <ac:spMkLst>
            <pc:docMk/>
            <pc:sldMk cId="1098036093" sldId="258"/>
            <ac:spMk id="3" creationId="{D5B13C35-702B-4BCE-824F-AAADB30905F6}"/>
          </ac:spMkLst>
        </pc:spChg>
      </pc:sldChg>
      <pc:sldChg chg="del">
        <pc:chgData name="Sidney Bissoli" userId="27a8628a50772066" providerId="LiveId" clId="{A7C12E1C-A2EE-4B4C-8E4A-08688F5C43DA}" dt="2021-04-09T13:09:48.904" v="828" actId="47"/>
        <pc:sldMkLst>
          <pc:docMk/>
          <pc:sldMk cId="1368514788" sldId="259"/>
        </pc:sldMkLst>
      </pc:sldChg>
      <pc:sldChg chg="del">
        <pc:chgData name="Sidney Bissoli" userId="27a8628a50772066" providerId="LiveId" clId="{A7C12E1C-A2EE-4B4C-8E4A-08688F5C43DA}" dt="2021-04-09T13:09:50.100" v="829" actId="47"/>
        <pc:sldMkLst>
          <pc:docMk/>
          <pc:sldMk cId="2931083422" sldId="260"/>
        </pc:sldMkLst>
      </pc:sldChg>
      <pc:sldChg chg="del">
        <pc:chgData name="Sidney Bissoli" userId="27a8628a50772066" providerId="LiveId" clId="{A7C12E1C-A2EE-4B4C-8E4A-08688F5C43DA}" dt="2021-04-09T13:09:51.810" v="831" actId="47"/>
        <pc:sldMkLst>
          <pc:docMk/>
          <pc:sldMk cId="3239282018" sldId="263"/>
        </pc:sldMkLst>
      </pc:sldChg>
      <pc:sldChg chg="del">
        <pc:chgData name="Sidney Bissoli" userId="27a8628a50772066" providerId="LiveId" clId="{A7C12E1C-A2EE-4B4C-8E4A-08688F5C43DA}" dt="2021-04-09T13:09:52.670" v="832" actId="47"/>
        <pc:sldMkLst>
          <pc:docMk/>
          <pc:sldMk cId="2857889781" sldId="264"/>
        </pc:sldMkLst>
      </pc:sldChg>
      <pc:sldChg chg="del">
        <pc:chgData name="Sidney Bissoli" userId="27a8628a50772066" providerId="LiveId" clId="{A7C12E1C-A2EE-4B4C-8E4A-08688F5C43DA}" dt="2021-04-09T13:09:50.876" v="830" actId="47"/>
        <pc:sldMkLst>
          <pc:docMk/>
          <pc:sldMk cId="4017599173" sldId="265"/>
        </pc:sldMkLst>
      </pc:sldChg>
      <pc:sldChg chg="del">
        <pc:chgData name="Sidney Bissoli" userId="27a8628a50772066" providerId="LiveId" clId="{A7C12E1C-A2EE-4B4C-8E4A-08688F5C43DA}" dt="2021-04-09T13:09:53.494" v="833" actId="47"/>
        <pc:sldMkLst>
          <pc:docMk/>
          <pc:sldMk cId="2394598200" sldId="266"/>
        </pc:sldMkLst>
      </pc:sldChg>
      <pc:sldChg chg="modSp add mod">
        <pc:chgData name="Sidney Bissoli" userId="27a8628a50772066" providerId="LiveId" clId="{A7C12E1C-A2EE-4B4C-8E4A-08688F5C43DA}" dt="2021-04-09T12:19:27.704" v="454" actId="113"/>
        <pc:sldMkLst>
          <pc:docMk/>
          <pc:sldMk cId="4040269988" sldId="267"/>
        </pc:sldMkLst>
        <pc:spChg chg="mod">
          <ac:chgData name="Sidney Bissoli" userId="27a8628a50772066" providerId="LiveId" clId="{A7C12E1C-A2EE-4B4C-8E4A-08688F5C43DA}" dt="2021-04-09T12:19:27.704" v="454" actId="113"/>
          <ac:spMkLst>
            <pc:docMk/>
            <pc:sldMk cId="4040269988" sldId="267"/>
            <ac:spMk id="2" creationId="{AC93C0E1-1796-41B4-AF64-2A823C4C83E8}"/>
          </ac:spMkLst>
        </pc:spChg>
        <pc:spChg chg="mod">
          <ac:chgData name="Sidney Bissoli" userId="27a8628a50772066" providerId="LiveId" clId="{A7C12E1C-A2EE-4B4C-8E4A-08688F5C43DA}" dt="2021-04-09T12:19:21.381" v="452" actId="20577"/>
          <ac:spMkLst>
            <pc:docMk/>
            <pc:sldMk cId="4040269988" sldId="267"/>
            <ac:spMk id="3" creationId="{D5B13C35-702B-4BCE-824F-AAADB30905F6}"/>
          </ac:spMkLst>
        </pc:spChg>
      </pc:sldChg>
      <pc:sldChg chg="modSp add mod">
        <pc:chgData name="Sidney Bissoli" userId="27a8628a50772066" providerId="LiveId" clId="{A7C12E1C-A2EE-4B4C-8E4A-08688F5C43DA}" dt="2021-04-09T12:22:48.383" v="464" actId="255"/>
        <pc:sldMkLst>
          <pc:docMk/>
          <pc:sldMk cId="2980793495" sldId="268"/>
        </pc:sldMkLst>
        <pc:spChg chg="mod">
          <ac:chgData name="Sidney Bissoli" userId="27a8628a50772066" providerId="LiveId" clId="{A7C12E1C-A2EE-4B4C-8E4A-08688F5C43DA}" dt="2021-04-09T12:22:48.383" v="464" actId="255"/>
          <ac:spMkLst>
            <pc:docMk/>
            <pc:sldMk cId="2980793495" sldId="268"/>
            <ac:spMk id="3" creationId="{D5B13C35-702B-4BCE-824F-AAADB30905F6}"/>
          </ac:spMkLst>
        </pc:spChg>
      </pc:sldChg>
      <pc:sldChg chg="addSp delSp modSp add mod">
        <pc:chgData name="Sidney Bissoli" userId="27a8628a50772066" providerId="LiveId" clId="{A7C12E1C-A2EE-4B4C-8E4A-08688F5C43DA}" dt="2021-04-09T12:35:48.863" v="484" actId="20577"/>
        <pc:sldMkLst>
          <pc:docMk/>
          <pc:sldMk cId="3369792011" sldId="269"/>
        </pc:sldMkLst>
        <pc:spChg chg="mod">
          <ac:chgData name="Sidney Bissoli" userId="27a8628a50772066" providerId="LiveId" clId="{A7C12E1C-A2EE-4B4C-8E4A-08688F5C43DA}" dt="2021-04-09T12:35:48.863" v="484" actId="20577"/>
          <ac:spMkLst>
            <pc:docMk/>
            <pc:sldMk cId="3369792011" sldId="269"/>
            <ac:spMk id="2" creationId="{AC93C0E1-1796-41B4-AF64-2A823C4C83E8}"/>
          </ac:spMkLst>
        </pc:spChg>
        <pc:spChg chg="del mod">
          <ac:chgData name="Sidney Bissoli" userId="27a8628a50772066" providerId="LiveId" clId="{A7C12E1C-A2EE-4B4C-8E4A-08688F5C43DA}" dt="2021-04-09T12:35:11.243" v="467" actId="931"/>
          <ac:spMkLst>
            <pc:docMk/>
            <pc:sldMk cId="3369792011" sldId="269"/>
            <ac:spMk id="3" creationId="{D5B13C35-702B-4BCE-824F-AAADB30905F6}"/>
          </ac:spMkLst>
        </pc:spChg>
        <pc:picChg chg="add mod">
          <ac:chgData name="Sidney Bissoli" userId="27a8628a50772066" providerId="LiveId" clId="{A7C12E1C-A2EE-4B4C-8E4A-08688F5C43DA}" dt="2021-04-09T12:35:38.658" v="474" actId="14100"/>
          <ac:picMkLst>
            <pc:docMk/>
            <pc:sldMk cId="3369792011" sldId="269"/>
            <ac:picMk id="6" creationId="{1ED1ECE9-3C1F-4E01-BB39-A341DCE79598}"/>
          </ac:picMkLst>
        </pc:picChg>
      </pc:sldChg>
      <pc:sldChg chg="addSp delSp modSp add mod">
        <pc:chgData name="Sidney Bissoli" userId="27a8628a50772066" providerId="LiveId" clId="{A7C12E1C-A2EE-4B4C-8E4A-08688F5C43DA}" dt="2021-04-09T12:36:13.353" v="493" actId="14100"/>
        <pc:sldMkLst>
          <pc:docMk/>
          <pc:sldMk cId="563394848" sldId="270"/>
        </pc:sldMkLst>
        <pc:spChg chg="add del mod">
          <ac:chgData name="Sidney Bissoli" userId="27a8628a50772066" providerId="LiveId" clId="{A7C12E1C-A2EE-4B4C-8E4A-08688F5C43DA}" dt="2021-04-09T12:36:01.415" v="487" actId="931"/>
          <ac:spMkLst>
            <pc:docMk/>
            <pc:sldMk cId="563394848" sldId="270"/>
            <ac:spMk id="5" creationId="{0C866B32-BB3E-4E63-B095-0DDA90608B15}"/>
          </ac:spMkLst>
        </pc:spChg>
        <pc:picChg chg="del">
          <ac:chgData name="Sidney Bissoli" userId="27a8628a50772066" providerId="LiveId" clId="{A7C12E1C-A2EE-4B4C-8E4A-08688F5C43DA}" dt="2021-04-09T12:35:56.470" v="486" actId="478"/>
          <ac:picMkLst>
            <pc:docMk/>
            <pc:sldMk cId="563394848" sldId="270"/>
            <ac:picMk id="6" creationId="{1ED1ECE9-3C1F-4E01-BB39-A341DCE79598}"/>
          </ac:picMkLst>
        </pc:picChg>
        <pc:picChg chg="add mod">
          <ac:chgData name="Sidney Bissoli" userId="27a8628a50772066" providerId="LiveId" clId="{A7C12E1C-A2EE-4B4C-8E4A-08688F5C43DA}" dt="2021-04-09T12:36:13.353" v="493" actId="14100"/>
          <ac:picMkLst>
            <pc:docMk/>
            <pc:sldMk cId="563394848" sldId="270"/>
            <ac:picMk id="8" creationId="{7912D244-186A-4F4F-B069-F37B016BE752}"/>
          </ac:picMkLst>
        </pc:picChg>
      </pc:sldChg>
      <pc:sldChg chg="modSp add mod">
        <pc:chgData name="Sidney Bissoli" userId="27a8628a50772066" providerId="LiveId" clId="{A7C12E1C-A2EE-4B4C-8E4A-08688F5C43DA}" dt="2021-04-09T13:10:32.313" v="835" actId="255"/>
        <pc:sldMkLst>
          <pc:docMk/>
          <pc:sldMk cId="2599233552" sldId="271"/>
        </pc:sldMkLst>
        <pc:spChg chg="mod">
          <ac:chgData name="Sidney Bissoli" userId="27a8628a50772066" providerId="LiveId" clId="{A7C12E1C-A2EE-4B4C-8E4A-08688F5C43DA}" dt="2021-04-09T12:37:43.731" v="504" actId="20577"/>
          <ac:spMkLst>
            <pc:docMk/>
            <pc:sldMk cId="2599233552" sldId="271"/>
            <ac:spMk id="2" creationId="{AC93C0E1-1796-41B4-AF64-2A823C4C83E8}"/>
          </ac:spMkLst>
        </pc:spChg>
        <pc:spChg chg="mod">
          <ac:chgData name="Sidney Bissoli" userId="27a8628a50772066" providerId="LiveId" clId="{A7C12E1C-A2EE-4B4C-8E4A-08688F5C43DA}" dt="2021-04-09T13:10:32.313" v="835" actId="255"/>
          <ac:spMkLst>
            <pc:docMk/>
            <pc:sldMk cId="2599233552" sldId="271"/>
            <ac:spMk id="3" creationId="{D5B13C35-702B-4BCE-824F-AAADB30905F6}"/>
          </ac:spMkLst>
        </pc:spChg>
      </pc:sldChg>
      <pc:sldChg chg="addSp delSp modSp add mod">
        <pc:chgData name="Sidney Bissoli" userId="27a8628a50772066" providerId="LiveId" clId="{A7C12E1C-A2EE-4B4C-8E4A-08688F5C43DA}" dt="2021-04-09T12:49:07.158" v="772" actId="255"/>
        <pc:sldMkLst>
          <pc:docMk/>
          <pc:sldMk cId="913563693" sldId="272"/>
        </pc:sldMkLst>
        <pc:spChg chg="add mod">
          <ac:chgData name="Sidney Bissoli" userId="27a8628a50772066" providerId="LiveId" clId="{A7C12E1C-A2EE-4B4C-8E4A-08688F5C43DA}" dt="2021-04-09T12:49:07.158" v="772" actId="255"/>
          <ac:spMkLst>
            <pc:docMk/>
            <pc:sldMk cId="913563693" sldId="272"/>
            <ac:spMk id="5" creationId="{2D90224E-ED3F-4125-8060-390713805E75}"/>
          </ac:spMkLst>
        </pc:spChg>
        <pc:spChg chg="add del">
          <ac:chgData name="Sidney Bissoli" userId="27a8628a50772066" providerId="LiveId" clId="{A7C12E1C-A2EE-4B4C-8E4A-08688F5C43DA}" dt="2021-04-09T12:44:39.253" v="757" actId="22"/>
          <ac:spMkLst>
            <pc:docMk/>
            <pc:sldMk cId="913563693" sldId="272"/>
            <ac:spMk id="8" creationId="{C4CB7404-2C17-4700-87F2-51EC7ED58C28}"/>
          </ac:spMkLst>
        </pc:spChg>
        <pc:picChg chg="del">
          <ac:chgData name="Sidney Bissoli" userId="27a8628a50772066" providerId="LiveId" clId="{A7C12E1C-A2EE-4B4C-8E4A-08688F5C43DA}" dt="2021-04-09T12:44:23.850" v="755" actId="478"/>
          <ac:picMkLst>
            <pc:docMk/>
            <pc:sldMk cId="913563693" sldId="272"/>
            <ac:picMk id="6" creationId="{1ED1ECE9-3C1F-4E01-BB39-A341DCE79598}"/>
          </ac:picMkLst>
        </pc:picChg>
      </pc:sldChg>
      <pc:sldChg chg="addSp delSp modSp add mod">
        <pc:chgData name="Sidney Bissoli" userId="27a8628a50772066" providerId="LiveId" clId="{A7C12E1C-A2EE-4B4C-8E4A-08688F5C43DA}" dt="2021-04-09T13:09:45.862" v="827" actId="242"/>
        <pc:sldMkLst>
          <pc:docMk/>
          <pc:sldMk cId="896378160" sldId="273"/>
        </pc:sldMkLst>
        <pc:spChg chg="mod">
          <ac:chgData name="Sidney Bissoli" userId="27a8628a50772066" providerId="LiveId" clId="{A7C12E1C-A2EE-4B4C-8E4A-08688F5C43DA}" dt="2021-04-09T12:55:57.252" v="782" actId="20577"/>
          <ac:spMkLst>
            <pc:docMk/>
            <pc:sldMk cId="896378160" sldId="273"/>
            <ac:spMk id="2" creationId="{AC93C0E1-1796-41B4-AF64-2A823C4C83E8}"/>
          </ac:spMkLst>
        </pc:spChg>
        <pc:spChg chg="add mod">
          <ac:chgData name="Sidney Bissoli" userId="27a8628a50772066" providerId="LiveId" clId="{A7C12E1C-A2EE-4B4C-8E4A-08688F5C43DA}" dt="2021-04-09T13:09:45.862" v="827" actId="242"/>
          <ac:spMkLst>
            <pc:docMk/>
            <pc:sldMk cId="896378160" sldId="273"/>
            <ac:spMk id="5" creationId="{E3AC722E-4FB1-4C28-97D1-26F09919D374}"/>
          </ac:spMkLst>
        </pc:spChg>
        <pc:picChg chg="del">
          <ac:chgData name="Sidney Bissoli" userId="27a8628a50772066" providerId="LiveId" clId="{A7C12E1C-A2EE-4B4C-8E4A-08688F5C43DA}" dt="2021-04-09T12:55:59.630" v="783" actId="478"/>
          <ac:picMkLst>
            <pc:docMk/>
            <pc:sldMk cId="896378160" sldId="273"/>
            <ac:picMk id="8" creationId="{7912D244-186A-4F4F-B069-F37B016BE7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CB7107C-7D55-4C74-B966-34767834BC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5F5802-9743-4C9F-B6BF-D37BE2CD3A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F0C8B-A684-44DA-A08D-34E958D1586E}" type="datetime1">
              <a:rPr lang="pt-BR" smtClean="0"/>
              <a:t>09/04/2021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C2F668-9B6F-44EF-AF6C-A50227132B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14138D-E60E-4B94-BAA1-8AF633BAB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B8E8B-3414-4D13-940F-63A03CE05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3939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27209E-6F43-4BDF-A6A4-563F488AD611}" type="datetime1">
              <a:rPr lang="pt-BR" noProof="0" smtClean="0"/>
              <a:t>09/04/2021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2E1C88-3939-4832-BAAB-091D6FA96EB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10500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Exclua este slide ao concluir a preparação dos outros slides.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2E1C88-3939-4832-BAAB-091D6FA96EB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59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8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81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088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74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834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170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450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2E1C88-3939-4832-BAAB-091D6FA96EB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93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464567" y="3085765"/>
            <a:ext cx="11262866" cy="3304800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8000">
                <a:schemeClr val="accent2">
                  <a:lumMod val="7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99226" y="1020431"/>
            <a:ext cx="10993549" cy="1475013"/>
          </a:xfrm>
          <a:effectLst/>
        </p:spPr>
        <p:txBody>
          <a:bodyPr rtlCol="0" anchor="ctr" anchorCtr="0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F668CADC-50F9-47A8-8B9A-FC5A4FDD42FD}" type="datetime8">
              <a:rPr lang="pt-BR" noProof="0" smtClean="0"/>
              <a:t>09/04/2021 09:52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5C3056E-1632-4A65-A24F-3F10A1450A6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688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 bwMode="white">
          <a:xfrm>
            <a:off x="447817" y="5141973"/>
            <a:ext cx="11298200" cy="127470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9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9EB7B5D-93CA-4692-9BEC-3F794268AB58}" type="datetime8">
              <a:rPr lang="pt-BR" noProof="0" smtClean="0"/>
              <a:t>09/04/2021 09:52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5C3056E-1632-4A65-A24F-3F10A1450A6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1697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5CE0F0-A08C-476C-8742-D5AAA3239CF8}" type="datetime8">
              <a:rPr lang="pt-BR" noProof="0" smtClean="0"/>
              <a:t>09/04/2021 09:52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5C3056E-1632-4A65-A24F-3F10A1450A6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92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3C994CB-2BC6-164B-80D4-304B4CB6D8C3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4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5EACA4-D2F2-4752-82F9-AAB678317A25}" type="datetime8">
              <a:rPr lang="pt-BR" noProof="0" smtClean="0"/>
              <a:t>09/04/2021 09:52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C5C3056E-1632-4A65-A24F-3F10A1450A6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5BE0FDB-DB48-E242-8A1F-5B06F79B4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466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magem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5655714" cy="524439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5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295292" y="773724"/>
            <a:ext cx="5315516" cy="4958862"/>
          </a:xfrm>
        </p:spPr>
        <p:txBody>
          <a:bodyPr rtlCol="0"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773724"/>
            <a:ext cx="5388785" cy="495886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7A1AEB-7C99-47F6-AE69-588E47C06E8F}" type="datetime8">
              <a:rPr lang="pt-BR" noProof="0" smtClean="0"/>
              <a:t>09/04/2021 09:52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C5C3056E-1632-4A65-A24F-3F10A1450A6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782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 bwMode="white">
          <a:xfrm>
            <a:off x="447817" y="5141974"/>
            <a:ext cx="11290860" cy="1258827"/>
          </a:xfrm>
          <a:prstGeom prst="rect">
            <a:avLst/>
          </a:prstGeom>
          <a:gradFill flip="none" rotWithShape="1">
            <a:gsLst>
              <a:gs pos="100000">
                <a:srgbClr val="903163"/>
              </a:gs>
              <a:gs pos="60000">
                <a:schemeClr val="accent1">
                  <a:lumMod val="95000"/>
                  <a:lumOff val="5000"/>
                </a:schemeClr>
              </a:gs>
              <a:gs pos="1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179695F-76EE-4D96-B30A-E90655E5C5C0}" type="datetime8">
              <a:rPr lang="pt-BR" noProof="0" smtClean="0"/>
              <a:t>09/04/2021 09:52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C5C3056E-1632-4A65-A24F-3F10A1450A6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872AE4-BC2D-4DD0-8F4B-5BE924E92C10}" type="datetime8">
              <a:rPr lang="pt-BR" noProof="0" smtClean="0"/>
              <a:t>09/04/2021 09:52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5C3056E-1632-4A65-A24F-3F10A1450A6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369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e comparaç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7396" y="2023139"/>
            <a:ext cx="3198328" cy="53600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714624"/>
            <a:ext cx="3378403" cy="3194051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E4585F10-A060-4E2A-A140-FA080D4787D0}" type="datetime8">
              <a:rPr lang="pt-BR" noProof="0" smtClean="0"/>
              <a:t>09/04/2021 09:52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23" name="Espaço reservado para conteúdo 3">
            <a:extLst>
              <a:ext uri="{FF2B5EF4-FFF2-40B4-BE49-F238E27FC236}">
                <a16:creationId xmlns:a16="http://schemas.microsoft.com/office/drawing/2014/main" id="{6D289ABA-BA71-41AF-AA30-58CB8F426F6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145430" y="2714624"/>
            <a:ext cx="3378403" cy="3194051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C5C3056E-1632-4A65-A24F-3F10A1450A6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06DFC81-3912-4844-B25C-E1D7CBCD80A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00414" y="2714624"/>
            <a:ext cx="3378403" cy="3194051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11556C46-FD2A-4916-B30C-DB066CAEA4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241852" y="2023139"/>
            <a:ext cx="3198328" cy="53600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E2328988-0888-4C1A-8F73-17D455B6F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80115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81892BA-72AB-4029-BF58-4D6F90C4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62123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8E232301-6803-418F-8637-ABBAC64416D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496836" y="2023139"/>
            <a:ext cx="3198328" cy="53600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57119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3" y="2250892"/>
            <a:ext cx="5393102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707" y="2250892"/>
            <a:ext cx="5393102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BFF21997-EEAF-42EE-8B21-632767286F0E}" type="datetime8">
              <a:rPr lang="pt-BR" noProof="0" smtClean="0"/>
              <a:t>09/04/2021 09:52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C5C3056E-1632-4A65-A24F-3F10A1450A6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1669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 bwMode="white">
          <a:xfrm>
            <a:off x="440683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78EF-7D43-498F-92A8-5A867EF27E07}" type="datetime8">
              <a:rPr lang="pt-BR" noProof="0" smtClean="0"/>
              <a:t>09/04/2021 09:52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5C3056E-1632-4A65-A24F-3F10A1450A6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CEC16FA-81A4-6F41-9FCE-6262A453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ctr" anchorCtr="0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45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33390F7D-C41A-42BD-A20A-EF8038F8E1CD}" type="datetime8">
              <a:rPr lang="pt-BR" noProof="0" smtClean="0"/>
              <a:t>09/04/2021 09:52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pPr rtl="0"/>
            <a:fld id="{C5C3056E-1632-4A65-A24F-3F10A1450A6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FBB0525-CFF9-4A39-B5EA-5792539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858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7C8E356-F281-46C9-A620-C6068739D641}" type="datetime8">
              <a:rPr lang="pt-BR" noProof="0" smtClean="0"/>
              <a:t>09/04/2021 09:52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C5C3056E-1632-4A65-A24F-3F10A1450A6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073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9EA0F-FD88-464F-99D9-0E151D11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675" y="965199"/>
            <a:ext cx="11243732" cy="175001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4000" b="1" u="none" strike="noStrike" baseline="0" dirty="0">
                <a:solidFill>
                  <a:srgbClr val="221E1F"/>
                </a:solidFill>
              </a:rPr>
              <a:t>ESF E AS </a:t>
            </a:r>
            <a:r>
              <a:rPr lang="pt-BR" sz="4000" b="1" u="none" strike="noStrike" baseline="0" dirty="0" err="1">
                <a:solidFill>
                  <a:srgbClr val="221E1F"/>
                </a:solidFill>
              </a:rPr>
              <a:t>ICSAPs</a:t>
            </a:r>
            <a:r>
              <a:rPr lang="pt-BR" sz="4000" b="1" u="none" strike="noStrike" baseline="0" dirty="0">
                <a:solidFill>
                  <a:srgbClr val="221E1F"/>
                </a:solidFill>
              </a:rPr>
              <a:t> NOS IDOSOS (2013)</a:t>
            </a:r>
            <a:endParaRPr lang="pt-BR" sz="4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2A20C-8823-4E5C-BF21-C75BA56E76D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742950" y="3314700"/>
            <a:ext cx="10805583" cy="2800349"/>
          </a:xfrm>
        </p:spPr>
        <p:txBody>
          <a:bodyPr rtlCol="0" anchor="ctr">
            <a:normAutofit/>
          </a:bodyPr>
          <a:lstStyle/>
          <a:p>
            <a:pPr algn="l" rtl="0">
              <a:spcAft>
                <a:spcPts val="3000"/>
              </a:spcAft>
            </a:pPr>
            <a:r>
              <a:rPr lang="pt-BR" b="0" u="none" strike="noStrike" baseline="0" dirty="0" err="1">
                <a:solidFill>
                  <a:schemeClr val="tx1"/>
                </a:solidFill>
                <a:latin typeface="+mj-lt"/>
              </a:rPr>
              <a:t>Caren</a:t>
            </a:r>
            <a:r>
              <a:rPr lang="pt-BR" b="0" u="none" strike="noStrike" baseline="0" dirty="0">
                <a:solidFill>
                  <a:schemeClr val="tx1"/>
                </a:solidFill>
                <a:latin typeface="+mj-lt"/>
              </a:rPr>
              <a:t> Fernanda </a:t>
            </a:r>
            <a:r>
              <a:rPr lang="pt-BR" b="0" u="none" strike="noStrike" baseline="0" dirty="0" err="1">
                <a:solidFill>
                  <a:schemeClr val="tx1"/>
                </a:solidFill>
                <a:latin typeface="+mj-lt"/>
              </a:rPr>
              <a:t>Muraro</a:t>
            </a:r>
            <a:r>
              <a:rPr lang="pt-BR" b="0" u="none" strike="noStrike" baseline="0" dirty="0">
                <a:solidFill>
                  <a:schemeClr val="tx1"/>
                </a:solidFill>
                <a:latin typeface="+mj-lt"/>
              </a:rPr>
              <a:t> ; Luciana </a:t>
            </a:r>
            <a:r>
              <a:rPr lang="pt-BR" b="0" u="none" strike="noStrike" baseline="0" dirty="0" err="1">
                <a:solidFill>
                  <a:schemeClr val="tx1"/>
                </a:solidFill>
                <a:latin typeface="+mj-lt"/>
              </a:rPr>
              <a:t>Petrucci</a:t>
            </a:r>
            <a:r>
              <a:rPr lang="pt-BR" b="0" u="none" strike="noStrike" baseline="0" dirty="0">
                <a:solidFill>
                  <a:schemeClr val="tx1"/>
                </a:solidFill>
                <a:latin typeface="+mj-lt"/>
              </a:rPr>
              <a:t> Gigante ; Fulvio Borges </a:t>
            </a:r>
            <a:r>
              <a:rPr lang="pt-BR" b="0" u="none" strike="noStrike" baseline="0" dirty="0" err="1">
                <a:solidFill>
                  <a:schemeClr val="tx1"/>
                </a:solidFill>
                <a:latin typeface="+mj-lt"/>
              </a:rPr>
              <a:t>Nedel</a:t>
            </a:r>
            <a:r>
              <a:rPr lang="pt-BR" b="0" u="none" strike="noStrike" baseline="0" dirty="0">
                <a:solidFill>
                  <a:schemeClr val="tx1"/>
                </a:solidFill>
                <a:latin typeface="+mj-lt"/>
              </a:rPr>
              <a:t> ; Themis </a:t>
            </a:r>
            <a:r>
              <a:rPr lang="pt-BR" b="0" u="none" strike="noStrike" baseline="0" dirty="0" err="1">
                <a:solidFill>
                  <a:schemeClr val="tx1"/>
                </a:solidFill>
                <a:latin typeface="+mj-lt"/>
              </a:rPr>
              <a:t>Goretti</a:t>
            </a:r>
            <a:r>
              <a:rPr lang="pt-BR" b="0" u="none" strike="noStrike" baseline="0" dirty="0">
                <a:solidFill>
                  <a:schemeClr val="tx1"/>
                </a:solidFill>
                <a:latin typeface="+mj-lt"/>
              </a:rPr>
              <a:t> Moreira leal Carvalho ; Susana Cristina </a:t>
            </a:r>
            <a:r>
              <a:rPr lang="pt-BR" b="0" u="none" strike="noStrike" baseline="0" dirty="0" err="1">
                <a:solidFill>
                  <a:schemeClr val="tx1"/>
                </a:solidFill>
                <a:latin typeface="+mj-lt"/>
              </a:rPr>
              <a:t>Domenech</a:t>
            </a:r>
            <a:r>
              <a:rPr lang="pt-BR" b="0" u="none" strike="noStrike" baseline="0" dirty="0">
                <a:solidFill>
                  <a:schemeClr val="tx1"/>
                </a:solidFill>
                <a:latin typeface="+mj-lt"/>
              </a:rPr>
              <a:t> ; Monique da Silva </a:t>
            </a:r>
            <a:r>
              <a:rPr lang="pt-BR" b="0" u="none" strike="noStrike" baseline="0" dirty="0" err="1">
                <a:solidFill>
                  <a:schemeClr val="tx1"/>
                </a:solidFill>
                <a:latin typeface="+mj-lt"/>
              </a:rPr>
              <a:t>Gevaerd</a:t>
            </a:r>
            <a:endParaRPr lang="pt-BR" b="0" u="none" strike="noStrike" baseline="0" dirty="0">
              <a:solidFill>
                <a:schemeClr val="tx1"/>
              </a:solidFill>
              <a:latin typeface="+mj-lt"/>
            </a:endParaRPr>
          </a:p>
          <a:p>
            <a:pPr algn="l" rtl="0">
              <a:spcAft>
                <a:spcPts val="3000"/>
              </a:spcAft>
            </a:pPr>
            <a:endParaRPr lang="pt-BR" sz="1800" cap="none" dirty="0">
              <a:solidFill>
                <a:schemeClr val="tx1"/>
              </a:solidFill>
              <a:latin typeface="+mj-lt"/>
            </a:endParaRPr>
          </a:p>
          <a:p>
            <a:pPr algn="l" rtl="0">
              <a:spcAft>
                <a:spcPts val="3000"/>
              </a:spcAft>
            </a:pPr>
            <a:r>
              <a:rPr lang="pt-BR" sz="3000" b="1" cap="none" dirty="0">
                <a:solidFill>
                  <a:schemeClr val="tx1"/>
                </a:solidFill>
                <a:latin typeface="+mj-lt"/>
              </a:rPr>
              <a:t>Revista Baiana de Saúde Pública (B3)</a:t>
            </a:r>
          </a:p>
        </p:txBody>
      </p:sp>
    </p:spTree>
    <p:extLst>
      <p:ext uri="{BB962C8B-B14F-4D97-AF65-F5344CB8AC3E}">
        <p14:creationId xmlns:p14="http://schemas.microsoft.com/office/powerpoint/2010/main" val="1806037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áfico 3" descr="Professor">
            <a:extLst>
              <a:ext uri="{FF2B5EF4-FFF2-40B4-BE49-F238E27FC236}">
                <a16:creationId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13C35-702B-4BCE-824F-AAADB309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4551608"/>
          </a:xfrm>
        </p:spPr>
        <p:txBody>
          <a:bodyPr rtlCol="0" anchor="ctr">
            <a:noAutofit/>
          </a:bodyPr>
          <a:lstStyle/>
          <a:p>
            <a:pPr rtl="0"/>
            <a:r>
              <a:rPr lang="pt-BR" sz="2200" b="1" dirty="0">
                <a:latin typeface="+mj-lt"/>
              </a:rPr>
              <a:t>Objetivo</a:t>
            </a:r>
            <a:r>
              <a:rPr lang="pt-BR" sz="2200" dirty="0">
                <a:latin typeface="+mj-lt"/>
              </a:rPr>
              <a:t>: </a:t>
            </a:r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detectar as </a:t>
            </a:r>
            <a:r>
              <a:rPr lang="pt-BR" sz="2200" b="0" i="0" u="none" strike="noStrike" baseline="0" dirty="0" err="1">
                <a:solidFill>
                  <a:srgbClr val="221E1F"/>
                </a:solidFill>
                <a:latin typeface="+mj-lt"/>
              </a:rPr>
              <a:t>ICSAPs</a:t>
            </a:r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 em idosos na cidade de Caxias do Sul (RS) nos períodos de 2000 a 2003 (antes da implantação da ESF) e 2005 a 2007 (depois da implantação da ESF).</a:t>
            </a:r>
          </a:p>
          <a:p>
            <a:pPr rtl="0"/>
            <a:r>
              <a:rPr lang="pt-BR" sz="2200" b="1" dirty="0">
                <a:latin typeface="+mj-lt"/>
              </a:rPr>
              <a:t>Fonte de dados</a:t>
            </a:r>
            <a:r>
              <a:rPr lang="pt-BR" sz="2200" dirty="0">
                <a:latin typeface="+mj-lt"/>
              </a:rPr>
              <a:t>: SIH-SUS; estimativas populacionais (IBGE)</a:t>
            </a:r>
          </a:p>
          <a:p>
            <a:pPr rtl="0"/>
            <a:r>
              <a:rPr lang="pt-BR" sz="2200" b="1" dirty="0">
                <a:latin typeface="+mj-lt"/>
              </a:rPr>
              <a:t>Variáveis de estudo</a:t>
            </a:r>
            <a:r>
              <a:rPr lang="pt-BR" sz="2200" dirty="0">
                <a:latin typeface="+mj-lt"/>
              </a:rPr>
              <a:t>: CID principal; faixa etária; sexo; período de ocorrência da internação</a:t>
            </a:r>
          </a:p>
          <a:p>
            <a:pPr rtl="0"/>
            <a:r>
              <a:rPr lang="pt-BR" sz="2200" b="1" dirty="0">
                <a:latin typeface="+mj-lt"/>
              </a:rPr>
              <a:t>Coeficiente bruto de ICSAP </a:t>
            </a:r>
            <a:r>
              <a:rPr lang="pt-BR" sz="2200" dirty="0">
                <a:latin typeface="+mj-lt"/>
              </a:rPr>
              <a:t>= soma de casos / população estimada em cada período</a:t>
            </a:r>
          </a:p>
          <a:p>
            <a:pPr rtl="0"/>
            <a:r>
              <a:rPr lang="pt-BR" sz="2200" dirty="0">
                <a:latin typeface="+mj-lt"/>
              </a:rPr>
              <a:t>Foram comparados os coeficientes brutos de ICSAP em 2 períodos (2000-20003 e 2005-2007)</a:t>
            </a:r>
          </a:p>
          <a:p>
            <a:pPr rtl="0"/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Foi ainda calculada a razão de coeficientes dos dois períodos para o total de internações, a fim de avaliar a possibilidade de que uma eventual mudança observada nas </a:t>
            </a:r>
            <a:r>
              <a:rPr lang="pt-BR" sz="2200" b="0" i="0" u="none" strike="noStrike" baseline="0" dirty="0" err="1">
                <a:solidFill>
                  <a:srgbClr val="221E1F"/>
                </a:solidFill>
                <a:latin typeface="+mj-lt"/>
              </a:rPr>
              <a:t>CSAPs</a:t>
            </a:r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 fosse parte de uma tendência geral das internações </a:t>
            </a:r>
            <a:endParaRPr lang="pt-BR" sz="2200" dirty="0"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OBETIVO E MÉTODO</a:t>
            </a:r>
          </a:p>
        </p:txBody>
      </p:sp>
    </p:spTree>
    <p:extLst>
      <p:ext uri="{BB962C8B-B14F-4D97-AF65-F5344CB8AC3E}">
        <p14:creationId xmlns:p14="http://schemas.microsoft.com/office/powerpoint/2010/main" val="109803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áfico 3" descr="Professor">
            <a:extLst>
              <a:ext uri="{FF2B5EF4-FFF2-40B4-BE49-F238E27FC236}">
                <a16:creationId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13C35-702B-4BCE-824F-AAADB309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4551608"/>
          </a:xfrm>
        </p:spPr>
        <p:txBody>
          <a:bodyPr rtlCol="0" anchor="ctr">
            <a:noAutofit/>
          </a:bodyPr>
          <a:lstStyle/>
          <a:p>
            <a:pPr rtl="0"/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Os coeficientes não foram padronizados, uma vez que a proporção de habitantes em cada sexo e faixa etária quinquenal a partir dos 60 anos é semelhante nos dois períodos. </a:t>
            </a:r>
          </a:p>
          <a:p>
            <a:pPr rtl="0"/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Tampouco foi calculado um intervalo de confiança para a razão de coeficientes nos dois períodos, pois, como foram observados na população total e não em uma amostra, tal intervalo não faz sentido, já que, de fato, não pode ocorrer em tal situação um erro tipo I ou tipo II.</a:t>
            </a:r>
          </a:p>
          <a:p>
            <a:pPr rtl="0"/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Assumindo que os coeficientes seguem uma distribuição de Poisson com valor esperado para o coeficiente médio observado no período de 2005 a 2007, calculou-se a probabilidade de ocorrência do número de casos observado por mil habitantes-ano em cada período.</a:t>
            </a:r>
          </a:p>
          <a:p>
            <a:pPr rtl="0"/>
            <a:endParaRPr lang="pt-BR" sz="2200" dirty="0"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MÉTODO</a:t>
            </a:r>
          </a:p>
        </p:txBody>
      </p:sp>
    </p:spTree>
    <p:extLst>
      <p:ext uri="{BB962C8B-B14F-4D97-AF65-F5344CB8AC3E}">
        <p14:creationId xmlns:p14="http://schemas.microsoft.com/office/powerpoint/2010/main" val="404026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áfico 3" descr="Professor">
            <a:extLst>
              <a:ext uri="{FF2B5EF4-FFF2-40B4-BE49-F238E27FC236}">
                <a16:creationId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13C35-702B-4BCE-824F-AAADB309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4551608"/>
          </a:xfrm>
        </p:spPr>
        <p:txBody>
          <a:bodyPr rtlCol="0" anchor="ctr">
            <a:noAutofit/>
          </a:bodyPr>
          <a:lstStyle/>
          <a:p>
            <a:pPr rtl="0"/>
            <a:r>
              <a:rPr lang="pt-BR" sz="2200" dirty="0">
                <a:solidFill>
                  <a:srgbClr val="221E1F"/>
                </a:solidFill>
                <a:latin typeface="+mj-lt"/>
              </a:rPr>
              <a:t>F</a:t>
            </a:r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oram comparados os coeficientes por grupos de causa observados no município e no estado, no ano de 2007, padronizados por sexo e faixa etária quinquenal a partir dos 60 anos até 80 e mais pelo método indireto. </a:t>
            </a:r>
          </a:p>
          <a:p>
            <a:pPr rtl="0"/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Calculou-se a Razão de Morbidade Esperada (RME), que compara os casos observados em Caxias do Sul em 2007 aos esperados caso a população do município tenha a mesma distribuição demográfica do estado do Rio Grande do Sul no mesmo ano. Assim, uma RME&gt;1 significa que houve mais casos que o esperado e o município encontra-se em pior situação que o estado; o contrário pode-se observar para uma RME&lt;1 </a:t>
            </a:r>
            <a:endParaRPr lang="pt-BR" sz="2200" dirty="0"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MÉTODO</a:t>
            </a:r>
          </a:p>
        </p:txBody>
      </p:sp>
    </p:spTree>
    <p:extLst>
      <p:ext uri="{BB962C8B-B14F-4D97-AF65-F5344CB8AC3E}">
        <p14:creationId xmlns:p14="http://schemas.microsoft.com/office/powerpoint/2010/main" val="298079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áfico 3" descr="Professor">
            <a:extLst>
              <a:ext uri="{FF2B5EF4-FFF2-40B4-BE49-F238E27FC236}">
                <a16:creationId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13C35-702B-4BCE-824F-AAADB309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4551608"/>
          </a:xfrm>
        </p:spPr>
        <p:txBody>
          <a:bodyPr rtlCol="0" anchor="ctr">
            <a:noAutofit/>
          </a:bodyPr>
          <a:lstStyle/>
          <a:p>
            <a:pPr rtl="0"/>
            <a:r>
              <a:rPr lang="pt-BR" sz="4000" dirty="0">
                <a:solidFill>
                  <a:srgbClr val="221E1F"/>
                </a:solidFill>
                <a:latin typeface="+mj-lt"/>
              </a:rPr>
              <a:t>27,3% das internações em todo o período de estudo tiveram como diagnóstico principal uma CSAP.</a:t>
            </a:r>
          </a:p>
          <a:p>
            <a:pPr rtl="0"/>
            <a:r>
              <a:rPr lang="pt-BR" sz="4000" dirty="0">
                <a:latin typeface="+mj-lt"/>
              </a:rPr>
              <a:t>Coeficiente de ICSAP referente a todo o período estudado foi reduzido de 34,1 internações por mil idosos para 29,7.</a:t>
            </a:r>
          </a:p>
          <a:p>
            <a:pPr rtl="0"/>
            <a:endParaRPr lang="pt-BR" sz="2200" dirty="0"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59923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áfico 3" descr="Professor">
            <a:extLst>
              <a:ext uri="{FF2B5EF4-FFF2-40B4-BE49-F238E27FC236}">
                <a16:creationId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pic>
        <p:nvPicPr>
          <p:cNvPr id="6" name="Espaço Reservado para Conteúdo 5" descr="Tabela&#10;&#10;Descrição gerada automaticamente">
            <a:extLst>
              <a:ext uri="{FF2B5EF4-FFF2-40B4-BE49-F238E27FC236}">
                <a16:creationId xmlns:a16="http://schemas.microsoft.com/office/drawing/2014/main" id="{1ED1ECE9-3C1F-4E01-BB39-A341DCE79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81193" y="1881658"/>
            <a:ext cx="11029616" cy="4976342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336979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áfico 3" descr="Professor">
            <a:extLst>
              <a:ext uri="{FF2B5EF4-FFF2-40B4-BE49-F238E27FC236}">
                <a16:creationId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RESULTADOS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D90224E-ED3F-4125-8060-390713805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85347"/>
          </a:xfrm>
        </p:spPr>
        <p:txBody>
          <a:bodyPr>
            <a:normAutofit/>
          </a:bodyPr>
          <a:lstStyle/>
          <a:p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O número absoluto, os coeficientes e a proporção de internação por CSAP diminuíram em homens e mulheres (</a:t>
            </a:r>
            <a:r>
              <a:rPr lang="pt-BR" sz="2200" b="1" i="0" u="none" strike="noStrike" baseline="0" dirty="0">
                <a:solidFill>
                  <a:srgbClr val="221E1F"/>
                </a:solidFill>
                <a:latin typeface="+mj-lt"/>
              </a:rPr>
              <a:t>Tabela 1</a:t>
            </a:r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). Para a população total, o coeficiente de internação por CSAP foi 13% menor (razão de taxas 2005-2007/2000-2003 = 0,87) no segundo período, após a implantação da ESF. A diminuição foi discretamente maior no sexo feminino (15%) que no masculino (11%). </a:t>
            </a:r>
          </a:p>
          <a:p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Por outro lado, as internações pelas demais causas aumentaram em 17% (19% para os homens e 16% para as mulheres), levando a um aumento de 8% do coeficiente de internação por qualquer causa (10% para os homens e 6% para as mulheres). Os coeficientes são maiores para os homens em todas as faixas etárias, em ambos os períodos. </a:t>
            </a:r>
          </a:p>
          <a:p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Os coeficientes de internação por CSAP diminuíram para homens e mulheres em quase todas as faixas etárias, com pequeno aumento para os homens de 80 anos ou mais 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56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áfico 3" descr="Professor">
            <a:extLst>
              <a:ext uri="{FF2B5EF4-FFF2-40B4-BE49-F238E27FC236}">
                <a16:creationId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RESULTADOS</a:t>
            </a:r>
          </a:p>
        </p:txBody>
      </p:sp>
      <p:pic>
        <p:nvPicPr>
          <p:cNvPr id="8" name="Espaço Reservado para Conteúdo 7" descr="Tabela&#10;&#10;Descrição gerada automaticamente">
            <a:extLst>
              <a:ext uri="{FF2B5EF4-FFF2-40B4-BE49-F238E27FC236}">
                <a16:creationId xmlns:a16="http://schemas.microsoft.com/office/drawing/2014/main" id="{7912D244-186A-4F4F-B069-F37B016BE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81193" y="1881658"/>
            <a:ext cx="11029615" cy="4976342"/>
          </a:xfrm>
        </p:spPr>
      </p:pic>
    </p:spTree>
    <p:extLst>
      <p:ext uri="{BB962C8B-B14F-4D97-AF65-F5344CB8AC3E}">
        <p14:creationId xmlns:p14="http://schemas.microsoft.com/office/powerpoint/2010/main" val="56339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áfico 3" descr="Professor">
            <a:extLst>
              <a:ext uri="{FF2B5EF4-FFF2-40B4-BE49-F238E27FC236}">
                <a16:creationId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/>
              <a:t>DISCUSSÃO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3AC722E-4FB1-4C28-97D1-26F09919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11852"/>
          </a:xfrm>
        </p:spPr>
        <p:txBody>
          <a:bodyPr anchor="ctr">
            <a:normAutofit fontScale="92500" lnSpcReduction="20000"/>
          </a:bodyPr>
          <a:lstStyle/>
          <a:p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Os resultados mostram uma redução dos coeficientes de internação hospitalar por CSAP em idosos de Caxias do Sul após a implantação da ESF, para uma cobertura de 24% da população no município.</a:t>
            </a:r>
          </a:p>
          <a:p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O risco de hospitalização por CSAP em idosos diminuiu em Caxias do Sul (RS) após a implantação da ESF, enquanto as internações pelas demais causas aumentaram, de forma que ocorreu um aumento significativo no total de causas. A taxa de internação por CSAP, em 2007, ajustada por sexo e faixa etária, foi 63% menor em Caxias do Sul (RS) que no estado. </a:t>
            </a:r>
          </a:p>
          <a:p>
            <a:r>
              <a:rPr lang="pt-BR" sz="2200" dirty="0">
                <a:solidFill>
                  <a:srgbClr val="221E1F"/>
                </a:solidFill>
                <a:latin typeface="+mj-lt"/>
              </a:rPr>
              <a:t>N</a:t>
            </a:r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ão se pode interpretar a redução observada como evidência de efeito da implantação da ESF no município.</a:t>
            </a:r>
          </a:p>
          <a:p>
            <a:r>
              <a:rPr lang="pt-BR" sz="2200" dirty="0">
                <a:solidFill>
                  <a:srgbClr val="221E1F"/>
                </a:solidFill>
                <a:latin typeface="+mj-lt"/>
              </a:rPr>
              <a:t>N</a:t>
            </a:r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ão se pode afirmar que os usuários desta estratégia tiveram menor risco de internação por CSAP (falácia ecológica)</a:t>
            </a:r>
          </a:p>
          <a:p>
            <a:r>
              <a:rPr lang="pt-BR" sz="2200" b="0" i="0" u="none" strike="noStrike" baseline="0" dirty="0">
                <a:solidFill>
                  <a:srgbClr val="221E1F"/>
                </a:solidFill>
                <a:latin typeface="+mj-lt"/>
              </a:rPr>
              <a:t>Uma análise multivariável, incluindo a cobertura da ESF entre outras informações sobre o município e sua população idosa, vai além do escopo deste estudo e reforça-se, pelos resultados aqui apresentados, como sugestão de novas pesquisas.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63781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Custom 1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78003_TF00315753" id="{802D7DFE-D157-489E-A174-8ED4B5B1477E}" vid="{2C1F0084-ECCD-429F-8BF5-8B213404301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C4EF74-2977-4065-95FE-55F8E4B639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53253B1-1887-43EF-BBA6-7E1941C427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58AF07-9E42-47AF-83DF-C9E8FADF71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Como uma apresentação deve ser</Template>
  <TotalTime>71</TotalTime>
  <Words>850</Words>
  <Application>Microsoft Office PowerPoint</Application>
  <PresentationFormat>Widescreen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Candara</vt:lpstr>
      <vt:lpstr>Wingdings 2</vt:lpstr>
      <vt:lpstr>Dividendo</vt:lpstr>
      <vt:lpstr>ESF E AS ICSAPs NOS IDOSOS (2013)</vt:lpstr>
      <vt:lpstr>OBETIVO E MÉTODO</vt:lpstr>
      <vt:lpstr>MÉTODO</vt:lpstr>
      <vt:lpstr>MÉTODO</vt:lpstr>
      <vt:lpstr>RESULTADOS</vt:lpstr>
      <vt:lpstr>RESULTADOS</vt:lpstr>
      <vt:lpstr>RESULTADOS</vt:lpstr>
      <vt:lpstr>RESULTADOS</vt:lpstr>
      <vt:lpstr>DISCUSSÃO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ESF E AS ICSAPs NOS IDOSOS (2013)</dc:title>
  <dc:creator>Sidney Bissoli</dc:creator>
  <cp:lastModifiedBy>Sidney Bissoli</cp:lastModifiedBy>
  <cp:revision>1</cp:revision>
  <dcterms:created xsi:type="dcterms:W3CDTF">2021-04-09T11:56:00Z</dcterms:created>
  <dcterms:modified xsi:type="dcterms:W3CDTF">2021-04-09T13:10:50Z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