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8" r:id="rId2"/>
    <p:sldId id="313" r:id="rId3"/>
    <p:sldId id="321" r:id="rId4"/>
    <p:sldId id="319" r:id="rId5"/>
    <p:sldId id="322" r:id="rId6"/>
    <p:sldId id="323" r:id="rId7"/>
    <p:sldId id="324" r:id="rId8"/>
    <p:sldId id="326" r:id="rId9"/>
    <p:sldId id="327" r:id="rId10"/>
    <p:sldId id="328" r:id="rId11"/>
    <p:sldId id="329" r:id="rId12"/>
    <p:sldId id="330" r:id="rId13"/>
    <p:sldId id="332" r:id="rId14"/>
    <p:sldId id="333" r:id="rId15"/>
    <p:sldId id="334" r:id="rId16"/>
    <p:sldId id="335" r:id="rId17"/>
  </p:sldIdLst>
  <p:sldSz cx="9144000" cy="6858000" type="screen4x3"/>
  <p:notesSz cx="6797675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ney da Silva Pereira Bissoli" initials="SdSPB" lastIdx="1" clrIdx="0">
    <p:extLst>
      <p:ext uri="{19B8F6BF-5375-455C-9EA6-DF929625EA0E}">
        <p15:presenceInfo xmlns:p15="http://schemas.microsoft.com/office/powerpoint/2012/main" userId="S-1-5-21-2124552659-1916301338-1672037986-104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305C"/>
    <a:srgbClr val="EC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3BB0E-67E6-4DAF-845F-4E3DA59E1333}" v="3" dt="2020-10-07T13:43:57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1562" autoAdjust="0"/>
  </p:normalViewPr>
  <p:slideViewPr>
    <p:cSldViewPr>
      <p:cViewPr varScale="1">
        <p:scale>
          <a:sx n="66" d="100"/>
          <a:sy n="66" d="100"/>
        </p:scale>
        <p:origin x="15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Bissoli" userId="27a8628a50772066" providerId="LiveId" clId="{6170A67C-B11F-4CDA-BFCF-1A8AFB33B829}"/>
    <pc:docChg chg="undo custSel addSld delSld modSld">
      <pc:chgData name="Sidney Bissoli" userId="27a8628a50772066" providerId="LiveId" clId="{6170A67C-B11F-4CDA-BFCF-1A8AFB33B829}" dt="2020-08-24T20:34:26.506" v="1534" actId="47"/>
      <pc:docMkLst>
        <pc:docMk/>
      </pc:docMkLst>
      <pc:sldChg chg="addSp delSp modSp del mod">
        <pc:chgData name="Sidney Bissoli" userId="27a8628a50772066" providerId="LiveId" clId="{6170A67C-B11F-4CDA-BFCF-1A8AFB33B829}" dt="2020-08-24T20:34:26.506" v="1534" actId="47"/>
        <pc:sldMkLst>
          <pc:docMk/>
          <pc:sldMk cId="488672495" sldId="291"/>
        </pc:sldMkLst>
        <pc:spChg chg="add del mod">
          <ac:chgData name="Sidney Bissoli" userId="27a8628a50772066" providerId="LiveId" clId="{6170A67C-B11F-4CDA-BFCF-1A8AFB33B829}" dt="2020-08-11T20:44:53.209" v="122" actId="22"/>
          <ac:spMkLst>
            <pc:docMk/>
            <pc:sldMk cId="488672495" sldId="291"/>
            <ac:spMk id="4" creationId="{57C4AAE7-D763-4F17-9B5F-781294EB8DB4}"/>
          </ac:spMkLst>
        </pc:spChg>
        <pc:spChg chg="add del mod">
          <ac:chgData name="Sidney Bissoli" userId="27a8628a50772066" providerId="LiveId" clId="{6170A67C-B11F-4CDA-BFCF-1A8AFB33B829}" dt="2020-08-13T12:08:43.269" v="649" actId="22"/>
          <ac:spMkLst>
            <pc:docMk/>
            <pc:sldMk cId="488672495" sldId="291"/>
            <ac:spMk id="4" creationId="{8875013F-59DC-462B-91E2-D1A2B083C37F}"/>
          </ac:spMkLst>
        </pc:spChg>
        <pc:graphicFrameChg chg="add del mod">
          <ac:chgData name="Sidney Bissoli" userId="27a8628a50772066" providerId="LiveId" clId="{6170A67C-B11F-4CDA-BFCF-1A8AFB33B829}" dt="2020-08-13T12:08:37.608" v="648" actId="478"/>
          <ac:graphicFrameMkLst>
            <pc:docMk/>
            <pc:sldMk cId="488672495" sldId="291"/>
            <ac:graphicFrameMk id="5" creationId="{777157FF-C8E2-4E74-852F-D9A93288C5BE}"/>
          </ac:graphicFrameMkLst>
        </pc:graphicFrameChg>
        <pc:graphicFrameChg chg="add mod">
          <ac:chgData name="Sidney Bissoli" userId="27a8628a50772066" providerId="LiveId" clId="{6170A67C-B11F-4CDA-BFCF-1A8AFB33B829}" dt="2020-08-13T12:09:10.140" v="656" actId="255"/>
          <ac:graphicFrameMkLst>
            <pc:docMk/>
            <pc:sldMk cId="488672495" sldId="291"/>
            <ac:graphicFrameMk id="6" creationId="{EEA85AC2-662F-4ED0-AD4B-DBA6210EA69C}"/>
          </ac:graphicFrameMkLst>
        </pc:graphicFrameChg>
        <pc:graphicFrameChg chg="del">
          <ac:chgData name="Sidney Bissoli" userId="27a8628a50772066" providerId="LiveId" clId="{6170A67C-B11F-4CDA-BFCF-1A8AFB33B829}" dt="2020-08-11T20:44:48.820" v="121" actId="478"/>
          <ac:graphicFrameMkLst>
            <pc:docMk/>
            <pc:sldMk cId="488672495" sldId="291"/>
            <ac:graphicFrameMk id="7" creationId="{00000000-0000-0000-0000-000000000000}"/>
          </ac:graphicFrameMkLst>
        </pc:graphicFrameChg>
        <pc:graphicFrameChg chg="mod modGraphic">
          <ac:chgData name="Sidney Bissoli" userId="27a8628a50772066" providerId="LiveId" clId="{6170A67C-B11F-4CDA-BFCF-1A8AFB33B829}" dt="2020-08-13T12:07:54.485" v="645" actId="255"/>
          <ac:graphicFrameMkLst>
            <pc:docMk/>
            <pc:sldMk cId="488672495" sldId="291"/>
            <ac:graphicFrameMk id="8" creationId="{00000000-0000-0000-0000-000000000000}"/>
          </ac:graphicFrameMkLst>
        </pc:graphicFrameChg>
      </pc:sldChg>
      <pc:sldChg chg="modSp mod">
        <pc:chgData name="Sidney Bissoli" userId="27a8628a50772066" providerId="LiveId" clId="{6170A67C-B11F-4CDA-BFCF-1A8AFB33B829}" dt="2020-08-13T12:03:40.810" v="617" actId="20577"/>
        <pc:sldMkLst>
          <pc:docMk/>
          <pc:sldMk cId="2788394047" sldId="293"/>
        </pc:sldMkLst>
        <pc:spChg chg="mod">
          <ac:chgData name="Sidney Bissoli" userId="27a8628a50772066" providerId="LiveId" clId="{6170A67C-B11F-4CDA-BFCF-1A8AFB33B829}" dt="2020-08-13T12:03:40.810" v="617" actId="20577"/>
          <ac:spMkLst>
            <pc:docMk/>
            <pc:sldMk cId="2788394047" sldId="293"/>
            <ac:spMk id="6" creationId="{00000000-0000-0000-0000-000000000000}"/>
          </ac:spMkLst>
        </pc:spChg>
        <pc:graphicFrameChg chg="mod modGraphic">
          <ac:chgData name="Sidney Bissoli" userId="27a8628a50772066" providerId="LiveId" clId="{6170A67C-B11F-4CDA-BFCF-1A8AFB33B829}" dt="2020-08-13T12:03:36.770" v="615" actId="242"/>
          <ac:graphicFrameMkLst>
            <pc:docMk/>
            <pc:sldMk cId="2788394047" sldId="293"/>
            <ac:graphicFrameMk id="7" creationId="{00000000-0000-0000-0000-000000000000}"/>
          </ac:graphicFrameMkLst>
        </pc:graphicFrameChg>
      </pc:sldChg>
      <pc:sldChg chg="modSp mod">
        <pc:chgData name="Sidney Bissoli" userId="27a8628a50772066" providerId="LiveId" clId="{6170A67C-B11F-4CDA-BFCF-1A8AFB33B829}" dt="2020-08-13T12:04:24.753" v="625" actId="20577"/>
        <pc:sldMkLst>
          <pc:docMk/>
          <pc:sldMk cId="2173600266" sldId="294"/>
        </pc:sldMkLst>
        <pc:spChg chg="mod">
          <ac:chgData name="Sidney Bissoli" userId="27a8628a50772066" providerId="LiveId" clId="{6170A67C-B11F-4CDA-BFCF-1A8AFB33B829}" dt="2020-08-13T12:04:24.753" v="625" actId="20577"/>
          <ac:spMkLst>
            <pc:docMk/>
            <pc:sldMk cId="2173600266" sldId="294"/>
            <ac:spMk id="6" creationId="{00000000-0000-0000-0000-000000000000}"/>
          </ac:spMkLst>
        </pc:spChg>
        <pc:graphicFrameChg chg="mod modGraphic">
          <ac:chgData name="Sidney Bissoli" userId="27a8628a50772066" providerId="LiveId" clId="{6170A67C-B11F-4CDA-BFCF-1A8AFB33B829}" dt="2020-08-13T12:04:19.086" v="623" actId="242"/>
          <ac:graphicFrameMkLst>
            <pc:docMk/>
            <pc:sldMk cId="2173600266" sldId="294"/>
            <ac:graphicFrameMk id="7" creationId="{00000000-0000-0000-0000-000000000000}"/>
          </ac:graphicFrameMkLst>
        </pc:graphicFrameChg>
      </pc:sldChg>
      <pc:sldChg chg="addSp delSp modSp mod">
        <pc:chgData name="Sidney Bissoli" userId="27a8628a50772066" providerId="LiveId" clId="{6170A67C-B11F-4CDA-BFCF-1A8AFB33B829}" dt="2020-08-13T12:11:44.138" v="674" actId="255"/>
        <pc:sldMkLst>
          <pc:docMk/>
          <pc:sldMk cId="3775683640" sldId="295"/>
        </pc:sldMkLst>
        <pc:spChg chg="add del mod">
          <ac:chgData name="Sidney Bissoli" userId="27a8628a50772066" providerId="LiveId" clId="{6170A67C-B11F-4CDA-BFCF-1A8AFB33B829}" dt="2020-08-12T16:47:58.462" v="149" actId="22"/>
          <ac:spMkLst>
            <pc:docMk/>
            <pc:sldMk cId="3775683640" sldId="295"/>
            <ac:spMk id="4" creationId="{21AB5DFF-6815-4D36-A8A1-2992F0AB90BE}"/>
          </ac:spMkLst>
        </pc:spChg>
        <pc:spChg chg="add del mod">
          <ac:chgData name="Sidney Bissoli" userId="27a8628a50772066" providerId="LiveId" clId="{6170A67C-B11F-4CDA-BFCF-1A8AFB33B829}" dt="2020-08-13T12:09:58.391" v="658" actId="22"/>
          <ac:spMkLst>
            <pc:docMk/>
            <pc:sldMk cId="3775683640" sldId="295"/>
            <ac:spMk id="4" creationId="{6603E0EC-AF4E-4B28-860F-8C86411803BA}"/>
          </ac:spMkLst>
        </pc:spChg>
        <pc:graphicFrameChg chg="add del mod">
          <ac:chgData name="Sidney Bissoli" userId="27a8628a50772066" providerId="LiveId" clId="{6170A67C-B11F-4CDA-BFCF-1A8AFB33B829}" dt="2020-08-13T12:09:52.994" v="657" actId="478"/>
          <ac:graphicFrameMkLst>
            <pc:docMk/>
            <pc:sldMk cId="3775683640" sldId="295"/>
            <ac:graphicFrameMk id="5" creationId="{46AE4CD6-E40D-4EC3-A9F6-0F8ABF6589AA}"/>
          </ac:graphicFrameMkLst>
        </pc:graphicFrameChg>
        <pc:graphicFrameChg chg="add mod">
          <ac:chgData name="Sidney Bissoli" userId="27a8628a50772066" providerId="LiveId" clId="{6170A67C-B11F-4CDA-BFCF-1A8AFB33B829}" dt="2020-08-13T12:10:48.624" v="669" actId="255"/>
          <ac:graphicFrameMkLst>
            <pc:docMk/>
            <pc:sldMk cId="3775683640" sldId="295"/>
            <ac:graphicFrameMk id="6" creationId="{20525094-607C-4198-9B0B-707C5ACDE8D6}"/>
          </ac:graphicFrameMkLst>
        </pc:graphicFrameChg>
        <pc:graphicFrameChg chg="del">
          <ac:chgData name="Sidney Bissoli" userId="27a8628a50772066" providerId="LiveId" clId="{6170A67C-B11F-4CDA-BFCF-1A8AFB33B829}" dt="2020-08-12T16:47:50.907" v="148" actId="478"/>
          <ac:graphicFrameMkLst>
            <pc:docMk/>
            <pc:sldMk cId="3775683640" sldId="295"/>
            <ac:graphicFrameMk id="7" creationId="{00000000-0000-0000-0000-000000000000}"/>
          </ac:graphicFrameMkLst>
        </pc:graphicFrameChg>
        <pc:graphicFrameChg chg="mod modGraphic">
          <ac:chgData name="Sidney Bissoli" userId="27a8628a50772066" providerId="LiveId" clId="{6170A67C-B11F-4CDA-BFCF-1A8AFB33B829}" dt="2020-08-13T12:11:44.138" v="674" actId="255"/>
          <ac:graphicFrameMkLst>
            <pc:docMk/>
            <pc:sldMk cId="3775683640" sldId="295"/>
            <ac:graphicFrameMk id="8" creationId="{00000000-0000-0000-0000-000000000000}"/>
          </ac:graphicFrameMkLst>
        </pc:graphicFrameChg>
      </pc:sldChg>
      <pc:sldChg chg="addSp delSp modSp del mod">
        <pc:chgData name="Sidney Bissoli" userId="27a8628a50772066" providerId="LiveId" clId="{6170A67C-B11F-4CDA-BFCF-1A8AFB33B829}" dt="2020-08-24T12:22:25.359" v="1418" actId="2696"/>
        <pc:sldMkLst>
          <pc:docMk/>
          <pc:sldMk cId="2539445032" sldId="296"/>
        </pc:sldMkLst>
        <pc:spChg chg="add del mod">
          <ac:chgData name="Sidney Bissoli" userId="27a8628a50772066" providerId="LiveId" clId="{6170A67C-B11F-4CDA-BFCF-1A8AFB33B829}" dt="2020-08-13T12:15:27.428" v="702" actId="22"/>
          <ac:spMkLst>
            <pc:docMk/>
            <pc:sldMk cId="2539445032" sldId="296"/>
            <ac:spMk id="4" creationId="{CD90F55A-02E1-4406-8726-069A11E1B954}"/>
          </ac:spMkLst>
        </pc:spChg>
        <pc:spChg chg="add del mod">
          <ac:chgData name="Sidney Bissoli" userId="27a8628a50772066" providerId="LiveId" clId="{6170A67C-B11F-4CDA-BFCF-1A8AFB33B829}" dt="2020-08-12T17:12:44.463" v="170" actId="22"/>
          <ac:spMkLst>
            <pc:docMk/>
            <pc:sldMk cId="2539445032" sldId="296"/>
            <ac:spMk id="4" creationId="{EC6BE9C0-825B-49E9-8805-72797A15AC80}"/>
          </ac:spMkLst>
        </pc:spChg>
        <pc:graphicFrameChg chg="del">
          <ac:chgData name="Sidney Bissoli" userId="27a8628a50772066" providerId="LiveId" clId="{6170A67C-B11F-4CDA-BFCF-1A8AFB33B829}" dt="2020-08-12T17:12:38.614" v="169" actId="478"/>
          <ac:graphicFrameMkLst>
            <pc:docMk/>
            <pc:sldMk cId="2539445032" sldId="296"/>
            <ac:graphicFrameMk id="5" creationId="{00000000-0000-0000-0000-000000000000}"/>
          </ac:graphicFrameMkLst>
        </pc:graphicFrameChg>
        <pc:graphicFrameChg chg="add mod">
          <ac:chgData name="Sidney Bissoli" userId="27a8628a50772066" providerId="LiveId" clId="{6170A67C-B11F-4CDA-BFCF-1A8AFB33B829}" dt="2020-08-13T12:16:16.579" v="712" actId="255"/>
          <ac:graphicFrameMkLst>
            <pc:docMk/>
            <pc:sldMk cId="2539445032" sldId="296"/>
            <ac:graphicFrameMk id="5" creationId="{8C602B92-3C80-4789-A0BE-76CCA613D8B3}"/>
          </ac:graphicFrameMkLst>
        </pc:graphicFrameChg>
        <pc:graphicFrameChg chg="add del mod">
          <ac:chgData name="Sidney Bissoli" userId="27a8628a50772066" providerId="LiveId" clId="{6170A67C-B11F-4CDA-BFCF-1A8AFB33B829}" dt="2020-08-13T12:15:22.710" v="701" actId="478"/>
          <ac:graphicFrameMkLst>
            <pc:docMk/>
            <pc:sldMk cId="2539445032" sldId="296"/>
            <ac:graphicFrameMk id="8" creationId="{AACCE4E6-0B49-4CFF-B4E6-6A8581B99E9B}"/>
          </ac:graphicFrameMkLst>
        </pc:graphicFrameChg>
      </pc:sldChg>
      <pc:sldChg chg="modSp mod">
        <pc:chgData name="Sidney Bissoli" userId="27a8628a50772066" providerId="LiveId" clId="{6170A67C-B11F-4CDA-BFCF-1A8AFB33B829}" dt="2020-08-24T12:22:10.884" v="1417" actId="20577"/>
        <pc:sldMkLst>
          <pc:docMk/>
          <pc:sldMk cId="1262115721" sldId="297"/>
        </pc:sldMkLst>
        <pc:spChg chg="mod">
          <ac:chgData name="Sidney Bissoli" userId="27a8628a50772066" providerId="LiveId" clId="{6170A67C-B11F-4CDA-BFCF-1A8AFB33B829}" dt="2020-08-24T12:16:32.762" v="1118" actId="20577"/>
          <ac:spMkLst>
            <pc:docMk/>
            <pc:sldMk cId="1262115721" sldId="297"/>
            <ac:spMk id="4" creationId="{00000000-0000-0000-0000-000000000000}"/>
          </ac:spMkLst>
        </pc:spChg>
        <pc:spChg chg="mod">
          <ac:chgData name="Sidney Bissoli" userId="27a8628a50772066" providerId="LiveId" clId="{6170A67C-B11F-4CDA-BFCF-1A8AFB33B829}" dt="2020-08-24T12:22:10.884" v="1417" actId="20577"/>
          <ac:spMkLst>
            <pc:docMk/>
            <pc:sldMk cId="1262115721" sldId="297"/>
            <ac:spMk id="6" creationId="{00000000-0000-0000-0000-000000000000}"/>
          </ac:spMkLst>
        </pc:spChg>
        <pc:graphicFrameChg chg="mod modGraphic">
          <ac:chgData name="Sidney Bissoli" userId="27a8628a50772066" providerId="LiveId" clId="{6170A67C-B11F-4CDA-BFCF-1A8AFB33B829}" dt="2020-08-24T12:19:59.598" v="1209" actId="242"/>
          <ac:graphicFrameMkLst>
            <pc:docMk/>
            <pc:sldMk cId="1262115721" sldId="297"/>
            <ac:graphicFrameMk id="7" creationId="{00000000-0000-0000-0000-000000000000}"/>
          </ac:graphicFrameMkLst>
        </pc:graphicFrameChg>
      </pc:sldChg>
      <pc:sldChg chg="addSp delSp modSp mod">
        <pc:chgData name="Sidney Bissoli" userId="27a8628a50772066" providerId="LiveId" clId="{6170A67C-B11F-4CDA-BFCF-1A8AFB33B829}" dt="2020-08-13T12:08:09.245" v="647" actId="255"/>
        <pc:sldMkLst>
          <pc:docMk/>
          <pc:sldMk cId="3277098051" sldId="298"/>
        </pc:sldMkLst>
        <pc:spChg chg="add del mod">
          <ac:chgData name="Sidney Bissoli" userId="27a8628a50772066" providerId="LiveId" clId="{6170A67C-B11F-4CDA-BFCF-1A8AFB33B829}" dt="2020-08-13T12:00:40.546" v="579" actId="22"/>
          <ac:spMkLst>
            <pc:docMk/>
            <pc:sldMk cId="3277098051" sldId="298"/>
            <ac:spMk id="5" creationId="{9A0CED4B-5280-4F18-B13F-D9E86E794591}"/>
          </ac:spMkLst>
        </pc:spChg>
        <pc:spChg chg="del mod">
          <ac:chgData name="Sidney Bissoli" userId="27a8628a50772066" providerId="LiveId" clId="{6170A67C-B11F-4CDA-BFCF-1A8AFB33B829}" dt="2020-08-10T19:50:08.255" v="4" actId="22"/>
          <ac:spMkLst>
            <pc:docMk/>
            <pc:sldMk cId="3277098051" sldId="298"/>
            <ac:spMk id="5" creationId="{EDAB44FE-8A03-4847-B137-623699E3479B}"/>
          </ac:spMkLst>
        </pc:spChg>
        <pc:spChg chg="add del mod">
          <ac:chgData name="Sidney Bissoli" userId="27a8628a50772066" providerId="LiveId" clId="{6170A67C-B11F-4CDA-BFCF-1A8AFB33B829}" dt="2020-08-11T19:24:01.727" v="52" actId="22"/>
          <ac:spMkLst>
            <pc:docMk/>
            <pc:sldMk cId="3277098051" sldId="298"/>
            <ac:spMk id="6" creationId="{84DF7BE4-C40A-4B0D-AC2E-BF0A045CC0C2}"/>
          </ac:spMkLst>
        </pc:spChg>
        <pc:graphicFrameChg chg="add del mod">
          <ac:chgData name="Sidney Bissoli" userId="27a8628a50772066" providerId="LiveId" clId="{6170A67C-B11F-4CDA-BFCF-1A8AFB33B829}" dt="2020-08-11T19:23:56.644" v="51" actId="478"/>
          <ac:graphicFrameMkLst>
            <pc:docMk/>
            <pc:sldMk cId="3277098051" sldId="298"/>
            <ac:graphicFrameMk id="3" creationId="{D874DE3B-DAD7-4609-AB67-942151798A99}"/>
          </ac:graphicFrameMkLst>
        </pc:graphicFrameChg>
        <pc:graphicFrameChg chg="mod modGraphic">
          <ac:chgData name="Sidney Bissoli" userId="27a8628a50772066" providerId="LiveId" clId="{6170A67C-B11F-4CDA-BFCF-1A8AFB33B829}" dt="2020-08-13T12:08:09.245" v="647" actId="255"/>
          <ac:graphicFrameMkLst>
            <pc:docMk/>
            <pc:sldMk cId="3277098051" sldId="298"/>
            <ac:graphicFrameMk id="4" creationId="{00000000-0000-0000-0000-000000000000}"/>
          </ac:graphicFrameMkLst>
        </pc:graphicFrameChg>
        <pc:graphicFrameChg chg="add mod">
          <ac:chgData name="Sidney Bissoli" userId="27a8628a50772066" providerId="LiveId" clId="{6170A67C-B11F-4CDA-BFCF-1A8AFB33B829}" dt="2020-08-13T12:02:05.430" v="606" actId="113"/>
          <ac:graphicFrameMkLst>
            <pc:docMk/>
            <pc:sldMk cId="3277098051" sldId="298"/>
            <ac:graphicFrameMk id="6" creationId="{93D8737D-BD90-4B02-8E2F-E1719E507DE2}"/>
          </ac:graphicFrameMkLst>
        </pc:graphicFrameChg>
        <pc:graphicFrameChg chg="add del mod">
          <ac:chgData name="Sidney Bissoli" userId="27a8628a50772066" providerId="LiveId" clId="{6170A67C-B11F-4CDA-BFCF-1A8AFB33B829}" dt="2020-08-13T12:00:34.234" v="578" actId="478"/>
          <ac:graphicFrameMkLst>
            <pc:docMk/>
            <pc:sldMk cId="3277098051" sldId="298"/>
            <ac:graphicFrameMk id="9" creationId="{F3CD96BE-30DA-440E-B376-F4A81250C904}"/>
          </ac:graphicFrameMkLst>
        </pc:graphicFrameChg>
      </pc:sldChg>
      <pc:sldChg chg="addSp delSp modSp mod">
        <pc:chgData name="Sidney Bissoli" userId="27a8628a50772066" providerId="LiveId" clId="{6170A67C-B11F-4CDA-BFCF-1A8AFB33B829}" dt="2020-08-24T20:26:11.395" v="1520" actId="207"/>
        <pc:sldMkLst>
          <pc:docMk/>
          <pc:sldMk cId="3079086103" sldId="300"/>
        </pc:sldMkLst>
        <pc:spChg chg="mod">
          <ac:chgData name="Sidney Bissoli" userId="27a8628a50772066" providerId="LiveId" clId="{6170A67C-B11F-4CDA-BFCF-1A8AFB33B829}" dt="2020-08-24T20:24:49.070" v="1508" actId="20577"/>
          <ac:spMkLst>
            <pc:docMk/>
            <pc:sldMk cId="3079086103" sldId="300"/>
            <ac:spMk id="2" creationId="{00000000-0000-0000-0000-000000000000}"/>
          </ac:spMkLst>
        </pc:spChg>
        <pc:spChg chg="add del mod">
          <ac:chgData name="Sidney Bissoli" userId="27a8628a50772066" providerId="LiveId" clId="{6170A67C-B11F-4CDA-BFCF-1A8AFB33B829}" dt="2020-08-13T12:05:37.622" v="627" actId="22"/>
          <ac:spMkLst>
            <pc:docMk/>
            <pc:sldMk cId="3079086103" sldId="300"/>
            <ac:spMk id="4" creationId="{8992050F-574E-48B7-BD43-540A560365FC}"/>
          </ac:spMkLst>
        </pc:spChg>
        <pc:spChg chg="add del mod">
          <ac:chgData name="Sidney Bissoli" userId="27a8628a50772066" providerId="LiveId" clId="{6170A67C-B11F-4CDA-BFCF-1A8AFB33B829}" dt="2020-08-24T20:24:27.281" v="1458" actId="22"/>
          <ac:spMkLst>
            <pc:docMk/>
            <pc:sldMk cId="3079086103" sldId="300"/>
            <ac:spMk id="4" creationId="{95398027-3D69-46F0-B875-A13AEB511315}"/>
          </ac:spMkLst>
        </pc:spChg>
        <pc:spChg chg="add del mod">
          <ac:chgData name="Sidney Bissoli" userId="27a8628a50772066" providerId="LiveId" clId="{6170A67C-B11F-4CDA-BFCF-1A8AFB33B829}" dt="2020-08-11T20:12:21.676" v="105" actId="22"/>
          <ac:spMkLst>
            <pc:docMk/>
            <pc:sldMk cId="3079086103" sldId="300"/>
            <ac:spMk id="4" creationId="{FBDBBCB9-7496-40A5-B2B7-632ABB0C9CFB}"/>
          </ac:spMkLst>
        </pc:spChg>
        <pc:graphicFrameChg chg="add del mod">
          <ac:chgData name="Sidney Bissoli" userId="27a8628a50772066" providerId="LiveId" clId="{6170A67C-B11F-4CDA-BFCF-1A8AFB33B829}" dt="2020-08-13T12:05:31.966" v="626" actId="478"/>
          <ac:graphicFrameMkLst>
            <pc:docMk/>
            <pc:sldMk cId="3079086103" sldId="300"/>
            <ac:graphicFrameMk id="5" creationId="{6BBAEFF0-5BC1-465D-912F-8F058B530F79}"/>
          </ac:graphicFrameMkLst>
        </pc:graphicFrameChg>
        <pc:graphicFrameChg chg="add mod">
          <ac:chgData name="Sidney Bissoli" userId="27a8628a50772066" providerId="LiveId" clId="{6170A67C-B11F-4CDA-BFCF-1A8AFB33B829}" dt="2020-08-24T20:26:11.395" v="1520" actId="207"/>
          <ac:graphicFrameMkLst>
            <pc:docMk/>
            <pc:sldMk cId="3079086103" sldId="300"/>
            <ac:graphicFrameMk id="5" creationId="{E6EDDEFA-7E7F-4346-A3BE-BCFB97642951}"/>
          </ac:graphicFrameMkLst>
        </pc:graphicFrameChg>
        <pc:graphicFrameChg chg="del">
          <ac:chgData name="Sidney Bissoli" userId="27a8628a50772066" providerId="LiveId" clId="{6170A67C-B11F-4CDA-BFCF-1A8AFB33B829}" dt="2020-08-11T20:12:16.942" v="104" actId="478"/>
          <ac:graphicFrameMkLst>
            <pc:docMk/>
            <pc:sldMk cId="3079086103" sldId="300"/>
            <ac:graphicFrameMk id="6" creationId="{00000000-0000-0000-0000-000000000000}"/>
          </ac:graphicFrameMkLst>
        </pc:graphicFrameChg>
        <pc:graphicFrameChg chg="add del mod">
          <ac:chgData name="Sidney Bissoli" userId="27a8628a50772066" providerId="LiveId" clId="{6170A67C-B11F-4CDA-BFCF-1A8AFB33B829}" dt="2020-08-24T20:22:12.531" v="1419" actId="478"/>
          <ac:graphicFrameMkLst>
            <pc:docMk/>
            <pc:sldMk cId="3079086103" sldId="300"/>
            <ac:graphicFrameMk id="6" creationId="{51592ED9-19C4-47E8-86A0-09C8A3F340F5}"/>
          </ac:graphicFrameMkLst>
        </pc:graphicFrameChg>
        <pc:graphicFrameChg chg="mod modGraphic">
          <ac:chgData name="Sidney Bissoli" userId="27a8628a50772066" providerId="LiveId" clId="{6170A67C-B11F-4CDA-BFCF-1A8AFB33B829}" dt="2020-08-24T20:24:16.652" v="1457" actId="14100"/>
          <ac:graphicFrameMkLst>
            <pc:docMk/>
            <pc:sldMk cId="3079086103" sldId="300"/>
            <ac:graphicFrameMk id="8" creationId="{00000000-0000-0000-0000-000000000000}"/>
          </ac:graphicFrameMkLst>
        </pc:graphicFrameChg>
      </pc:sldChg>
      <pc:sldChg chg="addSp delSp modSp mod">
        <pc:chgData name="Sidney Bissoli" userId="27a8628a50772066" providerId="LiveId" clId="{6170A67C-B11F-4CDA-BFCF-1A8AFB33B829}" dt="2020-08-13T12:14:58.777" v="700" actId="255"/>
        <pc:sldMkLst>
          <pc:docMk/>
          <pc:sldMk cId="2750470230" sldId="301"/>
        </pc:sldMkLst>
        <pc:spChg chg="add del mod">
          <ac:chgData name="Sidney Bissoli" userId="27a8628a50772066" providerId="LiveId" clId="{6170A67C-B11F-4CDA-BFCF-1A8AFB33B829}" dt="2020-08-12T16:54:11.141" v="157" actId="22"/>
          <ac:spMkLst>
            <pc:docMk/>
            <pc:sldMk cId="2750470230" sldId="301"/>
            <ac:spMk id="4" creationId="{51AEE67A-D8E6-4C1C-8D93-A3A7BEB56582}"/>
          </ac:spMkLst>
        </pc:spChg>
        <pc:spChg chg="add del mod">
          <ac:chgData name="Sidney Bissoli" userId="27a8628a50772066" providerId="LiveId" clId="{6170A67C-B11F-4CDA-BFCF-1A8AFB33B829}" dt="2020-08-13T12:12:39.884" v="678" actId="22"/>
          <ac:spMkLst>
            <pc:docMk/>
            <pc:sldMk cId="2750470230" sldId="301"/>
            <ac:spMk id="4" creationId="{6756D70C-7174-4ABB-BD19-A557C6200923}"/>
          </ac:spMkLst>
        </pc:spChg>
        <pc:spChg chg="add del mod">
          <ac:chgData name="Sidney Bissoli" userId="27a8628a50772066" providerId="LiveId" clId="{6170A67C-B11F-4CDA-BFCF-1A8AFB33B829}" dt="2020-08-13T12:14:01.955" v="691" actId="22"/>
          <ac:spMkLst>
            <pc:docMk/>
            <pc:sldMk cId="2750470230" sldId="301"/>
            <ac:spMk id="11" creationId="{7C221731-599F-4765-86FB-52035F63BD4B}"/>
          </ac:spMkLst>
        </pc:spChg>
        <pc:graphicFrameChg chg="add del mod">
          <ac:chgData name="Sidney Bissoli" userId="27a8628a50772066" providerId="LiveId" clId="{6170A67C-B11F-4CDA-BFCF-1A8AFB33B829}" dt="2020-08-13T12:12:35.034" v="677" actId="478"/>
          <ac:graphicFrameMkLst>
            <pc:docMk/>
            <pc:sldMk cId="2750470230" sldId="301"/>
            <ac:graphicFrameMk id="5" creationId="{3E086A06-B455-4BBF-95B5-3DB0F1A3ACCE}"/>
          </ac:graphicFrameMkLst>
        </pc:graphicFrameChg>
        <pc:graphicFrameChg chg="del">
          <ac:chgData name="Sidney Bissoli" userId="27a8628a50772066" providerId="LiveId" clId="{6170A67C-B11F-4CDA-BFCF-1A8AFB33B829}" dt="2020-08-12T16:54:05.649" v="156" actId="478"/>
          <ac:graphicFrameMkLst>
            <pc:docMk/>
            <pc:sldMk cId="2750470230" sldId="301"/>
            <ac:graphicFrameMk id="6" creationId="{00000000-0000-0000-0000-000000000000}"/>
          </ac:graphicFrameMkLst>
        </pc:graphicFrameChg>
        <pc:graphicFrameChg chg="add del mod">
          <ac:chgData name="Sidney Bissoli" userId="27a8628a50772066" providerId="LiveId" clId="{6170A67C-B11F-4CDA-BFCF-1A8AFB33B829}" dt="2020-08-13T12:13:54.291" v="690" actId="478"/>
          <ac:graphicFrameMkLst>
            <pc:docMk/>
            <pc:sldMk cId="2750470230" sldId="301"/>
            <ac:graphicFrameMk id="6" creationId="{2615E993-E461-4723-AB28-35FB787693D0}"/>
          </ac:graphicFrameMkLst>
        </pc:graphicFrameChg>
        <pc:graphicFrameChg chg="mod modGraphic">
          <ac:chgData name="Sidney Bissoli" userId="27a8628a50772066" providerId="LiveId" clId="{6170A67C-B11F-4CDA-BFCF-1A8AFB33B829}" dt="2020-08-13T12:14:58.777" v="700" actId="255"/>
          <ac:graphicFrameMkLst>
            <pc:docMk/>
            <pc:sldMk cId="2750470230" sldId="301"/>
            <ac:graphicFrameMk id="8" creationId="{00000000-0000-0000-0000-000000000000}"/>
          </ac:graphicFrameMkLst>
        </pc:graphicFrameChg>
        <pc:graphicFrameChg chg="add mod">
          <ac:chgData name="Sidney Bissoli" userId="27a8628a50772066" providerId="LiveId" clId="{6170A67C-B11F-4CDA-BFCF-1A8AFB33B829}" dt="2020-08-13T12:14:23.209" v="698" actId="255"/>
          <ac:graphicFrameMkLst>
            <pc:docMk/>
            <pc:sldMk cId="2750470230" sldId="301"/>
            <ac:graphicFrameMk id="14" creationId="{77324C1B-FE3D-4294-91D4-88840319F36E}"/>
          </ac:graphicFrameMkLst>
        </pc:graphicFrameChg>
      </pc:sldChg>
      <pc:sldChg chg="modSp mod">
        <pc:chgData name="Sidney Bissoli" userId="27a8628a50772066" providerId="LiveId" clId="{6170A67C-B11F-4CDA-BFCF-1A8AFB33B829}" dt="2020-08-13T12:23:56.605" v="917" actId="20577"/>
        <pc:sldMkLst>
          <pc:docMk/>
          <pc:sldMk cId="2689267042" sldId="302"/>
        </pc:sldMkLst>
        <pc:graphicFrameChg chg="mod modGraphic">
          <ac:chgData name="Sidney Bissoli" userId="27a8628a50772066" providerId="LiveId" clId="{6170A67C-B11F-4CDA-BFCF-1A8AFB33B829}" dt="2020-08-13T12:23:56.605" v="917" actId="20577"/>
          <ac:graphicFrameMkLst>
            <pc:docMk/>
            <pc:sldMk cId="2689267042" sldId="302"/>
            <ac:graphicFrameMk id="7" creationId="{00000000-0000-0000-0000-000000000000}"/>
          </ac:graphicFrameMkLst>
        </pc:graphicFrameChg>
      </pc:sldChg>
      <pc:sldChg chg="modSp mod">
        <pc:chgData name="Sidney Bissoli" userId="27a8628a50772066" providerId="LiveId" clId="{6170A67C-B11F-4CDA-BFCF-1A8AFB33B829}" dt="2020-08-14T00:42:29.445" v="1096" actId="120"/>
        <pc:sldMkLst>
          <pc:docMk/>
          <pc:sldMk cId="1003198649" sldId="316"/>
        </pc:sldMkLst>
        <pc:graphicFrameChg chg="mod modGraphic">
          <ac:chgData name="Sidney Bissoli" userId="27a8628a50772066" providerId="LiveId" clId="{6170A67C-B11F-4CDA-BFCF-1A8AFB33B829}" dt="2020-08-14T00:42:29.445" v="1096" actId="120"/>
          <ac:graphicFrameMkLst>
            <pc:docMk/>
            <pc:sldMk cId="1003198649" sldId="316"/>
            <ac:graphicFrameMk id="7" creationId="{00000000-0000-0000-0000-000000000000}"/>
          </ac:graphicFrameMkLst>
        </pc:graphicFrameChg>
      </pc:sldChg>
      <pc:sldChg chg="modSp mod">
        <pc:chgData name="Sidney Bissoli" userId="27a8628a50772066" providerId="LiveId" clId="{6170A67C-B11F-4CDA-BFCF-1A8AFB33B829}" dt="2020-08-14T00:41:11.757" v="1083" actId="120"/>
        <pc:sldMkLst>
          <pc:docMk/>
          <pc:sldMk cId="770674277" sldId="317"/>
        </pc:sldMkLst>
        <pc:graphicFrameChg chg="mod modGraphic">
          <ac:chgData name="Sidney Bissoli" userId="27a8628a50772066" providerId="LiveId" clId="{6170A67C-B11F-4CDA-BFCF-1A8AFB33B829}" dt="2020-08-14T00:41:11.757" v="1083" actId="120"/>
          <ac:graphicFrameMkLst>
            <pc:docMk/>
            <pc:sldMk cId="770674277" sldId="317"/>
            <ac:graphicFrameMk id="7" creationId="{00000000-0000-0000-0000-000000000000}"/>
          </ac:graphicFrameMkLst>
        </pc:graphicFrameChg>
      </pc:sldChg>
      <pc:sldChg chg="add del">
        <pc:chgData name="Sidney Bissoli" userId="27a8628a50772066" providerId="LiveId" clId="{6170A67C-B11F-4CDA-BFCF-1A8AFB33B829}" dt="2020-08-12T18:39:11.181" v="202" actId="47"/>
        <pc:sldMkLst>
          <pc:docMk/>
          <pc:sldMk cId="673603373" sldId="318"/>
        </pc:sldMkLst>
      </pc:sldChg>
      <pc:sldChg chg="modSp add mod">
        <pc:chgData name="Sidney Bissoli" userId="27a8628a50772066" providerId="LiveId" clId="{6170A67C-B11F-4CDA-BFCF-1A8AFB33B829}" dt="2020-08-13T12:26:50.848" v="1076" actId="207"/>
        <pc:sldMkLst>
          <pc:docMk/>
          <pc:sldMk cId="1099341260" sldId="318"/>
        </pc:sldMkLst>
        <pc:graphicFrameChg chg="mod modGraphic">
          <ac:chgData name="Sidney Bissoli" userId="27a8628a50772066" providerId="LiveId" clId="{6170A67C-B11F-4CDA-BFCF-1A8AFB33B829}" dt="2020-08-13T12:26:50.848" v="1076" actId="207"/>
          <ac:graphicFrameMkLst>
            <pc:docMk/>
            <pc:sldMk cId="1099341260" sldId="318"/>
            <ac:graphicFrameMk id="7" creationId="{00000000-0000-0000-0000-000000000000}"/>
          </ac:graphicFrameMkLst>
        </pc:graphicFrameChg>
      </pc:sldChg>
      <pc:sldChg chg="modSp add mod">
        <pc:chgData name="Sidney Bissoli" userId="27a8628a50772066" providerId="LiveId" clId="{6170A67C-B11F-4CDA-BFCF-1A8AFB33B829}" dt="2020-08-24T12:18:55.856" v="1196" actId="255"/>
        <pc:sldMkLst>
          <pc:docMk/>
          <pc:sldMk cId="82708914" sldId="319"/>
        </pc:sldMkLst>
        <pc:graphicFrameChg chg="modGraphic">
          <ac:chgData name="Sidney Bissoli" userId="27a8628a50772066" providerId="LiveId" clId="{6170A67C-B11F-4CDA-BFCF-1A8AFB33B829}" dt="2020-08-24T12:18:55.856" v="1196" actId="255"/>
          <ac:graphicFrameMkLst>
            <pc:docMk/>
            <pc:sldMk cId="82708914" sldId="319"/>
            <ac:graphicFrameMk id="7" creationId="{00000000-0000-0000-0000-000000000000}"/>
          </ac:graphicFrameMkLst>
        </pc:graphicFrameChg>
      </pc:sldChg>
      <pc:sldChg chg="addSp delSp modSp add mod">
        <pc:chgData name="Sidney Bissoli" userId="27a8628a50772066" providerId="LiveId" clId="{6170A67C-B11F-4CDA-BFCF-1A8AFB33B829}" dt="2020-08-24T20:33:47.671" v="1533" actId="255"/>
        <pc:sldMkLst>
          <pc:docMk/>
          <pc:sldMk cId="1684618945" sldId="320"/>
        </pc:sldMkLst>
        <pc:spChg chg="add del mod">
          <ac:chgData name="Sidney Bissoli" userId="27a8628a50772066" providerId="LiveId" clId="{6170A67C-B11F-4CDA-BFCF-1A8AFB33B829}" dt="2020-08-24T20:27:36.636" v="1523" actId="22"/>
          <ac:spMkLst>
            <pc:docMk/>
            <pc:sldMk cId="1684618945" sldId="320"/>
            <ac:spMk id="4" creationId="{30991633-A06D-40C1-B078-30D94C871766}"/>
          </ac:spMkLst>
        </pc:spChg>
        <pc:graphicFrameChg chg="del">
          <ac:chgData name="Sidney Bissoli" userId="27a8628a50772066" providerId="LiveId" clId="{6170A67C-B11F-4CDA-BFCF-1A8AFB33B829}" dt="2020-08-24T20:26:33.637" v="1522" actId="478"/>
          <ac:graphicFrameMkLst>
            <pc:docMk/>
            <pc:sldMk cId="1684618945" sldId="320"/>
            <ac:graphicFrameMk id="5" creationId="{E6EDDEFA-7E7F-4346-A3BE-BCFB97642951}"/>
          </ac:graphicFrameMkLst>
        </pc:graphicFrameChg>
        <pc:graphicFrameChg chg="add mod">
          <ac:chgData name="Sidney Bissoli" userId="27a8628a50772066" providerId="LiveId" clId="{6170A67C-B11F-4CDA-BFCF-1A8AFB33B829}" dt="2020-08-24T20:33:47.671" v="1533" actId="255"/>
          <ac:graphicFrameMkLst>
            <pc:docMk/>
            <pc:sldMk cId="1684618945" sldId="320"/>
            <ac:graphicFrameMk id="6" creationId="{4AD7D4CA-D794-4BE9-B210-AE0F78CA87F7}"/>
          </ac:graphicFrameMkLst>
        </pc:graphicFrameChg>
      </pc:sldChg>
    </pc:docChg>
  </pc:docChgLst>
  <pc:docChgLst>
    <pc:chgData name="Sidney Bissoli" userId="27a8628a50772066" providerId="LiveId" clId="{97C61F5E-86C0-4E6D-8B94-4CCB2C551368}"/>
    <pc:docChg chg="undo custSel addSld delSld modSld">
      <pc:chgData name="Sidney Bissoli" userId="27a8628a50772066" providerId="LiveId" clId="{97C61F5E-86C0-4E6D-8B94-4CCB2C551368}" dt="2020-09-17T00:23:19.063" v="484" actId="680"/>
      <pc:docMkLst>
        <pc:docMk/>
      </pc:docMkLst>
      <pc:sldChg chg="addSp delSp modSp mod">
        <pc:chgData name="Sidney Bissoli" userId="27a8628a50772066" providerId="LiveId" clId="{97C61F5E-86C0-4E6D-8B94-4CCB2C551368}" dt="2020-09-16T11:26:10.944" v="65" actId="20577"/>
        <pc:sldMkLst>
          <pc:docMk/>
          <pc:sldMk cId="0" sldId="256"/>
        </pc:sldMkLst>
        <pc:spChg chg="add del mod">
          <ac:chgData name="Sidney Bissoli" userId="27a8628a50772066" providerId="LiveId" clId="{97C61F5E-86C0-4E6D-8B94-4CCB2C551368}" dt="2020-09-16T11:26:04.165" v="50" actId="20577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Sidney Bissoli" userId="27a8628a50772066" providerId="LiveId" clId="{97C61F5E-86C0-4E6D-8B94-4CCB2C551368}" dt="2020-09-16T11:26:10.944" v="65" actId="20577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Sidney Bissoli" userId="27a8628a50772066" providerId="LiveId" clId="{97C61F5E-86C0-4E6D-8B94-4CCB2C551368}" dt="2020-09-16T11:25:52.367" v="11" actId="47"/>
          <ac:spMkLst>
            <pc:docMk/>
            <pc:sldMk cId="0" sldId="256"/>
            <ac:spMk id="5" creationId="{5BDF01C9-96B8-40E4-9DD9-C75ACAF8B91D}"/>
          </ac:spMkLst>
        </pc:spChg>
      </pc:sldChg>
      <pc:sldChg chg="del">
        <pc:chgData name="Sidney Bissoli" userId="27a8628a50772066" providerId="LiveId" clId="{97C61F5E-86C0-4E6D-8B94-4CCB2C551368}" dt="2020-09-16T11:26:47.804" v="84" actId="47"/>
        <pc:sldMkLst>
          <pc:docMk/>
          <pc:sldMk cId="2788394047" sldId="293"/>
        </pc:sldMkLst>
      </pc:sldChg>
      <pc:sldChg chg="del">
        <pc:chgData name="Sidney Bissoli" userId="27a8628a50772066" providerId="LiveId" clId="{97C61F5E-86C0-4E6D-8B94-4CCB2C551368}" dt="2020-09-16T11:26:47.804" v="84" actId="47"/>
        <pc:sldMkLst>
          <pc:docMk/>
          <pc:sldMk cId="2173600266" sldId="294"/>
        </pc:sldMkLst>
      </pc:sldChg>
      <pc:sldChg chg="del">
        <pc:chgData name="Sidney Bissoli" userId="27a8628a50772066" providerId="LiveId" clId="{97C61F5E-86C0-4E6D-8B94-4CCB2C551368}" dt="2020-09-16T11:26:47.804" v="84" actId="47"/>
        <pc:sldMkLst>
          <pc:docMk/>
          <pc:sldMk cId="3775683640" sldId="295"/>
        </pc:sldMkLst>
      </pc:sldChg>
      <pc:sldChg chg="del">
        <pc:chgData name="Sidney Bissoli" userId="27a8628a50772066" providerId="LiveId" clId="{97C61F5E-86C0-4E6D-8B94-4CCB2C551368}" dt="2020-09-16T11:26:47.804" v="84" actId="47"/>
        <pc:sldMkLst>
          <pc:docMk/>
          <pc:sldMk cId="1262115721" sldId="297"/>
        </pc:sldMkLst>
      </pc:sldChg>
      <pc:sldChg chg="del">
        <pc:chgData name="Sidney Bissoli" userId="27a8628a50772066" providerId="LiveId" clId="{97C61F5E-86C0-4E6D-8B94-4CCB2C551368}" dt="2020-09-16T11:26:47.804" v="84" actId="47"/>
        <pc:sldMkLst>
          <pc:docMk/>
          <pc:sldMk cId="3277098051" sldId="298"/>
        </pc:sldMkLst>
      </pc:sldChg>
      <pc:sldChg chg="del">
        <pc:chgData name="Sidney Bissoli" userId="27a8628a50772066" providerId="LiveId" clId="{97C61F5E-86C0-4E6D-8B94-4CCB2C551368}" dt="2020-09-16T11:26:47.804" v="84" actId="47"/>
        <pc:sldMkLst>
          <pc:docMk/>
          <pc:sldMk cId="3079086103" sldId="300"/>
        </pc:sldMkLst>
      </pc:sldChg>
      <pc:sldChg chg="del">
        <pc:chgData name="Sidney Bissoli" userId="27a8628a50772066" providerId="LiveId" clId="{97C61F5E-86C0-4E6D-8B94-4CCB2C551368}" dt="2020-09-16T11:26:47.804" v="84" actId="47"/>
        <pc:sldMkLst>
          <pc:docMk/>
          <pc:sldMk cId="2750470230" sldId="301"/>
        </pc:sldMkLst>
      </pc:sldChg>
      <pc:sldChg chg="del">
        <pc:chgData name="Sidney Bissoli" userId="27a8628a50772066" providerId="LiveId" clId="{97C61F5E-86C0-4E6D-8B94-4CCB2C551368}" dt="2020-09-16T11:26:47.804" v="84" actId="47"/>
        <pc:sldMkLst>
          <pc:docMk/>
          <pc:sldMk cId="2689267042" sldId="302"/>
        </pc:sldMkLst>
      </pc:sldChg>
      <pc:sldChg chg="del">
        <pc:chgData name="Sidney Bissoli" userId="27a8628a50772066" providerId="LiveId" clId="{97C61F5E-86C0-4E6D-8B94-4CCB2C551368}" dt="2020-09-16T11:26:47.804" v="84" actId="47"/>
        <pc:sldMkLst>
          <pc:docMk/>
          <pc:sldMk cId="541004793" sldId="303"/>
        </pc:sldMkLst>
      </pc:sldChg>
      <pc:sldChg chg="del">
        <pc:chgData name="Sidney Bissoli" userId="27a8628a50772066" providerId="LiveId" clId="{97C61F5E-86C0-4E6D-8B94-4CCB2C551368}" dt="2020-09-16T11:26:47.804" v="84" actId="47"/>
        <pc:sldMkLst>
          <pc:docMk/>
          <pc:sldMk cId="1965282691" sldId="310"/>
        </pc:sldMkLst>
      </pc:sldChg>
      <pc:sldChg chg="del">
        <pc:chgData name="Sidney Bissoli" userId="27a8628a50772066" providerId="LiveId" clId="{97C61F5E-86C0-4E6D-8B94-4CCB2C551368}" dt="2020-09-16T11:26:47.804" v="84" actId="47"/>
        <pc:sldMkLst>
          <pc:docMk/>
          <pc:sldMk cId="481045448" sldId="311"/>
        </pc:sldMkLst>
      </pc:sldChg>
      <pc:sldChg chg="addSp delSp modSp del">
        <pc:chgData name="Sidney Bissoli" userId="27a8628a50772066" providerId="LiveId" clId="{97C61F5E-86C0-4E6D-8B94-4CCB2C551368}" dt="2020-09-16T11:26:21.736" v="67" actId="2696"/>
        <pc:sldMkLst>
          <pc:docMk/>
          <pc:sldMk cId="3071008845" sldId="312"/>
        </pc:sldMkLst>
        <pc:spChg chg="add del mod">
          <ac:chgData name="Sidney Bissoli" userId="27a8628a50772066" providerId="LiveId" clId="{97C61F5E-86C0-4E6D-8B94-4CCB2C551368}" dt="2020-09-16T11:25:51.844" v="10" actId="478"/>
          <ac:spMkLst>
            <pc:docMk/>
            <pc:sldMk cId="3071008845" sldId="312"/>
            <ac:spMk id="2" creationId="{084ED3FB-BC54-4032-BF99-951BC1336339}"/>
          </ac:spMkLst>
        </pc:spChg>
        <pc:spChg chg="add mod">
          <ac:chgData name="Sidney Bissoli" userId="27a8628a50772066" providerId="LiveId" clId="{97C61F5E-86C0-4E6D-8B94-4CCB2C551368}" dt="2020-09-16T11:26:14.569" v="66" actId="478"/>
          <ac:spMkLst>
            <pc:docMk/>
            <pc:sldMk cId="3071008845" sldId="312"/>
            <ac:spMk id="3" creationId="{F2368CCC-0CA5-439D-B44A-4B6C31383F71}"/>
          </ac:spMkLst>
        </pc:spChg>
        <pc:picChg chg="add del">
          <ac:chgData name="Sidney Bissoli" userId="27a8628a50772066" providerId="LiveId" clId="{97C61F5E-86C0-4E6D-8B94-4CCB2C551368}" dt="2020-09-16T11:26:14.569" v="66" actId="478"/>
          <ac:picMkLst>
            <pc:docMk/>
            <pc:sldMk cId="3071008845" sldId="312"/>
            <ac:picMk id="1026" creationId="{00000000-0000-0000-0000-000000000000}"/>
          </ac:picMkLst>
        </pc:picChg>
      </pc:sldChg>
      <pc:sldChg chg="modSp mod">
        <pc:chgData name="Sidney Bissoli" userId="27a8628a50772066" providerId="LiveId" clId="{97C61F5E-86C0-4E6D-8B94-4CCB2C551368}" dt="2020-09-16T22:40:17.784" v="350" actId="12"/>
        <pc:sldMkLst>
          <pc:docMk/>
          <pc:sldMk cId="3460240027" sldId="313"/>
        </pc:sldMkLst>
        <pc:spChg chg="mod">
          <ac:chgData name="Sidney Bissoli" userId="27a8628a50772066" providerId="LiveId" clId="{97C61F5E-86C0-4E6D-8B94-4CCB2C551368}" dt="2020-09-16T22:39:16.261" v="337" actId="20577"/>
          <ac:spMkLst>
            <pc:docMk/>
            <pc:sldMk cId="3460240027" sldId="313"/>
            <ac:spMk id="2" creationId="{00000000-0000-0000-0000-000000000000}"/>
          </ac:spMkLst>
        </pc:spChg>
        <pc:spChg chg="mod">
          <ac:chgData name="Sidney Bissoli" userId="27a8628a50772066" providerId="LiveId" clId="{97C61F5E-86C0-4E6D-8B94-4CCB2C551368}" dt="2020-09-16T22:40:17.784" v="350" actId="12"/>
          <ac:spMkLst>
            <pc:docMk/>
            <pc:sldMk cId="3460240027" sldId="313"/>
            <ac:spMk id="3" creationId="{00000000-0000-0000-0000-000000000000}"/>
          </ac:spMkLst>
        </pc:spChg>
      </pc:sldChg>
      <pc:sldChg chg="modSp new mod">
        <pc:chgData name="Sidney Bissoli" userId="27a8628a50772066" providerId="LiveId" clId="{97C61F5E-86C0-4E6D-8B94-4CCB2C551368}" dt="2020-09-17T00:16:34.279" v="406" actId="113"/>
        <pc:sldMkLst>
          <pc:docMk/>
          <pc:sldMk cId="1617359549" sldId="314"/>
        </pc:sldMkLst>
        <pc:spChg chg="mod">
          <ac:chgData name="Sidney Bissoli" userId="27a8628a50772066" providerId="LiveId" clId="{97C61F5E-86C0-4E6D-8B94-4CCB2C551368}" dt="2020-09-17T00:16:34.279" v="406" actId="113"/>
          <ac:spMkLst>
            <pc:docMk/>
            <pc:sldMk cId="1617359549" sldId="314"/>
            <ac:spMk id="2" creationId="{3CA30991-BE86-438F-9B30-028B53D90B95}"/>
          </ac:spMkLst>
        </pc:spChg>
        <pc:spChg chg="mod">
          <ac:chgData name="Sidney Bissoli" userId="27a8628a50772066" providerId="LiveId" clId="{97C61F5E-86C0-4E6D-8B94-4CCB2C551368}" dt="2020-09-17T00:16:20.047" v="395" actId="12"/>
          <ac:spMkLst>
            <pc:docMk/>
            <pc:sldMk cId="1617359549" sldId="314"/>
            <ac:spMk id="3" creationId="{2139A863-551E-4CFD-8051-791869576019}"/>
          </ac:spMkLst>
        </pc:spChg>
      </pc:sldChg>
      <pc:sldChg chg="modSp new mod">
        <pc:chgData name="Sidney Bissoli" userId="27a8628a50772066" providerId="LiveId" clId="{97C61F5E-86C0-4E6D-8B94-4CCB2C551368}" dt="2020-09-17T00:21:02.751" v="456" actId="242"/>
        <pc:sldMkLst>
          <pc:docMk/>
          <pc:sldMk cId="1667364893" sldId="315"/>
        </pc:sldMkLst>
        <pc:spChg chg="mod">
          <ac:chgData name="Sidney Bissoli" userId="27a8628a50772066" providerId="LiveId" clId="{97C61F5E-86C0-4E6D-8B94-4CCB2C551368}" dt="2020-09-17T00:21:02.751" v="456" actId="242"/>
          <ac:spMkLst>
            <pc:docMk/>
            <pc:sldMk cId="1667364893" sldId="315"/>
            <ac:spMk id="3" creationId="{3980FF01-EF58-48D0-9E01-5EBAD174B13B}"/>
          </ac:spMkLst>
        </pc:spChg>
      </pc:sldChg>
      <pc:sldChg chg="del">
        <pc:chgData name="Sidney Bissoli" userId="27a8628a50772066" providerId="LiveId" clId="{97C61F5E-86C0-4E6D-8B94-4CCB2C551368}" dt="2020-09-16T11:26:47.804" v="84" actId="47"/>
        <pc:sldMkLst>
          <pc:docMk/>
          <pc:sldMk cId="1003198649" sldId="316"/>
        </pc:sldMkLst>
      </pc:sldChg>
      <pc:sldChg chg="modSp new mod">
        <pc:chgData name="Sidney Bissoli" userId="27a8628a50772066" providerId="LiveId" clId="{97C61F5E-86C0-4E6D-8B94-4CCB2C551368}" dt="2020-09-17T00:23:16.155" v="483" actId="242"/>
        <pc:sldMkLst>
          <pc:docMk/>
          <pc:sldMk cId="3460416250" sldId="316"/>
        </pc:sldMkLst>
        <pc:spChg chg="mod">
          <ac:chgData name="Sidney Bissoli" userId="27a8628a50772066" providerId="LiveId" clId="{97C61F5E-86C0-4E6D-8B94-4CCB2C551368}" dt="2020-09-17T00:23:16.155" v="483" actId="242"/>
          <ac:spMkLst>
            <pc:docMk/>
            <pc:sldMk cId="3460416250" sldId="316"/>
            <ac:spMk id="3" creationId="{B21D094A-90CD-4580-91FC-3F73ADAD06E6}"/>
          </ac:spMkLst>
        </pc:spChg>
      </pc:sldChg>
      <pc:sldChg chg="new">
        <pc:chgData name="Sidney Bissoli" userId="27a8628a50772066" providerId="LiveId" clId="{97C61F5E-86C0-4E6D-8B94-4CCB2C551368}" dt="2020-09-17T00:23:19.063" v="484" actId="680"/>
        <pc:sldMkLst>
          <pc:docMk/>
          <pc:sldMk cId="681366491" sldId="317"/>
        </pc:sldMkLst>
      </pc:sldChg>
      <pc:sldChg chg="del">
        <pc:chgData name="Sidney Bissoli" userId="27a8628a50772066" providerId="LiveId" clId="{97C61F5E-86C0-4E6D-8B94-4CCB2C551368}" dt="2020-09-16T11:26:47.804" v="84" actId="47"/>
        <pc:sldMkLst>
          <pc:docMk/>
          <pc:sldMk cId="770674277" sldId="317"/>
        </pc:sldMkLst>
      </pc:sldChg>
      <pc:sldChg chg="del">
        <pc:chgData name="Sidney Bissoli" userId="27a8628a50772066" providerId="LiveId" clId="{97C61F5E-86C0-4E6D-8B94-4CCB2C551368}" dt="2020-09-16T11:26:47.804" v="84" actId="47"/>
        <pc:sldMkLst>
          <pc:docMk/>
          <pc:sldMk cId="1099341260" sldId="318"/>
        </pc:sldMkLst>
      </pc:sldChg>
      <pc:sldChg chg="del">
        <pc:chgData name="Sidney Bissoli" userId="27a8628a50772066" providerId="LiveId" clId="{97C61F5E-86C0-4E6D-8B94-4CCB2C551368}" dt="2020-09-16T11:26:47.804" v="84" actId="47"/>
        <pc:sldMkLst>
          <pc:docMk/>
          <pc:sldMk cId="82708914" sldId="319"/>
        </pc:sldMkLst>
      </pc:sldChg>
      <pc:sldChg chg="del">
        <pc:chgData name="Sidney Bissoli" userId="27a8628a50772066" providerId="LiveId" clId="{97C61F5E-86C0-4E6D-8B94-4CCB2C551368}" dt="2020-09-16T11:26:47.804" v="84" actId="47"/>
        <pc:sldMkLst>
          <pc:docMk/>
          <pc:sldMk cId="1684618945" sldId="320"/>
        </pc:sldMkLst>
      </pc:sldChg>
    </pc:docChg>
  </pc:docChgLst>
  <pc:docChgLst>
    <pc:chgData name="Sidney Bissoli" userId="27a8628a50772066" providerId="LiveId" clId="{7983BB0E-67E6-4DAF-845F-4E3DA59E1333}"/>
    <pc:docChg chg="custSel addSld delSld modSld sldOrd">
      <pc:chgData name="Sidney Bissoli" userId="27a8628a50772066" providerId="LiveId" clId="{7983BB0E-67E6-4DAF-845F-4E3DA59E1333}" dt="2020-10-07T19:33:14.789" v="4814" actId="20577"/>
      <pc:docMkLst>
        <pc:docMk/>
      </pc:docMkLst>
      <pc:sldChg chg="del">
        <pc:chgData name="Sidney Bissoli" userId="27a8628a50772066" providerId="LiveId" clId="{7983BB0E-67E6-4DAF-845F-4E3DA59E1333}" dt="2020-10-07T11:11:08.103" v="160" actId="2696"/>
        <pc:sldMkLst>
          <pc:docMk/>
          <pc:sldMk cId="0" sldId="256"/>
        </pc:sldMkLst>
      </pc:sldChg>
      <pc:sldChg chg="modSp mod">
        <pc:chgData name="Sidney Bissoli" userId="27a8628a50772066" providerId="LiveId" clId="{7983BB0E-67E6-4DAF-845F-4E3DA59E1333}" dt="2020-10-07T11:30:53.136" v="365" actId="255"/>
        <pc:sldMkLst>
          <pc:docMk/>
          <pc:sldMk cId="3460240027" sldId="313"/>
        </pc:sldMkLst>
        <pc:spChg chg="mod">
          <ac:chgData name="Sidney Bissoli" userId="27a8628a50772066" providerId="LiveId" clId="{7983BB0E-67E6-4DAF-845F-4E3DA59E1333}" dt="2020-10-07T11:30:53.136" v="365" actId="255"/>
          <ac:spMkLst>
            <pc:docMk/>
            <pc:sldMk cId="3460240027" sldId="313"/>
            <ac:spMk id="2" creationId="{00000000-0000-0000-0000-000000000000}"/>
          </ac:spMkLst>
        </pc:spChg>
        <pc:spChg chg="mod">
          <ac:chgData name="Sidney Bissoli" userId="27a8628a50772066" providerId="LiveId" clId="{7983BB0E-67E6-4DAF-845F-4E3DA59E1333}" dt="2020-10-07T11:30:34.951" v="361" actId="6549"/>
          <ac:spMkLst>
            <pc:docMk/>
            <pc:sldMk cId="3460240027" sldId="313"/>
            <ac:spMk id="3" creationId="{00000000-0000-0000-0000-000000000000}"/>
          </ac:spMkLst>
        </pc:spChg>
      </pc:sldChg>
      <pc:sldChg chg="del">
        <pc:chgData name="Sidney Bissoli" userId="27a8628a50772066" providerId="LiveId" clId="{7983BB0E-67E6-4DAF-845F-4E3DA59E1333}" dt="2020-10-07T11:11:16.206" v="161" actId="47"/>
        <pc:sldMkLst>
          <pc:docMk/>
          <pc:sldMk cId="1617359549" sldId="314"/>
        </pc:sldMkLst>
      </pc:sldChg>
      <pc:sldChg chg="del">
        <pc:chgData name="Sidney Bissoli" userId="27a8628a50772066" providerId="LiveId" clId="{7983BB0E-67E6-4DAF-845F-4E3DA59E1333}" dt="2020-10-07T11:11:16.206" v="161" actId="47"/>
        <pc:sldMkLst>
          <pc:docMk/>
          <pc:sldMk cId="1667364893" sldId="315"/>
        </pc:sldMkLst>
      </pc:sldChg>
      <pc:sldChg chg="del">
        <pc:chgData name="Sidney Bissoli" userId="27a8628a50772066" providerId="LiveId" clId="{7983BB0E-67E6-4DAF-845F-4E3DA59E1333}" dt="2020-10-07T11:11:16.206" v="161" actId="47"/>
        <pc:sldMkLst>
          <pc:docMk/>
          <pc:sldMk cId="3460416250" sldId="316"/>
        </pc:sldMkLst>
      </pc:sldChg>
      <pc:sldChg chg="del">
        <pc:chgData name="Sidney Bissoli" userId="27a8628a50772066" providerId="LiveId" clId="{7983BB0E-67E6-4DAF-845F-4E3DA59E1333}" dt="2020-10-07T11:11:16.206" v="161" actId="47"/>
        <pc:sldMkLst>
          <pc:docMk/>
          <pc:sldMk cId="681366491" sldId="317"/>
        </pc:sldMkLst>
      </pc:sldChg>
      <pc:sldChg chg="modSp add mod ord">
        <pc:chgData name="Sidney Bissoli" userId="27a8628a50772066" providerId="LiveId" clId="{7983BB0E-67E6-4DAF-845F-4E3DA59E1333}" dt="2020-10-07T11:11:03.129" v="159" actId="1076"/>
        <pc:sldMkLst>
          <pc:docMk/>
          <pc:sldMk cId="0" sldId="318"/>
        </pc:sldMkLst>
        <pc:spChg chg="mod">
          <ac:chgData name="Sidney Bissoli" userId="27a8628a50772066" providerId="LiveId" clId="{7983BB0E-67E6-4DAF-845F-4E3DA59E1333}" dt="2020-10-07T11:11:03.129" v="159" actId="1076"/>
          <ac:spMkLst>
            <pc:docMk/>
            <pc:sldMk cId="0" sldId="318"/>
            <ac:spMk id="2" creationId="{00000000-0000-0000-0000-000000000000}"/>
          </ac:spMkLst>
        </pc:spChg>
        <pc:spChg chg="mod">
          <ac:chgData name="Sidney Bissoli" userId="27a8628a50772066" providerId="LiveId" clId="{7983BB0E-67E6-4DAF-845F-4E3DA59E1333}" dt="2020-10-07T11:09:58.354" v="127" actId="20577"/>
          <ac:spMkLst>
            <pc:docMk/>
            <pc:sldMk cId="0" sldId="318"/>
            <ac:spMk id="3" creationId="{00000000-0000-0000-0000-000000000000}"/>
          </ac:spMkLst>
        </pc:spChg>
        <pc:spChg chg="mod">
          <ac:chgData name="Sidney Bissoli" userId="27a8628a50772066" providerId="LiveId" clId="{7983BB0E-67E6-4DAF-845F-4E3DA59E1333}" dt="2020-10-07T11:10:39.794" v="156" actId="20577"/>
          <ac:spMkLst>
            <pc:docMk/>
            <pc:sldMk cId="0" sldId="318"/>
            <ac:spMk id="4" creationId="{FB96403C-8243-4461-AAB4-9EF8AD282938}"/>
          </ac:spMkLst>
        </pc:spChg>
      </pc:sldChg>
      <pc:sldChg chg="modSp add mod">
        <pc:chgData name="Sidney Bissoli" userId="27a8628a50772066" providerId="LiveId" clId="{7983BB0E-67E6-4DAF-845F-4E3DA59E1333}" dt="2020-10-07T13:43:59.217" v="977" actId="242"/>
        <pc:sldMkLst>
          <pc:docMk/>
          <pc:sldMk cId="2342503307" sldId="319"/>
        </pc:sldMkLst>
        <pc:spChg chg="mod">
          <ac:chgData name="Sidney Bissoli" userId="27a8628a50772066" providerId="LiveId" clId="{7983BB0E-67E6-4DAF-845F-4E3DA59E1333}" dt="2020-10-07T11:41:22.732" v="419" actId="255"/>
          <ac:spMkLst>
            <pc:docMk/>
            <pc:sldMk cId="2342503307" sldId="319"/>
            <ac:spMk id="2" creationId="{00000000-0000-0000-0000-000000000000}"/>
          </ac:spMkLst>
        </pc:spChg>
        <pc:spChg chg="mod">
          <ac:chgData name="Sidney Bissoli" userId="27a8628a50772066" providerId="LiveId" clId="{7983BB0E-67E6-4DAF-845F-4E3DA59E1333}" dt="2020-10-07T13:43:59.217" v="977" actId="242"/>
          <ac:spMkLst>
            <pc:docMk/>
            <pc:sldMk cId="2342503307" sldId="319"/>
            <ac:spMk id="3" creationId="{00000000-0000-0000-0000-000000000000}"/>
          </ac:spMkLst>
        </pc:spChg>
      </pc:sldChg>
      <pc:sldChg chg="new del">
        <pc:chgData name="Sidney Bissoli" userId="27a8628a50772066" providerId="LiveId" clId="{7983BB0E-67E6-4DAF-845F-4E3DA59E1333}" dt="2020-10-07T11:41:38.517" v="423" actId="47"/>
        <pc:sldMkLst>
          <pc:docMk/>
          <pc:sldMk cId="361232096" sldId="320"/>
        </pc:sldMkLst>
      </pc:sldChg>
      <pc:sldChg chg="modSp add mod">
        <pc:chgData name="Sidney Bissoli" userId="27a8628a50772066" providerId="LiveId" clId="{7983BB0E-67E6-4DAF-845F-4E3DA59E1333}" dt="2020-10-07T11:43:39.276" v="636" actId="120"/>
        <pc:sldMkLst>
          <pc:docMk/>
          <pc:sldMk cId="4115674006" sldId="321"/>
        </pc:sldMkLst>
        <pc:spChg chg="mod">
          <ac:chgData name="Sidney Bissoli" userId="27a8628a50772066" providerId="LiveId" clId="{7983BB0E-67E6-4DAF-845F-4E3DA59E1333}" dt="2020-10-07T11:43:35.462" v="634" actId="20577"/>
          <ac:spMkLst>
            <pc:docMk/>
            <pc:sldMk cId="4115674006" sldId="321"/>
            <ac:spMk id="2" creationId="{00000000-0000-0000-0000-000000000000}"/>
          </ac:spMkLst>
        </pc:spChg>
        <pc:spChg chg="mod">
          <ac:chgData name="Sidney Bissoli" userId="27a8628a50772066" providerId="LiveId" clId="{7983BB0E-67E6-4DAF-845F-4E3DA59E1333}" dt="2020-10-07T11:43:39.276" v="636" actId="120"/>
          <ac:spMkLst>
            <pc:docMk/>
            <pc:sldMk cId="4115674006" sldId="321"/>
            <ac:spMk id="3" creationId="{00000000-0000-0000-0000-000000000000}"/>
          </ac:spMkLst>
        </pc:spChg>
      </pc:sldChg>
      <pc:sldChg chg="modSp new mod">
        <pc:chgData name="Sidney Bissoli" userId="27a8628a50772066" providerId="LiveId" clId="{7983BB0E-67E6-4DAF-845F-4E3DA59E1333}" dt="2020-10-07T16:25:54.797" v="2048" actId="122"/>
        <pc:sldMkLst>
          <pc:docMk/>
          <pc:sldMk cId="247676700" sldId="322"/>
        </pc:sldMkLst>
        <pc:spChg chg="mod">
          <ac:chgData name="Sidney Bissoli" userId="27a8628a50772066" providerId="LiveId" clId="{7983BB0E-67E6-4DAF-845F-4E3DA59E1333}" dt="2020-10-07T16:25:54.797" v="2048" actId="122"/>
          <ac:spMkLst>
            <pc:docMk/>
            <pc:sldMk cId="247676700" sldId="322"/>
            <ac:spMk id="2" creationId="{9680B9A5-F91F-4696-AC94-F2412C9A6B34}"/>
          </ac:spMkLst>
        </pc:spChg>
        <pc:spChg chg="mod">
          <ac:chgData name="Sidney Bissoli" userId="27a8628a50772066" providerId="LiveId" clId="{7983BB0E-67E6-4DAF-845F-4E3DA59E1333}" dt="2020-10-07T13:58:31.979" v="1372" actId="242"/>
          <ac:spMkLst>
            <pc:docMk/>
            <pc:sldMk cId="247676700" sldId="322"/>
            <ac:spMk id="3" creationId="{950ACBA1-976E-41AA-9960-8B9C58E518E4}"/>
          </ac:spMkLst>
        </pc:spChg>
      </pc:sldChg>
      <pc:sldChg chg="modSp add mod">
        <pc:chgData name="Sidney Bissoli" userId="27a8628a50772066" providerId="LiveId" clId="{7983BB0E-67E6-4DAF-845F-4E3DA59E1333}" dt="2020-10-07T16:26:06.198" v="2054" actId="122"/>
        <pc:sldMkLst>
          <pc:docMk/>
          <pc:sldMk cId="376422843" sldId="323"/>
        </pc:sldMkLst>
        <pc:spChg chg="mod">
          <ac:chgData name="Sidney Bissoli" userId="27a8628a50772066" providerId="LiveId" clId="{7983BB0E-67E6-4DAF-845F-4E3DA59E1333}" dt="2020-10-07T16:26:06.198" v="2054" actId="122"/>
          <ac:spMkLst>
            <pc:docMk/>
            <pc:sldMk cId="376422843" sldId="323"/>
            <ac:spMk id="2" creationId="{9680B9A5-F91F-4696-AC94-F2412C9A6B34}"/>
          </ac:spMkLst>
        </pc:spChg>
        <pc:spChg chg="mod">
          <ac:chgData name="Sidney Bissoli" userId="27a8628a50772066" providerId="LiveId" clId="{7983BB0E-67E6-4DAF-845F-4E3DA59E1333}" dt="2020-10-07T16:21:22.660" v="1853" actId="20577"/>
          <ac:spMkLst>
            <pc:docMk/>
            <pc:sldMk cId="376422843" sldId="323"/>
            <ac:spMk id="3" creationId="{950ACBA1-976E-41AA-9960-8B9C58E518E4}"/>
          </ac:spMkLst>
        </pc:spChg>
      </pc:sldChg>
      <pc:sldChg chg="modSp new mod">
        <pc:chgData name="Sidney Bissoli" userId="27a8628a50772066" providerId="LiveId" clId="{7983BB0E-67E6-4DAF-845F-4E3DA59E1333}" dt="2020-10-07T16:26:35.492" v="2061" actId="12"/>
        <pc:sldMkLst>
          <pc:docMk/>
          <pc:sldMk cId="1552749284" sldId="324"/>
        </pc:sldMkLst>
        <pc:spChg chg="mod">
          <ac:chgData name="Sidney Bissoli" userId="27a8628a50772066" providerId="LiveId" clId="{7983BB0E-67E6-4DAF-845F-4E3DA59E1333}" dt="2020-10-07T16:26:16.169" v="2059" actId="14100"/>
          <ac:spMkLst>
            <pc:docMk/>
            <pc:sldMk cId="1552749284" sldId="324"/>
            <ac:spMk id="2" creationId="{B2BB83F3-5CC5-4FF3-900C-5D06C9067237}"/>
          </ac:spMkLst>
        </pc:spChg>
        <pc:spChg chg="mod">
          <ac:chgData name="Sidney Bissoli" userId="27a8628a50772066" providerId="LiveId" clId="{7983BB0E-67E6-4DAF-845F-4E3DA59E1333}" dt="2020-10-07T16:26:35.492" v="2061" actId="12"/>
          <ac:spMkLst>
            <pc:docMk/>
            <pc:sldMk cId="1552749284" sldId="324"/>
            <ac:spMk id="3" creationId="{159EC985-59C9-4BB0-B990-97C285B1E7BF}"/>
          </ac:spMkLst>
        </pc:spChg>
      </pc:sldChg>
      <pc:sldChg chg="modSp add del mod">
        <pc:chgData name="Sidney Bissoli" userId="27a8628a50772066" providerId="LiveId" clId="{7983BB0E-67E6-4DAF-845F-4E3DA59E1333}" dt="2020-10-07T16:31:11.696" v="2570" actId="2696"/>
        <pc:sldMkLst>
          <pc:docMk/>
          <pc:sldMk cId="2370620578" sldId="325"/>
        </pc:sldMkLst>
        <pc:spChg chg="mod">
          <ac:chgData name="Sidney Bissoli" userId="27a8628a50772066" providerId="LiveId" clId="{7983BB0E-67E6-4DAF-845F-4E3DA59E1333}" dt="2020-10-07T16:31:08.088" v="2569" actId="6549"/>
          <ac:spMkLst>
            <pc:docMk/>
            <pc:sldMk cId="2370620578" sldId="325"/>
            <ac:spMk id="3" creationId="{159EC985-59C9-4BB0-B990-97C285B1E7BF}"/>
          </ac:spMkLst>
        </pc:spChg>
      </pc:sldChg>
      <pc:sldChg chg="modSp add mod">
        <pc:chgData name="Sidney Bissoli" userId="27a8628a50772066" providerId="LiveId" clId="{7983BB0E-67E6-4DAF-845F-4E3DA59E1333}" dt="2020-10-07T16:31:01.993" v="2567" actId="122"/>
        <pc:sldMkLst>
          <pc:docMk/>
          <pc:sldMk cId="4186349033" sldId="326"/>
        </pc:sldMkLst>
        <pc:spChg chg="mod">
          <ac:chgData name="Sidney Bissoli" userId="27a8628a50772066" providerId="LiveId" clId="{7983BB0E-67E6-4DAF-845F-4E3DA59E1333}" dt="2020-10-07T16:31:01.993" v="2567" actId="122"/>
          <ac:spMkLst>
            <pc:docMk/>
            <pc:sldMk cId="4186349033" sldId="326"/>
            <ac:spMk id="2" creationId="{B2BB83F3-5CC5-4FF3-900C-5D06C9067237}"/>
          </ac:spMkLst>
        </pc:spChg>
        <pc:spChg chg="mod">
          <ac:chgData name="Sidney Bissoli" userId="27a8628a50772066" providerId="LiveId" clId="{7983BB0E-67E6-4DAF-845F-4E3DA59E1333}" dt="2020-10-07T16:30:38.221" v="2532" actId="20577"/>
          <ac:spMkLst>
            <pc:docMk/>
            <pc:sldMk cId="4186349033" sldId="326"/>
            <ac:spMk id="3" creationId="{159EC985-59C9-4BB0-B990-97C285B1E7BF}"/>
          </ac:spMkLst>
        </pc:spChg>
      </pc:sldChg>
      <pc:sldChg chg="add">
        <pc:chgData name="Sidney Bissoli" userId="27a8628a50772066" providerId="LiveId" clId="{7983BB0E-67E6-4DAF-845F-4E3DA59E1333}" dt="2020-10-07T16:31:14.028" v="2571" actId="2890"/>
        <pc:sldMkLst>
          <pc:docMk/>
          <pc:sldMk cId="3157330721" sldId="327"/>
        </pc:sldMkLst>
      </pc:sldChg>
      <pc:sldChg chg="modSp add mod">
        <pc:chgData name="Sidney Bissoli" userId="27a8628a50772066" providerId="LiveId" clId="{7983BB0E-67E6-4DAF-845F-4E3DA59E1333}" dt="2020-10-07T16:49:56.059" v="3053" actId="20577"/>
        <pc:sldMkLst>
          <pc:docMk/>
          <pc:sldMk cId="4125631094" sldId="328"/>
        </pc:sldMkLst>
        <pc:spChg chg="mod">
          <ac:chgData name="Sidney Bissoli" userId="27a8628a50772066" providerId="LiveId" clId="{7983BB0E-67E6-4DAF-845F-4E3DA59E1333}" dt="2020-10-07T16:49:56.059" v="3053" actId="20577"/>
          <ac:spMkLst>
            <pc:docMk/>
            <pc:sldMk cId="4125631094" sldId="328"/>
            <ac:spMk id="3" creationId="{159EC985-59C9-4BB0-B990-97C285B1E7BF}"/>
          </ac:spMkLst>
        </pc:spChg>
      </pc:sldChg>
      <pc:sldChg chg="modSp add mod">
        <pc:chgData name="Sidney Bissoli" userId="27a8628a50772066" providerId="LiveId" clId="{7983BB0E-67E6-4DAF-845F-4E3DA59E1333}" dt="2020-10-07T16:52:40.422" v="3324" actId="20577"/>
        <pc:sldMkLst>
          <pc:docMk/>
          <pc:sldMk cId="946885647" sldId="329"/>
        </pc:sldMkLst>
        <pc:spChg chg="mod">
          <ac:chgData name="Sidney Bissoli" userId="27a8628a50772066" providerId="LiveId" clId="{7983BB0E-67E6-4DAF-845F-4E3DA59E1333}" dt="2020-10-07T16:52:40.422" v="3324" actId="20577"/>
          <ac:spMkLst>
            <pc:docMk/>
            <pc:sldMk cId="946885647" sldId="329"/>
            <ac:spMk id="3" creationId="{159EC985-59C9-4BB0-B990-97C285B1E7BF}"/>
          </ac:spMkLst>
        </pc:spChg>
      </pc:sldChg>
      <pc:sldChg chg="modSp add mod">
        <pc:chgData name="Sidney Bissoli" userId="27a8628a50772066" providerId="LiveId" clId="{7983BB0E-67E6-4DAF-845F-4E3DA59E1333}" dt="2020-10-07T19:12:45.371" v="3326" actId="242"/>
        <pc:sldMkLst>
          <pc:docMk/>
          <pc:sldMk cId="2334981011" sldId="330"/>
        </pc:sldMkLst>
        <pc:spChg chg="mod">
          <ac:chgData name="Sidney Bissoli" userId="27a8628a50772066" providerId="LiveId" clId="{7983BB0E-67E6-4DAF-845F-4E3DA59E1333}" dt="2020-10-07T19:12:45.371" v="3326" actId="242"/>
          <ac:spMkLst>
            <pc:docMk/>
            <pc:sldMk cId="2334981011" sldId="330"/>
            <ac:spMk id="3" creationId="{159EC985-59C9-4BB0-B990-97C285B1E7BF}"/>
          </ac:spMkLst>
        </pc:spChg>
      </pc:sldChg>
      <pc:sldChg chg="new del">
        <pc:chgData name="Sidney Bissoli" userId="27a8628a50772066" providerId="LiveId" clId="{7983BB0E-67E6-4DAF-845F-4E3DA59E1333}" dt="2020-10-07T19:12:57.098" v="3329" actId="47"/>
        <pc:sldMkLst>
          <pc:docMk/>
          <pc:sldMk cId="2698757235" sldId="331"/>
        </pc:sldMkLst>
      </pc:sldChg>
      <pc:sldChg chg="modSp add mod">
        <pc:chgData name="Sidney Bissoli" userId="27a8628a50772066" providerId="LiveId" clId="{7983BB0E-67E6-4DAF-845F-4E3DA59E1333}" dt="2020-10-07T19:15:51.905" v="3741" actId="20577"/>
        <pc:sldMkLst>
          <pc:docMk/>
          <pc:sldMk cId="1504355104" sldId="332"/>
        </pc:sldMkLst>
        <pc:spChg chg="mod">
          <ac:chgData name="Sidney Bissoli" userId="27a8628a50772066" providerId="LiveId" clId="{7983BB0E-67E6-4DAF-845F-4E3DA59E1333}" dt="2020-10-07T19:15:51.905" v="3741" actId="20577"/>
          <ac:spMkLst>
            <pc:docMk/>
            <pc:sldMk cId="1504355104" sldId="332"/>
            <ac:spMk id="3" creationId="{159EC985-59C9-4BB0-B990-97C285B1E7BF}"/>
          </ac:spMkLst>
        </pc:spChg>
      </pc:sldChg>
      <pc:sldChg chg="modSp add mod">
        <pc:chgData name="Sidney Bissoli" userId="27a8628a50772066" providerId="LiveId" clId="{7983BB0E-67E6-4DAF-845F-4E3DA59E1333}" dt="2020-10-07T19:18:27.054" v="4020" actId="20577"/>
        <pc:sldMkLst>
          <pc:docMk/>
          <pc:sldMk cId="2213979157" sldId="333"/>
        </pc:sldMkLst>
        <pc:spChg chg="mod">
          <ac:chgData name="Sidney Bissoli" userId="27a8628a50772066" providerId="LiveId" clId="{7983BB0E-67E6-4DAF-845F-4E3DA59E1333}" dt="2020-10-07T19:18:27.054" v="4020" actId="20577"/>
          <ac:spMkLst>
            <pc:docMk/>
            <pc:sldMk cId="2213979157" sldId="333"/>
            <ac:spMk id="3" creationId="{159EC985-59C9-4BB0-B990-97C285B1E7BF}"/>
          </ac:spMkLst>
        </pc:spChg>
      </pc:sldChg>
      <pc:sldChg chg="modSp add mod">
        <pc:chgData name="Sidney Bissoli" userId="27a8628a50772066" providerId="LiveId" clId="{7983BB0E-67E6-4DAF-845F-4E3DA59E1333}" dt="2020-10-07T19:29:25.522" v="4321" actId="20577"/>
        <pc:sldMkLst>
          <pc:docMk/>
          <pc:sldMk cId="3021058860" sldId="334"/>
        </pc:sldMkLst>
        <pc:spChg chg="mod">
          <ac:chgData name="Sidney Bissoli" userId="27a8628a50772066" providerId="LiveId" clId="{7983BB0E-67E6-4DAF-845F-4E3DA59E1333}" dt="2020-10-07T19:29:25.522" v="4321" actId="20577"/>
          <ac:spMkLst>
            <pc:docMk/>
            <pc:sldMk cId="3021058860" sldId="334"/>
            <ac:spMk id="3" creationId="{159EC985-59C9-4BB0-B990-97C285B1E7BF}"/>
          </ac:spMkLst>
        </pc:spChg>
      </pc:sldChg>
      <pc:sldChg chg="modSp add mod">
        <pc:chgData name="Sidney Bissoli" userId="27a8628a50772066" providerId="LiveId" clId="{7983BB0E-67E6-4DAF-845F-4E3DA59E1333}" dt="2020-10-07T19:33:14.789" v="4814" actId="20577"/>
        <pc:sldMkLst>
          <pc:docMk/>
          <pc:sldMk cId="3909918340" sldId="335"/>
        </pc:sldMkLst>
        <pc:spChg chg="mod">
          <ac:chgData name="Sidney Bissoli" userId="27a8628a50772066" providerId="LiveId" clId="{7983BB0E-67E6-4DAF-845F-4E3DA59E1333}" dt="2020-10-07T19:33:14.789" v="4814" actId="20577"/>
          <ac:spMkLst>
            <pc:docMk/>
            <pc:sldMk cId="3909918340" sldId="335"/>
            <ac:spMk id="3" creationId="{159EC985-59C9-4BB0-B990-97C285B1E7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92D2-2B00-49F9-A83B-C1DBA00609B9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A46C-9D74-47F3-B080-3F81DDA6B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4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7A793-EB8C-476D-8A9E-59E73581909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D5988-E186-43DB-83EB-A4959EE5A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4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9"/>
          <p:cNvSpPr/>
          <p:nvPr userDrawn="1"/>
        </p:nvSpPr>
        <p:spPr>
          <a:xfrm>
            <a:off x="0" y="5805488"/>
            <a:ext cx="9144000" cy="1052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5805488"/>
            <a:ext cx="13557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fun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59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36004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>
              <a:defRPr>
                <a:latin typeface="Lucida Sans Unicode" pitchFamily="34" charset="0"/>
                <a:cs typeface="Lucida Sans Unicode" pitchFamily="34" charset="0"/>
              </a:defRPr>
            </a:lvl2pPr>
            <a:lvl3pPr>
              <a:defRPr>
                <a:latin typeface="Lucida Sans Unicode" pitchFamily="34" charset="0"/>
                <a:cs typeface="Lucida Sans Unicode" pitchFamily="34" charset="0"/>
              </a:defRPr>
            </a:lvl3pPr>
            <a:lvl4pPr>
              <a:defRPr>
                <a:latin typeface="Lucida Sans Unicode" pitchFamily="34" charset="0"/>
                <a:cs typeface="Lucida Sans Unicode" pitchFamily="34" charset="0"/>
              </a:defRPr>
            </a:lvl4pPr>
            <a:lvl5pPr>
              <a:defRPr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689ECE0-2569-4E6F-AEC8-3C1ECA694749}" type="datetimeFigureOut">
              <a:rPr lang="pt-BR"/>
              <a:pPr>
                <a:defRPr/>
              </a:pPr>
              <a:t>07/10/2020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765175"/>
            <a:ext cx="822960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52DAE41A-73F1-45AD-A661-5C13995C7FEC}" type="datetimeFigureOut">
              <a:rPr lang="pt-BR"/>
              <a:pPr>
                <a:defRPr/>
              </a:pPr>
              <a:t>07/10/2020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F3036184-EAD7-4E68-AEB1-68464090F0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0" y="0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79388" y="115888"/>
            <a:ext cx="8713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pic>
        <p:nvPicPr>
          <p:cNvPr id="1032" name="Imagem 11" descr="base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1" y="6304813"/>
            <a:ext cx="9144000" cy="58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Lucida Sans Unicode" pitchFamily="34" charset="0"/>
          <a:ea typeface="+mj-ea"/>
          <a:cs typeface="Lucida Sans Unicode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357" y="51745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Aspectos Conceituais e Metodológicos no Estudo das ICSAP (2011)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04139" y="309091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NEDEL, F. B. et 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DF01C9-96B8-40E4-9DD9-C75ACAF8B91D}"/>
              </a:ext>
            </a:extLst>
          </p:cNvPr>
          <p:cNvSpPr txBox="1"/>
          <p:nvPr/>
        </p:nvSpPr>
        <p:spPr>
          <a:xfrm>
            <a:off x="251520" y="627322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i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96403C-8243-4461-AAB4-9EF8AD282938}"/>
              </a:ext>
            </a:extLst>
          </p:cNvPr>
          <p:cNvSpPr txBox="1"/>
          <p:nvPr/>
        </p:nvSpPr>
        <p:spPr>
          <a:xfrm>
            <a:off x="1403648" y="4513722"/>
            <a:ext cx="7740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Ciência &amp; Saúde Coletiva (B1)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B83F3-5CC5-4FF3-900C-5D06C906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 algn="ctr"/>
            <a:r>
              <a:rPr lang="pt-BR" b="1" dirty="0"/>
              <a:t>CONSTRUINDO A ESTRUTURA DE ANÁLISE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EC985-59C9-4BB0-B990-97C285B1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Grupos de municípios (ou outra unidade de análise) com maiores ou menores taxas de CSAP são comparadas de acordo com as característica associadas </a:t>
            </a:r>
            <a:r>
              <a:rPr lang="pt-BR" b="1" dirty="0"/>
              <a:t>a estes grupos</a:t>
            </a:r>
            <a:r>
              <a:rPr lang="pt-BR" dirty="0"/>
              <a:t>. Nesse sentido, o trabalho seminal de Billings e </a:t>
            </a:r>
            <a:r>
              <a:rPr lang="pt-BR" dirty="0" err="1"/>
              <a:t>Teicholz</a:t>
            </a:r>
            <a:r>
              <a:rPr lang="pt-BR" dirty="0"/>
              <a:t> exclui hábitos de vida associados ao controle do paciente (tabagismo, alcoolismo, drogadição, nutrição, obesidade, </a:t>
            </a:r>
            <a:r>
              <a:rPr lang="pt-BR" dirty="0" err="1"/>
              <a:t>etc</a:t>
            </a:r>
            <a:r>
              <a:rPr lang="pt-BR" dirty="0"/>
              <a:t>) e adequação da admissão hospitalar da análise.</a:t>
            </a:r>
          </a:p>
        </p:txBody>
      </p:sp>
    </p:spTree>
    <p:extLst>
      <p:ext uri="{BB962C8B-B14F-4D97-AF65-F5344CB8AC3E}">
        <p14:creationId xmlns:p14="http://schemas.microsoft.com/office/powerpoint/2010/main" val="412563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B83F3-5CC5-4FF3-900C-5D06C906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 algn="ctr"/>
            <a:r>
              <a:rPr lang="pt-BR" b="1" dirty="0"/>
              <a:t>CONSTRUINDO A ESTRUTURA DE ANÁLISE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EC985-59C9-4BB0-B990-97C285B1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Isso significa que, na caracterização do estudo, os aspectos relativos à condição clínica do paciente e suas possibilidades de acompanhamento terapêutico, na situação concreta em que médicos e pacientes se encontram diariamente, são referido ao sistema de saúde.</a:t>
            </a:r>
          </a:p>
        </p:txBody>
      </p:sp>
    </p:spTree>
    <p:extLst>
      <p:ext uri="{BB962C8B-B14F-4D97-AF65-F5344CB8AC3E}">
        <p14:creationId xmlns:p14="http://schemas.microsoft.com/office/powerpoint/2010/main" val="94688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B83F3-5CC5-4FF3-900C-5D06C906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 algn="ctr"/>
            <a:r>
              <a:rPr lang="pt-BR" b="1" dirty="0"/>
              <a:t>CONSTRUINDO A ESTRUTURA DE ANÁLISE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EC985-59C9-4BB0-B990-97C285B1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Isso significa que, na caracterização do estudo, os aspectos relativos à condição clínica do paciente e suas possibilidades de acompanhamento terapêutico, na situação concreta em que médicos e pacientes se encontram diariamente, são referido ao sistema de saúde.</a:t>
            </a:r>
          </a:p>
        </p:txBody>
      </p:sp>
    </p:spTree>
    <p:extLst>
      <p:ext uri="{BB962C8B-B14F-4D97-AF65-F5344CB8AC3E}">
        <p14:creationId xmlns:p14="http://schemas.microsoft.com/office/powerpoint/2010/main" val="233498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B83F3-5CC5-4FF3-900C-5D06C906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 algn="ctr"/>
            <a:r>
              <a:rPr lang="pt-BR" b="1" dirty="0"/>
              <a:t>CONSTRUINDO A ESTRUTURA DE ANÁLISE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EC985-59C9-4BB0-B990-97C285B1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Então, categorias analíticas amplas desses estudos no Brasil poderiam ser: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Departamentos administrativos do país ou Estado, tanto por suas características culturais como antecedentes históricos, quanto à organização subjacente do SUS;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Tamanho da cidade e crescimento urbano;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Idade (tempo de existência do município e da criação da Secretaria Municipal de Saúde;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355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B83F3-5CC5-4FF3-900C-5D06C906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 algn="ctr"/>
            <a:r>
              <a:rPr lang="pt-BR" b="1" dirty="0"/>
              <a:t>CONSTRUINDO A ESTRUTURA DE ANÁLISE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EC985-59C9-4BB0-B990-97C285B1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Inclusão ou proximidade da região metropolitana;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Equidade (indicadores socioeconômicos)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Modelo de atenção à saúde (estrutura e indicadores de performance da AP; cursos de graduação em ciências da saúde; admissão em hospitais-escola;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Tempo e cobertura da ESF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397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B83F3-5CC5-4FF3-900C-5D06C906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 algn="ctr"/>
            <a:r>
              <a:rPr lang="pt-BR" b="1" dirty="0"/>
              <a:t>CONSTRUINDO A ESTRUTURA DE ANÁLISE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EC985-59C9-4BB0-B990-97C285B1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Para maiores informações quanto às categorias de análise sugeridas, por nível de agrupamento (micro região de saúde, centro de saúde, município, coordenação / delegacia regional de saúde, macro região do Estado, Estado, região do país), consultar Box 1, p. 1150.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058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B83F3-5CC5-4FF3-900C-5D06C906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 algn="ctr"/>
            <a:r>
              <a:rPr lang="pt-BR" b="1" dirty="0"/>
              <a:t>CONSTRUINDO A ESTRUTURA DE ANÁLISE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EC985-59C9-4BB0-B990-97C285B1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Como muitas dessas informações não estão registradas em bases de dados secundárias, nem estão disponíveis para estudos epidemiológicos clássicos, estudos qualitativos – sociológicos, organizacionais e etnográficos – seriam extremamente úteis para a construção de um quadro mais completo e detalhado da variação subjacente das internações em diferentes unidades sob investigação.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91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2"/>
          </a:xfrm>
        </p:spPr>
        <p:txBody>
          <a:bodyPr anchor="ctr"/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sz="3800" b="0" u="none" strike="noStrike" baseline="0" dirty="0">
                <a:solidFill>
                  <a:srgbClr val="231F20"/>
                </a:solidFill>
              </a:rPr>
              <a:t>Discutir princípios para a seleção de códigos de ICSAP, de modo a permitir comparações inter-regionais da efetividade da AP</a:t>
            </a:r>
            <a:endParaRPr lang="pt-BR" sz="3800" dirty="0">
              <a:solidFill>
                <a:srgbClr val="231F20"/>
              </a:solidFill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3800" dirty="0">
                <a:solidFill>
                  <a:srgbClr val="231F20"/>
                </a:solidFill>
              </a:rPr>
              <a:t>P</a:t>
            </a:r>
            <a:r>
              <a:rPr lang="pt-BR" sz="3800" b="0" u="none" strike="noStrike" baseline="0" dirty="0">
                <a:solidFill>
                  <a:srgbClr val="231F20"/>
                </a:solidFill>
              </a:rPr>
              <a:t>ropor um modelo teórico para a seleção de categorias de análise em estudos com este indicador, tomando como exemplo o Programa Saúde da Família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346024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PANORAMA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2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3800" b="0" u="none" strike="noStrike" baseline="0" dirty="0">
                <a:solidFill>
                  <a:srgbClr val="231F20"/>
                </a:solidFill>
              </a:rPr>
              <a:t>A lista de causas varia conforme os estudos. Algumas, como a brasileira, são mais longas. Outras, mais enxutas, focam nas causas mais comuns de admissão entre as CSAP.</a:t>
            </a: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411567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b="1" dirty="0"/>
              <a:t>EM DIREÇÃO A UMA LISTA DE CAUSAS COMPARÁVEL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2"/>
          </a:xfrm>
        </p:spPr>
        <p:txBody>
          <a:bodyPr anchor="ctr"/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Princípio da sensitividade</a:t>
            </a:r>
            <a:r>
              <a:rPr lang="pt-BR" dirty="0"/>
              <a:t>: quaisquer admissões hospitalares consideradas evitáveis ou cujas taxas podem diminuir por meio da APS devem ser incluídas no indicador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Princípio da especificidade</a:t>
            </a:r>
            <a:r>
              <a:rPr lang="pt-BR" dirty="0"/>
              <a:t>: admissões por condições menos sensíveis ou não relacionadas à APS não devem ser incluídas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234250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0B9A5-F91F-4696-AC94-F2412C9A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b="1" dirty="0"/>
              <a:t>EM DIREÇÃO A UMA LISTA DE CAUSAS COMPARÁVEL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0ACBA1-976E-41AA-9960-8B9C58E5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Ao considerar episódios evitáveis, o indicador lida com um objeto em constante mudança, pois o que é prevenível depende do contexto e do período histórico.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É possível que protocolos locais levem à hospitalização ou cuidado especializado para certas CSAP. Nesses casos, essas admissões não podem ser atribuídas à AP e o indicador perde validade como instrumento de avaliação </a:t>
            </a:r>
          </a:p>
        </p:txBody>
      </p:sp>
    </p:spTree>
    <p:extLst>
      <p:ext uri="{BB962C8B-B14F-4D97-AF65-F5344CB8AC3E}">
        <p14:creationId xmlns:p14="http://schemas.microsoft.com/office/powerpoint/2010/main" val="24767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0B9A5-F91F-4696-AC94-F2412C9A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b="1" dirty="0"/>
              <a:t>EM DIREÇÃO A UMA LISTA DE CAUSAS COMPARÁVEL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0ACBA1-976E-41AA-9960-8B9C58E5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É importante ressalvar que adaptar uma abordagem terapêutica à condição do paciente e de seu ambiente – um exemplo de boa prática médica – pode aumentar taxas de ICSAP, quando o ambiente do paciente não permite seu tratamento em casa.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/>
              <a:t>Para ser externamente comparável, o indicador deve considerar os mesmos códigos de doenças, independentemente de sua ocorrência (prevalência) em qualquer região específica</a:t>
            </a:r>
          </a:p>
        </p:txBody>
      </p:sp>
    </p:spTree>
    <p:extLst>
      <p:ext uri="{BB962C8B-B14F-4D97-AF65-F5344CB8AC3E}">
        <p14:creationId xmlns:p14="http://schemas.microsoft.com/office/powerpoint/2010/main" val="37642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B83F3-5CC5-4FF3-900C-5D06C906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pt-BR" b="1" dirty="0"/>
              <a:t>EM DIREÇÃO A UMA LISTA DE CAUSAS COMPARÁVEL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EC985-59C9-4BB0-B990-97C285B1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Uma lista internacional como essa seria baseada nos princípios de sensitividade e especificidade, e poderia levar em consideração a lista de códigos em diferentes países.</a:t>
            </a:r>
          </a:p>
        </p:txBody>
      </p:sp>
    </p:spTree>
    <p:extLst>
      <p:ext uri="{BB962C8B-B14F-4D97-AF65-F5344CB8AC3E}">
        <p14:creationId xmlns:p14="http://schemas.microsoft.com/office/powerpoint/2010/main" val="155274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B83F3-5CC5-4FF3-900C-5D06C906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 algn="ctr"/>
            <a:r>
              <a:rPr lang="pt-BR" b="1" dirty="0"/>
              <a:t>CONSTRUINDO A ESTRUTURA DE ANÁLISE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EC985-59C9-4BB0-B990-97C285B1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Deve ficar claro que o indicador pretende avaliar o impacto de políticas públicas e programas, não as ações tomadas para adaptar a clínica às condições do paciente (isto é, a prática médica). Consequentemente, a menor unidade recomendada de análise será o setor censitário ou a unidade de Atendimento à saúde na área residencial do paciente. No Brasil, com as variáveis disponíveis no SIH, será a municipalidade. </a:t>
            </a:r>
          </a:p>
        </p:txBody>
      </p:sp>
    </p:spTree>
    <p:extLst>
      <p:ext uri="{BB962C8B-B14F-4D97-AF65-F5344CB8AC3E}">
        <p14:creationId xmlns:p14="http://schemas.microsoft.com/office/powerpoint/2010/main" val="418634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B83F3-5CC5-4FF3-900C-5D06C906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pPr algn="ctr"/>
            <a:r>
              <a:rPr lang="pt-BR" b="1" dirty="0"/>
              <a:t>CONSTRUINDO A ESTRUTURA DE ANÁLISE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EC985-59C9-4BB0-B990-97C285B1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Deve ficar claro que o indicador pretende avaliar o impacto de políticas públicas e programas, não as ações tomadas para adaptar a clínica às condições do paciente (isto é, a prática médica). Consequentemente, a menor unidade recomendada de análise será o setor censitário ou a unidade de Atendimento à saúde na área residencial do paciente. No Brasil, com as variáveis disponíveis no SIH, será a municipalidade. </a:t>
            </a:r>
          </a:p>
        </p:txBody>
      </p:sp>
    </p:spTree>
    <p:extLst>
      <p:ext uri="{BB962C8B-B14F-4D97-AF65-F5344CB8AC3E}">
        <p14:creationId xmlns:p14="http://schemas.microsoft.com/office/powerpoint/2010/main" val="3157330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F497D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8017</TotalTime>
  <Words>896</Words>
  <Application>Microsoft Office PowerPoint</Application>
  <PresentationFormat>Apresentação na tela (4:3)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Lucida Sans Unicode</vt:lpstr>
      <vt:lpstr>Wingdings</vt:lpstr>
      <vt:lpstr>Tema do Office</vt:lpstr>
      <vt:lpstr>Apresentação do PowerPoint</vt:lpstr>
      <vt:lpstr>OBJETIVO</vt:lpstr>
      <vt:lpstr>PANORAMA</vt:lpstr>
      <vt:lpstr>EM DIREÇÃO A UMA LISTA DE CAUSAS COMPARÁVEL</vt:lpstr>
      <vt:lpstr>EM DIREÇÃO A UMA LISTA DE CAUSAS COMPARÁVEL</vt:lpstr>
      <vt:lpstr>EM DIREÇÃO A UMA LISTA DE CAUSAS COMPARÁVEL</vt:lpstr>
      <vt:lpstr>EM DIREÇÃO A UMA LISTA DE CAUSAS COMPARÁVEL</vt:lpstr>
      <vt:lpstr>CONSTRUINDO A ESTRUTURA DE ANÁLISE</vt:lpstr>
      <vt:lpstr>CONSTRUINDO A ESTRUTURA DE ANÁLISE</vt:lpstr>
      <vt:lpstr>CONSTRUINDO A ESTRUTURA DE ANÁLISE</vt:lpstr>
      <vt:lpstr>CONSTRUINDO A ESTRUTURA DE ANÁLISE</vt:lpstr>
      <vt:lpstr>CONSTRUINDO A ESTRUTURA DE ANÁLISE</vt:lpstr>
      <vt:lpstr>CONSTRUINDO A ESTRUTURA DE ANÁLISE</vt:lpstr>
      <vt:lpstr>CONSTRUINDO A ESTRUTURA DE ANÁLISE</vt:lpstr>
      <vt:lpstr>CONSTRUINDO A ESTRUTURA DE ANÁLISE</vt:lpstr>
      <vt:lpstr>CONSTRUINDO A ESTRUTURA DE ANÁLISE</vt:lpstr>
    </vt:vector>
  </TitlesOfParts>
  <Company>Senado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Eleonora Stanziona Viggiano</dc:creator>
  <cp:lastModifiedBy>Sidney Bissoli</cp:lastModifiedBy>
  <cp:revision>420</cp:revision>
  <cp:lastPrinted>2018-09-05T18:47:08Z</cp:lastPrinted>
  <dcterms:created xsi:type="dcterms:W3CDTF">2011-08-24T19:48:25Z</dcterms:created>
  <dcterms:modified xsi:type="dcterms:W3CDTF">2020-10-07T19:33:23Z</dcterms:modified>
</cp:coreProperties>
</file>