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0AB52-F5FA-4E3A-A55C-EEA424E76B2B}" v="5" dt="2020-12-16T09:56:44.367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86" y="2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f Regehr" userId="3e883bb4-98c4-4811-88a3-1e6611fbdd52" providerId="ADAL" clId="{BCE0AB52-F5FA-4E3A-A55C-EEA424E76B2B}"/>
    <pc:docChg chg="custSel mod addSld delSld modSld">
      <pc:chgData name="Rolf Regehr" userId="3e883bb4-98c4-4811-88a3-1e6611fbdd52" providerId="ADAL" clId="{BCE0AB52-F5FA-4E3A-A55C-EEA424E76B2B}" dt="2020-12-16T10:12:07.531" v="135" actId="47"/>
      <pc:docMkLst>
        <pc:docMk/>
      </pc:docMkLst>
      <pc:sldChg chg="addSp delSp modSp mod">
        <pc:chgData name="Rolf Regehr" userId="3e883bb4-98c4-4811-88a3-1e6611fbdd52" providerId="ADAL" clId="{BCE0AB52-F5FA-4E3A-A55C-EEA424E76B2B}" dt="2020-12-15T10:58:11.139" v="1" actId="478"/>
        <pc:sldMkLst>
          <pc:docMk/>
          <pc:sldMk cId="435141664" sldId="256"/>
        </pc:sldMkLst>
        <pc:spChg chg="mod">
          <ac:chgData name="Rolf Regehr" userId="3e883bb4-98c4-4811-88a3-1e6611fbdd52" providerId="ADAL" clId="{BCE0AB52-F5FA-4E3A-A55C-EEA424E76B2B}" dt="2020-12-15T10:58:07.937" v="0"/>
          <ac:spMkLst>
            <pc:docMk/>
            <pc:sldMk cId="435141664" sldId="256"/>
            <ac:spMk id="2" creationId="{00000000-0000-0000-0000-000000000000}"/>
          </ac:spMkLst>
        </pc:spChg>
        <pc:spChg chg="del">
          <ac:chgData name="Rolf Regehr" userId="3e883bb4-98c4-4811-88a3-1e6611fbdd52" providerId="ADAL" clId="{BCE0AB52-F5FA-4E3A-A55C-EEA424E76B2B}" dt="2020-12-15T10:58:11.139" v="1" actId="478"/>
          <ac:spMkLst>
            <pc:docMk/>
            <pc:sldMk cId="435141664" sldId="256"/>
            <ac:spMk id="3" creationId="{00000000-0000-0000-0000-000000000000}"/>
          </ac:spMkLst>
        </pc:spChg>
        <pc:spChg chg="add mod">
          <ac:chgData name="Rolf Regehr" userId="3e883bb4-98c4-4811-88a3-1e6611fbdd52" providerId="ADAL" clId="{BCE0AB52-F5FA-4E3A-A55C-EEA424E76B2B}" dt="2020-12-15T10:58:11.139" v="1" actId="478"/>
          <ac:spMkLst>
            <pc:docMk/>
            <pc:sldMk cId="435141664" sldId="256"/>
            <ac:spMk id="5" creationId="{D7DF292F-CCE8-4783-9A9F-2ED65847938F}"/>
          </ac:spMkLst>
        </pc:spChg>
      </pc:sldChg>
      <pc:sldChg chg="modSp mod">
        <pc:chgData name="Rolf Regehr" userId="3e883bb4-98c4-4811-88a3-1e6611fbdd52" providerId="ADAL" clId="{BCE0AB52-F5FA-4E3A-A55C-EEA424E76B2B}" dt="2020-12-15T11:05:31.395" v="56" actId="20577"/>
        <pc:sldMkLst>
          <pc:docMk/>
          <pc:sldMk cId="1772969468" sldId="257"/>
        </pc:sldMkLst>
        <pc:spChg chg="mod">
          <ac:chgData name="Rolf Regehr" userId="3e883bb4-98c4-4811-88a3-1e6611fbdd52" providerId="ADAL" clId="{BCE0AB52-F5FA-4E3A-A55C-EEA424E76B2B}" dt="2020-12-15T11:05:31.395" v="56" actId="20577"/>
          <ac:spMkLst>
            <pc:docMk/>
            <pc:sldMk cId="1772969468" sldId="257"/>
            <ac:spMk id="2" creationId="{00000000-0000-0000-0000-000000000000}"/>
          </ac:spMkLst>
        </pc:spChg>
        <pc:spChg chg="mod">
          <ac:chgData name="Rolf Regehr" userId="3e883bb4-98c4-4811-88a3-1e6611fbdd52" providerId="ADAL" clId="{BCE0AB52-F5FA-4E3A-A55C-EEA424E76B2B}" dt="2020-12-15T11:05:18.616" v="38"/>
          <ac:spMkLst>
            <pc:docMk/>
            <pc:sldMk cId="1772969468" sldId="257"/>
            <ac:spMk id="3" creationId="{00000000-0000-0000-0000-000000000000}"/>
          </ac:spMkLst>
        </pc:spChg>
      </pc:sldChg>
      <pc:sldChg chg="addSp modSp new mod">
        <pc:chgData name="Rolf Regehr" userId="3e883bb4-98c4-4811-88a3-1e6611fbdd52" providerId="ADAL" clId="{BCE0AB52-F5FA-4E3A-A55C-EEA424E76B2B}" dt="2020-12-15T11:07:16.980" v="72" actId="1076"/>
        <pc:sldMkLst>
          <pc:docMk/>
          <pc:sldMk cId="1214934808" sldId="258"/>
        </pc:sldMkLst>
        <pc:spChg chg="mod">
          <ac:chgData name="Rolf Regehr" userId="3e883bb4-98c4-4811-88a3-1e6611fbdd52" providerId="ADAL" clId="{BCE0AB52-F5FA-4E3A-A55C-EEA424E76B2B}" dt="2020-12-15T11:06:37.156" v="70" actId="20577"/>
          <ac:spMkLst>
            <pc:docMk/>
            <pc:sldMk cId="1214934808" sldId="258"/>
            <ac:spMk id="2" creationId="{709AD0FF-A87B-4AFF-8E86-A4BE4CFA3D4F}"/>
          </ac:spMkLst>
        </pc:spChg>
        <pc:spChg chg="mod">
          <ac:chgData name="Rolf Regehr" userId="3e883bb4-98c4-4811-88a3-1e6611fbdd52" providerId="ADAL" clId="{BCE0AB52-F5FA-4E3A-A55C-EEA424E76B2B}" dt="2020-12-15T11:06:33.900" v="69" actId="113"/>
          <ac:spMkLst>
            <pc:docMk/>
            <pc:sldMk cId="1214934808" sldId="258"/>
            <ac:spMk id="3" creationId="{C336BDED-D469-4E8C-A4E2-34825C3795AB}"/>
          </ac:spMkLst>
        </pc:spChg>
        <pc:picChg chg="add mod">
          <ac:chgData name="Rolf Regehr" userId="3e883bb4-98c4-4811-88a3-1e6611fbdd52" providerId="ADAL" clId="{BCE0AB52-F5FA-4E3A-A55C-EEA424E76B2B}" dt="2020-12-15T11:07:16.980" v="72" actId="1076"/>
          <ac:picMkLst>
            <pc:docMk/>
            <pc:sldMk cId="1214934808" sldId="258"/>
            <ac:picMk id="5" creationId="{FE8C76A7-938B-4ADA-8C7E-5503917EBC39}"/>
          </ac:picMkLst>
        </pc:picChg>
      </pc:sldChg>
      <pc:sldChg chg="del">
        <pc:chgData name="Rolf Regehr" userId="3e883bb4-98c4-4811-88a3-1e6611fbdd52" providerId="ADAL" clId="{BCE0AB52-F5FA-4E3A-A55C-EEA424E76B2B}" dt="2020-12-15T10:59:35.661" v="24" actId="47"/>
        <pc:sldMkLst>
          <pc:docMk/>
          <pc:sldMk cId="1928620899" sldId="258"/>
        </pc:sldMkLst>
      </pc:sldChg>
      <pc:sldChg chg="addSp delSp modSp new mod">
        <pc:chgData name="Rolf Regehr" userId="3e883bb4-98c4-4811-88a3-1e6611fbdd52" providerId="ADAL" clId="{BCE0AB52-F5FA-4E3A-A55C-EEA424E76B2B}" dt="2020-12-15T11:09:05.181" v="102" actId="26606"/>
        <pc:sldMkLst>
          <pc:docMk/>
          <pc:sldMk cId="2884264385" sldId="259"/>
        </pc:sldMkLst>
        <pc:spChg chg="mod">
          <ac:chgData name="Rolf Regehr" userId="3e883bb4-98c4-4811-88a3-1e6611fbdd52" providerId="ADAL" clId="{BCE0AB52-F5FA-4E3A-A55C-EEA424E76B2B}" dt="2020-12-15T11:08:06.112" v="85" actId="26606"/>
          <ac:spMkLst>
            <pc:docMk/>
            <pc:sldMk cId="2884264385" sldId="259"/>
            <ac:spMk id="2" creationId="{65D83AF5-6373-4B09-B4E4-A6BCF524C895}"/>
          </ac:spMkLst>
        </pc:spChg>
        <pc:spChg chg="del">
          <ac:chgData name="Rolf Regehr" userId="3e883bb4-98c4-4811-88a3-1e6611fbdd52" providerId="ADAL" clId="{BCE0AB52-F5FA-4E3A-A55C-EEA424E76B2B}" dt="2020-12-15T11:08:03.515" v="84" actId="22"/>
          <ac:spMkLst>
            <pc:docMk/>
            <pc:sldMk cId="2884264385" sldId="259"/>
            <ac:spMk id="3" creationId="{0030A380-8DED-43CE-A2BD-3C9F63D76E34}"/>
          </ac:spMkLst>
        </pc:spChg>
        <pc:spChg chg="add del mod">
          <ac:chgData name="Rolf Regehr" userId="3e883bb4-98c4-4811-88a3-1e6611fbdd52" providerId="ADAL" clId="{BCE0AB52-F5FA-4E3A-A55C-EEA424E76B2B}" dt="2020-12-15T11:09:05.181" v="102" actId="26606"/>
          <ac:spMkLst>
            <pc:docMk/>
            <pc:sldMk cId="2884264385" sldId="259"/>
            <ac:spMk id="7" creationId="{8CBA8404-67A0-448A-91C8-B13F6F4CD615}"/>
          </ac:spMkLst>
        </pc:spChg>
        <pc:picChg chg="add del mod ord">
          <ac:chgData name="Rolf Regehr" userId="3e883bb4-98c4-4811-88a3-1e6611fbdd52" providerId="ADAL" clId="{BCE0AB52-F5FA-4E3A-A55C-EEA424E76B2B}" dt="2020-12-15T11:08:47.501" v="100" actId="478"/>
          <ac:picMkLst>
            <pc:docMk/>
            <pc:sldMk cId="2884264385" sldId="259"/>
            <ac:picMk id="5" creationId="{24AD1F61-D164-47D8-BBAA-2D6BD1CD35C6}"/>
          </ac:picMkLst>
        </pc:picChg>
        <pc:picChg chg="add mod">
          <ac:chgData name="Rolf Regehr" userId="3e883bb4-98c4-4811-88a3-1e6611fbdd52" providerId="ADAL" clId="{BCE0AB52-F5FA-4E3A-A55C-EEA424E76B2B}" dt="2020-12-15T11:09:05.181" v="102" actId="26606"/>
          <ac:picMkLst>
            <pc:docMk/>
            <pc:sldMk cId="2884264385" sldId="259"/>
            <ac:picMk id="9" creationId="{B8DFDB00-AF33-447F-8F15-2FA06324E195}"/>
          </ac:picMkLst>
        </pc:picChg>
      </pc:sldChg>
      <pc:sldChg chg="addSp delSp modSp new mod">
        <pc:chgData name="Rolf Regehr" userId="3e883bb4-98c4-4811-88a3-1e6611fbdd52" providerId="ADAL" clId="{BCE0AB52-F5FA-4E3A-A55C-EEA424E76B2B}" dt="2020-12-15T11:08:40.227" v="99" actId="26606"/>
        <pc:sldMkLst>
          <pc:docMk/>
          <pc:sldMk cId="72870635" sldId="260"/>
        </pc:sldMkLst>
        <pc:spChg chg="mod">
          <ac:chgData name="Rolf Regehr" userId="3e883bb4-98c4-4811-88a3-1e6611fbdd52" providerId="ADAL" clId="{BCE0AB52-F5FA-4E3A-A55C-EEA424E76B2B}" dt="2020-12-15T11:08:40.227" v="99" actId="26606"/>
          <ac:spMkLst>
            <pc:docMk/>
            <pc:sldMk cId="72870635" sldId="260"/>
            <ac:spMk id="2" creationId="{AA8E7A5D-EEA1-474E-9CD0-4B274B3F1B6E}"/>
          </ac:spMkLst>
        </pc:spChg>
        <pc:spChg chg="del">
          <ac:chgData name="Rolf Regehr" userId="3e883bb4-98c4-4811-88a3-1e6611fbdd52" providerId="ADAL" clId="{BCE0AB52-F5FA-4E3A-A55C-EEA424E76B2B}" dt="2020-12-15T11:08:40.227" v="99" actId="26606"/>
          <ac:spMkLst>
            <pc:docMk/>
            <pc:sldMk cId="72870635" sldId="260"/>
            <ac:spMk id="3" creationId="{EEC4FEEE-D672-48D1-8FAE-73B0ABE4DE6E}"/>
          </ac:spMkLst>
        </pc:spChg>
        <pc:picChg chg="add mod">
          <ac:chgData name="Rolf Regehr" userId="3e883bb4-98c4-4811-88a3-1e6611fbdd52" providerId="ADAL" clId="{BCE0AB52-F5FA-4E3A-A55C-EEA424E76B2B}" dt="2020-12-15T11:08:40.227" v="99" actId="26606"/>
          <ac:picMkLst>
            <pc:docMk/>
            <pc:sldMk cId="72870635" sldId="260"/>
            <ac:picMk id="5" creationId="{CD07A9D4-1680-4028-8E6F-B528A8292915}"/>
          </ac:picMkLst>
        </pc:picChg>
      </pc:sldChg>
      <pc:sldChg chg="addSp delSp modSp new mod">
        <pc:chgData name="Rolf Regehr" userId="3e883bb4-98c4-4811-88a3-1e6611fbdd52" providerId="ADAL" clId="{BCE0AB52-F5FA-4E3A-A55C-EEA424E76B2B}" dt="2020-12-16T09:56:31.835" v="116" actId="27614"/>
        <pc:sldMkLst>
          <pc:docMk/>
          <pc:sldMk cId="2566014691" sldId="261"/>
        </pc:sldMkLst>
        <pc:spChg chg="mod">
          <ac:chgData name="Rolf Regehr" userId="3e883bb4-98c4-4811-88a3-1e6611fbdd52" providerId="ADAL" clId="{BCE0AB52-F5FA-4E3A-A55C-EEA424E76B2B}" dt="2020-12-16T09:54:30.878" v="114" actId="26606"/>
          <ac:spMkLst>
            <pc:docMk/>
            <pc:sldMk cId="2566014691" sldId="261"/>
            <ac:spMk id="2" creationId="{0D7E0941-1BD5-40D2-9E64-1C163D1E5B5B}"/>
          </ac:spMkLst>
        </pc:spChg>
        <pc:spChg chg="del">
          <ac:chgData name="Rolf Regehr" userId="3e883bb4-98c4-4811-88a3-1e6611fbdd52" providerId="ADAL" clId="{BCE0AB52-F5FA-4E3A-A55C-EEA424E76B2B}" dt="2020-12-16T09:54:26.930" v="113" actId="22"/>
          <ac:spMkLst>
            <pc:docMk/>
            <pc:sldMk cId="2566014691" sldId="261"/>
            <ac:spMk id="3" creationId="{2AE86600-0F7A-47D3-89B7-83B5BE3661EB}"/>
          </ac:spMkLst>
        </pc:spChg>
        <pc:picChg chg="add mod ord">
          <ac:chgData name="Rolf Regehr" userId="3e883bb4-98c4-4811-88a3-1e6611fbdd52" providerId="ADAL" clId="{BCE0AB52-F5FA-4E3A-A55C-EEA424E76B2B}" dt="2020-12-16T09:56:31.835" v="116" actId="27614"/>
          <ac:picMkLst>
            <pc:docMk/>
            <pc:sldMk cId="2566014691" sldId="261"/>
            <ac:picMk id="5" creationId="{FB221B68-F5EE-4FE0-807F-3407FCC259B2}"/>
          </ac:picMkLst>
        </pc:picChg>
      </pc:sldChg>
      <pc:sldChg chg="addSp delSp modSp add mod">
        <pc:chgData name="Rolf Regehr" userId="3e883bb4-98c4-4811-88a3-1e6611fbdd52" providerId="ADAL" clId="{BCE0AB52-F5FA-4E3A-A55C-EEA424E76B2B}" dt="2020-12-16T09:56:40.248" v="120" actId="27614"/>
        <pc:sldMkLst>
          <pc:docMk/>
          <pc:sldMk cId="2644818412" sldId="262"/>
        </pc:sldMkLst>
        <pc:spChg chg="add del mod">
          <ac:chgData name="Rolf Regehr" userId="3e883bb4-98c4-4811-88a3-1e6611fbdd52" providerId="ADAL" clId="{BCE0AB52-F5FA-4E3A-A55C-EEA424E76B2B}" dt="2020-12-16T09:56:37.555" v="119" actId="26606"/>
          <ac:spMkLst>
            <pc:docMk/>
            <pc:sldMk cId="2644818412" sldId="262"/>
            <ac:spMk id="4" creationId="{0E9E5887-F989-4ABA-AD0B-BE4286ED85AC}"/>
          </ac:spMkLst>
        </pc:spChg>
        <pc:picChg chg="del">
          <ac:chgData name="Rolf Regehr" userId="3e883bb4-98c4-4811-88a3-1e6611fbdd52" providerId="ADAL" clId="{BCE0AB52-F5FA-4E3A-A55C-EEA424E76B2B}" dt="2020-12-16T09:56:34.460" v="117" actId="478"/>
          <ac:picMkLst>
            <pc:docMk/>
            <pc:sldMk cId="2644818412" sldId="262"/>
            <ac:picMk id="5" creationId="{FB221B68-F5EE-4FE0-807F-3407FCC259B2}"/>
          </ac:picMkLst>
        </pc:picChg>
        <pc:picChg chg="add mod">
          <ac:chgData name="Rolf Regehr" userId="3e883bb4-98c4-4811-88a3-1e6611fbdd52" providerId="ADAL" clId="{BCE0AB52-F5FA-4E3A-A55C-EEA424E76B2B}" dt="2020-12-16T09:56:40.248" v="120" actId="27614"/>
          <ac:picMkLst>
            <pc:docMk/>
            <pc:sldMk cId="2644818412" sldId="262"/>
            <ac:picMk id="7" creationId="{777C07EA-D434-4CDD-80BD-05F1CE335560}"/>
          </ac:picMkLst>
        </pc:picChg>
      </pc:sldChg>
      <pc:sldChg chg="addSp delSp modSp add mod">
        <pc:chgData name="Rolf Regehr" userId="3e883bb4-98c4-4811-88a3-1e6611fbdd52" providerId="ADAL" clId="{BCE0AB52-F5FA-4E3A-A55C-EEA424E76B2B}" dt="2020-12-16T10:10:36.451" v="131" actId="27614"/>
        <pc:sldMkLst>
          <pc:docMk/>
          <pc:sldMk cId="3073450354" sldId="263"/>
        </pc:sldMkLst>
        <pc:picChg chg="add mod">
          <ac:chgData name="Rolf Regehr" userId="3e883bb4-98c4-4811-88a3-1e6611fbdd52" providerId="ADAL" clId="{BCE0AB52-F5FA-4E3A-A55C-EEA424E76B2B}" dt="2020-12-16T10:10:36.451" v="131" actId="27614"/>
          <ac:picMkLst>
            <pc:docMk/>
            <pc:sldMk cId="3073450354" sldId="263"/>
            <ac:picMk id="4" creationId="{3ADF5A0A-0E09-4EF2-9E9C-F3F9CDCB4F52}"/>
          </ac:picMkLst>
        </pc:picChg>
        <pc:picChg chg="del">
          <ac:chgData name="Rolf Regehr" userId="3e883bb4-98c4-4811-88a3-1e6611fbdd52" providerId="ADAL" clId="{BCE0AB52-F5FA-4E3A-A55C-EEA424E76B2B}" dt="2020-12-16T09:56:48.928" v="125" actId="478"/>
          <ac:picMkLst>
            <pc:docMk/>
            <pc:sldMk cId="3073450354" sldId="263"/>
            <ac:picMk id="7" creationId="{777C07EA-D434-4CDD-80BD-05F1CE335560}"/>
          </ac:picMkLst>
        </pc:picChg>
      </pc:sldChg>
      <pc:sldChg chg="addSp delSp modSp add mod">
        <pc:chgData name="Rolf Regehr" userId="3e883bb4-98c4-4811-88a3-1e6611fbdd52" providerId="ADAL" clId="{BCE0AB52-F5FA-4E3A-A55C-EEA424E76B2B}" dt="2020-12-16T10:10:39.640" v="133" actId="26606"/>
        <pc:sldMkLst>
          <pc:docMk/>
          <pc:sldMk cId="2317211518" sldId="264"/>
        </pc:sldMkLst>
        <pc:picChg chg="add mod">
          <ac:chgData name="Rolf Regehr" userId="3e883bb4-98c4-4811-88a3-1e6611fbdd52" providerId="ADAL" clId="{BCE0AB52-F5FA-4E3A-A55C-EEA424E76B2B}" dt="2020-12-16T10:10:39.640" v="133" actId="26606"/>
          <ac:picMkLst>
            <pc:docMk/>
            <pc:sldMk cId="2317211518" sldId="264"/>
            <ac:picMk id="4" creationId="{7E585840-5CDA-43AD-B851-48D094EA4D99}"/>
          </ac:picMkLst>
        </pc:picChg>
        <pc:picChg chg="del">
          <ac:chgData name="Rolf Regehr" userId="3e883bb4-98c4-4811-88a3-1e6611fbdd52" providerId="ADAL" clId="{BCE0AB52-F5FA-4E3A-A55C-EEA424E76B2B}" dt="2020-12-16T09:56:50.500" v="126" actId="478"/>
          <ac:picMkLst>
            <pc:docMk/>
            <pc:sldMk cId="2317211518" sldId="264"/>
            <ac:picMk id="7" creationId="{777C07EA-D434-4CDD-80BD-05F1CE335560}"/>
          </ac:picMkLst>
        </pc:picChg>
      </pc:sldChg>
      <pc:sldChg chg="delSp add del mod">
        <pc:chgData name="Rolf Regehr" userId="3e883bb4-98c4-4811-88a3-1e6611fbdd52" providerId="ADAL" clId="{BCE0AB52-F5FA-4E3A-A55C-EEA424E76B2B}" dt="2020-12-16T10:12:06.444" v="134" actId="47"/>
        <pc:sldMkLst>
          <pc:docMk/>
          <pc:sldMk cId="342521505" sldId="265"/>
        </pc:sldMkLst>
        <pc:picChg chg="del">
          <ac:chgData name="Rolf Regehr" userId="3e883bb4-98c4-4811-88a3-1e6611fbdd52" providerId="ADAL" clId="{BCE0AB52-F5FA-4E3A-A55C-EEA424E76B2B}" dt="2020-12-16T09:56:51.745" v="127" actId="478"/>
          <ac:picMkLst>
            <pc:docMk/>
            <pc:sldMk cId="342521505" sldId="265"/>
            <ac:picMk id="7" creationId="{777C07EA-D434-4CDD-80BD-05F1CE335560}"/>
          </ac:picMkLst>
        </pc:picChg>
      </pc:sldChg>
      <pc:sldChg chg="delSp add del mod">
        <pc:chgData name="Rolf Regehr" userId="3e883bb4-98c4-4811-88a3-1e6611fbdd52" providerId="ADAL" clId="{BCE0AB52-F5FA-4E3A-A55C-EEA424E76B2B}" dt="2020-12-16T10:12:07.531" v="135" actId="47"/>
        <pc:sldMkLst>
          <pc:docMk/>
          <pc:sldMk cId="2429227979" sldId="266"/>
        </pc:sldMkLst>
        <pc:picChg chg="del">
          <ac:chgData name="Rolf Regehr" userId="3e883bb4-98c4-4811-88a3-1e6611fbdd52" providerId="ADAL" clId="{BCE0AB52-F5FA-4E3A-A55C-EEA424E76B2B}" dt="2020-12-16T09:56:52.951" v="128" actId="478"/>
          <ac:picMkLst>
            <pc:docMk/>
            <pc:sldMk cId="2429227979" sldId="266"/>
            <ac:picMk id="7" creationId="{777C07EA-D434-4CDD-80BD-05F1CE335560}"/>
          </ac:picMkLst>
        </pc:picChg>
      </pc:sldChg>
      <pc:sldChg chg="del">
        <pc:chgData name="Rolf Regehr" userId="3e883bb4-98c4-4811-88a3-1e6611fbdd52" providerId="ADAL" clId="{BCE0AB52-F5FA-4E3A-A55C-EEA424E76B2B}" dt="2020-12-15T10:59:35.661" v="24" actId="47"/>
        <pc:sldMkLst>
          <pc:docMk/>
          <pc:sldMk cId="1450023348" sldId="267"/>
        </pc:sldMkLst>
      </pc:sldChg>
      <pc:sldChg chg="del">
        <pc:chgData name="Rolf Regehr" userId="3e883bb4-98c4-4811-88a3-1e6611fbdd52" providerId="ADAL" clId="{BCE0AB52-F5FA-4E3A-A55C-EEA424E76B2B}" dt="2020-12-15T10:59:35.661" v="24" actId="47"/>
        <pc:sldMkLst>
          <pc:docMk/>
          <pc:sldMk cId="3945591301" sldId="268"/>
        </pc:sldMkLst>
      </pc:sldChg>
      <pc:sldChg chg="del">
        <pc:chgData name="Rolf Regehr" userId="3e883bb4-98c4-4811-88a3-1e6611fbdd52" providerId="ADAL" clId="{BCE0AB52-F5FA-4E3A-A55C-EEA424E76B2B}" dt="2020-12-15T10:59:35.661" v="24" actId="47"/>
        <pc:sldMkLst>
          <pc:docMk/>
          <pc:sldMk cId="504796992" sldId="269"/>
        </pc:sldMkLst>
      </pc:sldChg>
      <pc:sldChg chg="del">
        <pc:chgData name="Rolf Regehr" userId="3e883bb4-98c4-4811-88a3-1e6611fbdd52" providerId="ADAL" clId="{BCE0AB52-F5FA-4E3A-A55C-EEA424E76B2B}" dt="2020-12-15T10:59:35.661" v="24" actId="47"/>
        <pc:sldMkLst>
          <pc:docMk/>
          <pc:sldMk cId="2284833611" sldId="270"/>
        </pc:sldMkLst>
      </pc:sldChg>
      <pc:sldChg chg="del">
        <pc:chgData name="Rolf Regehr" userId="3e883bb4-98c4-4811-88a3-1e6611fbdd52" providerId="ADAL" clId="{BCE0AB52-F5FA-4E3A-A55C-EEA424E76B2B}" dt="2020-12-15T10:59:35.661" v="24" actId="47"/>
        <pc:sldMkLst>
          <pc:docMk/>
          <pc:sldMk cId="2026820115" sldId="271"/>
        </pc:sldMkLst>
      </pc:sldChg>
      <pc:sldChg chg="del">
        <pc:chgData name="Rolf Regehr" userId="3e883bb4-98c4-4811-88a3-1e6611fbdd52" providerId="ADAL" clId="{BCE0AB52-F5FA-4E3A-A55C-EEA424E76B2B}" dt="2020-12-15T10:59:35.661" v="24" actId="47"/>
        <pc:sldMkLst>
          <pc:docMk/>
          <pc:sldMk cId="1029389876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8E50C2-1CE0-4F3C-A6E7-CA9983214929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1D3E08-CF38-4889-B304-D78E4DAD96A1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88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pic>
        <p:nvPicPr>
          <p:cNvPr id="7" name="Imagem 6" descr="Linha EK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5B1F9-604F-4CF7-87B7-0079681CB724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0EB1E-546A-458E-88BA-3CE205201793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A4D40-3DE8-4EFA-9164-F4E268E9BEEE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E0CEA4-2DCC-42ED-AE16-7B8BFF3F3544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91FEB-8904-40BC-AA2B-3E42FBDCE77D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7CE3-F7B9-486D-A6A1-BA5AED982C04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462E-1B43-4CA6-916C-67DBFFE46A3A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vermelha" descr="Barra vermelh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135DF4C-E7D3-48B1-9E56-BE0A5A02CA2F}" type="datetime1">
              <a:rPr lang="pt-BR" smtClean="0"/>
              <a:t>16/12/2020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pt-BR" sz="3200" dirty="0"/>
              <a:t>Principais causas de internação por</a:t>
            </a:r>
            <a:br>
              <a:rPr lang="pt-BR" sz="3200" dirty="0"/>
            </a:br>
            <a:r>
              <a:rPr lang="pt-BR" sz="3200" dirty="0"/>
              <a:t>condições sensíveis à atenção primária no</a:t>
            </a:r>
            <a:br>
              <a:rPr lang="pt-BR" sz="3200" dirty="0"/>
            </a:br>
            <a:r>
              <a:rPr lang="pt-BR" sz="3200" dirty="0"/>
              <a:t>Brasil: uma análise por faixa etária e região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7DF292F-CCE8-4783-9A9F-2ED658479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Objeto do estudo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 a </a:t>
            </a:r>
            <a:r>
              <a:rPr lang="pt-BR" b="1" u="sng" dirty="0"/>
              <a:t>proporção de internações hospitalares por condições sensíveis </a:t>
            </a:r>
            <a:r>
              <a:rPr lang="pt-BR" dirty="0"/>
              <a:t>tem sido utilizado como marcador de resultado da qualidade dos cuidados primários de saúde2 e como indicador de acesso ao cuidado ambulatorial</a:t>
            </a:r>
          </a:p>
          <a:p>
            <a:pPr rtl="0"/>
            <a:r>
              <a:rPr lang="pt-BR" dirty="0"/>
              <a:t>Trata-se de um estudo ecológico misto das tendências e padrões das três principais causas de ICSAP em indivíduos menores de vinte anos, por área geográfica, no período de janeiro de 1999 a dezembro de 2006, que tem como unidades de análise o Brasil e as cinco regiões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AD0FF-A87B-4AFF-8E86-A4BE4CFA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Proporção?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6BDED-D469-4E8C-A4E2-34825C37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taxa de internação </a:t>
            </a:r>
            <a:r>
              <a:rPr lang="pt-BR" dirty="0"/>
              <a:t>foi definida como a razão entre o número de internações hospitalares por condição sensível à atenção primária específica e a população por faixa etária, área e ano, sendo estimada para 10.000 habitantes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8C76A7-938B-4ADA-8C7E-5503917E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3933056"/>
            <a:ext cx="408467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83AF5-6373-4B09-B4E4-A6BCF524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DFDB00-AF33-447F-8F15-2FA06324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7" y="1828799"/>
            <a:ext cx="7033846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42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E7A5D-EEA1-474E-9CD0-4B274B3F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07A9D4-1680-4028-8E6F-B528A829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33" y="1828799"/>
            <a:ext cx="6901133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E0941-1BD5-40D2-9E64-1C163D1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Discussão</a:t>
            </a:r>
          </a:p>
        </p:txBody>
      </p:sp>
      <p:pic>
        <p:nvPicPr>
          <p:cNvPr id="5" name="Espaço Reservado para Conteúdo 4" descr="Texto, Carta&#10;&#10;Descrição gerada automaticamente">
            <a:extLst>
              <a:ext uri="{FF2B5EF4-FFF2-40B4-BE49-F238E27FC236}">
                <a16:creationId xmlns:a16="http://schemas.microsoft.com/office/drawing/2014/main" id="{FB221B68-F5EE-4FE0-807F-3407FCC2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526029"/>
            <a:ext cx="9144000" cy="3177540"/>
          </a:xfrm>
          <a:noFill/>
        </p:spPr>
      </p:pic>
    </p:spTree>
    <p:extLst>
      <p:ext uri="{BB962C8B-B14F-4D97-AF65-F5344CB8AC3E}">
        <p14:creationId xmlns:p14="http://schemas.microsoft.com/office/powerpoint/2010/main" val="25660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E0941-1BD5-40D2-9E64-1C163D1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Discussão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77C07EA-D434-4CDD-80BD-05F1CE33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6029"/>
            <a:ext cx="9144000" cy="3177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48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E0941-1BD5-40D2-9E64-1C163D1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Discussão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ADF5A0A-0E09-4EF2-9E9C-F3F9CDCB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06040"/>
            <a:ext cx="9144000" cy="3017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34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E0941-1BD5-40D2-9E64-1C163D1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585840-5CDA-43AD-B851-48D094EA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88919"/>
            <a:ext cx="9144000" cy="2651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72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é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27_TF02901024_TF02901024.potx" id="{79E3537E-98CC-4441-9DF6-9EC8F3C0C5D6}" vid="{4D73D07C-392E-48C5-BCE9-497E5C87D5F1}"/>
    </a:ext>
  </a:extLst>
</a:theme>
</file>

<file path=ppt/theme/theme2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154</Words>
  <Application>Microsoft Office PowerPoint</Application>
  <PresentationFormat>Widescreen</PresentationFormat>
  <Paragraphs>14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Design Médico 16:9</vt:lpstr>
      <vt:lpstr>Principais causas de internação por condições sensíveis à atenção primária no Brasil: uma análise por faixa etária e região</vt:lpstr>
      <vt:lpstr>Objeto do estudo</vt:lpstr>
      <vt:lpstr>Proporção? </vt:lpstr>
      <vt:lpstr>Resultados</vt:lpstr>
      <vt:lpstr>Resultados</vt:lpstr>
      <vt:lpstr>Discussão</vt:lpstr>
      <vt:lpstr>Discussão</vt:lpstr>
      <vt:lpstr>Discussão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Principais causas de internação por condições sensíveis à atenção primária no Brasil: uma análise por faixa etária e região</dc:title>
  <dc:creator>Rolf Regehr</dc:creator>
  <cp:lastModifiedBy>Rolf Regehr</cp:lastModifiedBy>
  <cp:revision>1</cp:revision>
  <dcterms:created xsi:type="dcterms:W3CDTF">2020-12-16T09:54:30Z</dcterms:created>
  <dcterms:modified xsi:type="dcterms:W3CDTF">2020-12-16T10:12:08Z</dcterms:modified>
</cp:coreProperties>
</file>