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7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5F56D-A000-496E-BA3B-3EAF67CFF2C1}" v="1" dt="2020-10-05T16:24:04.410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6" d="100"/>
          <a:sy n="56" d="100"/>
        </p:scale>
        <p:origin x="69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f" userId="3e883bb4-98c4-4811-88a3-1e6611fbdd52" providerId="ADAL" clId="{8E05F56D-A000-496E-BA3B-3EAF67CFF2C1}"/>
    <pc:docChg chg="addSld delSld modSld">
      <pc:chgData name="Rolf" userId="3e883bb4-98c4-4811-88a3-1e6611fbdd52" providerId="ADAL" clId="{8E05F56D-A000-496E-BA3B-3EAF67CFF2C1}" dt="2020-10-05T16:27:25.341" v="33" actId="20577"/>
      <pc:docMkLst>
        <pc:docMk/>
      </pc:docMkLst>
      <pc:sldChg chg="modSp mod">
        <pc:chgData name="Rolf" userId="3e883bb4-98c4-4811-88a3-1e6611fbdd52" providerId="ADAL" clId="{8E05F56D-A000-496E-BA3B-3EAF67CFF2C1}" dt="2020-10-05T16:27:25.341" v="33" actId="20577"/>
        <pc:sldMkLst>
          <pc:docMk/>
          <pc:sldMk cId="1029389876" sldId="272"/>
        </pc:sldMkLst>
        <pc:spChg chg="mod">
          <ac:chgData name="Rolf" userId="3e883bb4-98c4-4811-88a3-1e6611fbdd52" providerId="ADAL" clId="{8E05F56D-A000-496E-BA3B-3EAF67CFF2C1}" dt="2020-10-05T16:27:25.341" v="33" actId="20577"/>
          <ac:spMkLst>
            <pc:docMk/>
            <pc:sldMk cId="1029389876" sldId="272"/>
            <ac:spMk id="2" creationId="{425FD033-BCA9-4BCF-B048-96270BD746A4}"/>
          </ac:spMkLst>
        </pc:spChg>
      </pc:sldChg>
      <pc:sldChg chg="modSp add del mod">
        <pc:chgData name="Rolf" userId="3e883bb4-98c4-4811-88a3-1e6611fbdd52" providerId="ADAL" clId="{8E05F56D-A000-496E-BA3B-3EAF67CFF2C1}" dt="2020-10-05T16:27:11.599" v="21" actId="47"/>
        <pc:sldMkLst>
          <pc:docMk/>
          <pc:sldMk cId="2481398543" sldId="273"/>
        </pc:sldMkLst>
        <pc:spChg chg="mod">
          <ac:chgData name="Rolf" userId="3e883bb4-98c4-4811-88a3-1e6611fbdd52" providerId="ADAL" clId="{8E05F56D-A000-496E-BA3B-3EAF67CFF2C1}" dt="2020-10-05T16:24:10.223" v="20" actId="20577"/>
          <ac:spMkLst>
            <pc:docMk/>
            <pc:sldMk cId="2481398543" sldId="273"/>
            <ac:spMk id="2" creationId="{425FD033-BCA9-4BCF-B048-96270BD746A4}"/>
          </ac:spMkLst>
        </pc:spChg>
      </pc:sldChg>
    </pc:docChg>
  </pc:docChgLst>
  <pc:docChgLst>
    <pc:chgData name="Rolf" userId="3e883bb4-98c4-4811-88a3-1e6611fbdd52" providerId="ADAL" clId="{3A39E727-5390-441C-BE03-63B3C7DECA7E}"/>
    <pc:docChg chg="undo custSel mod addSld delSld modSld">
      <pc:chgData name="Rolf" userId="3e883bb4-98c4-4811-88a3-1e6611fbdd52" providerId="ADAL" clId="{3A39E727-5390-441C-BE03-63B3C7DECA7E}" dt="2020-09-29T20:11:39.524" v="1043" actId="47"/>
      <pc:docMkLst>
        <pc:docMk/>
      </pc:docMkLst>
      <pc:sldChg chg="modSp mod">
        <pc:chgData name="Rolf" userId="3e883bb4-98c4-4811-88a3-1e6611fbdd52" providerId="ADAL" clId="{3A39E727-5390-441C-BE03-63B3C7DECA7E}" dt="2020-09-29T19:23:12.223" v="107"/>
        <pc:sldMkLst>
          <pc:docMk/>
          <pc:sldMk cId="1772969468" sldId="257"/>
        </pc:sldMkLst>
        <pc:spChg chg="mod">
          <ac:chgData name="Rolf" userId="3e883bb4-98c4-4811-88a3-1e6611fbdd52" providerId="ADAL" clId="{3A39E727-5390-441C-BE03-63B3C7DECA7E}" dt="2020-09-29T19:23:12.223" v="107"/>
          <ac:spMkLst>
            <pc:docMk/>
            <pc:sldMk cId="1772969468" sldId="257"/>
            <ac:spMk id="3" creationId="{00000000-0000-0000-0000-000000000000}"/>
          </ac:spMkLst>
        </pc:spChg>
      </pc:sldChg>
      <pc:sldChg chg="addSp delSp modSp mod">
        <pc:chgData name="Rolf" userId="3e883bb4-98c4-4811-88a3-1e6611fbdd52" providerId="ADAL" clId="{3A39E727-5390-441C-BE03-63B3C7DECA7E}" dt="2020-09-29T19:54:27.596" v="981" actId="26606"/>
        <pc:sldMkLst>
          <pc:docMk/>
          <pc:sldMk cId="1928620899" sldId="258"/>
        </pc:sldMkLst>
        <pc:spChg chg="mod">
          <ac:chgData name="Rolf" userId="3e883bb4-98c4-4811-88a3-1e6611fbdd52" providerId="ADAL" clId="{3A39E727-5390-441C-BE03-63B3C7DECA7E}" dt="2020-09-29T19:54:27.596" v="981" actId="26606"/>
          <ac:spMkLst>
            <pc:docMk/>
            <pc:sldMk cId="1928620899" sldId="258"/>
            <ac:spMk id="2" creationId="{00000000-0000-0000-0000-000000000000}"/>
          </ac:spMkLst>
        </pc:spChg>
        <pc:spChg chg="add del mod">
          <ac:chgData name="Rolf" userId="3e883bb4-98c4-4811-88a3-1e6611fbdd52" providerId="ADAL" clId="{3A39E727-5390-441C-BE03-63B3C7DECA7E}" dt="2020-09-29T19:54:27.596" v="981" actId="26606"/>
          <ac:spMkLst>
            <pc:docMk/>
            <pc:sldMk cId="1928620899" sldId="258"/>
            <ac:spMk id="4" creationId="{811F2042-A945-4766-BA20-23A2B845D7E6}"/>
          </ac:spMkLst>
        </pc:spChg>
        <pc:graphicFrameChg chg="del">
          <ac:chgData name="Rolf" userId="3e883bb4-98c4-4811-88a3-1e6611fbdd52" providerId="ADAL" clId="{3A39E727-5390-441C-BE03-63B3C7DECA7E}" dt="2020-09-29T19:53:12.644" v="940" actId="478"/>
          <ac:graphicFrameMkLst>
            <pc:docMk/>
            <pc:sldMk cId="1928620899" sldId="258"/>
            <ac:graphicFrameMk id="6" creationId="{00000000-0000-0000-0000-000000000000}"/>
          </ac:graphicFrameMkLst>
        </pc:graphicFrameChg>
        <pc:picChg chg="add mod">
          <ac:chgData name="Rolf" userId="3e883bb4-98c4-4811-88a3-1e6611fbdd52" providerId="ADAL" clId="{3A39E727-5390-441C-BE03-63B3C7DECA7E}" dt="2020-09-29T19:54:27.596" v="981" actId="26606"/>
          <ac:picMkLst>
            <pc:docMk/>
            <pc:sldMk cId="1928620899" sldId="258"/>
            <ac:picMk id="5" creationId="{A4589DBA-83C1-4D33-AE41-05BB5AF2946F}"/>
          </ac:picMkLst>
        </pc:picChg>
      </pc:sldChg>
      <pc:sldChg chg="del">
        <pc:chgData name="Rolf" userId="3e883bb4-98c4-4811-88a3-1e6611fbdd52" providerId="ADAL" clId="{3A39E727-5390-441C-BE03-63B3C7DECA7E}" dt="2020-09-29T20:11:34.154" v="1042" actId="47"/>
        <pc:sldMkLst>
          <pc:docMk/>
          <pc:sldMk cId="3948826341" sldId="259"/>
        </pc:sldMkLst>
      </pc:sldChg>
      <pc:sldChg chg="del">
        <pc:chgData name="Rolf" userId="3e883bb4-98c4-4811-88a3-1e6611fbdd52" providerId="ADAL" clId="{3A39E727-5390-441C-BE03-63B3C7DECA7E}" dt="2020-09-29T20:11:34.154" v="1042" actId="47"/>
        <pc:sldMkLst>
          <pc:docMk/>
          <pc:sldMk cId="2738627701" sldId="260"/>
        </pc:sldMkLst>
      </pc:sldChg>
      <pc:sldChg chg="del">
        <pc:chgData name="Rolf" userId="3e883bb4-98c4-4811-88a3-1e6611fbdd52" providerId="ADAL" clId="{3A39E727-5390-441C-BE03-63B3C7DECA7E}" dt="2020-09-29T20:11:34.154" v="1042" actId="47"/>
        <pc:sldMkLst>
          <pc:docMk/>
          <pc:sldMk cId="3537718460" sldId="261"/>
        </pc:sldMkLst>
      </pc:sldChg>
      <pc:sldChg chg="del">
        <pc:chgData name="Rolf" userId="3e883bb4-98c4-4811-88a3-1e6611fbdd52" providerId="ADAL" clId="{3A39E727-5390-441C-BE03-63B3C7DECA7E}" dt="2020-09-29T20:11:34.154" v="1042" actId="47"/>
        <pc:sldMkLst>
          <pc:docMk/>
          <pc:sldMk cId="2637673684" sldId="262"/>
        </pc:sldMkLst>
      </pc:sldChg>
      <pc:sldChg chg="del">
        <pc:chgData name="Rolf" userId="3e883bb4-98c4-4811-88a3-1e6611fbdd52" providerId="ADAL" clId="{3A39E727-5390-441C-BE03-63B3C7DECA7E}" dt="2020-09-29T20:11:34.154" v="1042" actId="47"/>
        <pc:sldMkLst>
          <pc:docMk/>
          <pc:sldMk cId="547100618" sldId="263"/>
        </pc:sldMkLst>
      </pc:sldChg>
      <pc:sldChg chg="del">
        <pc:chgData name="Rolf" userId="3e883bb4-98c4-4811-88a3-1e6611fbdd52" providerId="ADAL" clId="{3A39E727-5390-441C-BE03-63B3C7DECA7E}" dt="2020-09-29T20:11:39.524" v="1043" actId="47"/>
        <pc:sldMkLst>
          <pc:docMk/>
          <pc:sldMk cId="1001865620" sldId="264"/>
        </pc:sldMkLst>
      </pc:sldChg>
      <pc:sldChg chg="del">
        <pc:chgData name="Rolf" userId="3e883bb4-98c4-4811-88a3-1e6611fbdd52" providerId="ADAL" clId="{3A39E727-5390-441C-BE03-63B3C7DECA7E}" dt="2020-09-29T20:11:39.524" v="1043" actId="47"/>
        <pc:sldMkLst>
          <pc:docMk/>
          <pc:sldMk cId="2914748422" sldId="265"/>
        </pc:sldMkLst>
      </pc:sldChg>
      <pc:sldChg chg="del">
        <pc:chgData name="Rolf" userId="3e883bb4-98c4-4811-88a3-1e6611fbdd52" providerId="ADAL" clId="{3A39E727-5390-441C-BE03-63B3C7DECA7E}" dt="2020-09-29T20:11:39.524" v="1043" actId="47"/>
        <pc:sldMkLst>
          <pc:docMk/>
          <pc:sldMk cId="3049232890" sldId="266"/>
        </pc:sldMkLst>
      </pc:sldChg>
      <pc:sldChg chg="modSp new mod">
        <pc:chgData name="Rolf" userId="3e883bb4-98c4-4811-88a3-1e6611fbdd52" providerId="ADAL" clId="{3A39E727-5390-441C-BE03-63B3C7DECA7E}" dt="2020-09-29T19:30:29.247" v="144" actId="207"/>
        <pc:sldMkLst>
          <pc:docMk/>
          <pc:sldMk cId="1450023348" sldId="267"/>
        </pc:sldMkLst>
        <pc:spChg chg="mod">
          <ac:chgData name="Rolf" userId="3e883bb4-98c4-4811-88a3-1e6611fbdd52" providerId="ADAL" clId="{3A39E727-5390-441C-BE03-63B3C7DECA7E}" dt="2020-09-29T19:25:03.761" v="120" actId="20577"/>
          <ac:spMkLst>
            <pc:docMk/>
            <pc:sldMk cId="1450023348" sldId="267"/>
            <ac:spMk id="2" creationId="{99754A23-ED86-426E-9201-1E117C42E5AB}"/>
          </ac:spMkLst>
        </pc:spChg>
        <pc:spChg chg="mod">
          <ac:chgData name="Rolf" userId="3e883bb4-98c4-4811-88a3-1e6611fbdd52" providerId="ADAL" clId="{3A39E727-5390-441C-BE03-63B3C7DECA7E}" dt="2020-09-29T19:30:29.247" v="144" actId="207"/>
          <ac:spMkLst>
            <pc:docMk/>
            <pc:sldMk cId="1450023348" sldId="267"/>
            <ac:spMk id="3" creationId="{E9F8B54A-09C4-42F2-B55B-DAC743CE71C8}"/>
          </ac:spMkLst>
        </pc:spChg>
      </pc:sldChg>
      <pc:sldChg chg="modSp new mod">
        <pc:chgData name="Rolf" userId="3e883bb4-98c4-4811-88a3-1e6611fbdd52" providerId="ADAL" clId="{3A39E727-5390-441C-BE03-63B3C7DECA7E}" dt="2020-09-29T19:38:19.720" v="515" actId="20577"/>
        <pc:sldMkLst>
          <pc:docMk/>
          <pc:sldMk cId="3945591301" sldId="268"/>
        </pc:sldMkLst>
        <pc:spChg chg="mod">
          <ac:chgData name="Rolf" userId="3e883bb4-98c4-4811-88a3-1e6611fbdd52" providerId="ADAL" clId="{3A39E727-5390-441C-BE03-63B3C7DECA7E}" dt="2020-09-29T19:33:28.120" v="173" actId="20577"/>
          <ac:spMkLst>
            <pc:docMk/>
            <pc:sldMk cId="3945591301" sldId="268"/>
            <ac:spMk id="2" creationId="{F8989E48-9809-4585-A9D4-2DF0CB2C77A7}"/>
          </ac:spMkLst>
        </pc:spChg>
        <pc:spChg chg="mod">
          <ac:chgData name="Rolf" userId="3e883bb4-98c4-4811-88a3-1e6611fbdd52" providerId="ADAL" clId="{3A39E727-5390-441C-BE03-63B3C7DECA7E}" dt="2020-09-29T19:38:19.720" v="515" actId="20577"/>
          <ac:spMkLst>
            <pc:docMk/>
            <pc:sldMk cId="3945591301" sldId="268"/>
            <ac:spMk id="3" creationId="{4D6D2155-98A0-48D7-94B4-C7B55BA405A5}"/>
          </ac:spMkLst>
        </pc:spChg>
      </pc:sldChg>
      <pc:sldChg chg="modSp new mod">
        <pc:chgData name="Rolf" userId="3e883bb4-98c4-4811-88a3-1e6611fbdd52" providerId="ADAL" clId="{3A39E727-5390-441C-BE03-63B3C7DECA7E}" dt="2020-09-29T19:43:08.392" v="656" actId="20577"/>
        <pc:sldMkLst>
          <pc:docMk/>
          <pc:sldMk cId="504796992" sldId="269"/>
        </pc:sldMkLst>
        <pc:spChg chg="mod">
          <ac:chgData name="Rolf" userId="3e883bb4-98c4-4811-88a3-1e6611fbdd52" providerId="ADAL" clId="{3A39E727-5390-441C-BE03-63B3C7DECA7E}" dt="2020-09-29T19:40:11.431" v="529" actId="20577"/>
          <ac:spMkLst>
            <pc:docMk/>
            <pc:sldMk cId="504796992" sldId="269"/>
            <ac:spMk id="2" creationId="{D803A2B0-9055-4E98-A89E-A96F7B7141D0}"/>
          </ac:spMkLst>
        </pc:spChg>
        <pc:spChg chg="mod">
          <ac:chgData name="Rolf" userId="3e883bb4-98c4-4811-88a3-1e6611fbdd52" providerId="ADAL" clId="{3A39E727-5390-441C-BE03-63B3C7DECA7E}" dt="2020-09-29T19:43:08.392" v="656" actId="20577"/>
          <ac:spMkLst>
            <pc:docMk/>
            <pc:sldMk cId="504796992" sldId="269"/>
            <ac:spMk id="3" creationId="{E89B7F8F-96F7-4E9C-A778-8E10DD5A676D}"/>
          </ac:spMkLst>
        </pc:spChg>
      </pc:sldChg>
      <pc:sldChg chg="modSp new mod">
        <pc:chgData name="Rolf" userId="3e883bb4-98c4-4811-88a3-1e6611fbdd52" providerId="ADAL" clId="{3A39E727-5390-441C-BE03-63B3C7DECA7E}" dt="2020-09-29T19:47:43.648" v="879" actId="20577"/>
        <pc:sldMkLst>
          <pc:docMk/>
          <pc:sldMk cId="2284833611" sldId="270"/>
        </pc:sldMkLst>
        <pc:spChg chg="mod">
          <ac:chgData name="Rolf" userId="3e883bb4-98c4-4811-88a3-1e6611fbdd52" providerId="ADAL" clId="{3A39E727-5390-441C-BE03-63B3C7DECA7E}" dt="2020-09-29T19:43:21.622" v="658"/>
          <ac:spMkLst>
            <pc:docMk/>
            <pc:sldMk cId="2284833611" sldId="270"/>
            <ac:spMk id="2" creationId="{0D547EBC-C31B-4629-AEEE-8561698C11F1}"/>
          </ac:spMkLst>
        </pc:spChg>
        <pc:spChg chg="mod">
          <ac:chgData name="Rolf" userId="3e883bb4-98c4-4811-88a3-1e6611fbdd52" providerId="ADAL" clId="{3A39E727-5390-441C-BE03-63B3C7DECA7E}" dt="2020-09-29T19:47:43.648" v="879" actId="20577"/>
          <ac:spMkLst>
            <pc:docMk/>
            <pc:sldMk cId="2284833611" sldId="270"/>
            <ac:spMk id="3" creationId="{7252EF73-643A-4389-9549-ED81B50F3713}"/>
          </ac:spMkLst>
        </pc:spChg>
      </pc:sldChg>
      <pc:sldChg chg="modSp new mod">
        <pc:chgData name="Rolf" userId="3e883bb4-98c4-4811-88a3-1e6611fbdd52" providerId="ADAL" clId="{3A39E727-5390-441C-BE03-63B3C7DECA7E}" dt="2020-09-29T19:50:47.289" v="939" actId="5793"/>
        <pc:sldMkLst>
          <pc:docMk/>
          <pc:sldMk cId="2026820115" sldId="271"/>
        </pc:sldMkLst>
        <pc:spChg chg="mod">
          <ac:chgData name="Rolf" userId="3e883bb4-98c4-4811-88a3-1e6611fbdd52" providerId="ADAL" clId="{3A39E727-5390-441C-BE03-63B3C7DECA7E}" dt="2020-09-29T19:49:54.609" v="917" actId="20577"/>
          <ac:spMkLst>
            <pc:docMk/>
            <pc:sldMk cId="2026820115" sldId="271"/>
            <ac:spMk id="2" creationId="{DD4D526F-54E0-42D9-9B55-02FC4D9FA0B5}"/>
          </ac:spMkLst>
        </pc:spChg>
        <pc:spChg chg="mod">
          <ac:chgData name="Rolf" userId="3e883bb4-98c4-4811-88a3-1e6611fbdd52" providerId="ADAL" clId="{3A39E727-5390-441C-BE03-63B3C7DECA7E}" dt="2020-09-29T19:50:47.289" v="939" actId="5793"/>
          <ac:spMkLst>
            <pc:docMk/>
            <pc:sldMk cId="2026820115" sldId="271"/>
            <ac:spMk id="3" creationId="{0B0BF2A6-0032-4CDB-B22D-1F5BB58107D7}"/>
          </ac:spMkLst>
        </pc:spChg>
      </pc:sldChg>
      <pc:sldChg chg="modSp new mod">
        <pc:chgData name="Rolf" userId="3e883bb4-98c4-4811-88a3-1e6611fbdd52" providerId="ADAL" clId="{3A39E727-5390-441C-BE03-63B3C7DECA7E}" dt="2020-09-29T19:59:58.872" v="1008" actId="6549"/>
        <pc:sldMkLst>
          <pc:docMk/>
          <pc:sldMk cId="1029389876" sldId="272"/>
        </pc:sldMkLst>
        <pc:spChg chg="mod">
          <ac:chgData name="Rolf" userId="3e883bb4-98c4-4811-88a3-1e6611fbdd52" providerId="ADAL" clId="{3A39E727-5390-441C-BE03-63B3C7DECA7E}" dt="2020-09-29T19:59:58.872" v="1008" actId="6549"/>
          <ac:spMkLst>
            <pc:docMk/>
            <pc:sldMk cId="1029389876" sldId="272"/>
            <ac:spMk id="3" creationId="{03AC72DC-E04E-48F8-9111-9DAA2CB65C9D}"/>
          </ac:spMkLst>
        </pc:spChg>
      </pc:sldChg>
      <pc:sldChg chg="addSp delSp modSp add del mod">
        <pc:chgData name="Rolf" userId="3e883bb4-98c4-4811-88a3-1e6611fbdd52" providerId="ADAL" clId="{3A39E727-5390-441C-BE03-63B3C7DECA7E}" dt="2020-09-29T20:11:23.935" v="1041" actId="47"/>
        <pc:sldMkLst>
          <pc:docMk/>
          <pc:sldMk cId="1508357998" sldId="273"/>
        </pc:sldMkLst>
        <pc:spChg chg="mod">
          <ac:chgData name="Rolf" userId="3e883bb4-98c4-4811-88a3-1e6611fbdd52" providerId="ADAL" clId="{3A39E727-5390-441C-BE03-63B3C7DECA7E}" dt="2020-09-29T20:03:14.057" v="1040" actId="20577"/>
          <ac:spMkLst>
            <pc:docMk/>
            <pc:sldMk cId="1508357998" sldId="273"/>
            <ac:spMk id="2" creationId="{00000000-0000-0000-0000-000000000000}"/>
          </ac:spMkLst>
        </pc:spChg>
        <pc:picChg chg="add mod">
          <ac:chgData name="Rolf" userId="3e883bb4-98c4-4811-88a3-1e6611fbdd52" providerId="ADAL" clId="{3A39E727-5390-441C-BE03-63B3C7DECA7E}" dt="2020-09-29T20:02:59.694" v="1012" actId="26606"/>
          <ac:picMkLst>
            <pc:docMk/>
            <pc:sldMk cId="1508357998" sldId="273"/>
            <ac:picMk id="3" creationId="{BE37E9E2-399B-4235-863E-DC1C43E37B29}"/>
          </ac:picMkLst>
        </pc:picChg>
        <pc:picChg chg="del">
          <ac:chgData name="Rolf" userId="3e883bb4-98c4-4811-88a3-1e6611fbdd52" providerId="ADAL" clId="{3A39E727-5390-441C-BE03-63B3C7DECA7E}" dt="2020-09-29T20:02:56.129" v="1010" actId="478"/>
          <ac:picMkLst>
            <pc:docMk/>
            <pc:sldMk cId="1508357998" sldId="273"/>
            <ac:picMk id="5" creationId="{A4589DBA-83C1-4D33-AE41-05BB5AF294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8E50C2-1CE0-4F3C-A6E7-CA9983214929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1D3E08-CF38-4889-B304-D78E4DAD96A1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88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20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pic>
        <p:nvPicPr>
          <p:cNvPr id="7" name="Imagem 6" descr="Linha EK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5B1F9-604F-4CF7-87B7-0079681CB724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0EB1E-546A-458E-88BA-3CE205201793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A4D40-3DE8-4EFA-9164-F4E268E9BEEE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E0CEA4-2DCC-42ED-AE16-7B8BFF3F3544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91FEB-8904-40BC-AA2B-3E42FBDCE77D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7CE3-F7B9-486D-A6A1-BA5AED982C04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462E-1B43-4CA6-916C-67DBFFE46A3A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vermelha" descr="Barra vermelh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135DF4C-E7D3-48B1-9E56-BE0A5A02CA2F}" type="datetime1">
              <a:rPr lang="pt-BR" smtClean="0"/>
              <a:t>05/10/2020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pt-BR" sz="3200" dirty="0"/>
              <a:t>Condições socioeconômicas, oferta de médicos e internações por condições sensíveis à atenção primária em grandes municípios do Brasil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Concepções de APS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Seletiva: pacote de intervenções técnicas de baixo custo para combater as principais doenças que acometem as populações pobres, especialmente nos países em desenvolvimento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Predominante nas décadas de 80 e 90 na América Latina</a:t>
            </a:r>
          </a:p>
          <a:p>
            <a:pPr rtl="0"/>
            <a:r>
              <a:rPr lang="pt-BR" dirty="0"/>
              <a:t>Abrangente: componente fundamental de um sistema de saúde eficaz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Incentivada pela OMS a partir do ano 2000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54A23-ED86-426E-9201-1E117C42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Condições sensíveis à atenção primária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8B54A-09C4-42F2-B55B-DAC743CE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problemas de saúde para os quais a ação nesse nível de atenção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diminuiria o risco de internações</a:t>
            </a:r>
            <a:r>
              <a:rPr lang="pt-BR" dirty="0"/>
              <a:t>, por meio de prevenção de doenças, diagnóstico e tratamento precoce de condições agudas, controle e acompanhamento de patologias crônicas</a:t>
            </a:r>
          </a:p>
          <a:p>
            <a:r>
              <a:rPr lang="pt-BR" dirty="0"/>
              <a:t>ICSAP: tal indicador tem sido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amplamente utilizado </a:t>
            </a:r>
            <a:r>
              <a:rPr lang="pt-BR" dirty="0"/>
              <a:t>como medida de acesso e efetividade dos cuidados ofertados nesse nível de atenção</a:t>
            </a:r>
          </a:p>
        </p:txBody>
      </p:sp>
    </p:spTree>
    <p:extLst>
      <p:ext uri="{BB962C8B-B14F-4D97-AF65-F5344CB8AC3E}">
        <p14:creationId xmlns:p14="http://schemas.microsoft.com/office/powerpoint/2010/main" val="14500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9E48-9809-4585-A9D4-2DF0CB2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APS no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D2155-98A0-48D7-94B4-C7B55BA4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Expansão a partir de 1990, principalmente em pequenas e médias cidades por meio da ESF</a:t>
            </a:r>
          </a:p>
          <a:p>
            <a:r>
              <a:rPr lang="pt-BR" dirty="0"/>
              <a:t>Nos grandes centros: maior presença do setor privado e características prévias dos sistemas de saúde</a:t>
            </a:r>
          </a:p>
          <a:p>
            <a:r>
              <a:rPr lang="pt-BR" dirty="0"/>
              <a:t> impacto positivo da expansão da ESF na redução de ICSAP</a:t>
            </a:r>
          </a:p>
          <a:p>
            <a:r>
              <a:rPr lang="pt-BR" dirty="0"/>
              <a:t>Nível de ICSAP ainda considerado alto (20%)</a:t>
            </a:r>
          </a:p>
          <a:p>
            <a:pPr lvl="2"/>
            <a:r>
              <a:rPr lang="pt-BR" dirty="0"/>
              <a:t>Espanha: 7%</a:t>
            </a:r>
          </a:p>
          <a:p>
            <a:pPr lvl="2"/>
            <a:r>
              <a:rPr lang="pt-BR" dirty="0"/>
              <a:t>Austrália: 13%</a:t>
            </a:r>
          </a:p>
        </p:txBody>
      </p:sp>
    </p:spTree>
    <p:extLst>
      <p:ext uri="{BB962C8B-B14F-4D97-AF65-F5344CB8AC3E}">
        <p14:creationId xmlns:p14="http://schemas.microsoft.com/office/powerpoint/2010/main" val="39455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3A2B0-9055-4E98-A89E-A96F7B71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B7F8F-96F7-4E9C-A778-8E10DD5A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que fatores estão associados à ocorrência de internações por condições sensíveis à atenção primária no Brasil? </a:t>
            </a:r>
          </a:p>
          <a:p>
            <a:r>
              <a:rPr lang="pt-BR" dirty="0"/>
              <a:t>Variáveis</a:t>
            </a:r>
          </a:p>
          <a:p>
            <a:pPr lvl="2"/>
            <a:r>
              <a:rPr lang="pt-BR" dirty="0"/>
              <a:t>condições socioeconômicas</a:t>
            </a:r>
          </a:p>
          <a:p>
            <a:pPr lvl="2"/>
            <a:r>
              <a:rPr lang="pt-BR" dirty="0"/>
              <a:t>Condições demográficas</a:t>
            </a:r>
          </a:p>
          <a:p>
            <a:pPr lvl="2"/>
            <a:r>
              <a:rPr lang="pt-BR" dirty="0"/>
              <a:t>oferta de serviços</a:t>
            </a:r>
          </a:p>
          <a:p>
            <a:pPr lvl="2"/>
            <a:r>
              <a:rPr lang="pt-BR" dirty="0"/>
              <a:t>configuração do sistema de saúde</a:t>
            </a:r>
          </a:p>
          <a:p>
            <a:r>
              <a:rPr lang="pt-BR" dirty="0"/>
              <a:t>MODELO: </a:t>
            </a:r>
          </a:p>
          <a:p>
            <a:pPr lvl="1"/>
            <a:r>
              <a:rPr lang="pt-BR" dirty="0"/>
              <a:t>Variável dependente: proporção de ICSAP</a:t>
            </a:r>
          </a:p>
        </p:txBody>
      </p:sp>
    </p:spTree>
    <p:extLst>
      <p:ext uri="{BB962C8B-B14F-4D97-AF65-F5344CB8AC3E}">
        <p14:creationId xmlns:p14="http://schemas.microsoft.com/office/powerpoint/2010/main" val="5047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47EBC-C31B-4629-AEEE-8561698C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2EF73-643A-4389-9549-ED81B50F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independentes</a:t>
            </a:r>
          </a:p>
          <a:p>
            <a:pPr lvl="1"/>
            <a:r>
              <a:rPr lang="pt-BR" dirty="0"/>
              <a:t>indicador Índice de Desenvolvimento Humano Municipal (IDH-M)</a:t>
            </a:r>
          </a:p>
          <a:p>
            <a:pPr lvl="1"/>
            <a:r>
              <a:rPr lang="pt-BR" dirty="0"/>
              <a:t>proporção da população com 60 anos ou mais</a:t>
            </a:r>
          </a:p>
          <a:p>
            <a:pPr lvl="1"/>
            <a:r>
              <a:rPr lang="pt-BR" dirty="0"/>
              <a:t>Oferta de serviços de saúde</a:t>
            </a:r>
          </a:p>
          <a:p>
            <a:pPr lvl="2"/>
            <a:r>
              <a:rPr lang="pt-BR" dirty="0"/>
              <a:t>Modelo da atenção básica (cobertura da ESF)</a:t>
            </a:r>
          </a:p>
          <a:p>
            <a:pPr lvl="2"/>
            <a:r>
              <a:rPr lang="pt-BR" dirty="0"/>
              <a:t>Oferta de profissionais médicos</a:t>
            </a:r>
          </a:p>
          <a:p>
            <a:pPr lvl="2"/>
            <a:r>
              <a:rPr lang="pt-BR" dirty="0"/>
              <a:t>Oferta de leitos</a:t>
            </a:r>
          </a:p>
          <a:p>
            <a:pPr lvl="2"/>
            <a:r>
              <a:rPr lang="pt-BR" dirty="0"/>
              <a:t>Oferta de equipamentos diagnósticos (não incluído por falta de dados)</a:t>
            </a:r>
          </a:p>
          <a:p>
            <a:pPr lvl="1"/>
            <a:r>
              <a:rPr lang="pt-BR" dirty="0"/>
              <a:t>proporção de beneficiários de planos privados de saúde na população, que reflete a importância do setor privado suplementar</a:t>
            </a:r>
          </a:p>
          <a:p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8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D526F-54E0-42D9-9B55-02FC4D9F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e 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BF2A6-0032-4CDB-B22D-1F5BB581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dependência linear entre as variáveis foi medida pelo coeficiente de correlação de Pearson</a:t>
            </a:r>
          </a:p>
          <a:p>
            <a:pPr lvl="1"/>
            <a:r>
              <a:rPr lang="pt-BR" dirty="0"/>
              <a:t>fraca (r ≥ 0 e ≤ 0,3) </a:t>
            </a:r>
          </a:p>
          <a:p>
            <a:pPr lvl="1"/>
            <a:r>
              <a:rPr lang="pt-BR" dirty="0"/>
              <a:t>moderada (r ≥ 0,3 e ≤ 0,6)</a:t>
            </a:r>
          </a:p>
          <a:p>
            <a:pPr lvl="1"/>
            <a:r>
              <a:rPr lang="pt-BR" dirty="0"/>
              <a:t>forte (r ≥ 0,6 e ≤ 0,9)</a:t>
            </a:r>
          </a:p>
          <a:p>
            <a:pPr lvl="1"/>
            <a:endParaRPr lang="pt-BR" dirty="0"/>
          </a:p>
          <a:p>
            <a:pPr marL="228600" lvl="1" indent="0">
              <a:buNone/>
            </a:pPr>
            <a:r>
              <a:rPr lang="pt-BR" dirty="0"/>
              <a:t>Todas as variáveis com associação estatisticamente significativa (p ≤ 0,05) foram incluídas na análise</a:t>
            </a:r>
          </a:p>
        </p:txBody>
      </p:sp>
    </p:spTree>
    <p:extLst>
      <p:ext uri="{BB962C8B-B14F-4D97-AF65-F5344CB8AC3E}">
        <p14:creationId xmlns:p14="http://schemas.microsoft.com/office/powerpoint/2010/main" val="20268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ICSAP vs. Cobertura ESF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589DBA-83C1-4D33-AE41-05BB5AF2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06" y="1828799"/>
            <a:ext cx="6875188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FD033-BCA9-4BCF-B048-96270BD7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/>
              <a:t>/ 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C72DC-E04E-48F8-9111-9DAA2CB6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Somente as variáveis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IDH-M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proporção de beneficiários de planos de saúde</a:t>
            </a:r>
            <a:r>
              <a:rPr lang="pt-BR" dirty="0"/>
              <a:t> apresentaram correlação negativa com a variável desfecho para quatro regiões (Norte, Nordeste, Sudeste e Sul).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Nenhuma</a:t>
            </a:r>
            <a:r>
              <a:rPr lang="pt-BR" dirty="0"/>
              <a:t> das variáveis analisadas mostrou correlação significativa com as internações por condições sensíveis à atenção primária na Região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Centro-oeste</a:t>
            </a:r>
          </a:p>
          <a:p>
            <a:pPr marL="0" indent="0">
              <a:buNone/>
            </a:pPr>
            <a:r>
              <a:rPr lang="pt-BR" dirty="0"/>
              <a:t>Nas demais regiões, o mesmo ocorreu com quatro variáveis: </a:t>
            </a:r>
          </a:p>
          <a:p>
            <a:r>
              <a:rPr lang="pt-BR" dirty="0"/>
              <a:t>leitos privados por mil habitantes; </a:t>
            </a:r>
          </a:p>
          <a:p>
            <a:r>
              <a:rPr lang="pt-BR" dirty="0"/>
              <a:t>proporção de médicos SUS; </a:t>
            </a:r>
          </a:p>
          <a:p>
            <a:r>
              <a:rPr lang="pt-BR" dirty="0"/>
              <a:t>eletrocardiograma (ECG) total por mil habitantes e</a:t>
            </a:r>
          </a:p>
          <a:p>
            <a:r>
              <a:rPr lang="pt-BR" dirty="0"/>
              <a:t>ultrassonografia total por mil habitantes.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é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27_TF02901024_TF02901024.potx" id="{79E3537E-98CC-4441-9DF6-9EC8F3C0C5D6}" vid="{4D73D07C-392E-48C5-BCE9-497E5C87D5F1}"/>
    </a:ext>
  </a:extLst>
</a:theme>
</file>

<file path=ppt/theme/theme2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479</Words>
  <Application>Microsoft Office PowerPoint</Application>
  <PresentationFormat>Widescreen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Design Médico 16:9</vt:lpstr>
      <vt:lpstr>Condições socioeconômicas, oferta de médicos e internações por condições sensíveis à atenção primária em grandes municípios do Brasil </vt:lpstr>
      <vt:lpstr>Concepções de APS</vt:lpstr>
      <vt:lpstr>Condições sensíveis à atenção primária</vt:lpstr>
      <vt:lpstr>APS no Brasil</vt:lpstr>
      <vt:lpstr>O artigo</vt:lpstr>
      <vt:lpstr>O artigo</vt:lpstr>
      <vt:lpstr>Correlação e regressão linear</vt:lpstr>
      <vt:lpstr>ICSAP vs. Cobertura ESF</vt:lpstr>
      <vt:lpstr>Resultados /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Condições socioeconômicas, oferta de médicos e internações por condições sensíveis à atenção primária em grandes municípios do Brasil </dc:title>
  <dc:creator>Rolf Regehr</dc:creator>
  <cp:lastModifiedBy>Rolf Regehr</cp:lastModifiedBy>
  <cp:revision>1</cp:revision>
  <dcterms:created xsi:type="dcterms:W3CDTF">2020-09-29T20:02:59Z</dcterms:created>
  <dcterms:modified xsi:type="dcterms:W3CDTF">2020-10-05T16:27:27Z</dcterms:modified>
</cp:coreProperties>
</file>