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8" r:id="rId2"/>
    <p:sldId id="319" r:id="rId3"/>
    <p:sldId id="326" r:id="rId4"/>
    <p:sldId id="327" r:id="rId5"/>
    <p:sldId id="328" r:id="rId6"/>
    <p:sldId id="329" r:id="rId7"/>
    <p:sldId id="330" r:id="rId8"/>
    <p:sldId id="331" r:id="rId9"/>
    <p:sldId id="333" r:id="rId10"/>
    <p:sldId id="332" r:id="rId11"/>
    <p:sldId id="334" r:id="rId12"/>
    <p:sldId id="335" r:id="rId13"/>
  </p:sldIdLst>
  <p:sldSz cx="9144000" cy="6858000" type="screen4x3"/>
  <p:notesSz cx="6797675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ney da Silva Pereira Bissoli" initials="SdSPB" lastIdx="1" clrIdx="0">
    <p:extLst>
      <p:ext uri="{19B8F6BF-5375-455C-9EA6-DF929625EA0E}">
        <p15:presenceInfo xmlns:p15="http://schemas.microsoft.com/office/powerpoint/2012/main" userId="S-1-5-21-2124552659-1916301338-1672037986-104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305C"/>
    <a:srgbClr val="EC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C0CF5F-7CE0-43F9-932A-614C64176EAF}" v="4" dt="2020-12-23T18:02:05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 autoAdjust="0"/>
    <p:restoredTop sz="91562" autoAdjust="0"/>
  </p:normalViewPr>
  <p:slideViewPr>
    <p:cSldViewPr>
      <p:cViewPr varScale="1">
        <p:scale>
          <a:sx n="66" d="100"/>
          <a:sy n="66" d="100"/>
        </p:scale>
        <p:origin x="15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Bissoli" userId="27a8628a50772066" providerId="LiveId" clId="{A6C0CF5F-7CE0-43F9-932A-614C64176EAF}"/>
    <pc:docChg chg="undo custSel addSld modSld sldOrd">
      <pc:chgData name="Sidney Bissoli" userId="27a8628a50772066" providerId="LiveId" clId="{A6C0CF5F-7CE0-43F9-932A-614C64176EAF}" dt="2020-12-23T18:27:32.598" v="2736" actId="255"/>
      <pc:docMkLst>
        <pc:docMk/>
      </pc:docMkLst>
      <pc:sldChg chg="modSp mod">
        <pc:chgData name="Sidney Bissoli" userId="27a8628a50772066" providerId="LiveId" clId="{A6C0CF5F-7CE0-43F9-932A-614C64176EAF}" dt="2020-12-23T17:10:58.909" v="45" actId="20577"/>
        <pc:sldMkLst>
          <pc:docMk/>
          <pc:sldMk cId="1516932739" sldId="319"/>
        </pc:sldMkLst>
        <pc:spChg chg="mod">
          <ac:chgData name="Sidney Bissoli" userId="27a8628a50772066" providerId="LiveId" clId="{A6C0CF5F-7CE0-43F9-932A-614C64176EAF}" dt="2020-12-23T17:10:58.909" v="45" actId="20577"/>
          <ac:spMkLst>
            <pc:docMk/>
            <pc:sldMk cId="1516932739" sldId="319"/>
            <ac:spMk id="3" creationId="{764C755A-1352-4F5C-970A-791CA74885E3}"/>
          </ac:spMkLst>
        </pc:spChg>
      </pc:sldChg>
      <pc:sldChg chg="modSp mod">
        <pc:chgData name="Sidney Bissoli" userId="27a8628a50772066" providerId="LiveId" clId="{A6C0CF5F-7CE0-43F9-932A-614C64176EAF}" dt="2020-12-23T17:20:29.011" v="161" actId="20577"/>
        <pc:sldMkLst>
          <pc:docMk/>
          <pc:sldMk cId="4063423063" sldId="326"/>
        </pc:sldMkLst>
        <pc:spChg chg="mod">
          <ac:chgData name="Sidney Bissoli" userId="27a8628a50772066" providerId="LiveId" clId="{A6C0CF5F-7CE0-43F9-932A-614C64176EAF}" dt="2020-12-23T17:20:29.011" v="161" actId="20577"/>
          <ac:spMkLst>
            <pc:docMk/>
            <pc:sldMk cId="4063423063" sldId="326"/>
            <ac:spMk id="3" creationId="{764C755A-1352-4F5C-970A-791CA74885E3}"/>
          </ac:spMkLst>
        </pc:spChg>
      </pc:sldChg>
      <pc:sldChg chg="modSp mod">
        <pc:chgData name="Sidney Bissoli" userId="27a8628a50772066" providerId="LiveId" clId="{A6C0CF5F-7CE0-43F9-932A-614C64176EAF}" dt="2020-12-23T17:46:16.407" v="899" actId="242"/>
        <pc:sldMkLst>
          <pc:docMk/>
          <pc:sldMk cId="918477911" sldId="328"/>
        </pc:sldMkLst>
        <pc:spChg chg="mod">
          <ac:chgData name="Sidney Bissoli" userId="27a8628a50772066" providerId="LiveId" clId="{A6C0CF5F-7CE0-43F9-932A-614C64176EAF}" dt="2020-12-23T17:46:16.407" v="899" actId="242"/>
          <ac:spMkLst>
            <pc:docMk/>
            <pc:sldMk cId="918477911" sldId="328"/>
            <ac:spMk id="3" creationId="{764C755A-1352-4F5C-970A-791CA74885E3}"/>
          </ac:spMkLst>
        </pc:spChg>
      </pc:sldChg>
      <pc:sldChg chg="modSp add mod">
        <pc:chgData name="Sidney Bissoli" userId="27a8628a50772066" providerId="LiveId" clId="{A6C0CF5F-7CE0-43F9-932A-614C64176EAF}" dt="2020-12-23T17:46:20.430" v="900" actId="242"/>
        <pc:sldMkLst>
          <pc:docMk/>
          <pc:sldMk cId="135217210" sldId="329"/>
        </pc:sldMkLst>
        <pc:spChg chg="mod">
          <ac:chgData name="Sidney Bissoli" userId="27a8628a50772066" providerId="LiveId" clId="{A6C0CF5F-7CE0-43F9-932A-614C64176EAF}" dt="2020-12-23T17:46:20.430" v="900" actId="242"/>
          <ac:spMkLst>
            <pc:docMk/>
            <pc:sldMk cId="135217210" sldId="329"/>
            <ac:spMk id="3" creationId="{764C755A-1352-4F5C-970A-791CA74885E3}"/>
          </ac:spMkLst>
        </pc:spChg>
      </pc:sldChg>
      <pc:sldChg chg="addSp delSp modSp add mod">
        <pc:chgData name="Sidney Bissoli" userId="27a8628a50772066" providerId="LiveId" clId="{A6C0CF5F-7CE0-43F9-932A-614C64176EAF}" dt="2020-12-23T17:50:23.642" v="913" actId="14100"/>
        <pc:sldMkLst>
          <pc:docMk/>
          <pc:sldMk cId="1357532680" sldId="330"/>
        </pc:sldMkLst>
        <pc:spChg chg="del mod">
          <ac:chgData name="Sidney Bissoli" userId="27a8628a50772066" providerId="LiveId" clId="{A6C0CF5F-7CE0-43F9-932A-614C64176EAF}" dt="2020-12-23T17:49:59.373" v="903" actId="931"/>
          <ac:spMkLst>
            <pc:docMk/>
            <pc:sldMk cId="1357532680" sldId="330"/>
            <ac:spMk id="3" creationId="{764C755A-1352-4F5C-970A-791CA74885E3}"/>
          </ac:spMkLst>
        </pc:spChg>
        <pc:picChg chg="add mod">
          <ac:chgData name="Sidney Bissoli" userId="27a8628a50772066" providerId="LiveId" clId="{A6C0CF5F-7CE0-43F9-932A-614C64176EAF}" dt="2020-12-23T17:50:23.642" v="913" actId="14100"/>
          <ac:picMkLst>
            <pc:docMk/>
            <pc:sldMk cId="1357532680" sldId="330"/>
            <ac:picMk id="5" creationId="{048559C8-B1A0-40F6-914E-4A3C757E621D}"/>
          </ac:picMkLst>
        </pc:picChg>
      </pc:sldChg>
      <pc:sldChg chg="addSp delSp modSp add mod">
        <pc:chgData name="Sidney Bissoli" userId="27a8628a50772066" providerId="LiveId" clId="{A6C0CF5F-7CE0-43F9-932A-614C64176EAF}" dt="2020-12-23T17:52:40.248" v="924" actId="14100"/>
        <pc:sldMkLst>
          <pc:docMk/>
          <pc:sldMk cId="184916577" sldId="331"/>
        </pc:sldMkLst>
        <pc:spChg chg="add del mod">
          <ac:chgData name="Sidney Bissoli" userId="27a8628a50772066" providerId="LiveId" clId="{A6C0CF5F-7CE0-43F9-932A-614C64176EAF}" dt="2020-12-23T17:52:22.986" v="916" actId="931"/>
          <ac:spMkLst>
            <pc:docMk/>
            <pc:sldMk cId="184916577" sldId="331"/>
            <ac:spMk id="4" creationId="{02E295A8-C875-4781-9D74-F01AA4842953}"/>
          </ac:spMkLst>
        </pc:spChg>
        <pc:picChg chg="del">
          <ac:chgData name="Sidney Bissoli" userId="27a8628a50772066" providerId="LiveId" clId="{A6C0CF5F-7CE0-43F9-932A-614C64176EAF}" dt="2020-12-23T17:50:33.732" v="915" actId="478"/>
          <ac:picMkLst>
            <pc:docMk/>
            <pc:sldMk cId="184916577" sldId="331"/>
            <ac:picMk id="5" creationId="{048559C8-B1A0-40F6-914E-4A3C757E621D}"/>
          </ac:picMkLst>
        </pc:picChg>
        <pc:picChg chg="add mod">
          <ac:chgData name="Sidney Bissoli" userId="27a8628a50772066" providerId="LiveId" clId="{A6C0CF5F-7CE0-43F9-932A-614C64176EAF}" dt="2020-12-23T17:52:40.248" v="924" actId="14100"/>
          <ac:picMkLst>
            <pc:docMk/>
            <pc:sldMk cId="184916577" sldId="331"/>
            <ac:picMk id="7" creationId="{89D4F31F-2249-446D-B3F3-A85057CC995D}"/>
          </ac:picMkLst>
        </pc:picChg>
      </pc:sldChg>
      <pc:sldChg chg="addSp delSp modSp add mod ord">
        <pc:chgData name="Sidney Bissoli" userId="27a8628a50772066" providerId="LiveId" clId="{A6C0CF5F-7CE0-43F9-932A-614C64176EAF}" dt="2020-12-23T18:09:40.038" v="1516" actId="20577"/>
        <pc:sldMkLst>
          <pc:docMk/>
          <pc:sldMk cId="1564769458" sldId="332"/>
        </pc:sldMkLst>
        <pc:spChg chg="mod">
          <ac:chgData name="Sidney Bissoli" userId="27a8628a50772066" providerId="LiveId" clId="{A6C0CF5F-7CE0-43F9-932A-614C64176EAF}" dt="2020-12-23T17:53:11.712" v="948" actId="20577"/>
          <ac:spMkLst>
            <pc:docMk/>
            <pc:sldMk cId="1564769458" sldId="332"/>
            <ac:spMk id="2" creationId="{812A2C0F-2AD8-4FF4-8C88-802A7661AFDB}"/>
          </ac:spMkLst>
        </pc:spChg>
        <pc:spChg chg="add del mod">
          <ac:chgData name="Sidney Bissoli" userId="27a8628a50772066" providerId="LiveId" clId="{A6C0CF5F-7CE0-43F9-932A-614C64176EAF}" dt="2020-12-23T18:08:17.030" v="1496" actId="478"/>
          <ac:spMkLst>
            <pc:docMk/>
            <pc:sldMk cId="1564769458" sldId="332"/>
            <ac:spMk id="3" creationId="{764C755A-1352-4F5C-970A-791CA74885E3}"/>
          </ac:spMkLst>
        </pc:spChg>
        <pc:spChg chg="add del mod">
          <ac:chgData name="Sidney Bissoli" userId="27a8628a50772066" providerId="LiveId" clId="{A6C0CF5F-7CE0-43F9-932A-614C64176EAF}" dt="2020-12-23T18:08:04.128" v="1495" actId="478"/>
          <ac:spMkLst>
            <pc:docMk/>
            <pc:sldMk cId="1564769458" sldId="332"/>
            <ac:spMk id="5" creationId="{56DF7553-41DD-496D-B75A-F55C9D437726}"/>
          </ac:spMkLst>
        </pc:spChg>
        <pc:spChg chg="add mod">
          <ac:chgData name="Sidney Bissoli" userId="27a8628a50772066" providerId="LiveId" clId="{A6C0CF5F-7CE0-43F9-932A-614C64176EAF}" dt="2020-12-23T18:09:40.038" v="1516" actId="20577"/>
          <ac:spMkLst>
            <pc:docMk/>
            <pc:sldMk cId="1564769458" sldId="332"/>
            <ac:spMk id="7" creationId="{ED28FD32-D663-4270-8C53-62D08DF25B6A}"/>
          </ac:spMkLst>
        </pc:spChg>
      </pc:sldChg>
      <pc:sldChg chg="addSp delSp modSp add mod">
        <pc:chgData name="Sidney Bissoli" userId="27a8628a50772066" providerId="LiveId" clId="{A6C0CF5F-7CE0-43F9-932A-614C64176EAF}" dt="2020-12-23T18:02:19.531" v="1322" actId="14100"/>
        <pc:sldMkLst>
          <pc:docMk/>
          <pc:sldMk cId="1983557802" sldId="333"/>
        </pc:sldMkLst>
        <pc:spChg chg="add del mod">
          <ac:chgData name="Sidney Bissoli" userId="27a8628a50772066" providerId="LiveId" clId="{A6C0CF5F-7CE0-43F9-932A-614C64176EAF}" dt="2020-12-23T18:02:05.755" v="1315" actId="931"/>
          <ac:spMkLst>
            <pc:docMk/>
            <pc:sldMk cId="1983557802" sldId="333"/>
            <ac:spMk id="4" creationId="{F7405F18-F0A7-4251-A111-E00ECA4AC7B5}"/>
          </ac:spMkLst>
        </pc:spChg>
        <pc:picChg chg="add mod">
          <ac:chgData name="Sidney Bissoli" userId="27a8628a50772066" providerId="LiveId" clId="{A6C0CF5F-7CE0-43F9-932A-614C64176EAF}" dt="2020-12-23T18:02:19.531" v="1322" actId="14100"/>
          <ac:picMkLst>
            <pc:docMk/>
            <pc:sldMk cId="1983557802" sldId="333"/>
            <ac:picMk id="6" creationId="{3CB63E77-279A-4664-B6CC-685FA81E9C7F}"/>
          </ac:picMkLst>
        </pc:picChg>
        <pc:picChg chg="del">
          <ac:chgData name="Sidney Bissoli" userId="27a8628a50772066" providerId="LiveId" clId="{A6C0CF5F-7CE0-43F9-932A-614C64176EAF}" dt="2020-12-23T18:01:11.160" v="1314" actId="478"/>
          <ac:picMkLst>
            <pc:docMk/>
            <pc:sldMk cId="1983557802" sldId="333"/>
            <ac:picMk id="7" creationId="{89D4F31F-2249-446D-B3F3-A85057CC995D}"/>
          </ac:picMkLst>
        </pc:picChg>
      </pc:sldChg>
      <pc:sldChg chg="modSp add mod">
        <pc:chgData name="Sidney Bissoli" userId="27a8628a50772066" providerId="LiveId" clId="{A6C0CF5F-7CE0-43F9-932A-614C64176EAF}" dt="2020-12-23T18:15:49.553" v="2268" actId="20577"/>
        <pc:sldMkLst>
          <pc:docMk/>
          <pc:sldMk cId="333538921" sldId="334"/>
        </pc:sldMkLst>
        <pc:spChg chg="mod">
          <ac:chgData name="Sidney Bissoli" userId="27a8628a50772066" providerId="LiveId" clId="{A6C0CF5F-7CE0-43F9-932A-614C64176EAF}" dt="2020-12-23T18:15:49.553" v="2268" actId="20577"/>
          <ac:spMkLst>
            <pc:docMk/>
            <pc:sldMk cId="333538921" sldId="334"/>
            <ac:spMk id="7" creationId="{ED28FD32-D663-4270-8C53-62D08DF25B6A}"/>
          </ac:spMkLst>
        </pc:spChg>
      </pc:sldChg>
      <pc:sldChg chg="modSp add mod">
        <pc:chgData name="Sidney Bissoli" userId="27a8628a50772066" providerId="LiveId" clId="{A6C0CF5F-7CE0-43F9-932A-614C64176EAF}" dt="2020-12-23T18:27:32.598" v="2736" actId="255"/>
        <pc:sldMkLst>
          <pc:docMk/>
          <pc:sldMk cId="3069259956" sldId="335"/>
        </pc:sldMkLst>
        <pc:spChg chg="mod">
          <ac:chgData name="Sidney Bissoli" userId="27a8628a50772066" providerId="LiveId" clId="{A6C0CF5F-7CE0-43F9-932A-614C64176EAF}" dt="2020-12-23T18:20:30.861" v="2289" actId="20577"/>
          <ac:spMkLst>
            <pc:docMk/>
            <pc:sldMk cId="3069259956" sldId="335"/>
            <ac:spMk id="2" creationId="{812A2C0F-2AD8-4FF4-8C88-802A7661AFDB}"/>
          </ac:spMkLst>
        </pc:spChg>
        <pc:spChg chg="mod">
          <ac:chgData name="Sidney Bissoli" userId="27a8628a50772066" providerId="LiveId" clId="{A6C0CF5F-7CE0-43F9-932A-614C64176EAF}" dt="2020-12-23T18:27:32.598" v="2736" actId="255"/>
          <ac:spMkLst>
            <pc:docMk/>
            <pc:sldMk cId="3069259956" sldId="335"/>
            <ac:spMk id="7" creationId="{ED28FD32-D663-4270-8C53-62D08DF25B6A}"/>
          </ac:spMkLst>
        </pc:spChg>
      </pc:sldChg>
    </pc:docChg>
  </pc:docChgLst>
  <pc:docChgLst>
    <pc:chgData name="Sidney Bissoli" userId="27a8628a50772066" providerId="LiveId" clId="{48E90B5C-A3F0-4E4F-BDBB-73E58F64943B}"/>
    <pc:docChg chg="undo custSel addSld delSld modSld">
      <pc:chgData name="Sidney Bissoli" userId="27a8628a50772066" providerId="LiveId" clId="{48E90B5C-A3F0-4E4F-BDBB-73E58F64943B}" dt="2020-10-06T00:58:11.682" v="1391" actId="20577"/>
      <pc:docMkLst>
        <pc:docMk/>
      </pc:docMkLst>
      <pc:sldChg chg="modSp mod">
        <pc:chgData name="Sidney Bissoli" userId="27a8628a50772066" providerId="LiveId" clId="{48E90B5C-A3F0-4E4F-BDBB-73E58F64943B}" dt="2020-10-06T00:36:15.684" v="95" actId="20577"/>
        <pc:sldMkLst>
          <pc:docMk/>
          <pc:sldMk cId="0" sldId="318"/>
        </pc:sldMkLst>
        <pc:spChg chg="mod">
          <ac:chgData name="Sidney Bissoli" userId="27a8628a50772066" providerId="LiveId" clId="{48E90B5C-A3F0-4E4F-BDBB-73E58F64943B}" dt="2020-10-06T00:35:33.682" v="47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Sidney Bissoli" userId="27a8628a50772066" providerId="LiveId" clId="{48E90B5C-A3F0-4E4F-BDBB-73E58F64943B}" dt="2020-10-06T00:36:04.153" v="70" actId="20577"/>
          <ac:spMkLst>
            <pc:docMk/>
            <pc:sldMk cId="0" sldId="318"/>
            <ac:spMk id="3" creationId="{00000000-0000-0000-0000-000000000000}"/>
          </ac:spMkLst>
        </pc:spChg>
        <pc:spChg chg="mod">
          <ac:chgData name="Sidney Bissoli" userId="27a8628a50772066" providerId="LiveId" clId="{48E90B5C-A3F0-4E4F-BDBB-73E58F64943B}" dt="2020-10-06T00:36:15.684" v="95" actId="20577"/>
          <ac:spMkLst>
            <pc:docMk/>
            <pc:sldMk cId="0" sldId="318"/>
            <ac:spMk id="4" creationId="{FB96403C-8243-4461-AAB4-9EF8AD282938}"/>
          </ac:spMkLst>
        </pc:spChg>
      </pc:sldChg>
      <pc:sldChg chg="modSp mod">
        <pc:chgData name="Sidney Bissoli" userId="27a8628a50772066" providerId="LiveId" clId="{48E90B5C-A3F0-4E4F-BDBB-73E58F64943B}" dt="2020-10-06T00:56:50.866" v="1380" actId="242"/>
        <pc:sldMkLst>
          <pc:docMk/>
          <pc:sldMk cId="1516932739" sldId="319"/>
        </pc:sldMkLst>
        <pc:spChg chg="mod">
          <ac:chgData name="Sidney Bissoli" userId="27a8628a50772066" providerId="LiveId" clId="{48E90B5C-A3F0-4E4F-BDBB-73E58F64943B}" dt="2020-10-06T00:56:50.866" v="1380" actId="242"/>
          <ac:spMkLst>
            <pc:docMk/>
            <pc:sldMk cId="1516932739" sldId="319"/>
            <ac:spMk id="3" creationId="{764C755A-1352-4F5C-970A-791CA74885E3}"/>
          </ac:spMkLst>
        </pc:spChg>
      </pc:sldChg>
      <pc:sldChg chg="del">
        <pc:chgData name="Sidney Bissoli" userId="27a8628a50772066" providerId="LiveId" clId="{48E90B5C-A3F0-4E4F-BDBB-73E58F64943B}" dt="2020-10-06T00:58:05.933" v="1381" actId="47"/>
        <pc:sldMkLst>
          <pc:docMk/>
          <pc:sldMk cId="3355746196" sldId="321"/>
        </pc:sldMkLst>
      </pc:sldChg>
      <pc:sldChg chg="del">
        <pc:chgData name="Sidney Bissoli" userId="27a8628a50772066" providerId="LiveId" clId="{48E90B5C-A3F0-4E4F-BDBB-73E58F64943B}" dt="2020-10-06T00:58:05.933" v="1381" actId="47"/>
        <pc:sldMkLst>
          <pc:docMk/>
          <pc:sldMk cId="1707174396" sldId="322"/>
        </pc:sldMkLst>
      </pc:sldChg>
      <pc:sldChg chg="del">
        <pc:chgData name="Sidney Bissoli" userId="27a8628a50772066" providerId="LiveId" clId="{48E90B5C-A3F0-4E4F-BDBB-73E58F64943B}" dt="2020-10-06T00:58:05.933" v="1381" actId="47"/>
        <pc:sldMkLst>
          <pc:docMk/>
          <pc:sldMk cId="2727078176" sldId="323"/>
        </pc:sldMkLst>
      </pc:sldChg>
      <pc:sldChg chg="del">
        <pc:chgData name="Sidney Bissoli" userId="27a8628a50772066" providerId="LiveId" clId="{48E90B5C-A3F0-4E4F-BDBB-73E58F64943B}" dt="2020-10-06T00:58:05.933" v="1381" actId="47"/>
        <pc:sldMkLst>
          <pc:docMk/>
          <pc:sldMk cId="1408334836" sldId="324"/>
        </pc:sldMkLst>
      </pc:sldChg>
      <pc:sldChg chg="del">
        <pc:chgData name="Sidney Bissoli" userId="27a8628a50772066" providerId="LiveId" clId="{48E90B5C-A3F0-4E4F-BDBB-73E58F64943B}" dt="2020-10-06T00:58:05.933" v="1381" actId="47"/>
        <pc:sldMkLst>
          <pc:docMk/>
          <pc:sldMk cId="241108360" sldId="325"/>
        </pc:sldMkLst>
      </pc:sldChg>
      <pc:sldChg chg="modSp add mod">
        <pc:chgData name="Sidney Bissoli" userId="27a8628a50772066" providerId="LiveId" clId="{48E90B5C-A3F0-4E4F-BDBB-73E58F64943B}" dt="2020-10-06T00:56:47.071" v="1379" actId="242"/>
        <pc:sldMkLst>
          <pc:docMk/>
          <pc:sldMk cId="4063423063" sldId="326"/>
        </pc:sldMkLst>
        <pc:spChg chg="mod">
          <ac:chgData name="Sidney Bissoli" userId="27a8628a50772066" providerId="LiveId" clId="{48E90B5C-A3F0-4E4F-BDBB-73E58F64943B}" dt="2020-10-06T00:56:47.071" v="1379" actId="242"/>
          <ac:spMkLst>
            <pc:docMk/>
            <pc:sldMk cId="4063423063" sldId="326"/>
            <ac:spMk id="3" creationId="{764C755A-1352-4F5C-970A-791CA74885E3}"/>
          </ac:spMkLst>
        </pc:spChg>
      </pc:sldChg>
      <pc:sldChg chg="modSp add mod">
        <pc:chgData name="Sidney Bissoli" userId="27a8628a50772066" providerId="LiveId" clId="{48E90B5C-A3F0-4E4F-BDBB-73E58F64943B}" dt="2020-10-06T00:56:43.577" v="1378" actId="242"/>
        <pc:sldMkLst>
          <pc:docMk/>
          <pc:sldMk cId="589608717" sldId="327"/>
        </pc:sldMkLst>
        <pc:spChg chg="mod">
          <ac:chgData name="Sidney Bissoli" userId="27a8628a50772066" providerId="LiveId" clId="{48E90B5C-A3F0-4E4F-BDBB-73E58F64943B}" dt="2020-10-06T00:56:43.577" v="1378" actId="242"/>
          <ac:spMkLst>
            <pc:docMk/>
            <pc:sldMk cId="589608717" sldId="327"/>
            <ac:spMk id="3" creationId="{764C755A-1352-4F5C-970A-791CA74885E3}"/>
          </ac:spMkLst>
        </pc:spChg>
      </pc:sldChg>
      <pc:sldChg chg="modSp add mod">
        <pc:chgData name="Sidney Bissoli" userId="27a8628a50772066" providerId="LiveId" clId="{48E90B5C-A3F0-4E4F-BDBB-73E58F64943B}" dt="2020-10-06T00:58:11.682" v="1391" actId="20577"/>
        <pc:sldMkLst>
          <pc:docMk/>
          <pc:sldMk cId="918477911" sldId="328"/>
        </pc:sldMkLst>
        <pc:spChg chg="mod">
          <ac:chgData name="Sidney Bissoli" userId="27a8628a50772066" providerId="LiveId" clId="{48E90B5C-A3F0-4E4F-BDBB-73E58F64943B}" dt="2020-10-06T00:58:11.682" v="1391" actId="20577"/>
          <ac:spMkLst>
            <pc:docMk/>
            <pc:sldMk cId="918477911" sldId="328"/>
            <ac:spMk id="2" creationId="{812A2C0F-2AD8-4FF4-8C88-802A7661AFDB}"/>
          </ac:spMkLst>
        </pc:spChg>
        <pc:spChg chg="mod">
          <ac:chgData name="Sidney Bissoli" userId="27a8628a50772066" providerId="LiveId" clId="{48E90B5C-A3F0-4E4F-BDBB-73E58F64943B}" dt="2020-10-06T00:56:31.827" v="1373" actId="21"/>
          <ac:spMkLst>
            <pc:docMk/>
            <pc:sldMk cId="918477911" sldId="328"/>
            <ac:spMk id="3" creationId="{764C755A-1352-4F5C-970A-791CA74885E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92D2-2B00-49F9-A83B-C1DBA00609B9}" type="datetimeFigureOut">
              <a:rPr lang="pt-BR" smtClean="0"/>
              <a:t>23/12/2020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A46C-9D74-47F3-B080-3F81DDA6B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4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7A793-EB8C-476D-8A9E-59E735819094}" type="datetimeFigureOut">
              <a:rPr lang="pt-BR" smtClean="0"/>
              <a:t>23/12/2020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D5988-E186-43DB-83EB-A4959EE5A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4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9"/>
          <p:cNvSpPr/>
          <p:nvPr userDrawn="1"/>
        </p:nvSpPr>
        <p:spPr>
          <a:xfrm>
            <a:off x="0" y="5805488"/>
            <a:ext cx="9144000" cy="1052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5805488"/>
            <a:ext cx="13557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fun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5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36004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>
              <a:defRPr>
                <a:latin typeface="Lucida Sans Unicode" pitchFamily="34" charset="0"/>
                <a:cs typeface="Lucida Sans Unicode" pitchFamily="34" charset="0"/>
              </a:defRPr>
            </a:lvl2pPr>
            <a:lvl3pPr>
              <a:defRPr>
                <a:latin typeface="Lucida Sans Unicode" pitchFamily="34" charset="0"/>
                <a:cs typeface="Lucida Sans Unicode" pitchFamily="34" charset="0"/>
              </a:defRPr>
            </a:lvl3pPr>
            <a:lvl4pPr>
              <a:defRPr>
                <a:latin typeface="Lucida Sans Unicode" pitchFamily="34" charset="0"/>
                <a:cs typeface="Lucida Sans Unicode" pitchFamily="34" charset="0"/>
              </a:defRPr>
            </a:lvl4pPr>
            <a:lvl5pPr>
              <a:defRPr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689ECE0-2569-4E6F-AEC8-3C1ECA694749}" type="datetimeFigureOut">
              <a:rPr lang="pt-BR"/>
              <a:pPr>
                <a:defRPr/>
              </a:pPr>
              <a:t>23/12/2020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765175"/>
            <a:ext cx="822960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52DAE41A-73F1-45AD-A661-5C13995C7FEC}" type="datetimeFigureOut">
              <a:rPr lang="pt-BR"/>
              <a:pPr>
                <a:defRPr/>
              </a:pPr>
              <a:t>23/12/2020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F3036184-EAD7-4E68-AEB1-68464090F0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0" y="0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79388" y="115888"/>
            <a:ext cx="8713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pic>
        <p:nvPicPr>
          <p:cNvPr id="1032" name="Imagem 11" descr="bas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1" y="6304813"/>
            <a:ext cx="9144000" cy="58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15616" y="476672"/>
            <a:ext cx="69127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Hospitalizações por CCSAP em municípios goianos (2012)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07520" y="3083553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BATISTA, S. R. R. et 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DF01C9-96B8-40E4-9DD9-C75ACAF8B91D}"/>
              </a:ext>
            </a:extLst>
          </p:cNvPr>
          <p:cNvSpPr txBox="1"/>
          <p:nvPr/>
        </p:nvSpPr>
        <p:spPr>
          <a:xfrm>
            <a:off x="251520" y="62732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i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96403C-8243-4461-AAB4-9EF8AD282938}"/>
              </a:ext>
            </a:extLst>
          </p:cNvPr>
          <p:cNvSpPr txBox="1"/>
          <p:nvPr/>
        </p:nvSpPr>
        <p:spPr>
          <a:xfrm>
            <a:off x="3491880" y="4509120"/>
            <a:ext cx="565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Revista de Saúde Pública (A2)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>
                <a:effectLst/>
                <a:ea typeface="Calibri" panose="020F0502020204030204" pitchFamily="34" charset="0"/>
              </a:rPr>
              <a:t>A diminuição da hospitalização geral e por CCSAP está em linha com outros estudos brasileiros. Aumento do acesso e melhoria das condições de saúde podem explicar a redução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>
                <a:effectLst/>
                <a:ea typeface="Calibri" panose="020F0502020204030204" pitchFamily="34" charset="0"/>
              </a:rPr>
              <a:t>Taxas maiores no sexo feminino. Mulheres utilizam mais os serviços de saúde, especialmente por cuidados preventivos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>
                <a:effectLst/>
                <a:ea typeface="Calibri" panose="020F0502020204030204" pitchFamily="34" charset="0"/>
              </a:rPr>
              <a:t>Redução de ICCSAP em todos os grupos de municípios. Taxas menores de ICSAP estão relacionadas à qualidade dos serviços de APS.</a:t>
            </a:r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156476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t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600" dirty="0"/>
              <a:t>Grupo de municípios com maior tendência a altas taxas: maior porte populacional; pertencentes à região metropolitana; próximo à capital; com melhores índices de condições de vida e saúde. “Lei dos cuidados inversos”: as condições de saúde da população e seus diferenciais são fortemente dependentes do modo de organização da distribuição social da riqueza, i.e., há maior oferta de serviços nos quais as populações são menos carentes deles. A proximidade do hospital, o funcionamento de unidades 24h, o excesso do número de consultas (características de grandes centros urbanos) associam-se com maiores taxas de internação.</a:t>
            </a:r>
          </a:p>
        </p:txBody>
      </p:sp>
    </p:spTree>
    <p:extLst>
      <p:ext uri="{BB962C8B-B14F-4D97-AF65-F5344CB8AC3E}">
        <p14:creationId xmlns:p14="http://schemas.microsoft.com/office/powerpoint/2010/main" val="33353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LIMITAÇÕES DO ESTUDO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t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100" dirty="0"/>
              <a:t>As hospitalizações estudadas não incluem a população não usuária do SUS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100" dirty="0"/>
              <a:t>No SIH, não é possível categorizar as reinternações de um mesmo indivíduo, variável importante ao se avaliar o impacto dos serviços de saúde no cuidado a essas condições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100" b="0" i="0" u="none" strike="noStrike" baseline="0" dirty="0"/>
              <a:t>Novos estudos são necessários para estabelecer o impacto de serviços de APS/ESF nas taxas de internação por CCSAP, incluindo análises pormenorizadas por meio da avaliação de componentes de qualidade, dentre eles: o processo de trabalho das equipes (acesso, acessibilidade, cobertura das ações disponibilizadas entre outros), o papel da APS/ESF no sistema de saúde (robustez, coordenação de cuidado, ordenação da atenção) e o processo de educação permanente desses profissionais dessas equipes para o manejo adequado e oportuno de pacientes com condições cardiovasculares e fatores de risco associados.</a:t>
            </a: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306925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r>
              <a:rPr lang="pt-BR" sz="2800" dirty="0"/>
              <a:t>: analisar as taxas de hospitalização por CCSAP;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Taxa de ICSAP</a:t>
            </a:r>
            <a:r>
              <a:rPr lang="pt-BR" sz="2800" dirty="0"/>
              <a:t>: (nº hospitalizações por CCSAP / população total) x 10.000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Cobertura populacional potencial pela APS/ESF</a:t>
            </a:r>
            <a:r>
              <a:rPr lang="pt-BR" sz="2800" dirty="0"/>
              <a:t>: (nº equipes ESF x 3.450 / população total) x 100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Fontes</a:t>
            </a:r>
            <a:r>
              <a:rPr lang="pt-BR" sz="2800" dirty="0"/>
              <a:t>: Sistema de Informação Hospitalar (SIH); Sistema de Informação da Atenção Básica (SIAB)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População acima de 40 anos; calculadas taxas segundo ano, sexo e faixa etária (40-59 anos / 60 anos ou mais)</a:t>
            </a:r>
          </a:p>
        </p:txBody>
      </p:sp>
    </p:spTree>
    <p:extLst>
      <p:ext uri="{BB962C8B-B14F-4D97-AF65-F5344CB8AC3E}">
        <p14:creationId xmlns:p14="http://schemas.microsoft.com/office/powerpoint/2010/main" val="151693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Municípios categorizados por: cobertura de ESF; distância da capital; porte populacional; pertencimento à região metropolitana; pertencimento à macrorregião de saúde; índice de condições de vida e saúde (ICVS)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A cobertura potencial populacional pela ESF e as taxas de hospitalização por CCSAP foram calculadas para 3 períodos (A: 2000 – 2002 / B: 2003 – 2005 / C: 2006 – 2008); as demais variáveis foram fixas para 2000.</a:t>
            </a:r>
          </a:p>
        </p:txBody>
      </p:sp>
    </p:spTree>
    <p:extLst>
      <p:ext uri="{BB962C8B-B14F-4D97-AF65-F5344CB8AC3E}">
        <p14:creationId xmlns:p14="http://schemas.microsoft.com/office/powerpoint/2010/main" val="406342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As taxas foram analisadas após a exclusão de outliers (para evitar possível fator de </a:t>
            </a:r>
            <a:r>
              <a:rPr lang="pt-BR" dirty="0" err="1"/>
              <a:t>confundimento</a:t>
            </a:r>
            <a:r>
              <a:rPr lang="pt-BR" dirty="0"/>
              <a:t>) e em médias trienais (para amenizar instabilidades dessas taxas em municípios pequenos)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As taxas foram comparadas dentro dos triênios e ao longo dos 3 períodos utilizando teste t ou ANOVA, com posterior teste de </a:t>
            </a:r>
            <a:r>
              <a:rPr lang="pt-BR" dirty="0" err="1"/>
              <a:t>Scheffe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60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Proporção de ICCSAP (2000 a 2008): 17,2%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Redução de ICCSAP: 20,8% (2000) a 13,6% (2008)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Diminuição significativa: períodos A-C / B-C; sexo; faixa etária; municípios de pequeno porte; municípios não pertencentes à região metropolitana; região metropolitana (excedo nordeste)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847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Taxas &gt; nos municípios: da região metropolitana; mais próximos da capital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Menor ICCSAP em municípios com menor ICVS (i.e., com piores condições de vida e saúde)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Redução nas taxas independentemente de cobertura de ESF </a:t>
            </a:r>
          </a:p>
        </p:txBody>
      </p:sp>
    </p:spTree>
    <p:extLst>
      <p:ext uri="{BB962C8B-B14F-4D97-AF65-F5344CB8AC3E}">
        <p14:creationId xmlns:p14="http://schemas.microsoft.com/office/powerpoint/2010/main" val="13521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5" name="Espaço Reservado para Conteúdo 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048559C8-B1A0-40F6-914E-4A3C757E6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616624"/>
          </a:xfrm>
        </p:spPr>
      </p:pic>
    </p:spTree>
    <p:extLst>
      <p:ext uri="{BB962C8B-B14F-4D97-AF65-F5344CB8AC3E}">
        <p14:creationId xmlns:p14="http://schemas.microsoft.com/office/powerpoint/2010/main" val="135753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7" name="Espaço Reservado para Conteúdo 6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89D4F31F-2249-446D-B3F3-A85057CC9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616624"/>
          </a:xfrm>
        </p:spPr>
      </p:pic>
    </p:spTree>
    <p:extLst>
      <p:ext uri="{BB962C8B-B14F-4D97-AF65-F5344CB8AC3E}">
        <p14:creationId xmlns:p14="http://schemas.microsoft.com/office/powerpoint/2010/main" val="18491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6" name="Espaço Reservado para Conteúdo 5" descr="Tabela&#10;&#10;Descrição gerada automaticamente">
            <a:extLst>
              <a:ext uri="{FF2B5EF4-FFF2-40B4-BE49-F238E27FC236}">
                <a16:creationId xmlns:a16="http://schemas.microsoft.com/office/drawing/2014/main" id="{3CB63E77-279A-4664-B6CC-685FA81E9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688632"/>
          </a:xfrm>
        </p:spPr>
      </p:pic>
    </p:spTree>
    <p:extLst>
      <p:ext uri="{BB962C8B-B14F-4D97-AF65-F5344CB8AC3E}">
        <p14:creationId xmlns:p14="http://schemas.microsoft.com/office/powerpoint/2010/main" val="1983557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F497D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7964</TotalTime>
  <Words>682</Words>
  <Application>Microsoft Office PowerPoint</Application>
  <PresentationFormat>Apresentação na tela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Lucida Sans Unicode</vt:lpstr>
      <vt:lpstr>Wingdings</vt:lpstr>
      <vt:lpstr>Tema do Office</vt:lpstr>
      <vt:lpstr>Apresentação do PowerPoint</vt:lpstr>
      <vt:lpstr>METODOLOGIA</vt:lpstr>
      <vt:lpstr>METODOLOGIA</vt:lpstr>
      <vt:lpstr>METODOLOGIA</vt:lpstr>
      <vt:lpstr>RESULTADOS</vt:lpstr>
      <vt:lpstr>RESULTADOS</vt:lpstr>
      <vt:lpstr>RESULTADOS</vt:lpstr>
      <vt:lpstr>RESULTADOS</vt:lpstr>
      <vt:lpstr>RESULTADOS</vt:lpstr>
      <vt:lpstr>DISCUSSÃO</vt:lpstr>
      <vt:lpstr>DISCUSSÃO</vt:lpstr>
      <vt:lpstr>LIMITAÇÕES DO ESTUDO</vt:lpstr>
    </vt:vector>
  </TitlesOfParts>
  <Company>Senado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Eleonora Stanziona Viggiano</dc:creator>
  <cp:lastModifiedBy>Sidney Bissoli</cp:lastModifiedBy>
  <cp:revision>422</cp:revision>
  <cp:lastPrinted>2018-09-05T18:47:08Z</cp:lastPrinted>
  <dcterms:created xsi:type="dcterms:W3CDTF">2011-08-24T19:48:25Z</dcterms:created>
  <dcterms:modified xsi:type="dcterms:W3CDTF">2020-12-23T18:27:36Z</dcterms:modified>
</cp:coreProperties>
</file>