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313" r:id="rId3"/>
    <p:sldId id="322" r:id="rId4"/>
    <p:sldId id="323" r:id="rId5"/>
    <p:sldId id="316" r:id="rId6"/>
    <p:sldId id="314" r:id="rId7"/>
    <p:sldId id="317" r:id="rId8"/>
    <p:sldId id="318" r:id="rId9"/>
    <p:sldId id="320" r:id="rId10"/>
    <p:sldId id="315" r:id="rId11"/>
    <p:sldId id="321" r:id="rId12"/>
  </p:sldIdLst>
  <p:sldSz cx="9144000" cy="6858000" type="screen4x3"/>
  <p:notesSz cx="6797675" cy="9926638"/>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dney da Silva Pereira Bissoli" initials="SdSPB" lastIdx="1" clrIdx="0">
    <p:extLst>
      <p:ext uri="{19B8F6BF-5375-455C-9EA6-DF929625EA0E}">
        <p15:presenceInfo xmlns:p15="http://schemas.microsoft.com/office/powerpoint/2012/main" userId="S-1-5-21-2124552659-1916301338-1672037986-104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D8E8"/>
    <a:srgbClr val="00305C"/>
    <a:srgbClr val="EC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Estilo Médio 3 - Ênfas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64" autoAdjust="0"/>
    <p:restoredTop sz="91562" autoAdjust="0"/>
  </p:normalViewPr>
  <p:slideViewPr>
    <p:cSldViewPr>
      <p:cViewPr varScale="1">
        <p:scale>
          <a:sx n="66" d="100"/>
          <a:sy n="66" d="100"/>
        </p:scale>
        <p:origin x="157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ney Bissoli" userId="27a8628a50772066" providerId="LiveId" clId="{7C82A516-B7CF-4783-9D65-05684FA627E4}"/>
    <pc:docChg chg="custSel addSld delSld modSld">
      <pc:chgData name="Sidney Bissoli" userId="27a8628a50772066" providerId="LiveId" clId="{7C82A516-B7CF-4783-9D65-05684FA627E4}" dt="2020-09-18T11:34:08.261" v="2156" actId="1076"/>
      <pc:docMkLst>
        <pc:docMk/>
      </pc:docMkLst>
      <pc:sldChg chg="addSp modSp mod">
        <pc:chgData name="Sidney Bissoli" userId="27a8628a50772066" providerId="LiveId" clId="{7C82A516-B7CF-4783-9D65-05684FA627E4}" dt="2020-09-18T11:34:08.261" v="2156" actId="1076"/>
        <pc:sldMkLst>
          <pc:docMk/>
          <pc:sldMk cId="0" sldId="256"/>
        </pc:sldMkLst>
        <pc:spChg chg="mod">
          <ac:chgData name="Sidney Bissoli" userId="27a8628a50772066" providerId="LiveId" clId="{7C82A516-B7CF-4783-9D65-05684FA627E4}" dt="2020-09-18T11:33:51.732" v="2153" actId="20577"/>
          <ac:spMkLst>
            <pc:docMk/>
            <pc:sldMk cId="0" sldId="256"/>
            <ac:spMk id="2" creationId="{00000000-0000-0000-0000-000000000000}"/>
          </ac:spMkLst>
        </pc:spChg>
        <pc:spChg chg="mod">
          <ac:chgData name="Sidney Bissoli" userId="27a8628a50772066" providerId="LiveId" clId="{7C82A516-B7CF-4783-9D65-05684FA627E4}" dt="2020-09-18T11:34:08.261" v="2156" actId="1076"/>
          <ac:spMkLst>
            <pc:docMk/>
            <pc:sldMk cId="0" sldId="256"/>
            <ac:spMk id="3" creationId="{00000000-0000-0000-0000-000000000000}"/>
          </ac:spMkLst>
        </pc:spChg>
        <pc:spChg chg="add mod">
          <ac:chgData name="Sidney Bissoli" userId="27a8628a50772066" providerId="LiveId" clId="{7C82A516-B7CF-4783-9D65-05684FA627E4}" dt="2020-09-18T11:34:01.444" v="2155" actId="1076"/>
          <ac:spMkLst>
            <pc:docMk/>
            <pc:sldMk cId="0" sldId="256"/>
            <ac:spMk id="4" creationId="{FB96403C-8243-4461-AAB4-9EF8AD282938}"/>
          </ac:spMkLst>
        </pc:spChg>
      </pc:sldChg>
      <pc:sldChg chg="modSp mod">
        <pc:chgData name="Sidney Bissoli" userId="27a8628a50772066" providerId="LiveId" clId="{7C82A516-B7CF-4783-9D65-05684FA627E4}" dt="2020-09-17T19:04:02.150" v="378" actId="20577"/>
        <pc:sldMkLst>
          <pc:docMk/>
          <pc:sldMk cId="3460240027" sldId="313"/>
        </pc:sldMkLst>
        <pc:spChg chg="mod">
          <ac:chgData name="Sidney Bissoli" userId="27a8628a50772066" providerId="LiveId" clId="{7C82A516-B7CF-4783-9D65-05684FA627E4}" dt="2020-09-17T19:04:02.150" v="378" actId="20577"/>
          <ac:spMkLst>
            <pc:docMk/>
            <pc:sldMk cId="3460240027" sldId="313"/>
            <ac:spMk id="2" creationId="{00000000-0000-0000-0000-000000000000}"/>
          </ac:spMkLst>
        </pc:spChg>
        <pc:spChg chg="mod">
          <ac:chgData name="Sidney Bissoli" userId="27a8628a50772066" providerId="LiveId" clId="{7C82A516-B7CF-4783-9D65-05684FA627E4}" dt="2020-09-17T19:03:31.256" v="351" actId="1076"/>
          <ac:spMkLst>
            <pc:docMk/>
            <pc:sldMk cId="3460240027" sldId="313"/>
            <ac:spMk id="3" creationId="{00000000-0000-0000-0000-000000000000}"/>
          </ac:spMkLst>
        </pc:spChg>
      </pc:sldChg>
      <pc:sldChg chg="modSp new mod">
        <pc:chgData name="Sidney Bissoli" userId="27a8628a50772066" providerId="LiveId" clId="{7C82A516-B7CF-4783-9D65-05684FA627E4}" dt="2020-09-17T19:55:11.376" v="1868" actId="1076"/>
        <pc:sldMkLst>
          <pc:docMk/>
          <pc:sldMk cId="1456315821" sldId="314"/>
        </pc:sldMkLst>
        <pc:spChg chg="mod">
          <ac:chgData name="Sidney Bissoli" userId="27a8628a50772066" providerId="LiveId" clId="{7C82A516-B7CF-4783-9D65-05684FA627E4}" dt="2020-09-17T19:54:22.646" v="1807" actId="255"/>
          <ac:spMkLst>
            <pc:docMk/>
            <pc:sldMk cId="1456315821" sldId="314"/>
            <ac:spMk id="2" creationId="{D100C29F-3500-4315-B8D5-B2F55522C8F4}"/>
          </ac:spMkLst>
        </pc:spChg>
        <pc:spChg chg="mod">
          <ac:chgData name="Sidney Bissoli" userId="27a8628a50772066" providerId="LiveId" clId="{7C82A516-B7CF-4783-9D65-05684FA627E4}" dt="2020-09-17T19:55:11.376" v="1868" actId="1076"/>
          <ac:spMkLst>
            <pc:docMk/>
            <pc:sldMk cId="1456315821" sldId="314"/>
            <ac:spMk id="3" creationId="{54690EE5-9A6E-4B08-A745-A6EE026CDF86}"/>
          </ac:spMkLst>
        </pc:spChg>
      </pc:sldChg>
      <pc:sldChg chg="modSp new mod">
        <pc:chgData name="Sidney Bissoli" userId="27a8628a50772066" providerId="LiveId" clId="{7C82A516-B7CF-4783-9D65-05684FA627E4}" dt="2020-09-17T19:53:07.469" v="1790" actId="20577"/>
        <pc:sldMkLst>
          <pc:docMk/>
          <pc:sldMk cId="561326185" sldId="315"/>
        </pc:sldMkLst>
        <pc:spChg chg="mod">
          <ac:chgData name="Sidney Bissoli" userId="27a8628a50772066" providerId="LiveId" clId="{7C82A516-B7CF-4783-9D65-05684FA627E4}" dt="2020-09-17T19:53:07.469" v="1790" actId="20577"/>
          <ac:spMkLst>
            <pc:docMk/>
            <pc:sldMk cId="561326185" sldId="315"/>
            <ac:spMk id="2" creationId="{F8FD7CCD-445C-4223-8EF2-F5E38A1B6808}"/>
          </ac:spMkLst>
        </pc:spChg>
        <pc:spChg chg="mod">
          <ac:chgData name="Sidney Bissoli" userId="27a8628a50772066" providerId="LiveId" clId="{7C82A516-B7CF-4783-9D65-05684FA627E4}" dt="2020-09-17T19:53:02.593" v="1788" actId="1076"/>
          <ac:spMkLst>
            <pc:docMk/>
            <pc:sldMk cId="561326185" sldId="315"/>
            <ac:spMk id="3" creationId="{559A6EAC-0264-4C3A-A1D0-F5370FDDD345}"/>
          </ac:spMkLst>
        </pc:spChg>
      </pc:sldChg>
      <pc:sldChg chg="modSp new mod">
        <pc:chgData name="Sidney Bissoli" userId="27a8628a50772066" providerId="LiveId" clId="{7C82A516-B7CF-4783-9D65-05684FA627E4}" dt="2020-09-17T19:35:48.141" v="895" actId="20577"/>
        <pc:sldMkLst>
          <pc:docMk/>
          <pc:sldMk cId="3465647993" sldId="316"/>
        </pc:sldMkLst>
        <pc:spChg chg="mod">
          <ac:chgData name="Sidney Bissoli" userId="27a8628a50772066" providerId="LiveId" clId="{7C82A516-B7CF-4783-9D65-05684FA627E4}" dt="2020-09-17T19:35:42.378" v="894" actId="255"/>
          <ac:spMkLst>
            <pc:docMk/>
            <pc:sldMk cId="3465647993" sldId="316"/>
            <ac:spMk id="2" creationId="{A7B85ADC-35B3-427D-8024-E948D96A7DBE}"/>
          </ac:spMkLst>
        </pc:spChg>
        <pc:spChg chg="mod">
          <ac:chgData name="Sidney Bissoli" userId="27a8628a50772066" providerId="LiveId" clId="{7C82A516-B7CF-4783-9D65-05684FA627E4}" dt="2020-09-17T19:35:48.141" v="895" actId="20577"/>
          <ac:spMkLst>
            <pc:docMk/>
            <pc:sldMk cId="3465647993" sldId="316"/>
            <ac:spMk id="3" creationId="{222C8270-4269-45C5-959F-5C2C5396E649}"/>
          </ac:spMkLst>
        </pc:spChg>
      </pc:sldChg>
      <pc:sldChg chg="modSp new mod">
        <pc:chgData name="Sidney Bissoli" userId="27a8628a50772066" providerId="LiveId" clId="{7C82A516-B7CF-4783-9D65-05684FA627E4}" dt="2020-09-17T19:55:42.552" v="1900" actId="1076"/>
        <pc:sldMkLst>
          <pc:docMk/>
          <pc:sldMk cId="3900790531" sldId="317"/>
        </pc:sldMkLst>
        <pc:spChg chg="mod">
          <ac:chgData name="Sidney Bissoli" userId="27a8628a50772066" providerId="LiveId" clId="{7C82A516-B7CF-4783-9D65-05684FA627E4}" dt="2020-09-17T19:55:33.300" v="1897" actId="122"/>
          <ac:spMkLst>
            <pc:docMk/>
            <pc:sldMk cId="3900790531" sldId="317"/>
            <ac:spMk id="2" creationId="{7EB37C02-1E9C-407E-BA1B-8FDCAEE3F1B6}"/>
          </ac:spMkLst>
        </pc:spChg>
        <pc:spChg chg="mod">
          <ac:chgData name="Sidney Bissoli" userId="27a8628a50772066" providerId="LiveId" clId="{7C82A516-B7CF-4783-9D65-05684FA627E4}" dt="2020-09-17T19:55:42.552" v="1900" actId="1076"/>
          <ac:spMkLst>
            <pc:docMk/>
            <pc:sldMk cId="3900790531" sldId="317"/>
            <ac:spMk id="3" creationId="{39DFA712-D622-4ECD-B041-05B20DC92729}"/>
          </ac:spMkLst>
        </pc:spChg>
      </pc:sldChg>
      <pc:sldChg chg="modSp new mod">
        <pc:chgData name="Sidney Bissoli" userId="27a8628a50772066" providerId="LiveId" clId="{7C82A516-B7CF-4783-9D65-05684FA627E4}" dt="2020-09-17T19:54:09.204" v="1806" actId="255"/>
        <pc:sldMkLst>
          <pc:docMk/>
          <pc:sldMk cId="277252484" sldId="318"/>
        </pc:sldMkLst>
        <pc:spChg chg="mod">
          <ac:chgData name="Sidney Bissoli" userId="27a8628a50772066" providerId="LiveId" clId="{7C82A516-B7CF-4783-9D65-05684FA627E4}" dt="2020-09-17T19:54:09.204" v="1806" actId="255"/>
          <ac:spMkLst>
            <pc:docMk/>
            <pc:sldMk cId="277252484" sldId="318"/>
            <ac:spMk id="2" creationId="{F18E52BB-78BA-4EAF-9026-AF5F79A87204}"/>
          </ac:spMkLst>
        </pc:spChg>
        <pc:spChg chg="mod">
          <ac:chgData name="Sidney Bissoli" userId="27a8628a50772066" providerId="LiveId" clId="{7C82A516-B7CF-4783-9D65-05684FA627E4}" dt="2020-09-17T19:54:02.321" v="1805" actId="1076"/>
          <ac:spMkLst>
            <pc:docMk/>
            <pc:sldMk cId="277252484" sldId="318"/>
            <ac:spMk id="3" creationId="{AC0D7ECD-411E-460A-B31E-754D1C1952D2}"/>
          </ac:spMkLst>
        </pc:spChg>
      </pc:sldChg>
      <pc:sldChg chg="new del">
        <pc:chgData name="Sidney Bissoli" userId="27a8628a50772066" providerId="LiveId" clId="{7C82A516-B7CF-4783-9D65-05684FA627E4}" dt="2020-09-17T20:02:33.650" v="2146" actId="2696"/>
        <pc:sldMkLst>
          <pc:docMk/>
          <pc:sldMk cId="1228938620" sldId="319"/>
        </pc:sldMkLst>
      </pc:sldChg>
      <pc:sldChg chg="modSp new mod">
        <pc:chgData name="Sidney Bissoli" userId="27a8628a50772066" providerId="LiveId" clId="{7C82A516-B7CF-4783-9D65-05684FA627E4}" dt="2020-09-17T19:53:48.321" v="1802" actId="1076"/>
        <pc:sldMkLst>
          <pc:docMk/>
          <pc:sldMk cId="2018993293" sldId="320"/>
        </pc:sldMkLst>
        <pc:spChg chg="mod">
          <ac:chgData name="Sidney Bissoli" userId="27a8628a50772066" providerId="LiveId" clId="{7C82A516-B7CF-4783-9D65-05684FA627E4}" dt="2020-09-17T19:53:32.187" v="1798" actId="255"/>
          <ac:spMkLst>
            <pc:docMk/>
            <pc:sldMk cId="2018993293" sldId="320"/>
            <ac:spMk id="2" creationId="{8DFBF272-1613-49AC-857E-0FDD24A76A50}"/>
          </ac:spMkLst>
        </pc:spChg>
        <pc:spChg chg="mod">
          <ac:chgData name="Sidney Bissoli" userId="27a8628a50772066" providerId="LiveId" clId="{7C82A516-B7CF-4783-9D65-05684FA627E4}" dt="2020-09-17T19:53:48.321" v="1802" actId="1076"/>
          <ac:spMkLst>
            <pc:docMk/>
            <pc:sldMk cId="2018993293" sldId="320"/>
            <ac:spMk id="3" creationId="{FF0D81A6-C9B2-49E9-BC19-2028A48F6786}"/>
          </ac:spMkLst>
        </pc:spChg>
      </pc:sldChg>
      <pc:sldChg chg="modSp new mod">
        <pc:chgData name="Sidney Bissoli" userId="27a8628a50772066" providerId="LiveId" clId="{7C82A516-B7CF-4783-9D65-05684FA627E4}" dt="2020-09-17T19:53:14.463" v="1791" actId="255"/>
        <pc:sldMkLst>
          <pc:docMk/>
          <pc:sldMk cId="812161602" sldId="321"/>
        </pc:sldMkLst>
        <pc:spChg chg="mod">
          <ac:chgData name="Sidney Bissoli" userId="27a8628a50772066" providerId="LiveId" clId="{7C82A516-B7CF-4783-9D65-05684FA627E4}" dt="2020-09-17T19:53:14.463" v="1791" actId="255"/>
          <ac:spMkLst>
            <pc:docMk/>
            <pc:sldMk cId="812161602" sldId="321"/>
            <ac:spMk id="2" creationId="{4DEDF640-CA10-4DE1-843B-C41093324566}"/>
          </ac:spMkLst>
        </pc:spChg>
        <pc:spChg chg="mod">
          <ac:chgData name="Sidney Bissoli" userId="27a8628a50772066" providerId="LiveId" clId="{7C82A516-B7CF-4783-9D65-05684FA627E4}" dt="2020-09-17T19:52:32.002" v="1767" actId="1076"/>
          <ac:spMkLst>
            <pc:docMk/>
            <pc:sldMk cId="812161602" sldId="321"/>
            <ac:spMk id="3" creationId="{42CCD1A2-06C5-4514-936E-2D529DEE0D05}"/>
          </ac:spMkLst>
        </pc:spChg>
      </pc:sldChg>
      <pc:sldChg chg="modSp new mod">
        <pc:chgData name="Sidney Bissoli" userId="27a8628a50772066" providerId="LiveId" clId="{7C82A516-B7CF-4783-9D65-05684FA627E4}" dt="2020-09-17T20:02:25.814" v="2145" actId="255"/>
        <pc:sldMkLst>
          <pc:docMk/>
          <pc:sldMk cId="3764458953" sldId="322"/>
        </pc:sldMkLst>
        <pc:spChg chg="mod">
          <ac:chgData name="Sidney Bissoli" userId="27a8628a50772066" providerId="LiveId" clId="{7C82A516-B7CF-4783-9D65-05684FA627E4}" dt="2020-09-17T20:02:25.814" v="2145" actId="255"/>
          <ac:spMkLst>
            <pc:docMk/>
            <pc:sldMk cId="3764458953" sldId="322"/>
            <ac:spMk id="2" creationId="{0C3E8E6A-21D1-47B1-8EE5-3E4A602FA6BB}"/>
          </ac:spMkLst>
        </pc:spChg>
        <pc:spChg chg="mod">
          <ac:chgData name="Sidney Bissoli" userId="27a8628a50772066" providerId="LiveId" clId="{7C82A516-B7CF-4783-9D65-05684FA627E4}" dt="2020-09-17T20:00:35.233" v="2015" actId="12"/>
          <ac:spMkLst>
            <pc:docMk/>
            <pc:sldMk cId="3764458953" sldId="322"/>
            <ac:spMk id="3" creationId="{447992ED-CFF6-4956-80F5-C606A06A7AE5}"/>
          </ac:spMkLst>
        </pc:spChg>
      </pc:sldChg>
      <pc:sldChg chg="modSp new mod">
        <pc:chgData name="Sidney Bissoli" userId="27a8628a50772066" providerId="LiveId" clId="{7C82A516-B7CF-4783-9D65-05684FA627E4}" dt="2020-09-17T20:01:18.001" v="2036" actId="255"/>
        <pc:sldMkLst>
          <pc:docMk/>
          <pc:sldMk cId="4168744648" sldId="323"/>
        </pc:sldMkLst>
        <pc:spChg chg="mod">
          <ac:chgData name="Sidney Bissoli" userId="27a8628a50772066" providerId="LiveId" clId="{7C82A516-B7CF-4783-9D65-05684FA627E4}" dt="2020-09-17T20:01:18.001" v="2036" actId="255"/>
          <ac:spMkLst>
            <pc:docMk/>
            <pc:sldMk cId="4168744648" sldId="323"/>
            <ac:spMk id="2" creationId="{55D2716B-295F-4849-A643-47E1DB9AB60E}"/>
          </ac:spMkLst>
        </pc:spChg>
        <pc:spChg chg="mod">
          <ac:chgData name="Sidney Bissoli" userId="27a8628a50772066" providerId="LiveId" clId="{7C82A516-B7CF-4783-9D65-05684FA627E4}" dt="2020-09-17T20:00:17.892" v="2013" actId="1076"/>
          <ac:spMkLst>
            <pc:docMk/>
            <pc:sldMk cId="4168744648" sldId="323"/>
            <ac:spMk id="3" creationId="{97BCB81B-F18E-425B-91D0-CFFEA35461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C23F92D2-2B00-49F9-A83B-C1DBA00609B9}" type="datetimeFigureOut">
              <a:rPr lang="pt-BR" smtClean="0"/>
              <a:t>18/09/2020</a:t>
            </a:fld>
            <a:endParaRPr lang="pt-BR"/>
          </a:p>
        </p:txBody>
      </p:sp>
      <p:sp>
        <p:nvSpPr>
          <p:cNvPr id="4" name="Espaço Reservado para Rodapé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EF33A46C-9D74-47F3-B080-3F81DDA6BB26}" type="slidenum">
              <a:rPr lang="pt-BR" smtClean="0"/>
              <a:t>‹nº›</a:t>
            </a:fld>
            <a:endParaRPr lang="pt-BR"/>
          </a:p>
        </p:txBody>
      </p:sp>
    </p:spTree>
    <p:extLst>
      <p:ext uri="{BB962C8B-B14F-4D97-AF65-F5344CB8AC3E}">
        <p14:creationId xmlns:p14="http://schemas.microsoft.com/office/powerpoint/2010/main" val="1204264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5D7A793-EB8C-476D-8A9E-59E735819094}" type="datetimeFigureOut">
              <a:rPr lang="pt-BR" smtClean="0"/>
              <a:t>18/09/2020</a:t>
            </a:fld>
            <a:endParaRPr lang="pt-BR"/>
          </a:p>
        </p:txBody>
      </p:sp>
      <p:sp>
        <p:nvSpPr>
          <p:cNvPr id="4" name="Espaço Reservado para Imagem de Slide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6D5988-E186-43DB-83EB-A4959EE5AB6D}" type="slidenum">
              <a:rPr lang="pt-BR" smtClean="0"/>
              <a:t>‹nº›</a:t>
            </a:fld>
            <a:endParaRPr lang="pt-BR"/>
          </a:p>
        </p:txBody>
      </p:sp>
    </p:spTree>
    <p:extLst>
      <p:ext uri="{BB962C8B-B14F-4D97-AF65-F5344CB8AC3E}">
        <p14:creationId xmlns:p14="http://schemas.microsoft.com/office/powerpoint/2010/main" val="2054444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Retângulo 9"/>
          <p:cNvSpPr/>
          <p:nvPr userDrawn="1"/>
        </p:nvSpPr>
        <p:spPr>
          <a:xfrm>
            <a:off x="0" y="5805488"/>
            <a:ext cx="9144000" cy="1052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a:p>
        </p:txBody>
      </p:sp>
      <p:pic>
        <p:nvPicPr>
          <p:cNvPr id="3" name="Picture 2"/>
          <p:cNvPicPr>
            <a:picLocks noChangeAspect="1" noChangeArrowheads="1"/>
          </p:cNvPicPr>
          <p:nvPr userDrawn="1"/>
        </p:nvPicPr>
        <p:blipFill>
          <a:blip r:embed="rId2" cstate="print"/>
          <a:srcRect/>
          <a:stretch>
            <a:fillRect/>
          </a:stretch>
        </p:blipFill>
        <p:spPr bwMode="auto">
          <a:xfrm>
            <a:off x="3995738" y="5805488"/>
            <a:ext cx="1355725" cy="355600"/>
          </a:xfrm>
          <a:prstGeom prst="rect">
            <a:avLst/>
          </a:prstGeom>
          <a:noFill/>
          <a:ln w="9525">
            <a:noFill/>
            <a:miter lim="800000"/>
            <a:headEnd/>
            <a:tailEnd/>
          </a:ln>
        </p:spPr>
      </p:pic>
      <p:pic>
        <p:nvPicPr>
          <p:cNvPr id="8" name="Imagem 7" descr="fundo.jpg"/>
          <p:cNvPicPr>
            <a:picLocks noChangeAspect="1"/>
          </p:cNvPicPr>
          <p:nvPr userDrawn="1"/>
        </p:nvPicPr>
        <p:blipFill>
          <a:blip r:embed="rId3" cstate="print"/>
          <a:stretch>
            <a:fillRect/>
          </a:stretch>
        </p:blipFill>
        <p:spPr>
          <a:xfrm>
            <a:off x="0" y="0"/>
            <a:ext cx="9143999" cy="515901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79512" y="116632"/>
            <a:ext cx="8280920" cy="360040"/>
          </a:xfrm>
          <a:prstGeom prst="rect">
            <a:avLst/>
          </a:prstGeom>
        </p:spPr>
        <p:txBody>
          <a:bodyPr/>
          <a:lstStyle>
            <a:lvl1pPr algn="l">
              <a:defRPr>
                <a:latin typeface="Lucida Sans Unicode" pitchFamily="34" charset="0"/>
                <a:cs typeface="Lucida Sans Unicode" pitchFamily="34" charset="0"/>
              </a:defRPr>
            </a:lvl1pPr>
          </a:lstStyle>
          <a:p>
            <a:r>
              <a:rPr lang="pt-BR" dirty="0"/>
              <a:t>Clique para editar o estilo do título mestre</a:t>
            </a:r>
          </a:p>
        </p:txBody>
      </p:sp>
      <p:sp>
        <p:nvSpPr>
          <p:cNvPr id="3" name="Espaço Reservado para Conteúdo 2"/>
          <p:cNvSpPr>
            <a:spLocks noGrp="1"/>
          </p:cNvSpPr>
          <p:nvPr>
            <p:ph idx="1"/>
          </p:nvPr>
        </p:nvSpPr>
        <p:spPr/>
        <p:txBody>
          <a:bodyPr/>
          <a:lstStyle>
            <a:lvl1pPr>
              <a:defRPr>
                <a:latin typeface="Lucida Sans Unicode" pitchFamily="34" charset="0"/>
                <a:cs typeface="Lucida Sans Unicode" pitchFamily="34" charset="0"/>
              </a:defRPr>
            </a:lvl1pPr>
            <a:lvl2pPr>
              <a:defRPr>
                <a:latin typeface="Lucida Sans Unicode" pitchFamily="34" charset="0"/>
                <a:cs typeface="Lucida Sans Unicode" pitchFamily="34" charset="0"/>
              </a:defRPr>
            </a:lvl2pPr>
            <a:lvl3pPr>
              <a:defRPr>
                <a:latin typeface="Lucida Sans Unicode" pitchFamily="34" charset="0"/>
                <a:cs typeface="Lucida Sans Unicode" pitchFamily="34" charset="0"/>
              </a:defRPr>
            </a:lvl3pPr>
            <a:lvl4pPr>
              <a:defRPr>
                <a:latin typeface="Lucida Sans Unicode" pitchFamily="34" charset="0"/>
                <a:cs typeface="Lucida Sans Unicode" pitchFamily="34" charset="0"/>
              </a:defRPr>
            </a:lvl4pPr>
            <a:lvl5pPr>
              <a:defRPr>
                <a:latin typeface="Lucida Sans Unicode" pitchFamily="34" charset="0"/>
                <a:cs typeface="Lucida Sans Unicode" pitchFamily="34" charset="0"/>
              </a:defRPr>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10"/>
          </p:nvPr>
        </p:nvSpPr>
        <p:spPr/>
        <p:txBody>
          <a:bodyPr/>
          <a:lstStyle>
            <a:lvl1pPr>
              <a:defRPr>
                <a:latin typeface="Lucida Sans Unicode" pitchFamily="34" charset="0"/>
                <a:cs typeface="Lucida Sans Unicode" pitchFamily="34" charset="0"/>
              </a:defRPr>
            </a:lvl1pPr>
          </a:lstStyle>
          <a:p>
            <a:pPr>
              <a:defRPr/>
            </a:pPr>
            <a:fld id="{2689ECE0-2569-4E6F-AEC8-3C1ECA694749}" type="datetimeFigureOut">
              <a:rPr lang="pt-BR"/>
              <a:pPr>
                <a:defRPr/>
              </a:pPr>
              <a:t>18/09/2020</a:t>
            </a:fld>
            <a:endParaRPr lang="pt-BR" dirty="0"/>
          </a:p>
        </p:txBody>
      </p:sp>
      <p:sp>
        <p:nvSpPr>
          <p:cNvPr id="5" name="Espaço Reservado para Rodapé 4"/>
          <p:cNvSpPr>
            <a:spLocks noGrp="1"/>
          </p:cNvSpPr>
          <p:nvPr>
            <p:ph type="ftr" sz="quarter" idx="11"/>
          </p:nvPr>
        </p:nvSpPr>
        <p:spPr/>
        <p:txBody>
          <a:bodyPr/>
          <a:lstStyle>
            <a:lvl1pPr>
              <a:defRPr>
                <a:latin typeface="Lucida Sans Unicode" pitchFamily="34" charset="0"/>
                <a:cs typeface="Lucida Sans Unicode" pitchFamily="34" charset="0"/>
              </a:defRPr>
            </a:lvl1pPr>
          </a:lstStyle>
          <a:p>
            <a:pPr>
              <a:defRPr/>
            </a:pPr>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exto 2"/>
          <p:cNvSpPr>
            <a:spLocks noGrp="1"/>
          </p:cNvSpPr>
          <p:nvPr>
            <p:ph type="body" idx="1"/>
          </p:nvPr>
        </p:nvSpPr>
        <p:spPr bwMode="auto">
          <a:xfrm>
            <a:off x="457200" y="765175"/>
            <a:ext cx="8229600" cy="5360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Lucida Sans Unicode" pitchFamily="34" charset="0"/>
                <a:cs typeface="Lucida Sans Unicode" pitchFamily="34" charset="0"/>
              </a:defRPr>
            </a:lvl1pPr>
          </a:lstStyle>
          <a:p>
            <a:pPr>
              <a:defRPr/>
            </a:pPr>
            <a:fld id="{52DAE41A-73F1-45AD-A661-5C13995C7FEC}" type="datetimeFigureOut">
              <a:rPr lang="pt-BR"/>
              <a:pPr>
                <a:defRPr/>
              </a:pPr>
              <a:t>18/09/2020</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Lucida Sans Unicode" pitchFamily="34" charset="0"/>
                <a:cs typeface="Lucida Sans Unicode" pitchFamily="34" charset="0"/>
              </a:defRPr>
            </a:lvl1pPr>
          </a:lstStyle>
          <a:p>
            <a:pPr>
              <a:defRPr/>
            </a:pPr>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Lucida Sans Unicode" pitchFamily="34" charset="0"/>
                <a:cs typeface="Lucida Sans Unicode" pitchFamily="34" charset="0"/>
              </a:defRPr>
            </a:lvl1pPr>
          </a:lstStyle>
          <a:p>
            <a:pPr>
              <a:defRPr/>
            </a:pPr>
            <a:fld id="{F3036184-EAD7-4E68-AEB1-68464090F04D}" type="slidenum">
              <a:rPr lang="pt-BR"/>
              <a:pPr>
                <a:defRPr/>
              </a:pPr>
              <a:t>‹nº›</a:t>
            </a:fld>
            <a:endParaRPr lang="pt-BR"/>
          </a:p>
        </p:txBody>
      </p:sp>
      <p:pic>
        <p:nvPicPr>
          <p:cNvPr id="1030" name="Picture 8"/>
          <p:cNvPicPr>
            <a:picLocks noChangeAspect="1" noChangeArrowheads="1"/>
          </p:cNvPicPr>
          <p:nvPr userDrawn="1"/>
        </p:nvPicPr>
        <p:blipFill>
          <a:blip r:embed="rId4" cstate="print"/>
          <a:stretch>
            <a:fillRect/>
          </a:stretch>
        </p:blipFill>
        <p:spPr bwMode="auto">
          <a:xfrm>
            <a:off x="0" y="0"/>
            <a:ext cx="9144000" cy="628650"/>
          </a:xfrm>
          <a:prstGeom prst="rect">
            <a:avLst/>
          </a:prstGeom>
          <a:noFill/>
          <a:ln w="9525">
            <a:noFill/>
            <a:miter lim="800000"/>
            <a:headEnd/>
            <a:tailEnd/>
          </a:ln>
        </p:spPr>
      </p:pic>
      <p:sp>
        <p:nvSpPr>
          <p:cNvPr id="1031" name="Espaço Reservado para Título 1"/>
          <p:cNvSpPr>
            <a:spLocks noGrp="1"/>
          </p:cNvSpPr>
          <p:nvPr>
            <p:ph type="title"/>
          </p:nvPr>
        </p:nvSpPr>
        <p:spPr bwMode="auto">
          <a:xfrm>
            <a:off x="179388" y="115888"/>
            <a:ext cx="8713787" cy="360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pt-BR"/>
          </a:p>
        </p:txBody>
      </p:sp>
      <p:pic>
        <p:nvPicPr>
          <p:cNvPr id="1032" name="Imagem 11" descr="base.png"/>
          <p:cNvPicPr>
            <a:picLocks noChangeAspect="1"/>
          </p:cNvPicPr>
          <p:nvPr userDrawn="1"/>
        </p:nvPicPr>
        <p:blipFill>
          <a:blip r:embed="rId5" cstate="print"/>
          <a:stretch>
            <a:fillRect/>
          </a:stretch>
        </p:blipFill>
        <p:spPr bwMode="auto">
          <a:xfrm>
            <a:off x="1" y="6304813"/>
            <a:ext cx="9144000" cy="58057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2400" kern="1200">
          <a:solidFill>
            <a:schemeClr val="bg1"/>
          </a:solidFill>
          <a:latin typeface="Lucida Sans Unicode" pitchFamily="34" charset="0"/>
          <a:ea typeface="+mj-ea"/>
          <a:cs typeface="Lucida Sans Unicode" pitchFamily="34" charset="0"/>
        </a:defRPr>
      </a:lvl1pPr>
      <a:lvl2pPr algn="l" rtl="0" eaLnBrk="0" fontAlgn="base" hangingPunct="0">
        <a:spcBef>
          <a:spcPct val="0"/>
        </a:spcBef>
        <a:spcAft>
          <a:spcPct val="0"/>
        </a:spcAft>
        <a:defRPr sz="2400">
          <a:solidFill>
            <a:schemeClr val="bg1"/>
          </a:solidFill>
          <a:latin typeface="Lucida Sans Unicode" pitchFamily="34" charset="0"/>
          <a:cs typeface="Lucida Sans Unicode" pitchFamily="34" charset="0"/>
        </a:defRPr>
      </a:lvl2pPr>
      <a:lvl3pPr algn="l" rtl="0" eaLnBrk="0" fontAlgn="base" hangingPunct="0">
        <a:spcBef>
          <a:spcPct val="0"/>
        </a:spcBef>
        <a:spcAft>
          <a:spcPct val="0"/>
        </a:spcAft>
        <a:defRPr sz="2400">
          <a:solidFill>
            <a:schemeClr val="bg1"/>
          </a:solidFill>
          <a:latin typeface="Lucida Sans Unicode" pitchFamily="34" charset="0"/>
          <a:cs typeface="Lucida Sans Unicode" pitchFamily="34" charset="0"/>
        </a:defRPr>
      </a:lvl3pPr>
      <a:lvl4pPr algn="l" rtl="0" eaLnBrk="0" fontAlgn="base" hangingPunct="0">
        <a:spcBef>
          <a:spcPct val="0"/>
        </a:spcBef>
        <a:spcAft>
          <a:spcPct val="0"/>
        </a:spcAft>
        <a:defRPr sz="2400">
          <a:solidFill>
            <a:schemeClr val="bg1"/>
          </a:solidFill>
          <a:latin typeface="Lucida Sans Unicode" pitchFamily="34" charset="0"/>
          <a:cs typeface="Lucida Sans Unicode" pitchFamily="34" charset="0"/>
        </a:defRPr>
      </a:lvl4pPr>
      <a:lvl5pPr algn="l" rtl="0" eaLnBrk="0" fontAlgn="base" hangingPunct="0">
        <a:spcBef>
          <a:spcPct val="0"/>
        </a:spcBef>
        <a:spcAft>
          <a:spcPct val="0"/>
        </a:spcAft>
        <a:defRPr sz="2400">
          <a:solidFill>
            <a:schemeClr val="bg1"/>
          </a:solidFill>
          <a:latin typeface="Lucida Sans Unicode" pitchFamily="34" charset="0"/>
          <a:cs typeface="Lucida Sans Unicode" pitchFamily="34" charset="0"/>
        </a:defRPr>
      </a:lvl5pPr>
      <a:lvl6pPr marL="457200" algn="l" rtl="0" fontAlgn="base">
        <a:spcBef>
          <a:spcPct val="0"/>
        </a:spcBef>
        <a:spcAft>
          <a:spcPct val="0"/>
        </a:spcAft>
        <a:defRPr sz="2400">
          <a:solidFill>
            <a:schemeClr val="bg1"/>
          </a:solidFill>
          <a:latin typeface="Lucida Sans Unicode" pitchFamily="34" charset="0"/>
          <a:cs typeface="Lucida Sans Unicode" pitchFamily="34" charset="0"/>
        </a:defRPr>
      </a:lvl6pPr>
      <a:lvl7pPr marL="914400" algn="l" rtl="0" fontAlgn="base">
        <a:spcBef>
          <a:spcPct val="0"/>
        </a:spcBef>
        <a:spcAft>
          <a:spcPct val="0"/>
        </a:spcAft>
        <a:defRPr sz="2400">
          <a:solidFill>
            <a:schemeClr val="bg1"/>
          </a:solidFill>
          <a:latin typeface="Lucida Sans Unicode" pitchFamily="34" charset="0"/>
          <a:cs typeface="Lucida Sans Unicode" pitchFamily="34" charset="0"/>
        </a:defRPr>
      </a:lvl7pPr>
      <a:lvl8pPr marL="1371600" algn="l" rtl="0" fontAlgn="base">
        <a:spcBef>
          <a:spcPct val="0"/>
        </a:spcBef>
        <a:spcAft>
          <a:spcPct val="0"/>
        </a:spcAft>
        <a:defRPr sz="2400">
          <a:solidFill>
            <a:schemeClr val="bg1"/>
          </a:solidFill>
          <a:latin typeface="Lucida Sans Unicode" pitchFamily="34" charset="0"/>
          <a:cs typeface="Lucida Sans Unicode" pitchFamily="34" charset="0"/>
        </a:defRPr>
      </a:lvl8pPr>
      <a:lvl9pPr marL="1828800" algn="l" rtl="0" fontAlgn="base">
        <a:spcBef>
          <a:spcPct val="0"/>
        </a:spcBef>
        <a:spcAft>
          <a:spcPct val="0"/>
        </a:spcAft>
        <a:defRPr sz="2400">
          <a:solidFill>
            <a:schemeClr val="bg1"/>
          </a:solidFill>
          <a:latin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Lucida Sans Unicode" pitchFamily="34" charset="0"/>
          <a:ea typeface="+mn-ea"/>
          <a:cs typeface="Lucida Sans Unicode"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Lucida Sans Unicode" pitchFamily="34" charset="0"/>
          <a:ea typeface="+mn-ea"/>
          <a:cs typeface="Lucida Sans Unicode"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Lucida Sans Unicode" pitchFamily="34" charset="0"/>
          <a:ea typeface="+mn-ea"/>
          <a:cs typeface="Lucida Sans Unicode"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Lucida Sans Unicode" pitchFamily="34" charset="0"/>
          <a:ea typeface="+mn-ea"/>
          <a:cs typeface="Lucida Sans Unicode"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Lucida Sans Unicode" pitchFamily="34" charset="0"/>
          <a:ea typeface="+mn-ea"/>
          <a:cs typeface="Lucida Sans Unicod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1115616" y="476672"/>
            <a:ext cx="6912768" cy="2123658"/>
          </a:xfrm>
          <a:prstGeom prst="rect">
            <a:avLst/>
          </a:prstGeom>
          <a:noFill/>
        </p:spPr>
        <p:txBody>
          <a:bodyPr wrap="square" rtlCol="0">
            <a:spAutoFit/>
          </a:bodyPr>
          <a:lstStyle/>
          <a:p>
            <a:pPr algn="ctr"/>
            <a:r>
              <a:rPr lang="pt-BR" sz="4400" b="1" dirty="0">
                <a:solidFill>
                  <a:schemeClr val="bg1"/>
                </a:solidFill>
                <a:latin typeface="Lucida Sans Unicode" pitchFamily="34" charset="0"/>
                <a:cs typeface="Lucida Sans Unicode" pitchFamily="34" charset="0"/>
              </a:rPr>
              <a:t>ESF e ICSAP: uma revisão sistemática (2018)</a:t>
            </a:r>
          </a:p>
        </p:txBody>
      </p:sp>
      <p:sp>
        <p:nvSpPr>
          <p:cNvPr id="3" name="CaixaDeTexto 2"/>
          <p:cNvSpPr txBox="1"/>
          <p:nvPr/>
        </p:nvSpPr>
        <p:spPr>
          <a:xfrm>
            <a:off x="4139952" y="3126138"/>
            <a:ext cx="4536504" cy="523220"/>
          </a:xfrm>
          <a:prstGeom prst="rect">
            <a:avLst/>
          </a:prstGeom>
          <a:noFill/>
        </p:spPr>
        <p:txBody>
          <a:bodyPr wrap="square" rtlCol="0">
            <a:spAutoFit/>
          </a:bodyPr>
          <a:lstStyle/>
          <a:p>
            <a:pPr algn="ctr"/>
            <a:r>
              <a:rPr lang="pt-BR" sz="2800" b="1" dirty="0">
                <a:solidFill>
                  <a:schemeClr val="bg1"/>
                </a:solidFill>
                <a:latin typeface="Lucida Sans Unicode" pitchFamily="34" charset="0"/>
                <a:cs typeface="Lucida Sans Unicode" pitchFamily="34" charset="0"/>
              </a:rPr>
              <a:t>NUNES, Rogério Pinheiro</a:t>
            </a:r>
          </a:p>
        </p:txBody>
      </p:sp>
      <p:sp>
        <p:nvSpPr>
          <p:cNvPr id="5" name="CaixaDeTexto 4">
            <a:extLst>
              <a:ext uri="{FF2B5EF4-FFF2-40B4-BE49-F238E27FC236}">
                <a16:creationId xmlns:a16="http://schemas.microsoft.com/office/drawing/2014/main" id="{5BDF01C9-96B8-40E4-9DD9-C75ACAF8B91D}"/>
              </a:ext>
            </a:extLst>
          </p:cNvPr>
          <p:cNvSpPr txBox="1"/>
          <p:nvPr/>
        </p:nvSpPr>
        <p:spPr>
          <a:xfrm>
            <a:off x="251520" y="6273225"/>
            <a:ext cx="3240360" cy="584775"/>
          </a:xfrm>
          <a:prstGeom prst="rect">
            <a:avLst/>
          </a:prstGeom>
          <a:noFill/>
        </p:spPr>
        <p:txBody>
          <a:bodyPr wrap="square" rtlCol="0">
            <a:spAutoFit/>
          </a:bodyPr>
          <a:lstStyle/>
          <a:p>
            <a:endParaRPr lang="pt-BR" sz="3200" i="1" dirty="0">
              <a:latin typeface="Lucida Sans Unicode" panose="020B0602030504020204" pitchFamily="34" charset="0"/>
              <a:cs typeface="Lucida Sans Unicode" panose="020B0602030504020204" pitchFamily="34" charset="0"/>
            </a:endParaRPr>
          </a:p>
        </p:txBody>
      </p:sp>
      <p:sp>
        <p:nvSpPr>
          <p:cNvPr id="4" name="CaixaDeTexto 3">
            <a:extLst>
              <a:ext uri="{FF2B5EF4-FFF2-40B4-BE49-F238E27FC236}">
                <a16:creationId xmlns:a16="http://schemas.microsoft.com/office/drawing/2014/main" id="{FB96403C-8243-4461-AAB4-9EF8AD282938}"/>
              </a:ext>
            </a:extLst>
          </p:cNvPr>
          <p:cNvSpPr txBox="1"/>
          <p:nvPr/>
        </p:nvSpPr>
        <p:spPr>
          <a:xfrm>
            <a:off x="4619058" y="4175167"/>
            <a:ext cx="4536504" cy="523220"/>
          </a:xfrm>
          <a:prstGeom prst="rect">
            <a:avLst/>
          </a:prstGeom>
          <a:noFill/>
        </p:spPr>
        <p:txBody>
          <a:bodyPr wrap="square" rtlCol="0">
            <a:spAutoFit/>
          </a:bodyPr>
          <a:lstStyle/>
          <a:p>
            <a:pPr algn="ctr"/>
            <a:r>
              <a:rPr lang="pt-BR" sz="2800" b="1" dirty="0">
                <a:solidFill>
                  <a:schemeClr val="bg1"/>
                </a:solidFill>
                <a:latin typeface="Lucida Sans Unicode" pitchFamily="34" charset="0"/>
                <a:cs typeface="Lucida Sans Unicode" pitchFamily="34" charset="0"/>
              </a:rPr>
              <a:t>Revista de APS (B3)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FD7CCD-445C-4223-8EF2-F5E38A1B6808}"/>
              </a:ext>
            </a:extLst>
          </p:cNvPr>
          <p:cNvSpPr>
            <a:spLocks noGrp="1"/>
          </p:cNvSpPr>
          <p:nvPr>
            <p:ph type="title"/>
          </p:nvPr>
        </p:nvSpPr>
        <p:spPr>
          <a:xfrm>
            <a:off x="0" y="0"/>
            <a:ext cx="9144000" cy="620688"/>
          </a:xfrm>
        </p:spPr>
        <p:txBody>
          <a:bodyPr/>
          <a:lstStyle/>
          <a:p>
            <a:pPr algn="ctr"/>
            <a:r>
              <a:rPr lang="pt-BR" sz="3200" b="1" dirty="0"/>
              <a:t>CONCLUSÃO 1</a:t>
            </a:r>
          </a:p>
        </p:txBody>
      </p:sp>
      <p:sp>
        <p:nvSpPr>
          <p:cNvPr id="3" name="Espaço Reservado para Conteúdo 2">
            <a:extLst>
              <a:ext uri="{FF2B5EF4-FFF2-40B4-BE49-F238E27FC236}">
                <a16:creationId xmlns:a16="http://schemas.microsoft.com/office/drawing/2014/main" id="{559A6EAC-0264-4C3A-A1D0-F5370FDDD345}"/>
              </a:ext>
            </a:extLst>
          </p:cNvPr>
          <p:cNvSpPr>
            <a:spLocks noGrp="1"/>
          </p:cNvSpPr>
          <p:nvPr>
            <p:ph idx="1"/>
          </p:nvPr>
        </p:nvSpPr>
        <p:spPr>
          <a:xfrm>
            <a:off x="457200" y="1844824"/>
            <a:ext cx="8229600" cy="3168352"/>
          </a:xfrm>
        </p:spPr>
        <p:txBody>
          <a:bodyPr/>
          <a:lstStyle/>
          <a:p>
            <a:pPr marL="0" indent="0">
              <a:buNone/>
            </a:pPr>
            <a:r>
              <a:rPr lang="pt-BR" i="1" dirty="0"/>
              <a:t>Dos 20 trabalhos, 10 concluíram que houve correlação inversa entre a cobertura da ESF e as taxas de ICSAP, enquanto outros 10 trabalhos não encontraram a mesma relação ou essa relação não foi significativa</a:t>
            </a:r>
          </a:p>
        </p:txBody>
      </p:sp>
    </p:spTree>
    <p:extLst>
      <p:ext uri="{BB962C8B-B14F-4D97-AF65-F5344CB8AC3E}">
        <p14:creationId xmlns:p14="http://schemas.microsoft.com/office/powerpoint/2010/main" val="561326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EDF640-CA10-4DE1-843B-C41093324566}"/>
              </a:ext>
            </a:extLst>
          </p:cNvPr>
          <p:cNvSpPr>
            <a:spLocks noGrp="1"/>
          </p:cNvSpPr>
          <p:nvPr>
            <p:ph type="title"/>
          </p:nvPr>
        </p:nvSpPr>
        <p:spPr>
          <a:xfrm>
            <a:off x="0" y="0"/>
            <a:ext cx="9144000" cy="620688"/>
          </a:xfrm>
        </p:spPr>
        <p:txBody>
          <a:bodyPr/>
          <a:lstStyle/>
          <a:p>
            <a:pPr algn="ctr"/>
            <a:r>
              <a:rPr lang="pt-BR" sz="3200" b="1" dirty="0"/>
              <a:t>CONCLUSÃO 2</a:t>
            </a:r>
          </a:p>
        </p:txBody>
      </p:sp>
      <p:sp>
        <p:nvSpPr>
          <p:cNvPr id="3" name="Espaço Reservado para Conteúdo 2">
            <a:extLst>
              <a:ext uri="{FF2B5EF4-FFF2-40B4-BE49-F238E27FC236}">
                <a16:creationId xmlns:a16="http://schemas.microsoft.com/office/drawing/2014/main" id="{42CCD1A2-06C5-4514-936E-2D529DEE0D05}"/>
              </a:ext>
            </a:extLst>
          </p:cNvPr>
          <p:cNvSpPr>
            <a:spLocks noGrp="1"/>
          </p:cNvSpPr>
          <p:nvPr>
            <p:ph idx="1"/>
          </p:nvPr>
        </p:nvSpPr>
        <p:spPr>
          <a:xfrm>
            <a:off x="457200" y="1521023"/>
            <a:ext cx="8229600" cy="3815953"/>
          </a:xfrm>
        </p:spPr>
        <p:txBody>
          <a:bodyPr/>
          <a:lstStyle/>
          <a:p>
            <a:pPr marL="0" indent="0">
              <a:buNone/>
            </a:pPr>
            <a:r>
              <a:rPr lang="pt-BR" i="1" dirty="0"/>
              <a:t>A correlação entre ESF e ICSAP não deve ser analisada isoladamente. A avaliação deve levar em conta variáveis socioeconômicas, demográficas, de oferta ou de barreira de outros serviços de saúde e até mesmo próprias do paciente, como idade e escolaridade.</a:t>
            </a:r>
          </a:p>
        </p:txBody>
      </p:sp>
    </p:spTree>
    <p:extLst>
      <p:ext uri="{BB962C8B-B14F-4D97-AF65-F5344CB8AC3E}">
        <p14:creationId xmlns:p14="http://schemas.microsoft.com/office/powerpoint/2010/main" val="81216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620688"/>
          </a:xfrm>
        </p:spPr>
        <p:txBody>
          <a:bodyPr/>
          <a:lstStyle/>
          <a:p>
            <a:pPr algn="ctr"/>
            <a:r>
              <a:rPr lang="pt-BR" sz="3600" b="1" dirty="0"/>
              <a:t>OBJETIVO</a:t>
            </a:r>
          </a:p>
        </p:txBody>
      </p:sp>
      <p:sp>
        <p:nvSpPr>
          <p:cNvPr id="3" name="Espaço Reservado para Conteúdo 2"/>
          <p:cNvSpPr>
            <a:spLocks noGrp="1"/>
          </p:cNvSpPr>
          <p:nvPr>
            <p:ph idx="1"/>
          </p:nvPr>
        </p:nvSpPr>
        <p:spPr>
          <a:xfrm>
            <a:off x="0" y="2456892"/>
            <a:ext cx="9144000" cy="1944216"/>
          </a:xfrm>
        </p:spPr>
        <p:txBody>
          <a:bodyPr/>
          <a:lstStyle/>
          <a:p>
            <a:pPr marL="0" indent="0">
              <a:buNone/>
            </a:pPr>
            <a:r>
              <a:rPr lang="pt-BR" sz="4800" i="1" dirty="0"/>
              <a:t>Há relação entre a cobertura da ESF e as taxas de ICSAP?</a:t>
            </a:r>
          </a:p>
        </p:txBody>
      </p:sp>
    </p:spTree>
    <p:extLst>
      <p:ext uri="{BB962C8B-B14F-4D97-AF65-F5344CB8AC3E}">
        <p14:creationId xmlns:p14="http://schemas.microsoft.com/office/powerpoint/2010/main" val="346024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E8E6A-21D1-47B1-8EE5-3E4A602FA6BB}"/>
              </a:ext>
            </a:extLst>
          </p:cNvPr>
          <p:cNvSpPr>
            <a:spLocks noGrp="1"/>
          </p:cNvSpPr>
          <p:nvPr>
            <p:ph type="title"/>
          </p:nvPr>
        </p:nvSpPr>
        <p:spPr>
          <a:xfrm>
            <a:off x="0" y="0"/>
            <a:ext cx="9144000" cy="548680"/>
          </a:xfrm>
        </p:spPr>
        <p:txBody>
          <a:bodyPr/>
          <a:lstStyle/>
          <a:p>
            <a:pPr algn="ctr"/>
            <a:r>
              <a:rPr lang="pt-BR" sz="2800" b="1" dirty="0"/>
              <a:t>ALGUMAS CARACTERÍSTICAS DOS TRABALHOS</a:t>
            </a:r>
          </a:p>
        </p:txBody>
      </p:sp>
      <p:sp>
        <p:nvSpPr>
          <p:cNvPr id="3" name="Espaço Reservado para Conteúdo 2">
            <a:extLst>
              <a:ext uri="{FF2B5EF4-FFF2-40B4-BE49-F238E27FC236}">
                <a16:creationId xmlns:a16="http://schemas.microsoft.com/office/drawing/2014/main" id="{447992ED-CFF6-4956-80F5-C606A06A7AE5}"/>
              </a:ext>
            </a:extLst>
          </p:cNvPr>
          <p:cNvSpPr>
            <a:spLocks noGrp="1"/>
          </p:cNvSpPr>
          <p:nvPr>
            <p:ph idx="1"/>
          </p:nvPr>
        </p:nvSpPr>
        <p:spPr/>
        <p:txBody>
          <a:bodyPr/>
          <a:lstStyle/>
          <a:p>
            <a:pPr algn="l">
              <a:buFont typeface="Wingdings" panose="05000000000000000000" pitchFamily="2" charset="2"/>
              <a:buChar char="ü"/>
            </a:pPr>
            <a:r>
              <a:rPr lang="pt-BR" sz="2800" b="0" i="0" u="none" strike="noStrike" baseline="0" dirty="0"/>
              <a:t>Os trabalhos que representaram esta amostra foram publicados entre 2008 e 2017.</a:t>
            </a:r>
          </a:p>
          <a:p>
            <a:pPr algn="l">
              <a:buFont typeface="Wingdings" panose="05000000000000000000" pitchFamily="2" charset="2"/>
              <a:buChar char="ü"/>
            </a:pPr>
            <a:r>
              <a:rPr lang="pt-BR" sz="2800" b="0" i="0" u="none" strike="noStrike" baseline="0" dirty="0"/>
              <a:t>Os estudos foram, em sua maioria, do tipo ecológico (80%), mas também do tipo transversal (20%). </a:t>
            </a:r>
          </a:p>
          <a:p>
            <a:pPr algn="l">
              <a:buFont typeface="Wingdings" panose="05000000000000000000" pitchFamily="2" charset="2"/>
              <a:buChar char="ü"/>
            </a:pPr>
            <a:r>
              <a:rPr lang="pt-BR" sz="2800" b="0" i="0" u="none" strike="noStrike" baseline="0" dirty="0"/>
              <a:t>Utilizaram como modelo estatístico a Correlação</a:t>
            </a:r>
            <a:r>
              <a:rPr lang="pt-BR" sz="2800" dirty="0"/>
              <a:t> </a:t>
            </a:r>
            <a:r>
              <a:rPr lang="pt-BR" sz="2800" b="0" i="0" u="none" strike="noStrike" baseline="0" dirty="0"/>
              <a:t>de Person ou de Spearman (35%); a Regressão Linear (25%); a associação entre ambos os modelos, ou seja, correlação e regressão (20%); ou simples comparações (20%).</a:t>
            </a:r>
          </a:p>
        </p:txBody>
      </p:sp>
    </p:spTree>
    <p:extLst>
      <p:ext uri="{BB962C8B-B14F-4D97-AF65-F5344CB8AC3E}">
        <p14:creationId xmlns:p14="http://schemas.microsoft.com/office/powerpoint/2010/main" val="3764458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D2716B-295F-4849-A643-47E1DB9AB60E}"/>
              </a:ext>
            </a:extLst>
          </p:cNvPr>
          <p:cNvSpPr>
            <a:spLocks noGrp="1"/>
          </p:cNvSpPr>
          <p:nvPr>
            <p:ph type="title"/>
          </p:nvPr>
        </p:nvSpPr>
        <p:spPr>
          <a:xfrm>
            <a:off x="0" y="0"/>
            <a:ext cx="9144000" cy="620688"/>
          </a:xfrm>
        </p:spPr>
        <p:txBody>
          <a:bodyPr/>
          <a:lstStyle/>
          <a:p>
            <a:pPr algn="ctr"/>
            <a:r>
              <a:rPr lang="pt-BR" sz="3200" b="1" dirty="0"/>
              <a:t>FONTES</a:t>
            </a:r>
          </a:p>
        </p:txBody>
      </p:sp>
      <p:sp>
        <p:nvSpPr>
          <p:cNvPr id="3" name="Espaço Reservado para Conteúdo 2">
            <a:extLst>
              <a:ext uri="{FF2B5EF4-FFF2-40B4-BE49-F238E27FC236}">
                <a16:creationId xmlns:a16="http://schemas.microsoft.com/office/drawing/2014/main" id="{97BCB81B-F18E-425B-91D0-CFFEA3546189}"/>
              </a:ext>
            </a:extLst>
          </p:cNvPr>
          <p:cNvSpPr>
            <a:spLocks noGrp="1"/>
          </p:cNvSpPr>
          <p:nvPr>
            <p:ph idx="1"/>
          </p:nvPr>
        </p:nvSpPr>
        <p:spPr>
          <a:xfrm>
            <a:off x="457200" y="1125215"/>
            <a:ext cx="8229600" cy="4608041"/>
          </a:xfrm>
        </p:spPr>
        <p:txBody>
          <a:bodyPr/>
          <a:lstStyle/>
          <a:p>
            <a:pPr marL="0" indent="0">
              <a:buNone/>
            </a:pPr>
            <a:r>
              <a:rPr lang="pt-BR" sz="3200" b="0" i="0" u="none" strike="noStrike" baseline="0" dirty="0"/>
              <a:t>Fizeram-se também maioria os estudos que se utilizaram de fontes secundárias do banco de dados do Sistema de Informação Hospitalar Descentralizado do Sistema Único de Saúde (SIHD) para as internações hospitalares (85%) e do Departamento de Atenção Básica do Ministério da Saúde (DAB) para a cobertura populacional da ESF (80%).</a:t>
            </a:r>
            <a:endParaRPr lang="pt-BR" sz="3200" dirty="0"/>
          </a:p>
        </p:txBody>
      </p:sp>
    </p:spTree>
    <p:extLst>
      <p:ext uri="{BB962C8B-B14F-4D97-AF65-F5344CB8AC3E}">
        <p14:creationId xmlns:p14="http://schemas.microsoft.com/office/powerpoint/2010/main" val="41687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85ADC-35B3-427D-8024-E948D96A7DBE}"/>
              </a:ext>
            </a:extLst>
          </p:cNvPr>
          <p:cNvSpPr>
            <a:spLocks noGrp="1"/>
          </p:cNvSpPr>
          <p:nvPr>
            <p:ph type="title"/>
          </p:nvPr>
        </p:nvSpPr>
        <p:spPr>
          <a:xfrm>
            <a:off x="0" y="0"/>
            <a:ext cx="9144000" cy="548680"/>
          </a:xfrm>
        </p:spPr>
        <p:txBody>
          <a:bodyPr/>
          <a:lstStyle/>
          <a:p>
            <a:pPr algn="ctr"/>
            <a:r>
              <a:rPr lang="pt-BR" sz="2800" b="1" dirty="0"/>
              <a:t>ABRANGÊNCIA</a:t>
            </a:r>
          </a:p>
        </p:txBody>
      </p:sp>
      <p:sp>
        <p:nvSpPr>
          <p:cNvPr id="3" name="Espaço Reservado para Conteúdo 2">
            <a:extLst>
              <a:ext uri="{FF2B5EF4-FFF2-40B4-BE49-F238E27FC236}">
                <a16:creationId xmlns:a16="http://schemas.microsoft.com/office/drawing/2014/main" id="{222C8270-4269-45C5-959F-5C2C5396E649}"/>
              </a:ext>
            </a:extLst>
          </p:cNvPr>
          <p:cNvSpPr>
            <a:spLocks noGrp="1"/>
          </p:cNvSpPr>
          <p:nvPr>
            <p:ph idx="1"/>
          </p:nvPr>
        </p:nvSpPr>
        <p:spPr/>
        <p:txBody>
          <a:bodyPr/>
          <a:lstStyle/>
          <a:p>
            <a:pPr marL="0" indent="0" algn="l">
              <a:buNone/>
            </a:pPr>
            <a:r>
              <a:rPr lang="pt-BR" sz="4800" b="0" i="1" u="none" strike="noStrike" baseline="0" dirty="0"/>
              <a:t>A maior parte dos estudos desta revisão foi realizada nas regiões Sul e Sudeste do país. A Região Norte só foi abordada quando sua população foi estudada num contexto nacional.</a:t>
            </a:r>
            <a:endParaRPr lang="pt-BR" sz="4800" i="1" dirty="0"/>
          </a:p>
        </p:txBody>
      </p:sp>
    </p:spTree>
    <p:extLst>
      <p:ext uri="{BB962C8B-B14F-4D97-AF65-F5344CB8AC3E}">
        <p14:creationId xmlns:p14="http://schemas.microsoft.com/office/powerpoint/2010/main" val="346564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0C29F-3500-4315-B8D5-B2F55522C8F4}"/>
              </a:ext>
            </a:extLst>
          </p:cNvPr>
          <p:cNvSpPr>
            <a:spLocks noGrp="1"/>
          </p:cNvSpPr>
          <p:nvPr>
            <p:ph type="title"/>
          </p:nvPr>
        </p:nvSpPr>
        <p:spPr>
          <a:xfrm>
            <a:off x="0" y="0"/>
            <a:ext cx="9144000" cy="620688"/>
          </a:xfrm>
        </p:spPr>
        <p:txBody>
          <a:bodyPr/>
          <a:lstStyle/>
          <a:p>
            <a:pPr algn="ctr"/>
            <a:r>
              <a:rPr lang="pt-BR" sz="3200" b="1" dirty="0"/>
              <a:t>VARIÁVEIS INVESTIGADAS</a:t>
            </a:r>
          </a:p>
        </p:txBody>
      </p:sp>
      <p:sp>
        <p:nvSpPr>
          <p:cNvPr id="3" name="Espaço Reservado para Conteúdo 2">
            <a:extLst>
              <a:ext uri="{FF2B5EF4-FFF2-40B4-BE49-F238E27FC236}">
                <a16:creationId xmlns:a16="http://schemas.microsoft.com/office/drawing/2014/main" id="{54690EE5-9A6E-4B08-A745-A6EE026CDF86}"/>
              </a:ext>
            </a:extLst>
          </p:cNvPr>
          <p:cNvSpPr>
            <a:spLocks noGrp="1"/>
          </p:cNvSpPr>
          <p:nvPr>
            <p:ph idx="1"/>
          </p:nvPr>
        </p:nvSpPr>
        <p:spPr>
          <a:xfrm>
            <a:off x="457200" y="872716"/>
            <a:ext cx="8229600" cy="5112568"/>
          </a:xfrm>
        </p:spPr>
        <p:txBody>
          <a:bodyPr/>
          <a:lstStyle/>
          <a:p>
            <a:pPr>
              <a:buFont typeface="Wingdings" panose="05000000000000000000" pitchFamily="2" charset="2"/>
              <a:buChar char="ü"/>
            </a:pPr>
            <a:r>
              <a:rPr lang="pt-BR" dirty="0"/>
              <a:t>Cobertura da ESF</a:t>
            </a:r>
          </a:p>
          <a:p>
            <a:pPr>
              <a:buFont typeface="Wingdings" panose="05000000000000000000" pitchFamily="2" charset="2"/>
              <a:buChar char="ü"/>
            </a:pPr>
            <a:r>
              <a:rPr lang="pt-BR" dirty="0"/>
              <a:t>Cobertura de NASF</a:t>
            </a:r>
          </a:p>
          <a:p>
            <a:pPr>
              <a:buFont typeface="Wingdings" panose="05000000000000000000" pitchFamily="2" charset="2"/>
              <a:buChar char="ü"/>
            </a:pPr>
            <a:r>
              <a:rPr lang="pt-BR" dirty="0"/>
              <a:t>Condições socioeconômicas dos municípios</a:t>
            </a:r>
          </a:p>
          <a:p>
            <a:pPr>
              <a:buFont typeface="Wingdings" panose="05000000000000000000" pitchFamily="2" charset="2"/>
              <a:buChar char="ü"/>
            </a:pPr>
            <a:r>
              <a:rPr lang="pt-BR" dirty="0"/>
              <a:t>Proximidade da capital e da região metropolitana</a:t>
            </a:r>
          </a:p>
          <a:p>
            <a:pPr>
              <a:buFont typeface="Wingdings" panose="05000000000000000000" pitchFamily="2" charset="2"/>
              <a:buChar char="ü"/>
            </a:pPr>
            <a:r>
              <a:rPr lang="pt-BR" dirty="0"/>
              <a:t>Variáveis próprias do indivíduo: idade; escolaridade; internações prévias; controle regular da saúde fora da ESF</a:t>
            </a:r>
          </a:p>
        </p:txBody>
      </p:sp>
    </p:spTree>
    <p:extLst>
      <p:ext uri="{BB962C8B-B14F-4D97-AF65-F5344CB8AC3E}">
        <p14:creationId xmlns:p14="http://schemas.microsoft.com/office/powerpoint/2010/main" val="1456315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37C02-1E9C-407E-BA1B-8FDCAEE3F1B6}"/>
              </a:ext>
            </a:extLst>
          </p:cNvPr>
          <p:cNvSpPr>
            <a:spLocks noGrp="1"/>
          </p:cNvSpPr>
          <p:nvPr>
            <p:ph type="title"/>
          </p:nvPr>
        </p:nvSpPr>
        <p:spPr>
          <a:xfrm>
            <a:off x="0" y="0"/>
            <a:ext cx="9144000" cy="620688"/>
          </a:xfrm>
        </p:spPr>
        <p:txBody>
          <a:bodyPr/>
          <a:lstStyle/>
          <a:p>
            <a:pPr algn="ctr"/>
            <a:r>
              <a:rPr lang="pt-BR" sz="3200" b="1" dirty="0"/>
              <a:t>VARIÁVEIS INVESTIGADAS</a:t>
            </a:r>
          </a:p>
        </p:txBody>
      </p:sp>
      <p:sp>
        <p:nvSpPr>
          <p:cNvPr id="3" name="Espaço Reservado para Conteúdo 2">
            <a:extLst>
              <a:ext uri="{FF2B5EF4-FFF2-40B4-BE49-F238E27FC236}">
                <a16:creationId xmlns:a16="http://schemas.microsoft.com/office/drawing/2014/main" id="{39DFA712-D622-4ECD-B041-05B20DC92729}"/>
              </a:ext>
            </a:extLst>
          </p:cNvPr>
          <p:cNvSpPr>
            <a:spLocks noGrp="1"/>
          </p:cNvSpPr>
          <p:nvPr>
            <p:ph idx="1"/>
          </p:nvPr>
        </p:nvSpPr>
        <p:spPr>
          <a:xfrm>
            <a:off x="457200" y="2097087"/>
            <a:ext cx="8229600" cy="2663825"/>
          </a:xfrm>
        </p:spPr>
        <p:txBody>
          <a:bodyPr/>
          <a:lstStyle/>
          <a:p>
            <a:pPr>
              <a:buFont typeface="Wingdings" panose="05000000000000000000" pitchFamily="2" charset="2"/>
              <a:buChar char="ü"/>
            </a:pPr>
            <a:r>
              <a:rPr lang="pt-BR" dirty="0"/>
              <a:t>Oferta de serviços de saúde</a:t>
            </a:r>
          </a:p>
          <a:p>
            <a:pPr>
              <a:buFont typeface="Wingdings" panose="05000000000000000000" pitchFamily="2" charset="2"/>
              <a:buChar char="ü"/>
            </a:pPr>
            <a:r>
              <a:rPr lang="pt-BR" dirty="0"/>
              <a:t>Distribuição da força de trabalho em saúde, sobretudo a de médicos</a:t>
            </a:r>
          </a:p>
          <a:p>
            <a:pPr>
              <a:buFont typeface="Wingdings" panose="05000000000000000000" pitchFamily="2" charset="2"/>
              <a:buChar char="ü"/>
            </a:pPr>
            <a:r>
              <a:rPr lang="pt-BR" dirty="0"/>
              <a:t>Investimento financeiro em saúde (gastos totais e per capita)</a:t>
            </a:r>
          </a:p>
          <a:p>
            <a:endParaRPr lang="pt-BR" dirty="0"/>
          </a:p>
        </p:txBody>
      </p:sp>
    </p:spTree>
    <p:extLst>
      <p:ext uri="{BB962C8B-B14F-4D97-AF65-F5344CB8AC3E}">
        <p14:creationId xmlns:p14="http://schemas.microsoft.com/office/powerpoint/2010/main" val="390079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E52BB-78BA-4EAF-9026-AF5F79A87204}"/>
              </a:ext>
            </a:extLst>
          </p:cNvPr>
          <p:cNvSpPr>
            <a:spLocks noGrp="1"/>
          </p:cNvSpPr>
          <p:nvPr>
            <p:ph type="title"/>
          </p:nvPr>
        </p:nvSpPr>
        <p:spPr>
          <a:xfrm>
            <a:off x="0" y="0"/>
            <a:ext cx="9144000" cy="548680"/>
          </a:xfrm>
        </p:spPr>
        <p:txBody>
          <a:bodyPr/>
          <a:lstStyle/>
          <a:p>
            <a:pPr algn="ctr"/>
            <a:r>
              <a:rPr lang="pt-BR" sz="3200" b="1" dirty="0"/>
              <a:t>OUTRAS VARIÁVEIS DEPENDENTES</a:t>
            </a:r>
          </a:p>
        </p:txBody>
      </p:sp>
      <p:sp>
        <p:nvSpPr>
          <p:cNvPr id="3" name="Espaço Reservado para Conteúdo 2">
            <a:extLst>
              <a:ext uri="{FF2B5EF4-FFF2-40B4-BE49-F238E27FC236}">
                <a16:creationId xmlns:a16="http://schemas.microsoft.com/office/drawing/2014/main" id="{AC0D7ECD-411E-460A-B31E-754D1C1952D2}"/>
              </a:ext>
            </a:extLst>
          </p:cNvPr>
          <p:cNvSpPr>
            <a:spLocks noGrp="1"/>
          </p:cNvSpPr>
          <p:nvPr>
            <p:ph idx="1"/>
          </p:nvPr>
        </p:nvSpPr>
        <p:spPr>
          <a:xfrm>
            <a:off x="457200" y="1952953"/>
            <a:ext cx="8229600" cy="2952093"/>
          </a:xfrm>
        </p:spPr>
        <p:txBody>
          <a:bodyPr/>
          <a:lstStyle/>
          <a:p>
            <a:pPr>
              <a:buFont typeface="Wingdings" panose="05000000000000000000" pitchFamily="2" charset="2"/>
              <a:buChar char="ü"/>
            </a:pPr>
            <a:r>
              <a:rPr lang="pt-BR" sz="5400" dirty="0"/>
              <a:t>Taxas de permanência hospitalar</a:t>
            </a:r>
          </a:p>
          <a:p>
            <a:pPr>
              <a:buFont typeface="Wingdings" panose="05000000000000000000" pitchFamily="2" charset="2"/>
              <a:buChar char="ü"/>
            </a:pPr>
            <a:r>
              <a:rPr lang="pt-BR" sz="5400" dirty="0"/>
              <a:t>Óbitos por CSAP</a:t>
            </a:r>
          </a:p>
        </p:txBody>
      </p:sp>
    </p:spTree>
    <p:extLst>
      <p:ext uri="{BB962C8B-B14F-4D97-AF65-F5344CB8AC3E}">
        <p14:creationId xmlns:p14="http://schemas.microsoft.com/office/powerpoint/2010/main" val="27725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BF272-1613-49AC-857E-0FDD24A76A50}"/>
              </a:ext>
            </a:extLst>
          </p:cNvPr>
          <p:cNvSpPr>
            <a:spLocks noGrp="1"/>
          </p:cNvSpPr>
          <p:nvPr>
            <p:ph type="title"/>
          </p:nvPr>
        </p:nvSpPr>
        <p:spPr>
          <a:xfrm>
            <a:off x="0" y="0"/>
            <a:ext cx="9144000" cy="620688"/>
          </a:xfrm>
        </p:spPr>
        <p:txBody>
          <a:bodyPr/>
          <a:lstStyle/>
          <a:p>
            <a:pPr algn="ctr"/>
            <a:r>
              <a:rPr lang="pt-BR" sz="3200" b="1" dirty="0"/>
              <a:t>LIMITAÇÕES</a:t>
            </a:r>
          </a:p>
        </p:txBody>
      </p:sp>
      <p:sp>
        <p:nvSpPr>
          <p:cNvPr id="3" name="Espaço Reservado para Conteúdo 2">
            <a:extLst>
              <a:ext uri="{FF2B5EF4-FFF2-40B4-BE49-F238E27FC236}">
                <a16:creationId xmlns:a16="http://schemas.microsoft.com/office/drawing/2014/main" id="{FF0D81A6-C9B2-49E9-BC19-2028A48F6786}"/>
              </a:ext>
            </a:extLst>
          </p:cNvPr>
          <p:cNvSpPr>
            <a:spLocks noGrp="1"/>
          </p:cNvSpPr>
          <p:nvPr>
            <p:ph idx="1"/>
          </p:nvPr>
        </p:nvSpPr>
        <p:spPr>
          <a:xfrm>
            <a:off x="457200" y="1232991"/>
            <a:ext cx="8229600" cy="4392017"/>
          </a:xfrm>
        </p:spPr>
        <p:txBody>
          <a:bodyPr/>
          <a:lstStyle/>
          <a:p>
            <a:pPr>
              <a:buFont typeface="Wingdings" panose="05000000000000000000" pitchFamily="2" charset="2"/>
              <a:buChar char="ü"/>
            </a:pPr>
            <a:r>
              <a:rPr lang="pt-BR" sz="4400" dirty="0"/>
              <a:t>Qualidade e confiabilidade das informações</a:t>
            </a:r>
          </a:p>
          <a:p>
            <a:pPr>
              <a:buFont typeface="Wingdings" panose="05000000000000000000" pitchFamily="2" charset="2"/>
              <a:buChar char="ü"/>
            </a:pPr>
            <a:r>
              <a:rPr lang="pt-BR" sz="4400" dirty="0"/>
              <a:t>Limitação na forma de aferir o vínculo da população à ESF e o tempo de vínculo com a equipe</a:t>
            </a:r>
          </a:p>
        </p:txBody>
      </p:sp>
    </p:spTree>
    <p:extLst>
      <p:ext uri="{BB962C8B-B14F-4D97-AF65-F5344CB8AC3E}">
        <p14:creationId xmlns:p14="http://schemas.microsoft.com/office/powerpoint/2010/main" val="2018993293"/>
      </p:ext>
    </p:extLst>
  </p:cSld>
  <p:clrMapOvr>
    <a:masterClrMapping/>
  </p:clrMapOvr>
</p:sld>
</file>

<file path=ppt/theme/theme1.xml><?xml version="1.0" encoding="utf-8"?>
<a:theme xmlns:a="http://schemas.openxmlformats.org/drawingml/2006/main" name="Tema do Office">
  <a:themeElements>
    <a:clrScheme name="Personalizada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97D"/>
      </a:hlink>
      <a:folHlink>
        <a:srgbClr val="1F497D"/>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7465</TotalTime>
  <Words>395</Words>
  <Application>Microsoft Office PowerPoint</Application>
  <PresentationFormat>Apresentação na tela (4:3)</PresentationFormat>
  <Paragraphs>33</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Lucida Sans Unicode</vt:lpstr>
      <vt:lpstr>Wingdings</vt:lpstr>
      <vt:lpstr>Tema do Office</vt:lpstr>
      <vt:lpstr>Apresentação do PowerPoint</vt:lpstr>
      <vt:lpstr>OBJETIVO</vt:lpstr>
      <vt:lpstr>ALGUMAS CARACTERÍSTICAS DOS TRABALHOS</vt:lpstr>
      <vt:lpstr>FONTES</vt:lpstr>
      <vt:lpstr>ABRANGÊNCIA</vt:lpstr>
      <vt:lpstr>VARIÁVEIS INVESTIGADAS</vt:lpstr>
      <vt:lpstr>VARIÁVEIS INVESTIGADAS</vt:lpstr>
      <vt:lpstr>OUTRAS VARIÁVEIS DEPENDENTES</vt:lpstr>
      <vt:lpstr>LIMITAÇÕES</vt:lpstr>
      <vt:lpstr>CONCLUSÃO 1</vt:lpstr>
      <vt:lpstr>CONCLUSÃO 2</vt:lpstr>
    </vt:vector>
  </TitlesOfParts>
  <Company>Senado Federal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Eleonora Stanziona Viggiano</dc:creator>
  <cp:lastModifiedBy>Sidney Bissoli</cp:lastModifiedBy>
  <cp:revision>421</cp:revision>
  <cp:lastPrinted>2018-09-05T18:47:08Z</cp:lastPrinted>
  <dcterms:created xsi:type="dcterms:W3CDTF">2011-08-24T19:48:25Z</dcterms:created>
  <dcterms:modified xsi:type="dcterms:W3CDTF">2020-09-18T11:34:10Z</dcterms:modified>
</cp:coreProperties>
</file>