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4" r:id="rId2"/>
    <p:sldId id="313" r:id="rId3"/>
    <p:sldId id="317" r:id="rId4"/>
    <p:sldId id="319" r:id="rId5"/>
    <p:sldId id="318" r:id="rId6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173DCE4B-392D-44ED-BC23-DD2E30BCC578}"/>
    <pc:docChg chg="modSld">
      <pc:chgData name="Sidney Bissoli" userId="27a8628a50772066" providerId="LiveId" clId="{173DCE4B-392D-44ED-BC23-DD2E30BCC578}" dt="2020-12-23T15:43:50.818" v="86" actId="20577"/>
      <pc:docMkLst>
        <pc:docMk/>
      </pc:docMkLst>
      <pc:sldChg chg="modSp mod">
        <pc:chgData name="Sidney Bissoli" userId="27a8628a50772066" providerId="LiveId" clId="{173DCE4B-392D-44ED-BC23-DD2E30BCC578}" dt="2020-12-23T12:00:49.590" v="84" actId="255"/>
        <pc:sldMkLst>
          <pc:docMk/>
          <pc:sldMk cId="337478900" sldId="318"/>
        </pc:sldMkLst>
        <pc:spChg chg="mod">
          <ac:chgData name="Sidney Bissoli" userId="27a8628a50772066" providerId="LiveId" clId="{173DCE4B-392D-44ED-BC23-DD2E30BCC578}" dt="2020-12-23T12:00:49.590" v="84" actId="255"/>
          <ac:spMkLst>
            <pc:docMk/>
            <pc:sldMk cId="337478900" sldId="318"/>
            <ac:spMk id="3" creationId="{00000000-0000-0000-0000-000000000000}"/>
          </ac:spMkLst>
        </pc:spChg>
      </pc:sldChg>
      <pc:sldChg chg="modSp mod">
        <pc:chgData name="Sidney Bissoli" userId="27a8628a50772066" providerId="LiveId" clId="{173DCE4B-392D-44ED-BC23-DD2E30BCC578}" dt="2020-12-23T15:43:50.818" v="86" actId="20577"/>
        <pc:sldMkLst>
          <pc:docMk/>
          <pc:sldMk cId="2627017198" sldId="319"/>
        </pc:sldMkLst>
        <pc:spChg chg="mod">
          <ac:chgData name="Sidney Bissoli" userId="27a8628a50772066" providerId="LiveId" clId="{173DCE4B-392D-44ED-BC23-DD2E30BCC578}" dt="2020-12-23T15:43:50.818" v="86" actId="20577"/>
          <ac:spMkLst>
            <pc:docMk/>
            <pc:sldMk cId="2627017198" sldId="319"/>
            <ac:spMk id="3" creationId="{45F416D9-6047-4B29-9180-3AA21628BFC9}"/>
          </ac:spMkLst>
        </pc:spChg>
      </pc:sldChg>
    </pc:docChg>
  </pc:docChgLst>
  <pc:docChgLst>
    <pc:chgData name="Sidney Bissoli" userId="27a8628a50772066" providerId="LiveId" clId="{214B2EC3-DAC6-4789-8CD7-424E1FBFDACC}"/>
    <pc:docChg chg="custSel addSld delSld modSld">
      <pc:chgData name="Sidney Bissoli" userId="27a8628a50772066" providerId="LiveId" clId="{214B2EC3-DAC6-4789-8CD7-424E1FBFDACC}" dt="2020-10-07T02:20:05.715" v="2008" actId="47"/>
      <pc:docMkLst>
        <pc:docMk/>
      </pc:docMkLst>
      <pc:sldChg chg="modSp mod">
        <pc:chgData name="Sidney Bissoli" userId="27a8628a50772066" providerId="LiveId" clId="{214B2EC3-DAC6-4789-8CD7-424E1FBFDACC}" dt="2020-10-07T01:21:54.465" v="435" actId="242"/>
        <pc:sldMkLst>
          <pc:docMk/>
          <pc:sldMk cId="3460240027" sldId="313"/>
        </pc:sldMkLst>
        <pc:spChg chg="mod">
          <ac:chgData name="Sidney Bissoli" userId="27a8628a50772066" providerId="LiveId" clId="{214B2EC3-DAC6-4789-8CD7-424E1FBFDACC}" dt="2020-10-07T01:20:45.411" v="285" actId="255"/>
          <ac:spMkLst>
            <pc:docMk/>
            <pc:sldMk cId="3460240027" sldId="313"/>
            <ac:spMk id="2" creationId="{00000000-0000-0000-0000-000000000000}"/>
          </ac:spMkLst>
        </pc:spChg>
        <pc:spChg chg="mod">
          <ac:chgData name="Sidney Bissoli" userId="27a8628a50772066" providerId="LiveId" clId="{214B2EC3-DAC6-4789-8CD7-424E1FBFDACC}" dt="2020-10-07T01:21:54.465" v="435" actId="242"/>
          <ac:spMkLst>
            <pc:docMk/>
            <pc:sldMk cId="3460240027" sldId="313"/>
            <ac:spMk id="3" creationId="{00000000-0000-0000-0000-000000000000}"/>
          </ac:spMkLst>
        </pc:spChg>
      </pc:sldChg>
      <pc:sldChg chg="modSp mod">
        <pc:chgData name="Sidney Bissoli" userId="27a8628a50772066" providerId="LiveId" clId="{214B2EC3-DAC6-4789-8CD7-424E1FBFDACC}" dt="2020-10-07T01:18:01.610" v="184" actId="20577"/>
        <pc:sldMkLst>
          <pc:docMk/>
          <pc:sldMk cId="0" sldId="314"/>
        </pc:sldMkLst>
        <pc:spChg chg="mod">
          <ac:chgData name="Sidney Bissoli" userId="27a8628a50772066" providerId="LiveId" clId="{214B2EC3-DAC6-4789-8CD7-424E1FBFDACC}" dt="2020-10-07T01:16:38.437" v="88" actId="20577"/>
          <ac:spMkLst>
            <pc:docMk/>
            <pc:sldMk cId="0" sldId="314"/>
            <ac:spMk id="2" creationId="{00000000-0000-0000-0000-000000000000}"/>
          </ac:spMkLst>
        </pc:spChg>
        <pc:spChg chg="mod">
          <ac:chgData name="Sidney Bissoli" userId="27a8628a50772066" providerId="LiveId" clId="{214B2EC3-DAC6-4789-8CD7-424E1FBFDACC}" dt="2020-10-07T01:17:07.179" v="140" actId="20577"/>
          <ac:spMkLst>
            <pc:docMk/>
            <pc:sldMk cId="0" sldId="314"/>
            <ac:spMk id="3" creationId="{00000000-0000-0000-0000-000000000000}"/>
          </ac:spMkLst>
        </pc:spChg>
        <pc:spChg chg="mod">
          <ac:chgData name="Sidney Bissoli" userId="27a8628a50772066" providerId="LiveId" clId="{214B2EC3-DAC6-4789-8CD7-424E1FBFDACC}" dt="2020-10-07T01:18:01.610" v="184" actId="20577"/>
          <ac:spMkLst>
            <pc:docMk/>
            <pc:sldMk cId="0" sldId="314"/>
            <ac:spMk id="4" creationId="{FB96403C-8243-4461-AAB4-9EF8AD282938}"/>
          </ac:spMkLst>
        </pc:spChg>
      </pc:sldChg>
      <pc:sldChg chg="modSp mod">
        <pc:chgData name="Sidney Bissoli" userId="27a8628a50772066" providerId="LiveId" clId="{214B2EC3-DAC6-4789-8CD7-424E1FBFDACC}" dt="2020-10-07T01:33:56.202" v="968" actId="20577"/>
        <pc:sldMkLst>
          <pc:docMk/>
          <pc:sldMk cId="3787510732" sldId="317"/>
        </pc:sldMkLst>
        <pc:spChg chg="mod">
          <ac:chgData name="Sidney Bissoli" userId="27a8628a50772066" providerId="LiveId" clId="{214B2EC3-DAC6-4789-8CD7-424E1FBFDACC}" dt="2020-10-07T01:22:16.506" v="446" actId="20577"/>
          <ac:spMkLst>
            <pc:docMk/>
            <pc:sldMk cId="3787510732" sldId="317"/>
            <ac:spMk id="2" creationId="{00000000-0000-0000-0000-000000000000}"/>
          </ac:spMkLst>
        </pc:spChg>
        <pc:spChg chg="mod">
          <ac:chgData name="Sidney Bissoli" userId="27a8628a50772066" providerId="LiveId" clId="{214B2EC3-DAC6-4789-8CD7-424E1FBFDACC}" dt="2020-10-07T01:33:56.202" v="968" actId="20577"/>
          <ac:spMkLst>
            <pc:docMk/>
            <pc:sldMk cId="3787510732" sldId="317"/>
            <ac:spMk id="3" creationId="{00000000-0000-0000-0000-000000000000}"/>
          </ac:spMkLst>
        </pc:spChg>
      </pc:sldChg>
      <pc:sldChg chg="modSp add mod">
        <pc:chgData name="Sidney Bissoli" userId="27a8628a50772066" providerId="LiveId" clId="{214B2EC3-DAC6-4789-8CD7-424E1FBFDACC}" dt="2020-10-07T01:56:49.882" v="1603"/>
        <pc:sldMkLst>
          <pc:docMk/>
          <pc:sldMk cId="337478900" sldId="318"/>
        </pc:sldMkLst>
        <pc:spChg chg="mod">
          <ac:chgData name="Sidney Bissoli" userId="27a8628a50772066" providerId="LiveId" clId="{214B2EC3-DAC6-4789-8CD7-424E1FBFDACC}" dt="2020-10-07T01:33:48.801" v="965" actId="20577"/>
          <ac:spMkLst>
            <pc:docMk/>
            <pc:sldMk cId="337478900" sldId="318"/>
            <ac:spMk id="2" creationId="{00000000-0000-0000-0000-000000000000}"/>
          </ac:spMkLst>
        </pc:spChg>
        <pc:spChg chg="mod">
          <ac:chgData name="Sidney Bissoli" userId="27a8628a50772066" providerId="LiveId" clId="{214B2EC3-DAC6-4789-8CD7-424E1FBFDACC}" dt="2020-10-07T01:56:49.882" v="1603"/>
          <ac:spMkLst>
            <pc:docMk/>
            <pc:sldMk cId="337478900" sldId="318"/>
            <ac:spMk id="3" creationId="{00000000-0000-0000-0000-000000000000}"/>
          </ac:spMkLst>
        </pc:spChg>
      </pc:sldChg>
      <pc:sldChg chg="modSp new mod">
        <pc:chgData name="Sidney Bissoli" userId="27a8628a50772066" providerId="LiveId" clId="{214B2EC3-DAC6-4789-8CD7-424E1FBFDACC}" dt="2020-10-07T02:07:52.577" v="2006" actId="12"/>
        <pc:sldMkLst>
          <pc:docMk/>
          <pc:sldMk cId="2627017198" sldId="319"/>
        </pc:sldMkLst>
        <pc:spChg chg="mod">
          <ac:chgData name="Sidney Bissoli" userId="27a8628a50772066" providerId="LiveId" clId="{214B2EC3-DAC6-4789-8CD7-424E1FBFDACC}" dt="2020-10-07T02:05:23.748" v="1648" actId="14100"/>
          <ac:spMkLst>
            <pc:docMk/>
            <pc:sldMk cId="2627017198" sldId="319"/>
            <ac:spMk id="2" creationId="{96503863-6A09-441F-BD6A-F7D9053F5031}"/>
          </ac:spMkLst>
        </pc:spChg>
        <pc:spChg chg="mod">
          <ac:chgData name="Sidney Bissoli" userId="27a8628a50772066" providerId="LiveId" clId="{214B2EC3-DAC6-4789-8CD7-424E1FBFDACC}" dt="2020-10-07T02:07:52.577" v="2006" actId="12"/>
          <ac:spMkLst>
            <pc:docMk/>
            <pc:sldMk cId="2627017198" sldId="319"/>
            <ac:spMk id="3" creationId="{45F416D9-6047-4B29-9180-3AA21628BFC9}"/>
          </ac:spMkLst>
        </pc:spChg>
      </pc:sldChg>
      <pc:sldChg chg="add del">
        <pc:chgData name="Sidney Bissoli" userId="27a8628a50772066" providerId="LiveId" clId="{214B2EC3-DAC6-4789-8CD7-424E1FBFDACC}" dt="2020-10-07T02:20:05.715" v="2008" actId="47"/>
        <pc:sldMkLst>
          <pc:docMk/>
          <pc:sldMk cId="3469171766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23/12/2020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139" y="12215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Contribuição das ICSAP no perfil das admissões pelo sistema público de saúde (2013)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4139" y="309091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CARDOSO, C. S.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1403648" y="4513722"/>
            <a:ext cx="774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Panamericana</a:t>
            </a:r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Salud</a:t>
            </a:r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Publica (A2)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56584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Apresentar o perfil epidemiológico das internações ocorridas em Divinópolis/MG.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Estimar a prevalência de ICSAP nos serviços públicos de saúde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Avaliar os fatores associados com sua maior ocorrência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2 serviços públicos de internação: hospital conveniado ao SUS; unidade de pronto atendimento (UPA)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Julho a outubro de 2011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Internação: permanência &gt; 24h na 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Excluídos partos, por representarem um desfecho natural da gestação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Análises estatísticas descritivas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 força da associação entre ICSAP ou não ICSAP e variáveis selecionadas foi estimada por meio de RP e respectivo IC (95%).</a:t>
            </a:r>
          </a:p>
        </p:txBody>
      </p:sp>
    </p:spTree>
    <p:extLst>
      <p:ext uri="{BB962C8B-B14F-4D97-AF65-F5344CB8AC3E}">
        <p14:creationId xmlns:p14="http://schemas.microsoft.com/office/powerpoint/2010/main" val="378751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03863-6A09-441F-BD6A-F7D9053F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INFORMAÇÕES COMPLEMENTARES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416D9-6047-4B29-9180-3AA21628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Divinópolis/MG é um município de referência para ações integradas em saúde para um total de 55 municípios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cobertura </a:t>
            </a:r>
            <a:r>
              <a:rPr lang="pt-BR"/>
              <a:t>de ESF </a:t>
            </a:r>
            <a:r>
              <a:rPr lang="pt-BR" dirty="0"/>
              <a:t>para a macrorregião é de 82,4%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Porém, a cobertura de ESP para Divinópolis/MG é de 27,5%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Hipótese: maior prevalência de ICSAP em Divinópolis/MG, em decorrência da baixa cobertura de ESF</a:t>
            </a:r>
          </a:p>
        </p:txBody>
      </p:sp>
    </p:spTree>
    <p:extLst>
      <p:ext uri="{BB962C8B-B14F-4D97-AF65-F5344CB8AC3E}">
        <p14:creationId xmlns:p14="http://schemas.microsoft.com/office/powerpoint/2010/main" val="26270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Prevalência global de ICSAP</a:t>
            </a:r>
            <a:r>
              <a:rPr lang="pt-BR" sz="1800" dirty="0"/>
              <a:t>: 36,6% (excluídas as internações por gravidez e parto)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ICSAP</a:t>
            </a:r>
            <a:r>
              <a:rPr lang="pt-BR" sz="1800" dirty="0"/>
              <a:t>: ap. circulatório (38%); ap. respiratório (23%); ap. geniturinário (8,5%).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Razões de prevalência</a:t>
            </a:r>
            <a:r>
              <a:rPr lang="pt-BR" sz="18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UPA: 2,64 (2,36-2,95)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Sexo Feminino (1,03-1,23)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Idade de referência: 14 a 19 anos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&lt; 1 ano: 2,39 (1,97-3,16)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1-13 anos: 2,34 (1,90-2,89)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40-59 anos:  1,23 (1,17-1,29)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&gt;= 60 anos: 1,21 (1,16-1,26)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Procedência por microrregião de saúde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Município de referência: Itaúna/MG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Divinópolis/Sto. Antônio Monte: 1,04 (1,01-1,06)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Procedência por município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dirty="0"/>
              <a:t>Outros: 0,71 (0,63-0,80)</a:t>
            </a:r>
          </a:p>
        </p:txBody>
      </p:sp>
    </p:spTree>
    <p:extLst>
      <p:ext uri="{BB962C8B-B14F-4D97-AF65-F5344CB8AC3E}">
        <p14:creationId xmlns:p14="http://schemas.microsoft.com/office/powerpoint/2010/main" val="337478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317</Words>
  <Application>Microsoft Office PowerPoint</Application>
  <PresentationFormat>Apresentação na tela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OBJETIVO</vt:lpstr>
      <vt:lpstr>METODOLOGIA</vt:lpstr>
      <vt:lpstr>INFORMAÇÕES COMPLEMENTARES</vt:lpstr>
      <vt:lpstr>RESULTADOS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422</cp:revision>
  <cp:lastPrinted>2018-09-05T18:47:08Z</cp:lastPrinted>
  <dcterms:created xsi:type="dcterms:W3CDTF">2011-08-24T19:48:25Z</dcterms:created>
  <dcterms:modified xsi:type="dcterms:W3CDTF">2020-12-23T15:43:52Z</dcterms:modified>
</cp:coreProperties>
</file>