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4" r:id="rId2"/>
    <p:sldId id="313" r:id="rId3"/>
    <p:sldId id="317" r:id="rId4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44360-DCA0-4A5F-BE3A-38754024A9FD}" v="6" dt="2020-10-06T22:55:02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C7744360-DCA0-4A5F-BE3A-38754024A9FD}"/>
    <pc:docChg chg="undo custSel addSld delSld modSld sldOrd">
      <pc:chgData name="Sidney Bissoli" userId="27a8628a50772066" providerId="LiveId" clId="{C7744360-DCA0-4A5F-BE3A-38754024A9FD}" dt="2020-10-06T22:58:28.616" v="1645" actId="2696"/>
      <pc:docMkLst>
        <pc:docMk/>
      </pc:docMkLst>
      <pc:sldChg chg="del">
        <pc:chgData name="Sidney Bissoli" userId="27a8628a50772066" providerId="LiveId" clId="{C7744360-DCA0-4A5F-BE3A-38754024A9FD}" dt="2020-10-06T21:29:55.721" v="181" actId="2696"/>
        <pc:sldMkLst>
          <pc:docMk/>
          <pc:sldMk cId="0" sldId="256"/>
        </pc:sldMkLst>
      </pc:sldChg>
      <pc:sldChg chg="modSp mod">
        <pc:chgData name="Sidney Bissoli" userId="27a8628a50772066" providerId="LiveId" clId="{C7744360-DCA0-4A5F-BE3A-38754024A9FD}" dt="2020-10-06T21:34:27.438" v="615" actId="20577"/>
        <pc:sldMkLst>
          <pc:docMk/>
          <pc:sldMk cId="3460240027" sldId="313"/>
        </pc:sldMkLst>
        <pc:spChg chg="mod">
          <ac:chgData name="Sidney Bissoli" userId="27a8628a50772066" providerId="LiveId" clId="{C7744360-DCA0-4A5F-BE3A-38754024A9FD}" dt="2020-10-06T21:34:27.438" v="615" actId="20577"/>
          <ac:spMkLst>
            <pc:docMk/>
            <pc:sldMk cId="3460240027" sldId="313"/>
            <ac:spMk id="2" creationId="{00000000-0000-0000-0000-000000000000}"/>
          </ac:spMkLst>
        </pc:spChg>
        <pc:spChg chg="mod">
          <ac:chgData name="Sidney Bissoli" userId="27a8628a50772066" providerId="LiveId" clId="{C7744360-DCA0-4A5F-BE3A-38754024A9FD}" dt="2020-10-06T21:34:19.895" v="596"/>
          <ac:spMkLst>
            <pc:docMk/>
            <pc:sldMk cId="3460240027" sldId="313"/>
            <ac:spMk id="3" creationId="{00000000-0000-0000-0000-000000000000}"/>
          </ac:spMkLst>
        </pc:spChg>
      </pc:sldChg>
      <pc:sldChg chg="modSp mod ord">
        <pc:chgData name="Sidney Bissoli" userId="27a8628a50772066" providerId="LiveId" clId="{C7744360-DCA0-4A5F-BE3A-38754024A9FD}" dt="2020-10-06T21:29:51.866" v="180" actId="1076"/>
        <pc:sldMkLst>
          <pc:docMk/>
          <pc:sldMk cId="0" sldId="314"/>
        </pc:sldMkLst>
        <pc:spChg chg="mod">
          <ac:chgData name="Sidney Bissoli" userId="27a8628a50772066" providerId="LiveId" clId="{C7744360-DCA0-4A5F-BE3A-38754024A9FD}" dt="2020-10-06T21:29:45.026" v="179" actId="1076"/>
          <ac:spMkLst>
            <pc:docMk/>
            <pc:sldMk cId="0" sldId="314"/>
            <ac:spMk id="2" creationId="{00000000-0000-0000-0000-000000000000}"/>
          </ac:spMkLst>
        </pc:spChg>
        <pc:spChg chg="mod">
          <ac:chgData name="Sidney Bissoli" userId="27a8628a50772066" providerId="LiveId" clId="{C7744360-DCA0-4A5F-BE3A-38754024A9FD}" dt="2020-10-06T21:29:51.866" v="180" actId="1076"/>
          <ac:spMkLst>
            <pc:docMk/>
            <pc:sldMk cId="0" sldId="314"/>
            <ac:spMk id="3" creationId="{00000000-0000-0000-0000-000000000000}"/>
          </ac:spMkLst>
        </pc:spChg>
        <pc:spChg chg="mod">
          <ac:chgData name="Sidney Bissoli" userId="27a8628a50772066" providerId="LiveId" clId="{C7744360-DCA0-4A5F-BE3A-38754024A9FD}" dt="2020-10-06T20:07:21.466" v="117" actId="121"/>
          <ac:spMkLst>
            <pc:docMk/>
            <pc:sldMk cId="0" sldId="314"/>
            <ac:spMk id="4" creationId="{FB96403C-8243-4461-AAB4-9EF8AD282938}"/>
          </ac:spMkLst>
        </pc:spChg>
      </pc:sldChg>
      <pc:sldChg chg="modSp add del mod">
        <pc:chgData name="Sidney Bissoli" userId="27a8628a50772066" providerId="LiveId" clId="{C7744360-DCA0-4A5F-BE3A-38754024A9FD}" dt="2020-10-06T22:49:11.782" v="1541" actId="2696"/>
        <pc:sldMkLst>
          <pc:docMk/>
          <pc:sldMk cId="730449799" sldId="315"/>
        </pc:sldMkLst>
        <pc:spChg chg="mod">
          <ac:chgData name="Sidney Bissoli" userId="27a8628a50772066" providerId="LiveId" clId="{C7744360-DCA0-4A5F-BE3A-38754024A9FD}" dt="2020-10-06T21:35:29.568" v="666" actId="255"/>
          <ac:spMkLst>
            <pc:docMk/>
            <pc:sldMk cId="730449799" sldId="315"/>
            <ac:spMk id="2" creationId="{00000000-0000-0000-0000-000000000000}"/>
          </ac:spMkLst>
        </pc:spChg>
        <pc:spChg chg="mod">
          <ac:chgData name="Sidney Bissoli" userId="27a8628a50772066" providerId="LiveId" clId="{C7744360-DCA0-4A5F-BE3A-38754024A9FD}" dt="2020-10-06T22:48:28.943" v="1528" actId="207"/>
          <ac:spMkLst>
            <pc:docMk/>
            <pc:sldMk cId="730449799" sldId="315"/>
            <ac:spMk id="3" creationId="{00000000-0000-0000-0000-000000000000}"/>
          </ac:spMkLst>
        </pc:spChg>
      </pc:sldChg>
      <pc:sldChg chg="new del">
        <pc:chgData name="Sidney Bissoli" userId="27a8628a50772066" providerId="LiveId" clId="{C7744360-DCA0-4A5F-BE3A-38754024A9FD}" dt="2020-10-06T22:58:28.616" v="1645" actId="2696"/>
        <pc:sldMkLst>
          <pc:docMk/>
          <pc:sldMk cId="2721695850" sldId="316"/>
        </pc:sldMkLst>
      </pc:sldChg>
      <pc:sldChg chg="modSp new del mod">
        <pc:chgData name="Sidney Bissoli" userId="27a8628a50772066" providerId="LiveId" clId="{C7744360-DCA0-4A5F-BE3A-38754024A9FD}" dt="2020-10-06T21:49:24.696" v="1363" actId="2696"/>
        <pc:sldMkLst>
          <pc:docMk/>
          <pc:sldMk cId="3179044059" sldId="316"/>
        </pc:sldMkLst>
        <pc:spChg chg="mod">
          <ac:chgData name="Sidney Bissoli" userId="27a8628a50772066" providerId="LiveId" clId="{C7744360-DCA0-4A5F-BE3A-38754024A9FD}" dt="2020-10-06T21:49:02.233" v="1355" actId="14100"/>
          <ac:spMkLst>
            <pc:docMk/>
            <pc:sldMk cId="3179044059" sldId="316"/>
            <ac:spMk id="3" creationId="{23C9B4B3-7FE4-4038-B2B1-A834D86C2D1C}"/>
          </ac:spMkLst>
        </pc:spChg>
      </pc:sldChg>
      <pc:sldChg chg="modSp add mod">
        <pc:chgData name="Sidney Bissoli" userId="27a8628a50772066" providerId="LiveId" clId="{C7744360-DCA0-4A5F-BE3A-38754024A9FD}" dt="2020-10-06T22:55:15.601" v="1644" actId="255"/>
        <pc:sldMkLst>
          <pc:docMk/>
          <pc:sldMk cId="3787510732" sldId="317"/>
        </pc:sldMkLst>
        <pc:spChg chg="mod">
          <ac:chgData name="Sidney Bissoli" userId="27a8628a50772066" providerId="LiveId" clId="{C7744360-DCA0-4A5F-BE3A-38754024A9FD}" dt="2020-10-06T22:55:15.601" v="1644" actId="255"/>
          <ac:spMkLst>
            <pc:docMk/>
            <pc:sldMk cId="3787510732" sldId="31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06/10/2020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06/10/2020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139" y="12215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Limitações da utilização das taxas de ICSAP como indicador do acesso e da qualidade da AP no Brasil (2018)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04139" y="3090912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SOUSA, F. A. C. G.</a:t>
            </a:r>
          </a:p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SILVA, L. A. L. 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4607496" y="451372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Revista de APS (B3)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360040"/>
          </a:xfrm>
        </p:spPr>
        <p:txBody>
          <a:bodyPr/>
          <a:lstStyle/>
          <a:p>
            <a:pPr algn="ctr"/>
            <a:r>
              <a:rPr lang="pt-BR" b="1" dirty="0"/>
              <a:t>DESTAQUES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dirty="0"/>
              <a:t>: realizar uma revisão da literatura, de 2008 a 2015, a respeito das taxas de ICSAP, enfatizando suas limitações na avaliação da efetividade da AP no país.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  <a:r>
              <a:rPr lang="pt-BR" dirty="0"/>
              <a:t>: a limitação da utilização das taxas de ICSAP está ligada ao fato de que os fatores capazes de interferir nas taxas não necessariamente estão relacionados à AP.</a:t>
            </a:r>
          </a:p>
        </p:txBody>
      </p:sp>
    </p:spTree>
    <p:extLst>
      <p:ext uri="{BB962C8B-B14F-4D97-AF65-F5344CB8AC3E}">
        <p14:creationId xmlns:p14="http://schemas.microsoft.com/office/powerpoint/2010/main" val="346024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QUE FATORES SÃO ESSES?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próprias do paciente</a:t>
            </a:r>
            <a:r>
              <a:rPr lang="pt-BR" sz="2800" dirty="0"/>
              <a:t>: sexo; idade; escolaridade; raça; ser gestante; controle regular de saúde;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próprias do município</a:t>
            </a:r>
            <a:r>
              <a:rPr lang="pt-BR" sz="2800" dirty="0"/>
              <a:t>: cobertura da ESF; taxa de analfabetismo; tamanho do município; UF; região de saúde; %urbanização;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associadas ao acesso e organização dos serviços de saúde</a:t>
            </a:r>
            <a:r>
              <a:rPr lang="pt-BR" sz="2800" dirty="0"/>
              <a:t>: nº consultas médicas em emergência e hospital de internação; nº internação nos últimos 12m; local onde se realiza o controle de saúde; nº consultas médicas por habitante; %leitos SUS; cobertura de planos de saúde</a:t>
            </a:r>
          </a:p>
        </p:txBody>
      </p:sp>
    </p:spTree>
    <p:extLst>
      <p:ext uri="{BB962C8B-B14F-4D97-AF65-F5344CB8AC3E}">
        <p14:creationId xmlns:p14="http://schemas.microsoft.com/office/powerpoint/2010/main" val="3787510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7572</TotalTime>
  <Words>212</Words>
  <Application>Microsoft Office PowerPoint</Application>
  <PresentationFormat>Apresentação na tela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DESTAQUES</vt:lpstr>
      <vt:lpstr>QUE FATORES SÃO ESSES?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421</cp:revision>
  <cp:lastPrinted>2018-09-05T18:47:08Z</cp:lastPrinted>
  <dcterms:created xsi:type="dcterms:W3CDTF">2011-08-24T19:48:25Z</dcterms:created>
  <dcterms:modified xsi:type="dcterms:W3CDTF">2020-10-06T22:58:30Z</dcterms:modified>
</cp:coreProperties>
</file>