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2" r:id="rId4"/>
    <p:sldId id="263" r:id="rId5"/>
    <p:sldId id="264" r:id="rId6"/>
    <p:sldId id="265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F96DE-77E6-452B-8E85-BD4421979F94}" v="13" dt="2021-01-04T13:51:37.405"/>
  </p1510:revLst>
</p1510:revInfo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85" d="100"/>
          <a:sy n="85" d="100"/>
        </p:scale>
        <p:origin x="90" y="732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f" userId="3e883bb4-98c4-4811-88a3-1e6611fbdd52" providerId="ADAL" clId="{FFDF96DE-77E6-452B-8E85-BD4421979F94}"/>
    <pc:docChg chg="undo custSel mod addSld delSld modSld sldOrd">
      <pc:chgData name="Rolf" userId="3e883bb4-98c4-4811-88a3-1e6611fbdd52" providerId="ADAL" clId="{FFDF96DE-77E6-452B-8E85-BD4421979F94}" dt="2021-01-04T13:52:44.375" v="455" actId="20577"/>
      <pc:docMkLst>
        <pc:docMk/>
      </pc:docMkLst>
      <pc:sldChg chg="addSp delSp modSp mod modClrScheme chgLayout">
        <pc:chgData name="Rolf" userId="3e883bb4-98c4-4811-88a3-1e6611fbdd52" providerId="ADAL" clId="{FFDF96DE-77E6-452B-8E85-BD4421979F94}" dt="2021-01-04T12:28:04.162" v="263" actId="14100"/>
        <pc:sldMkLst>
          <pc:docMk/>
          <pc:sldMk cId="3295254122" sldId="259"/>
        </pc:sldMkLst>
        <pc:spChg chg="del mod">
          <ac:chgData name="Rolf" userId="3e883bb4-98c4-4811-88a3-1e6611fbdd52" providerId="ADAL" clId="{FFDF96DE-77E6-452B-8E85-BD4421979F94}" dt="2021-01-04T12:21:39.038" v="166" actId="478"/>
          <ac:spMkLst>
            <pc:docMk/>
            <pc:sldMk cId="3295254122" sldId="259"/>
            <ac:spMk id="2" creationId="{00000000-0000-0000-0000-000000000000}"/>
          </ac:spMkLst>
        </pc:spChg>
        <pc:spChg chg="add del mod">
          <ac:chgData name="Rolf" userId="3e883bb4-98c4-4811-88a3-1e6611fbdd52" providerId="ADAL" clId="{FFDF96DE-77E6-452B-8E85-BD4421979F94}" dt="2021-01-04T12:21:20.279" v="160" actId="26606"/>
          <ac:spMkLst>
            <pc:docMk/>
            <pc:sldMk cId="3295254122" sldId="259"/>
            <ac:spMk id="4" creationId="{2FDB8076-709A-478D-A491-8E1700E67ABC}"/>
          </ac:spMkLst>
        </pc:spChg>
        <pc:spChg chg="add del mod">
          <ac:chgData name="Rolf" userId="3e883bb4-98c4-4811-88a3-1e6611fbdd52" providerId="ADAL" clId="{FFDF96DE-77E6-452B-8E85-BD4421979F94}" dt="2021-01-04T12:21:41.610" v="167" actId="478"/>
          <ac:spMkLst>
            <pc:docMk/>
            <pc:sldMk cId="3295254122" sldId="259"/>
            <ac:spMk id="9" creationId="{58D6BC4C-E648-4272-902E-83628B068D7B}"/>
          </ac:spMkLst>
        </pc:spChg>
        <pc:spChg chg="add mod">
          <ac:chgData name="Rolf" userId="3e883bb4-98c4-4811-88a3-1e6611fbdd52" providerId="ADAL" clId="{FFDF96DE-77E6-452B-8E85-BD4421979F94}" dt="2021-01-04T12:28:04.162" v="263" actId="14100"/>
          <ac:spMkLst>
            <pc:docMk/>
            <pc:sldMk cId="3295254122" sldId="259"/>
            <ac:spMk id="10" creationId="{F8B5065D-F895-4887-8AB9-01FEC76C6CEB}"/>
          </ac:spMkLst>
        </pc:spChg>
        <pc:spChg chg="add del mod">
          <ac:chgData name="Rolf" userId="3e883bb4-98c4-4811-88a3-1e6611fbdd52" providerId="ADAL" clId="{FFDF96DE-77E6-452B-8E85-BD4421979F94}" dt="2021-01-04T12:21:25.203" v="161" actId="478"/>
          <ac:spMkLst>
            <pc:docMk/>
            <pc:sldMk cId="3295254122" sldId="259"/>
            <ac:spMk id="12" creationId="{7EB78CB9-E33E-4C33-9EF5-65421855F906}"/>
          </ac:spMkLst>
        </pc:spChg>
        <pc:graphicFrameChg chg="del">
          <ac:chgData name="Rolf" userId="3e883bb4-98c4-4811-88a3-1e6611fbdd52" providerId="ADAL" clId="{FFDF96DE-77E6-452B-8E85-BD4421979F94}" dt="2021-01-04T12:21:00.394" v="156" actId="478"/>
          <ac:graphicFrameMkLst>
            <pc:docMk/>
            <pc:sldMk cId="3295254122" sldId="259"/>
            <ac:graphicFrameMk id="6" creationId="{00000000-0000-0000-0000-000000000000}"/>
          </ac:graphicFrameMkLst>
        </pc:graphicFrameChg>
        <pc:picChg chg="add mod">
          <ac:chgData name="Rolf" userId="3e883bb4-98c4-4811-88a3-1e6611fbdd52" providerId="ADAL" clId="{FFDF96DE-77E6-452B-8E85-BD4421979F94}" dt="2021-01-04T12:21:35.802" v="165" actId="1076"/>
          <ac:picMkLst>
            <pc:docMk/>
            <pc:sldMk cId="3295254122" sldId="259"/>
            <ac:picMk id="7" creationId="{7DF2249B-ACF6-4E24-8CA7-E8D9D450F2FA}"/>
          </ac:picMkLst>
        </pc:picChg>
      </pc:sldChg>
      <pc:sldChg chg="del">
        <pc:chgData name="Rolf" userId="3e883bb4-98c4-4811-88a3-1e6611fbdd52" providerId="ADAL" clId="{FFDF96DE-77E6-452B-8E85-BD4421979F94}" dt="2021-01-04T13:49:43.856" v="364" actId="47"/>
        <pc:sldMkLst>
          <pc:docMk/>
          <pc:sldMk cId="1843700394" sldId="260"/>
        </pc:sldMkLst>
      </pc:sldChg>
      <pc:sldChg chg="del">
        <pc:chgData name="Rolf" userId="3e883bb4-98c4-4811-88a3-1e6611fbdd52" providerId="ADAL" clId="{FFDF96DE-77E6-452B-8E85-BD4421979F94}" dt="2021-01-04T13:49:44.895" v="365" actId="47"/>
        <pc:sldMkLst>
          <pc:docMk/>
          <pc:sldMk cId="840664799" sldId="261"/>
        </pc:sldMkLst>
      </pc:sldChg>
      <pc:sldChg chg="modSp mod">
        <pc:chgData name="Rolf" userId="3e883bb4-98c4-4811-88a3-1e6611fbdd52" providerId="ADAL" clId="{FFDF96DE-77E6-452B-8E85-BD4421979F94}" dt="2021-01-04T12:06:08.891" v="14" actId="20577"/>
        <pc:sldMkLst>
          <pc:docMk/>
          <pc:sldMk cId="1596125585" sldId="262"/>
        </pc:sldMkLst>
        <pc:spChg chg="mod">
          <ac:chgData name="Rolf" userId="3e883bb4-98c4-4811-88a3-1e6611fbdd52" providerId="ADAL" clId="{FFDF96DE-77E6-452B-8E85-BD4421979F94}" dt="2021-01-04T12:06:08.891" v="14" actId="20577"/>
          <ac:spMkLst>
            <pc:docMk/>
            <pc:sldMk cId="1596125585" sldId="262"/>
            <ac:spMk id="14" creationId="{00000000-0000-0000-0000-000000000000}"/>
          </ac:spMkLst>
        </pc:spChg>
      </pc:sldChg>
      <pc:sldChg chg="modSp new mod">
        <pc:chgData name="Rolf" userId="3e883bb4-98c4-4811-88a3-1e6611fbdd52" providerId="ADAL" clId="{FFDF96DE-77E6-452B-8E85-BD4421979F94}" dt="2021-01-04T12:10:25.239" v="118" actId="947"/>
        <pc:sldMkLst>
          <pc:docMk/>
          <pc:sldMk cId="3769677906" sldId="263"/>
        </pc:sldMkLst>
        <pc:spChg chg="mod">
          <ac:chgData name="Rolf" userId="3e883bb4-98c4-4811-88a3-1e6611fbdd52" providerId="ADAL" clId="{FFDF96DE-77E6-452B-8E85-BD4421979F94}" dt="2021-01-04T12:06:41.259" v="46" actId="20577"/>
          <ac:spMkLst>
            <pc:docMk/>
            <pc:sldMk cId="3769677906" sldId="263"/>
            <ac:spMk id="2" creationId="{63AAEF55-E673-4908-BC65-DC429289DFC9}"/>
          </ac:spMkLst>
        </pc:spChg>
        <pc:spChg chg="mod">
          <ac:chgData name="Rolf" userId="3e883bb4-98c4-4811-88a3-1e6611fbdd52" providerId="ADAL" clId="{FFDF96DE-77E6-452B-8E85-BD4421979F94}" dt="2021-01-04T12:10:25.239" v="118" actId="947"/>
          <ac:spMkLst>
            <pc:docMk/>
            <pc:sldMk cId="3769677906" sldId="263"/>
            <ac:spMk id="3" creationId="{3DC83AFF-7C8D-4D85-85FC-839CFD6D1F08}"/>
          </ac:spMkLst>
        </pc:spChg>
      </pc:sldChg>
      <pc:sldChg chg="modSp new mod">
        <pc:chgData name="Rolf" userId="3e883bb4-98c4-4811-88a3-1e6611fbdd52" providerId="ADAL" clId="{FFDF96DE-77E6-452B-8E85-BD4421979F94}" dt="2021-01-04T12:11:37.966" v="145" actId="113"/>
        <pc:sldMkLst>
          <pc:docMk/>
          <pc:sldMk cId="1501696311" sldId="264"/>
        </pc:sldMkLst>
        <pc:spChg chg="mod">
          <ac:chgData name="Rolf" userId="3e883bb4-98c4-4811-88a3-1e6611fbdd52" providerId="ADAL" clId="{FFDF96DE-77E6-452B-8E85-BD4421979F94}" dt="2021-01-04T12:11:37.966" v="145" actId="113"/>
          <ac:spMkLst>
            <pc:docMk/>
            <pc:sldMk cId="1501696311" sldId="264"/>
            <ac:spMk id="3" creationId="{912C1A2A-2720-42B2-9807-79DA6DF433A2}"/>
          </ac:spMkLst>
        </pc:spChg>
      </pc:sldChg>
      <pc:sldChg chg="addSp delSp modSp new mod">
        <pc:chgData name="Rolf" userId="3e883bb4-98c4-4811-88a3-1e6611fbdd52" providerId="ADAL" clId="{FFDF96DE-77E6-452B-8E85-BD4421979F94}" dt="2021-01-04T12:22:45.086" v="200" actId="27636"/>
        <pc:sldMkLst>
          <pc:docMk/>
          <pc:sldMk cId="3105265971" sldId="265"/>
        </pc:sldMkLst>
        <pc:spChg chg="mod">
          <ac:chgData name="Rolf" userId="3e883bb4-98c4-4811-88a3-1e6611fbdd52" providerId="ADAL" clId="{FFDF96DE-77E6-452B-8E85-BD4421979F94}" dt="2021-01-04T12:22:45.086" v="200" actId="27636"/>
          <ac:spMkLst>
            <pc:docMk/>
            <pc:sldMk cId="3105265971" sldId="265"/>
            <ac:spMk id="2" creationId="{2631BB27-3F78-40DC-9BA8-818F70DB9F78}"/>
          </ac:spMkLst>
        </pc:spChg>
        <pc:spChg chg="del mod">
          <ac:chgData name="Rolf" userId="3e883bb4-98c4-4811-88a3-1e6611fbdd52" providerId="ADAL" clId="{FFDF96DE-77E6-452B-8E85-BD4421979F94}" dt="2021-01-04T12:22:20.510" v="183" actId="478"/>
          <ac:spMkLst>
            <pc:docMk/>
            <pc:sldMk cId="3105265971" sldId="265"/>
            <ac:spMk id="3" creationId="{6EED6E28-7669-4264-8B1F-644CF22167A3}"/>
          </ac:spMkLst>
        </pc:spChg>
        <pc:spChg chg="add del mod">
          <ac:chgData name="Rolf" userId="3e883bb4-98c4-4811-88a3-1e6611fbdd52" providerId="ADAL" clId="{FFDF96DE-77E6-452B-8E85-BD4421979F94}" dt="2021-01-04T12:22:23.451" v="184" actId="478"/>
          <ac:spMkLst>
            <pc:docMk/>
            <pc:sldMk cId="3105265971" sldId="265"/>
            <ac:spMk id="5" creationId="{0010F4EA-0110-426E-A694-87BD0AF81DA6}"/>
          </ac:spMkLst>
        </pc:spChg>
      </pc:sldChg>
      <pc:sldChg chg="addSp delSp modSp add mod">
        <pc:chgData name="Rolf" userId="3e883bb4-98c4-4811-88a3-1e6611fbdd52" providerId="ADAL" clId="{FFDF96DE-77E6-452B-8E85-BD4421979F94}" dt="2021-01-04T12:28:16.195" v="265" actId="1076"/>
        <pc:sldMkLst>
          <pc:docMk/>
          <pc:sldMk cId="3619709148" sldId="266"/>
        </pc:sldMkLst>
        <pc:spChg chg="add mod">
          <ac:chgData name="Rolf" userId="3e883bb4-98c4-4811-88a3-1e6611fbdd52" providerId="ADAL" clId="{FFDF96DE-77E6-452B-8E85-BD4421979F94}" dt="2021-01-04T12:28:16.195" v="265" actId="1076"/>
          <ac:spMkLst>
            <pc:docMk/>
            <pc:sldMk cId="3619709148" sldId="266"/>
            <ac:spMk id="5" creationId="{6782A95C-2D82-4B35-AD6D-1A40713BFC44}"/>
          </ac:spMkLst>
        </pc:spChg>
        <pc:picChg chg="add mod">
          <ac:chgData name="Rolf" userId="3e883bb4-98c4-4811-88a3-1e6611fbdd52" providerId="ADAL" clId="{FFDF96DE-77E6-452B-8E85-BD4421979F94}" dt="2021-01-04T12:23:34.913" v="207" actId="14100"/>
          <ac:picMkLst>
            <pc:docMk/>
            <pc:sldMk cId="3619709148" sldId="266"/>
            <ac:picMk id="3" creationId="{D4EF67A9-24C7-4BF0-AF43-95D756AB1892}"/>
          </ac:picMkLst>
        </pc:picChg>
        <pc:picChg chg="del">
          <ac:chgData name="Rolf" userId="3e883bb4-98c4-4811-88a3-1e6611fbdd52" providerId="ADAL" clId="{FFDF96DE-77E6-452B-8E85-BD4421979F94}" dt="2021-01-04T12:23:25.603" v="204" actId="478"/>
          <ac:picMkLst>
            <pc:docMk/>
            <pc:sldMk cId="3619709148" sldId="266"/>
            <ac:picMk id="7" creationId="{7DF2249B-ACF6-4E24-8CA7-E8D9D450F2FA}"/>
          </ac:picMkLst>
        </pc:picChg>
      </pc:sldChg>
      <pc:sldChg chg="addSp delSp modSp add mod modClrScheme chgLayout">
        <pc:chgData name="Rolf" userId="3e883bb4-98c4-4811-88a3-1e6611fbdd52" providerId="ADAL" clId="{FFDF96DE-77E6-452B-8E85-BD4421979F94}" dt="2021-01-04T12:29:00.050" v="287" actId="1076"/>
        <pc:sldMkLst>
          <pc:docMk/>
          <pc:sldMk cId="4067459346" sldId="267"/>
        </pc:sldMkLst>
        <pc:spChg chg="add del mod">
          <ac:chgData name="Rolf" userId="3e883bb4-98c4-4811-88a3-1e6611fbdd52" providerId="ADAL" clId="{FFDF96DE-77E6-452B-8E85-BD4421979F94}" dt="2021-01-04T12:24:39.715" v="216" actId="478"/>
          <ac:spMkLst>
            <pc:docMk/>
            <pc:sldMk cId="4067459346" sldId="267"/>
            <ac:spMk id="8" creationId="{77CF2D4D-5E9B-45CA-97AD-4FBBAE384237}"/>
          </ac:spMkLst>
        </pc:spChg>
        <pc:spChg chg="add del mod">
          <ac:chgData name="Rolf" userId="3e883bb4-98c4-4811-88a3-1e6611fbdd52" providerId="ADAL" clId="{FFDF96DE-77E6-452B-8E85-BD4421979F94}" dt="2021-01-04T12:24:11.912" v="212" actId="22"/>
          <ac:spMkLst>
            <pc:docMk/>
            <pc:sldMk cId="4067459346" sldId="267"/>
            <ac:spMk id="10" creationId="{8025B51D-2A9D-48DB-A700-49D7483B31D5}"/>
          </ac:spMkLst>
        </pc:spChg>
        <pc:spChg chg="add del mod">
          <ac:chgData name="Rolf" userId="3e883bb4-98c4-4811-88a3-1e6611fbdd52" providerId="ADAL" clId="{FFDF96DE-77E6-452B-8E85-BD4421979F94}" dt="2021-01-04T12:28:51.907" v="283" actId="478"/>
          <ac:spMkLst>
            <pc:docMk/>
            <pc:sldMk cId="4067459346" sldId="267"/>
            <ac:spMk id="11" creationId="{3E0DFDA0-70D4-4E9B-B7EC-4BA866D26DE9}"/>
          </ac:spMkLst>
        </pc:spChg>
        <pc:spChg chg="add del mod">
          <ac:chgData name="Rolf" userId="3e883bb4-98c4-4811-88a3-1e6611fbdd52" providerId="ADAL" clId="{FFDF96DE-77E6-452B-8E85-BD4421979F94}" dt="2021-01-04T12:28:51.179" v="282" actId="478"/>
          <ac:spMkLst>
            <pc:docMk/>
            <pc:sldMk cId="4067459346" sldId="267"/>
            <ac:spMk id="12" creationId="{A83D2E17-3740-4A40-9D54-8B151EB8AB02}"/>
          </ac:spMkLst>
        </pc:spChg>
        <pc:spChg chg="add mod">
          <ac:chgData name="Rolf" userId="3e883bb4-98c4-4811-88a3-1e6611fbdd52" providerId="ADAL" clId="{FFDF96DE-77E6-452B-8E85-BD4421979F94}" dt="2021-01-04T12:28:48.106" v="281" actId="1036"/>
          <ac:spMkLst>
            <pc:docMk/>
            <pc:sldMk cId="4067459346" sldId="267"/>
            <ac:spMk id="13" creationId="{A36E502E-AB18-4178-AB43-4FEBC12B4974}"/>
          </ac:spMkLst>
        </pc:spChg>
        <pc:spChg chg="add mod">
          <ac:chgData name="Rolf" userId="3e883bb4-98c4-4811-88a3-1e6611fbdd52" providerId="ADAL" clId="{FFDF96DE-77E6-452B-8E85-BD4421979F94}" dt="2021-01-04T12:29:00.050" v="287" actId="1076"/>
          <ac:spMkLst>
            <pc:docMk/>
            <pc:sldMk cId="4067459346" sldId="267"/>
            <ac:spMk id="14" creationId="{AA9B5C8E-66D6-4BF5-A114-C833AEB0B249}"/>
          </ac:spMkLst>
        </pc:spChg>
        <pc:spChg chg="add mod">
          <ac:chgData name="Rolf" userId="3e883bb4-98c4-4811-88a3-1e6611fbdd52" providerId="ADAL" clId="{FFDF96DE-77E6-452B-8E85-BD4421979F94}" dt="2021-01-04T12:28:57.315" v="286" actId="1076"/>
          <ac:spMkLst>
            <pc:docMk/>
            <pc:sldMk cId="4067459346" sldId="267"/>
            <ac:spMk id="15" creationId="{1E4A3EE1-06D6-4511-B6CD-C5CDB8B7AC79}"/>
          </ac:spMkLst>
        </pc:spChg>
        <pc:picChg chg="add mod">
          <ac:chgData name="Rolf" userId="3e883bb4-98c4-4811-88a3-1e6611fbdd52" providerId="ADAL" clId="{FFDF96DE-77E6-452B-8E85-BD4421979F94}" dt="2021-01-04T12:24:48.475" v="219" actId="14100"/>
          <ac:picMkLst>
            <pc:docMk/>
            <pc:sldMk cId="4067459346" sldId="267"/>
            <ac:picMk id="3" creationId="{0097FADB-8E6E-42C2-9D5C-24B39035BF71}"/>
          </ac:picMkLst>
        </pc:picChg>
        <pc:picChg chg="add mod ord">
          <ac:chgData name="Rolf" userId="3e883bb4-98c4-4811-88a3-1e6611fbdd52" providerId="ADAL" clId="{FFDF96DE-77E6-452B-8E85-BD4421979F94}" dt="2021-01-04T12:24:43.315" v="217" actId="1076"/>
          <ac:picMkLst>
            <pc:docMk/>
            <pc:sldMk cId="4067459346" sldId="267"/>
            <ac:picMk id="5" creationId="{6E6C59B4-9DD0-4D0B-8EC6-0ADF578E56CD}"/>
          </ac:picMkLst>
        </pc:picChg>
        <pc:picChg chg="del">
          <ac:chgData name="Rolf" userId="3e883bb4-98c4-4811-88a3-1e6611fbdd52" providerId="ADAL" clId="{FFDF96DE-77E6-452B-8E85-BD4421979F94}" dt="2021-01-04T12:23:40.245" v="209" actId="478"/>
          <ac:picMkLst>
            <pc:docMk/>
            <pc:sldMk cId="4067459346" sldId="267"/>
            <ac:picMk id="7" creationId="{7DF2249B-ACF6-4E24-8CA7-E8D9D450F2FA}"/>
          </ac:picMkLst>
        </pc:picChg>
        <pc:picChg chg="add mod">
          <ac:chgData name="Rolf" userId="3e883bb4-98c4-4811-88a3-1e6611fbdd52" providerId="ADAL" clId="{FFDF96DE-77E6-452B-8E85-BD4421979F94}" dt="2021-01-04T12:24:36.742" v="215" actId="1076"/>
          <ac:picMkLst>
            <pc:docMk/>
            <pc:sldMk cId="4067459346" sldId="267"/>
            <ac:picMk id="9" creationId="{87A3437B-21ED-4520-9FCF-8BBB4BB2B64C}"/>
          </ac:picMkLst>
        </pc:picChg>
      </pc:sldChg>
      <pc:sldChg chg="addSp delSp modSp add mod ord">
        <pc:chgData name="Rolf" userId="3e883bb4-98c4-4811-88a3-1e6611fbdd52" providerId="ADAL" clId="{FFDF96DE-77E6-452B-8E85-BD4421979F94}" dt="2021-01-04T12:29:46.290" v="294" actId="1076"/>
        <pc:sldMkLst>
          <pc:docMk/>
          <pc:sldMk cId="969802550" sldId="268"/>
        </pc:sldMkLst>
        <pc:spChg chg="add mod">
          <ac:chgData name="Rolf" userId="3e883bb4-98c4-4811-88a3-1e6611fbdd52" providerId="ADAL" clId="{FFDF96DE-77E6-452B-8E85-BD4421979F94}" dt="2021-01-04T12:29:46.290" v="294" actId="1076"/>
          <ac:spMkLst>
            <pc:docMk/>
            <pc:sldMk cId="969802550" sldId="268"/>
            <ac:spMk id="5" creationId="{C063D0AB-D17E-46D2-AF4C-9CE6BFDCAEA1}"/>
          </ac:spMkLst>
        </pc:spChg>
        <pc:picChg chg="add mod">
          <ac:chgData name="Rolf" userId="3e883bb4-98c4-4811-88a3-1e6611fbdd52" providerId="ADAL" clId="{FFDF96DE-77E6-452B-8E85-BD4421979F94}" dt="2021-01-04T12:29:30.105" v="291" actId="1076"/>
          <ac:picMkLst>
            <pc:docMk/>
            <pc:sldMk cId="969802550" sldId="268"/>
            <ac:picMk id="3" creationId="{441EF2BC-EA75-4287-BB32-E670559FD531}"/>
          </ac:picMkLst>
        </pc:picChg>
        <pc:picChg chg="del">
          <ac:chgData name="Rolf" userId="3e883bb4-98c4-4811-88a3-1e6611fbdd52" providerId="ADAL" clId="{FFDF96DE-77E6-452B-8E85-BD4421979F94}" dt="2021-01-04T12:23:38.315" v="208" actId="478"/>
          <ac:picMkLst>
            <pc:docMk/>
            <pc:sldMk cId="969802550" sldId="268"/>
            <ac:picMk id="7" creationId="{7DF2249B-ACF6-4E24-8CA7-E8D9D450F2FA}"/>
          </ac:picMkLst>
        </pc:picChg>
      </pc:sldChg>
      <pc:sldChg chg="delSp modSp new mod">
        <pc:chgData name="Rolf" userId="3e883bb4-98c4-4811-88a3-1e6611fbdd52" providerId="ADAL" clId="{FFDF96DE-77E6-452B-8E85-BD4421979F94}" dt="2021-01-04T12:40:25.961" v="363" actId="478"/>
        <pc:sldMkLst>
          <pc:docMk/>
          <pc:sldMk cId="4135701090" sldId="269"/>
        </pc:sldMkLst>
        <pc:spChg chg="mod">
          <ac:chgData name="Rolf" userId="3e883bb4-98c4-4811-88a3-1e6611fbdd52" providerId="ADAL" clId="{FFDF96DE-77E6-452B-8E85-BD4421979F94}" dt="2021-01-04T12:40:19.434" v="362" actId="20577"/>
          <ac:spMkLst>
            <pc:docMk/>
            <pc:sldMk cId="4135701090" sldId="269"/>
            <ac:spMk id="2" creationId="{0A18C722-51FE-471B-8223-E4DE8F021205}"/>
          </ac:spMkLst>
        </pc:spChg>
        <pc:spChg chg="mod">
          <ac:chgData name="Rolf" userId="3e883bb4-98c4-4811-88a3-1e6611fbdd52" providerId="ADAL" clId="{FFDF96DE-77E6-452B-8E85-BD4421979F94}" dt="2021-01-04T12:40:01.916" v="307" actId="113"/>
          <ac:spMkLst>
            <pc:docMk/>
            <pc:sldMk cId="4135701090" sldId="269"/>
            <ac:spMk id="3" creationId="{88AF73A2-9463-43E0-80F0-06B3625C7F2B}"/>
          </ac:spMkLst>
        </pc:spChg>
        <pc:spChg chg="del">
          <ac:chgData name="Rolf" userId="3e883bb4-98c4-4811-88a3-1e6611fbdd52" providerId="ADAL" clId="{FFDF96DE-77E6-452B-8E85-BD4421979F94}" dt="2021-01-04T12:40:25.961" v="363" actId="478"/>
          <ac:spMkLst>
            <pc:docMk/>
            <pc:sldMk cId="4135701090" sldId="269"/>
            <ac:spMk id="4" creationId="{1535F898-8CB2-4CED-8EEE-F9BFDC13E8DC}"/>
          </ac:spMkLst>
        </pc:spChg>
      </pc:sldChg>
      <pc:sldChg chg="addSp delSp modSp new mod">
        <pc:chgData name="Rolf" userId="3e883bb4-98c4-4811-88a3-1e6611fbdd52" providerId="ADAL" clId="{FFDF96DE-77E6-452B-8E85-BD4421979F94}" dt="2021-01-04T13:51:20.496" v="421" actId="20577"/>
        <pc:sldMkLst>
          <pc:docMk/>
          <pc:sldMk cId="1574872885" sldId="270"/>
        </pc:sldMkLst>
        <pc:spChg chg="del">
          <ac:chgData name="Rolf" userId="3e883bb4-98c4-4811-88a3-1e6611fbdd52" providerId="ADAL" clId="{FFDF96DE-77E6-452B-8E85-BD4421979F94}" dt="2021-01-04T13:50:10.392" v="367" actId="478"/>
          <ac:spMkLst>
            <pc:docMk/>
            <pc:sldMk cId="1574872885" sldId="270"/>
            <ac:spMk id="2" creationId="{26161B3B-12AD-47F7-A5BD-CF922DCE3B08}"/>
          </ac:spMkLst>
        </pc:spChg>
        <pc:spChg chg="del">
          <ac:chgData name="Rolf" userId="3e883bb4-98c4-4811-88a3-1e6611fbdd52" providerId="ADAL" clId="{FFDF96DE-77E6-452B-8E85-BD4421979F94}" dt="2021-01-04T13:50:14.487" v="369" actId="478"/>
          <ac:spMkLst>
            <pc:docMk/>
            <pc:sldMk cId="1574872885" sldId="270"/>
            <ac:spMk id="3" creationId="{D2DCAD28-10F1-4523-BCD0-CF47D928817B}"/>
          </ac:spMkLst>
        </pc:spChg>
        <pc:spChg chg="del">
          <ac:chgData name="Rolf" userId="3e883bb4-98c4-4811-88a3-1e6611fbdd52" providerId="ADAL" clId="{FFDF96DE-77E6-452B-8E85-BD4421979F94}" dt="2021-01-04T13:50:12.645" v="368" actId="478"/>
          <ac:spMkLst>
            <pc:docMk/>
            <pc:sldMk cId="1574872885" sldId="270"/>
            <ac:spMk id="4" creationId="{85C9841B-A8BA-4B25-B13C-6142A063D055}"/>
          </ac:spMkLst>
        </pc:spChg>
        <pc:spChg chg="add mod">
          <ac:chgData name="Rolf" userId="3e883bb4-98c4-4811-88a3-1e6611fbdd52" providerId="ADAL" clId="{FFDF96DE-77E6-452B-8E85-BD4421979F94}" dt="2021-01-04T13:51:01.324" v="394" actId="20577"/>
          <ac:spMkLst>
            <pc:docMk/>
            <pc:sldMk cId="1574872885" sldId="270"/>
            <ac:spMk id="11" creationId="{74A4131D-7481-4AE6-A2D2-9D66FB53AAAB}"/>
          </ac:spMkLst>
        </pc:spChg>
        <pc:spChg chg="add mod">
          <ac:chgData name="Rolf" userId="3e883bb4-98c4-4811-88a3-1e6611fbdd52" providerId="ADAL" clId="{FFDF96DE-77E6-452B-8E85-BD4421979F94}" dt="2021-01-04T13:51:20.496" v="421" actId="20577"/>
          <ac:spMkLst>
            <pc:docMk/>
            <pc:sldMk cId="1574872885" sldId="270"/>
            <ac:spMk id="13" creationId="{CAD10EE1-4CBC-4F2C-B595-E7AC1AACB7C3}"/>
          </ac:spMkLst>
        </pc:spChg>
        <pc:picChg chg="add mod">
          <ac:chgData name="Rolf" userId="3e883bb4-98c4-4811-88a3-1e6611fbdd52" providerId="ADAL" clId="{FFDF96DE-77E6-452B-8E85-BD4421979F94}" dt="2021-01-04T13:50:49.741" v="371" actId="26606"/>
          <ac:picMkLst>
            <pc:docMk/>
            <pc:sldMk cId="1574872885" sldId="270"/>
            <ac:picMk id="6" creationId="{3F714A8A-A990-4BD4-AD70-ADC7AC5CFD96}"/>
          </ac:picMkLst>
        </pc:picChg>
      </pc:sldChg>
      <pc:sldChg chg="addSp delSp modSp add mod">
        <pc:chgData name="Rolf" userId="3e883bb4-98c4-4811-88a3-1e6611fbdd52" providerId="ADAL" clId="{FFDF96DE-77E6-452B-8E85-BD4421979F94}" dt="2021-01-04T13:52:44.375" v="455" actId="20577"/>
        <pc:sldMkLst>
          <pc:docMk/>
          <pc:sldMk cId="462118288" sldId="271"/>
        </pc:sldMkLst>
        <pc:spChg chg="mod">
          <ac:chgData name="Rolf" userId="3e883bb4-98c4-4811-88a3-1e6611fbdd52" providerId="ADAL" clId="{FFDF96DE-77E6-452B-8E85-BD4421979F94}" dt="2021-01-04T13:51:59.832" v="426" actId="26606"/>
          <ac:spMkLst>
            <pc:docMk/>
            <pc:sldMk cId="462118288" sldId="271"/>
            <ac:spMk id="11" creationId="{74A4131D-7481-4AE6-A2D2-9D66FB53AAAB}"/>
          </ac:spMkLst>
        </pc:spChg>
        <pc:spChg chg="mod ord">
          <ac:chgData name="Rolf" userId="3e883bb4-98c4-4811-88a3-1e6611fbdd52" providerId="ADAL" clId="{FFDF96DE-77E6-452B-8E85-BD4421979F94}" dt="2021-01-04T13:52:44.375" v="455" actId="20577"/>
          <ac:spMkLst>
            <pc:docMk/>
            <pc:sldMk cId="462118288" sldId="271"/>
            <ac:spMk id="13" creationId="{CAD10EE1-4CBC-4F2C-B595-E7AC1AACB7C3}"/>
          </ac:spMkLst>
        </pc:spChg>
        <pc:picChg chg="add mod">
          <ac:chgData name="Rolf" userId="3e883bb4-98c4-4811-88a3-1e6611fbdd52" providerId="ADAL" clId="{FFDF96DE-77E6-452B-8E85-BD4421979F94}" dt="2021-01-04T13:51:59.832" v="426" actId="26606"/>
          <ac:picMkLst>
            <pc:docMk/>
            <pc:sldMk cId="462118288" sldId="271"/>
            <ac:picMk id="3" creationId="{77DD366D-E842-467C-B7B3-9C87F6C04506}"/>
          </ac:picMkLst>
        </pc:picChg>
        <pc:picChg chg="del">
          <ac:chgData name="Rolf" userId="3e883bb4-98c4-4811-88a3-1e6611fbdd52" providerId="ADAL" clId="{FFDF96DE-77E6-452B-8E85-BD4421979F94}" dt="2021-01-04T13:51:47" v="424" actId="478"/>
          <ac:picMkLst>
            <pc:docMk/>
            <pc:sldMk cId="462118288" sldId="271"/>
            <ac:picMk id="6" creationId="{3F714A8A-A990-4BD4-AD70-ADC7AC5CFD96}"/>
          </ac:picMkLst>
        </pc:picChg>
      </pc:sldChg>
      <pc:sldChg chg="addSp delSp modSp add mod modClrScheme chgLayout">
        <pc:chgData name="Rolf" userId="3e883bb4-98c4-4811-88a3-1e6611fbdd52" providerId="ADAL" clId="{FFDF96DE-77E6-452B-8E85-BD4421979F94}" dt="2021-01-04T13:52:34.775" v="444" actId="20577"/>
        <pc:sldMkLst>
          <pc:docMk/>
          <pc:sldMk cId="4223393604" sldId="272"/>
        </pc:sldMkLst>
        <pc:spChg chg="mod">
          <ac:chgData name="Rolf" userId="3e883bb4-98c4-4811-88a3-1e6611fbdd52" providerId="ADAL" clId="{FFDF96DE-77E6-452B-8E85-BD4421979F94}" dt="2021-01-04T13:52:17.517" v="429" actId="26606"/>
          <ac:spMkLst>
            <pc:docMk/>
            <pc:sldMk cId="4223393604" sldId="272"/>
            <ac:spMk id="11" creationId="{74A4131D-7481-4AE6-A2D2-9D66FB53AAAB}"/>
          </ac:spMkLst>
        </pc:spChg>
        <pc:spChg chg="mod ord">
          <ac:chgData name="Rolf" userId="3e883bb4-98c4-4811-88a3-1e6611fbdd52" providerId="ADAL" clId="{FFDF96DE-77E6-452B-8E85-BD4421979F94}" dt="2021-01-04T13:52:34.775" v="444" actId="20577"/>
          <ac:spMkLst>
            <pc:docMk/>
            <pc:sldMk cId="4223393604" sldId="272"/>
            <ac:spMk id="13" creationId="{CAD10EE1-4CBC-4F2C-B595-E7AC1AACB7C3}"/>
          </ac:spMkLst>
        </pc:spChg>
        <pc:picChg chg="add mod">
          <ac:chgData name="Rolf" userId="3e883bb4-98c4-4811-88a3-1e6611fbdd52" providerId="ADAL" clId="{FFDF96DE-77E6-452B-8E85-BD4421979F94}" dt="2021-01-04T13:52:17.517" v="429" actId="26606"/>
          <ac:picMkLst>
            <pc:docMk/>
            <pc:sldMk cId="4223393604" sldId="272"/>
            <ac:picMk id="3" creationId="{15C921EE-C60D-49A6-9472-C8FFB16EF83D}"/>
          </ac:picMkLst>
        </pc:picChg>
        <pc:picChg chg="del">
          <ac:chgData name="Rolf" userId="3e883bb4-98c4-4811-88a3-1e6611fbdd52" providerId="ADAL" clId="{FFDF96DE-77E6-452B-8E85-BD4421979F94}" dt="2021-01-04T13:52:05.279" v="427" actId="478"/>
          <ac:picMkLst>
            <pc:docMk/>
            <pc:sldMk cId="4223393604" sldId="272"/>
            <ac:picMk id="6" creationId="{3F714A8A-A990-4BD4-AD70-ADC7AC5CFD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60DB00-A6E3-4D47-BDF0-10ED360809A3}" type="datetime1">
              <a:rPr lang="pt-BR" smtClean="0"/>
              <a:t>04/01/2021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E90FB7-7BE5-4BD8-9BF5-21AB483C5F70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27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68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63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14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0C78E-4309-4963-9DFE-35F1C5A8323C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55" name="Imagem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tângulo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0E5E0E-7085-430D-BF15-EB3C5726629F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D163CE-6F2E-4E45-A6F3-736864E1C592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CEC02-C4A0-45DF-B33B-9CB1BC726506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AEC863-7BB7-45E0-AEEF-16A5432CDD11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7" name="Imagem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EE904F-C587-4217-8495-37535CCEBB1F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A5A7C-4182-4B0E-8C1E-A099E5512A8B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7E49A-C6CC-4647-8530-43BAF66989F4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 rtlCol="0"/>
          <a:lstStyle>
            <a:lvl1pPr>
              <a:defRPr/>
            </a:lvl1pPr>
          </a:lstStyle>
          <a:p>
            <a:fld id="{1D217809-F5F9-4818-B777-5D88ACA2F0FE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9B11C3-DE8D-4DDF-BD1D-2C3F7CE8CBAA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EB9A8F-F6DB-411E-9D5A-F3258D3687A0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82157358-F5C3-451D-B85B-3610D9B3258D}" type="datetime1">
              <a:rPr lang="pt-BR" noProof="0" smtClean="0"/>
              <a:pPr/>
              <a:t>04/01/2021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pic>
        <p:nvPicPr>
          <p:cNvPr id="46" name="Imagem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Tecobé</a:t>
            </a:r>
            <a:r>
              <a:rPr lang="pt-BR" dirty="0"/>
              <a:t> no Marajó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Tendência de indicadores de monitoramento da atenção primária antes e durante o Programa Mais Médicos para o Brasil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1EF2BC-EA75-4287-BB32-E670559F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84939"/>
            <a:ext cx="10357338" cy="648812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063D0AB-D17E-46D2-AF4C-9CE6BFDCAEA1}"/>
              </a:ext>
            </a:extLst>
          </p:cNvPr>
          <p:cNvSpPr/>
          <p:nvPr/>
        </p:nvSpPr>
        <p:spPr>
          <a:xfrm>
            <a:off x="7390556" y="5589240"/>
            <a:ext cx="480356" cy="53458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8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C722-51FE-471B-8223-E4DE8F02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Possíveis informações erradas nos bancos do DATASUS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F73A2-9463-43E0-80F0-06B3625C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limitações no uso do diagnóstico hospitalar são os erros de classificação impostos por codificação inadequada a partir do CID-10, então, para minimizar esse equívoco, foi utilizado no estudo o </a:t>
            </a:r>
            <a:r>
              <a:rPr lang="pt-BR" b="1" dirty="0"/>
              <a:t>código de alta hospitalar</a:t>
            </a:r>
            <a:r>
              <a:rPr lang="pt-BR" dirty="0"/>
              <a:t>, supostamente mais adequado por ser informado após a internação</a:t>
            </a:r>
          </a:p>
        </p:txBody>
      </p:sp>
    </p:spTree>
    <p:extLst>
      <p:ext uri="{BB962C8B-B14F-4D97-AF65-F5344CB8AC3E}">
        <p14:creationId xmlns:p14="http://schemas.microsoft.com/office/powerpoint/2010/main" val="4135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4A4131D-7481-4AE6-A2D2-9D66FB5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Mortalidade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714A8A-A990-4BD4-AD70-ADC7AC5C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685464"/>
            <a:ext cx="6195986" cy="328387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D10EE1-4CBC-4F2C-B595-E7AC1AAC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/>
          <a:lstStyle/>
          <a:p>
            <a:r>
              <a:rPr lang="en-US" dirty="0" err="1"/>
              <a:t>Mortes</a:t>
            </a:r>
            <a:r>
              <a:rPr lang="en-US" dirty="0"/>
              <a:t> por CSAP 1996 a 2019</a:t>
            </a:r>
          </a:p>
        </p:txBody>
      </p:sp>
    </p:spTree>
    <p:extLst>
      <p:ext uri="{BB962C8B-B14F-4D97-AF65-F5344CB8AC3E}">
        <p14:creationId xmlns:p14="http://schemas.microsoft.com/office/powerpoint/2010/main" val="15748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4A4131D-7481-4AE6-A2D2-9D66FB5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Mortalidade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DD366D-E842-467C-B7B3-9C87F6C0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685464"/>
            <a:ext cx="6195986" cy="328387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D10EE1-4CBC-4F2C-B595-E7AC1AAC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r>
              <a:rPr lang="en-US" dirty="0" err="1"/>
              <a:t>Mortes</a:t>
            </a:r>
            <a:r>
              <a:rPr lang="en-US" dirty="0"/>
              <a:t> </a:t>
            </a:r>
            <a:r>
              <a:rPr lang="en-US" dirty="0" err="1"/>
              <a:t>acumuladas</a:t>
            </a:r>
            <a:r>
              <a:rPr lang="en-US" dirty="0"/>
              <a:t> por CSAP 1996 a 2019</a:t>
            </a:r>
          </a:p>
        </p:txBody>
      </p:sp>
    </p:spTree>
    <p:extLst>
      <p:ext uri="{BB962C8B-B14F-4D97-AF65-F5344CB8AC3E}">
        <p14:creationId xmlns:p14="http://schemas.microsoft.com/office/powerpoint/2010/main" val="4621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4A4131D-7481-4AE6-A2D2-9D66FB5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Mortalidade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C921EE-C60D-49A6-9472-C8FFB16E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685464"/>
            <a:ext cx="6195986" cy="32838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D10EE1-4CBC-4F2C-B595-E7AC1AAC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r>
              <a:rPr lang="en-US" dirty="0" err="1"/>
              <a:t>Mortes</a:t>
            </a:r>
            <a:r>
              <a:rPr lang="en-US" dirty="0"/>
              <a:t> </a:t>
            </a:r>
            <a:r>
              <a:rPr lang="en-US" dirty="0" err="1"/>
              <a:t>acumuladas</a:t>
            </a:r>
            <a:r>
              <a:rPr lang="en-US" dirty="0"/>
              <a:t> por CSAP 2011 a 2019</a:t>
            </a:r>
          </a:p>
        </p:txBody>
      </p:sp>
    </p:spTree>
    <p:extLst>
      <p:ext uri="{BB962C8B-B14F-4D97-AF65-F5344CB8AC3E}">
        <p14:creationId xmlns:p14="http://schemas.microsoft.com/office/powerpoint/2010/main" val="42233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Detalhes dos indicadores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/>
              <a:t>Análise da série histórica de quatro indicadores de cuidados primários no período de 2011-2015</a:t>
            </a:r>
          </a:p>
          <a:p>
            <a:pPr lvl="1"/>
            <a:r>
              <a:rPr lang="pt-BR" b="1" dirty="0"/>
              <a:t>cobertura populacional</a:t>
            </a:r>
          </a:p>
          <a:p>
            <a:pPr lvl="2"/>
            <a:r>
              <a:rPr lang="pt-BR" dirty="0"/>
              <a:t>(Nº de ESF + Nº de ESF equivalente) x 3.000/População no mesmo local e período) x 100</a:t>
            </a:r>
          </a:p>
          <a:p>
            <a:pPr lvl="2"/>
            <a:r>
              <a:rPr lang="pt-BR" dirty="0"/>
              <a:t>considerou-se ESF efetivamente implantada</a:t>
            </a:r>
          </a:p>
          <a:p>
            <a:pPr lvl="2"/>
            <a:r>
              <a:rPr lang="pt-BR" dirty="0"/>
              <a:t>FONTE: Cadastro Nacional dos Estabelecimentos de Saúde (CNES)</a:t>
            </a:r>
          </a:p>
          <a:p>
            <a:pPr lvl="1"/>
            <a:r>
              <a:rPr lang="pt-BR" b="1" dirty="0"/>
              <a:t>proporção de nascidos vivos de mães por consultas de pré-natal</a:t>
            </a:r>
          </a:p>
          <a:p>
            <a:pPr lvl="2"/>
            <a:r>
              <a:rPr lang="pt-BR" dirty="0"/>
              <a:t>número de nascidos vivos de mães residentes em determinado local por consultas de pré-natal/número de nascidos vivos de mães residentes no mesmo local e período x 100</a:t>
            </a:r>
          </a:p>
          <a:p>
            <a:pPr lvl="2"/>
            <a:r>
              <a:rPr lang="pt-BR" dirty="0"/>
              <a:t>FONTE: Sistema de Informações de Nascidos Vivos (SINASC)</a:t>
            </a: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Detalhes dos indicadores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/>
              <a:t>Análise da série histórica de quatro indicadores de cuidados primários no período de 2011-2015</a:t>
            </a:r>
          </a:p>
          <a:p>
            <a:pPr lvl="1"/>
            <a:r>
              <a:rPr lang="pt-BR" b="1" dirty="0"/>
              <a:t>taxas de internação por condição sensível a atenção primária (ICSAP) </a:t>
            </a:r>
          </a:p>
          <a:p>
            <a:pPr lvl="2"/>
            <a:r>
              <a:rPr lang="pt-BR" dirty="0"/>
              <a:t> dados de morbidade hospitalar e da população exposta ao risco de </a:t>
            </a:r>
            <a:r>
              <a:rPr lang="pt-BR" dirty="0" err="1"/>
              <a:t>cadamunicípio</a:t>
            </a:r>
            <a:r>
              <a:rPr lang="pt-BR" dirty="0"/>
              <a:t> estudado</a:t>
            </a:r>
          </a:p>
          <a:p>
            <a:pPr lvl="2"/>
            <a:r>
              <a:rPr lang="pt-BR" dirty="0"/>
              <a:t>FONTE: Sistema de Informação Hospitalar do SUS (SIH-SUS), disponibilizado em arquivos do tipo AIH-1</a:t>
            </a:r>
          </a:p>
          <a:p>
            <a:pPr lvl="1"/>
            <a:r>
              <a:rPr lang="pt-BR" b="1" dirty="0"/>
              <a:t>taxa de mortalidade infantil</a:t>
            </a:r>
          </a:p>
          <a:p>
            <a:pPr lvl="2"/>
            <a:r>
              <a:rPr lang="pt-BR" dirty="0"/>
              <a:t>número de óbitos em menores de 1 ano de idade em um determinado local de residência e ano/Número de nascidos vivos residentes nesse mesmo local e ano) X 1.000</a:t>
            </a:r>
          </a:p>
          <a:p>
            <a:pPr lvl="2"/>
            <a:r>
              <a:rPr lang="pt-BR" dirty="0"/>
              <a:t>FONTE: Sistema de Informações sobre Mortalidade (SIM) e Sistema de Informações de Nascidos Vivos (SINASC)</a:t>
            </a:r>
          </a:p>
        </p:txBody>
      </p:sp>
    </p:spTree>
    <p:extLst>
      <p:ext uri="{BB962C8B-B14F-4D97-AF65-F5344CB8AC3E}">
        <p14:creationId xmlns:p14="http://schemas.microsoft.com/office/powerpoint/2010/main" val="15961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AEF55-E673-4908-BC65-DC429289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estatísticos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83AFF-7C8D-4D85-85FC-839CFD6D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diagramas de dispersão entres as médias dos indicadores selecionados e os semestres de estudo, permitindo visualizar  o tipo de relação entre eles</a:t>
            </a:r>
          </a:p>
          <a:p>
            <a:r>
              <a:rPr lang="pt-BR" dirty="0"/>
              <a:t>modelagem considerando-se a variável dependente Y (média do semestre de cada indicador de monitoramento) e a variável independente X (semestre de estudo). Para evitar  colinearidade, a variável tempo foi centralizada por meio do ponto médio da série histórica</a:t>
            </a:r>
          </a:p>
          <a:p>
            <a:r>
              <a:rPr lang="pt-BR" dirty="0"/>
              <a:t>Construiu-se modelos de regressão linear simples (Y = βo + β1 X), polinomial de segundo grau (Y = βo+ β1 X+ β2 X</a:t>
            </a:r>
            <a:r>
              <a:rPr lang="pt-BR" baseline="30000" dirty="0"/>
              <a:t>2</a:t>
            </a:r>
            <a:r>
              <a:rPr lang="pt-BR" dirty="0"/>
              <a:t> ) ou parabólico de terceiro grau (Y = βo + β1 X+ β2 X</a:t>
            </a:r>
            <a:r>
              <a:rPr lang="pt-BR" baseline="30000" dirty="0"/>
              <a:t>2</a:t>
            </a:r>
            <a:r>
              <a:rPr lang="pt-BR" dirty="0"/>
              <a:t> + β3 X</a:t>
            </a:r>
            <a:r>
              <a:rPr lang="pt-BR" baseline="30000" dirty="0"/>
              <a:t>3</a:t>
            </a:r>
            <a:r>
              <a:rPr lang="pt-BR" dirty="0"/>
              <a:t>) para cada um dos 16 municípios e para o Marajó globalmente, totalizando 306 modelos, destes 96 foram selecionados</a:t>
            </a:r>
          </a:p>
        </p:txBody>
      </p:sp>
    </p:spTree>
    <p:extLst>
      <p:ext uri="{BB962C8B-B14F-4D97-AF65-F5344CB8AC3E}">
        <p14:creationId xmlns:p14="http://schemas.microsoft.com/office/powerpoint/2010/main" val="37696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A7DE-035D-4FC7-9081-3000BAEB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C1A2A-2720-42B2-9807-79DA6DF4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Considerou-se como melhor modelo aquele que apresentou </a:t>
            </a:r>
            <a:r>
              <a:rPr lang="pt-BR" b="1" dirty="0"/>
              <a:t>maior coeficiente de determinação (R2 </a:t>
            </a:r>
            <a:r>
              <a:rPr lang="pt-BR" dirty="0"/>
              <a:t>), </a:t>
            </a:r>
            <a:r>
              <a:rPr lang="pt-BR" b="1" dirty="0"/>
              <a:t>menor nível descritivo (p-valor)</a:t>
            </a:r>
            <a:r>
              <a:rPr lang="pt-BR" dirty="0"/>
              <a:t> e atendeu aos pressupostos da análise resíduos (</a:t>
            </a:r>
            <a:r>
              <a:rPr lang="pt-BR" b="1" dirty="0"/>
              <a:t>ausência de outlier, normalidade e independência</a:t>
            </a:r>
            <a:r>
              <a:rPr lang="pt-BR" dirty="0"/>
              <a:t>). A análise de resíduo foi realizada apenas para os modelos selecionados a partir do nível descritivo (p &lt; 0,05). Quando dois modelos foram semelhantes, do ponto de vista estatístico, para a mesma localidade, optou-se pelo modelo mais simples (parcimonioso).</a:t>
            </a:r>
          </a:p>
        </p:txBody>
      </p:sp>
    </p:spTree>
    <p:extLst>
      <p:ext uri="{BB962C8B-B14F-4D97-AF65-F5344CB8AC3E}">
        <p14:creationId xmlns:p14="http://schemas.microsoft.com/office/powerpoint/2010/main" val="15016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BB27-3F78-40DC-9BA8-818F70DB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5123408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9600" dirty="0"/>
            </a:br>
            <a:br>
              <a:rPr lang="pt-BR" sz="9600" dirty="0"/>
            </a:br>
            <a:r>
              <a:rPr lang="pt-BR" sz="9600" dirty="0"/>
              <a:t>RESULTADOS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2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DF2249B-ACF6-4E24-8CA7-E8D9D450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61" y="259837"/>
            <a:ext cx="9865096" cy="6338325"/>
          </a:xfrm>
          <a:prstGeom prst="rect">
            <a:avLst/>
          </a:prstGeom>
          <a:noFill/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8B5065D-F895-4887-8AB9-01FEC76C6CEB}"/>
              </a:ext>
            </a:extLst>
          </p:cNvPr>
          <p:cNvSpPr/>
          <p:nvPr/>
        </p:nvSpPr>
        <p:spPr>
          <a:xfrm>
            <a:off x="6886500" y="5661248"/>
            <a:ext cx="432048" cy="43204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EF67A9-24C7-4BF0-AF43-95D756AB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92402"/>
            <a:ext cx="10044516" cy="664896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782A95C-2D82-4B35-AD6D-1A40713BFC44}"/>
              </a:ext>
            </a:extLst>
          </p:cNvPr>
          <p:cNvSpPr/>
          <p:nvPr/>
        </p:nvSpPr>
        <p:spPr>
          <a:xfrm>
            <a:off x="6454452" y="5877272"/>
            <a:ext cx="432048" cy="43204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7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6C59B4-9DD0-4D0B-8EC6-0ADF578E56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0077" y="404664"/>
            <a:ext cx="4572000" cy="2896321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97FADB-8E6E-42C2-9D5C-24B39035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404664"/>
            <a:ext cx="4572000" cy="289632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A3437B-21ED-4520-9FCF-8BBB4BB2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16" y="3736905"/>
            <a:ext cx="4493909" cy="2943295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36E502E-AB18-4178-AB43-4FEBC12B4974}"/>
              </a:ext>
            </a:extLst>
          </p:cNvPr>
          <p:cNvSpPr/>
          <p:nvPr/>
        </p:nvSpPr>
        <p:spPr>
          <a:xfrm>
            <a:off x="10108198" y="2799589"/>
            <a:ext cx="216024" cy="240410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B5C8E-66D6-4BF5-A114-C833AEB0B249}"/>
              </a:ext>
            </a:extLst>
          </p:cNvPr>
          <p:cNvSpPr/>
          <p:nvPr/>
        </p:nvSpPr>
        <p:spPr>
          <a:xfrm>
            <a:off x="5056316" y="6212926"/>
            <a:ext cx="216024" cy="240410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4A3EE1-06D6-4511-B6CD-C5CDB8B7AC79}"/>
              </a:ext>
            </a:extLst>
          </p:cNvPr>
          <p:cNvSpPr/>
          <p:nvPr/>
        </p:nvSpPr>
        <p:spPr>
          <a:xfrm>
            <a:off x="5110000" y="3039999"/>
            <a:ext cx="216024" cy="240410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farmá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41_TF03460537.potx" id="{6C52107A-BC85-4DD7-9B0A-B48D2976D071}" vid="{78B804CF-9173-4456-B35F-ACB7BB229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Personalizar</PresentationFormat>
  <Paragraphs>40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Euphemia</vt:lpstr>
      <vt:lpstr>Franklin Gothic Book</vt:lpstr>
      <vt:lpstr>Modelo de design de farmácia</vt:lpstr>
      <vt:lpstr>Tecobé no Marajó</vt:lpstr>
      <vt:lpstr>Detalhes dos indicadores</vt:lpstr>
      <vt:lpstr>Detalhes dos indicadores</vt:lpstr>
      <vt:lpstr>Métodos estatísticos utilizados</vt:lpstr>
      <vt:lpstr>Apresentação do PowerPoint</vt:lpstr>
      <vt:lpstr>  RESULTADOS   </vt:lpstr>
      <vt:lpstr>Apresentação do PowerPoint</vt:lpstr>
      <vt:lpstr>Apresentação do PowerPoint</vt:lpstr>
      <vt:lpstr>Apresentação do PowerPoint</vt:lpstr>
      <vt:lpstr>Apresentação do PowerPoint</vt:lpstr>
      <vt:lpstr>Possíveis informações erradas nos bancos do DATASUS</vt:lpstr>
      <vt:lpstr>Análise Mortalidade</vt:lpstr>
      <vt:lpstr>Análise Mortalidade</vt:lpstr>
      <vt:lpstr>Análise Mortalidade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Tecobé no Marajó</dc:title>
  <dc:creator>Rolf Regehr</dc:creator>
  <cp:lastModifiedBy>Rolf Regehr</cp:lastModifiedBy>
  <cp:revision>1</cp:revision>
  <dcterms:created xsi:type="dcterms:W3CDTF">2021-01-04T13:52:17Z</dcterms:created>
  <dcterms:modified xsi:type="dcterms:W3CDTF">2021-01-04T13:52:54Z</dcterms:modified>
</cp:coreProperties>
</file>