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8" r:id="rId2"/>
    <p:sldId id="319" r:id="rId3"/>
    <p:sldId id="343" r:id="rId4"/>
    <p:sldId id="328" r:id="rId5"/>
    <p:sldId id="337" r:id="rId6"/>
    <p:sldId id="329" r:id="rId7"/>
    <p:sldId id="330" r:id="rId8"/>
    <p:sldId id="332" r:id="rId9"/>
    <p:sldId id="344" r:id="rId10"/>
  </p:sldIdLst>
  <p:sldSz cx="9144000" cy="6858000" type="screen4x3"/>
  <p:notesSz cx="6797675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ney da Silva Pereira Bissoli" initials="SdSPB" lastIdx="1" clrIdx="0">
    <p:extLst>
      <p:ext uri="{19B8F6BF-5375-455C-9EA6-DF929625EA0E}">
        <p15:presenceInfo xmlns:p15="http://schemas.microsoft.com/office/powerpoint/2012/main" userId="S-1-5-21-2124552659-1916301338-1672037986-104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00305C"/>
    <a:srgbClr val="EC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29640-E75B-4D2D-B1C2-F739639A4D29}" v="11" dt="2021-01-26T15:54:52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1562" autoAdjust="0"/>
  </p:normalViewPr>
  <p:slideViewPr>
    <p:cSldViewPr>
      <p:cViewPr varScale="1">
        <p:scale>
          <a:sx n="66" d="100"/>
          <a:sy n="66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Bissoli" userId="27a8628a50772066" providerId="LiveId" clId="{D67BF06C-A145-49AA-840E-3A8517B58A33}"/>
    <pc:docChg chg="custSel addSld delSld modSld">
      <pc:chgData name="Sidney Bissoli" userId="27a8628a50772066" providerId="LiveId" clId="{D67BF06C-A145-49AA-840E-3A8517B58A33}" dt="2021-01-11T14:48:22.760" v="3696" actId="20577"/>
      <pc:docMkLst>
        <pc:docMk/>
      </pc:docMkLst>
      <pc:sldChg chg="modSp mod">
        <pc:chgData name="Sidney Bissoli" userId="27a8628a50772066" providerId="LiveId" clId="{D67BF06C-A145-49AA-840E-3A8517B58A33}" dt="2021-01-11T12:31:46.376" v="131" actId="1076"/>
        <pc:sldMkLst>
          <pc:docMk/>
          <pc:sldMk cId="0" sldId="318"/>
        </pc:sldMkLst>
        <pc:spChg chg="mod">
          <ac:chgData name="Sidney Bissoli" userId="27a8628a50772066" providerId="LiveId" clId="{D67BF06C-A145-49AA-840E-3A8517B58A33}" dt="2021-01-11T12:30:11.971" v="54" actId="14100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D67BF06C-A145-49AA-840E-3A8517B58A33}" dt="2021-01-11T12:31:46.376" v="131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D67BF06C-A145-49AA-840E-3A8517B58A33}" dt="2021-01-11T12:31:39.200" v="130" actId="1076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D67BF06C-A145-49AA-840E-3A8517B58A33}" dt="2021-01-11T13:29:59.737" v="601"/>
        <pc:sldMkLst>
          <pc:docMk/>
          <pc:sldMk cId="1516932739" sldId="319"/>
        </pc:sldMkLst>
        <pc:spChg chg="mod">
          <ac:chgData name="Sidney Bissoli" userId="27a8628a50772066" providerId="LiveId" clId="{D67BF06C-A145-49AA-840E-3A8517B58A33}" dt="2021-01-11T13:29:59.737" v="601"/>
          <ac:spMkLst>
            <pc:docMk/>
            <pc:sldMk cId="1516932739" sldId="319"/>
            <ac:spMk id="3" creationId="{764C755A-1352-4F5C-970A-791CA74885E3}"/>
          </ac:spMkLst>
        </pc:spChg>
      </pc:sldChg>
      <pc:sldChg chg="modSp del mod">
        <pc:chgData name="Sidney Bissoli" userId="27a8628a50772066" providerId="LiveId" clId="{D67BF06C-A145-49AA-840E-3A8517B58A33}" dt="2021-01-11T13:38:46.396" v="1111" actId="47"/>
        <pc:sldMkLst>
          <pc:docMk/>
          <pc:sldMk cId="4063423063" sldId="326"/>
        </pc:sldMkLst>
        <pc:spChg chg="mod">
          <ac:chgData name="Sidney Bissoli" userId="27a8628a50772066" providerId="LiveId" clId="{D67BF06C-A145-49AA-840E-3A8517B58A33}" dt="2021-01-11T12:32:06.445" v="133" actId="6549"/>
          <ac:spMkLst>
            <pc:docMk/>
            <pc:sldMk cId="4063423063" sldId="326"/>
            <ac:spMk id="3" creationId="{764C755A-1352-4F5C-970A-791CA74885E3}"/>
          </ac:spMkLst>
        </pc:spChg>
      </pc:sldChg>
      <pc:sldChg chg="modSp del mod">
        <pc:chgData name="Sidney Bissoli" userId="27a8628a50772066" providerId="LiveId" clId="{D67BF06C-A145-49AA-840E-3A8517B58A33}" dt="2021-01-11T13:40:47.859" v="1236" actId="47"/>
        <pc:sldMkLst>
          <pc:docMk/>
          <pc:sldMk cId="589608717" sldId="327"/>
        </pc:sldMkLst>
        <pc:spChg chg="mod">
          <ac:chgData name="Sidney Bissoli" userId="27a8628a50772066" providerId="LiveId" clId="{D67BF06C-A145-49AA-840E-3A8517B58A33}" dt="2021-01-11T13:39:58.068" v="1224" actId="21"/>
          <ac:spMkLst>
            <pc:docMk/>
            <pc:sldMk cId="589608717" sldId="327"/>
            <ac:spMk id="3" creationId="{764C755A-1352-4F5C-970A-791CA74885E3}"/>
          </ac:spMkLst>
        </pc:spChg>
      </pc:sldChg>
      <pc:sldChg chg="addSp delSp modSp mod">
        <pc:chgData name="Sidney Bissoli" userId="27a8628a50772066" providerId="LiveId" clId="{D67BF06C-A145-49AA-840E-3A8517B58A33}" dt="2021-01-11T14:07:37.511" v="1284" actId="14100"/>
        <pc:sldMkLst>
          <pc:docMk/>
          <pc:sldMk cId="918477911" sldId="328"/>
        </pc:sldMkLst>
        <pc:spChg chg="add del mod">
          <ac:chgData name="Sidney Bissoli" userId="27a8628a50772066" providerId="LiveId" clId="{D67BF06C-A145-49AA-840E-3A8517B58A33}" dt="2021-01-11T14:07:26.853" v="1278" actId="931"/>
          <ac:spMkLst>
            <pc:docMk/>
            <pc:sldMk cId="918477911" sldId="328"/>
            <ac:spMk id="4" creationId="{02741A0F-F630-4122-9EB6-77720EE1FDA3}"/>
          </ac:spMkLst>
        </pc:spChg>
        <pc:picChg chg="add mod">
          <ac:chgData name="Sidney Bissoli" userId="27a8628a50772066" providerId="LiveId" clId="{D67BF06C-A145-49AA-840E-3A8517B58A33}" dt="2021-01-11T14:07:37.511" v="1284" actId="14100"/>
          <ac:picMkLst>
            <pc:docMk/>
            <pc:sldMk cId="918477911" sldId="328"/>
            <ac:picMk id="5" creationId="{87203D03-888B-42D3-8279-A3E1AA623956}"/>
          </ac:picMkLst>
        </pc:picChg>
        <pc:picChg chg="del">
          <ac:chgData name="Sidney Bissoli" userId="27a8628a50772066" providerId="LiveId" clId="{D67BF06C-A145-49AA-840E-3A8517B58A33}" dt="2021-01-11T12:32:16.160" v="135" actId="478"/>
          <ac:picMkLst>
            <pc:docMk/>
            <pc:sldMk cId="918477911" sldId="328"/>
            <ac:picMk id="5" creationId="{F5A54DDA-2B70-42F4-9687-3AE61AFB5B6C}"/>
          </ac:picMkLst>
        </pc:picChg>
      </pc:sldChg>
      <pc:sldChg chg="addSp delSp modSp mod">
        <pc:chgData name="Sidney Bissoli" userId="27a8628a50772066" providerId="LiveId" clId="{D67BF06C-A145-49AA-840E-3A8517B58A33}" dt="2021-01-11T14:08:17.486" v="1298" actId="14100"/>
        <pc:sldMkLst>
          <pc:docMk/>
          <pc:sldMk cId="135217210" sldId="329"/>
        </pc:sldMkLst>
        <pc:spChg chg="add del mod">
          <ac:chgData name="Sidney Bissoli" userId="27a8628a50772066" providerId="LiveId" clId="{D67BF06C-A145-49AA-840E-3A8517B58A33}" dt="2021-01-11T14:08:06.542" v="1292" actId="931"/>
          <ac:spMkLst>
            <pc:docMk/>
            <pc:sldMk cId="135217210" sldId="329"/>
            <ac:spMk id="4" creationId="{6F58808B-E228-4543-9334-64A8C8867CCB}"/>
          </ac:spMkLst>
        </pc:spChg>
        <pc:picChg chg="add mod">
          <ac:chgData name="Sidney Bissoli" userId="27a8628a50772066" providerId="LiveId" clId="{D67BF06C-A145-49AA-840E-3A8517B58A33}" dt="2021-01-11T14:08:17.486" v="1298" actId="14100"/>
          <ac:picMkLst>
            <pc:docMk/>
            <pc:sldMk cId="135217210" sldId="329"/>
            <ac:picMk id="5" creationId="{8DD4CE08-95FE-4071-9B5E-B6E50C5EE4DE}"/>
          </ac:picMkLst>
        </pc:picChg>
        <pc:picChg chg="del">
          <ac:chgData name="Sidney Bissoli" userId="27a8628a50772066" providerId="LiveId" clId="{D67BF06C-A145-49AA-840E-3A8517B58A33}" dt="2021-01-11T12:32:23.178" v="137" actId="478"/>
          <ac:picMkLst>
            <pc:docMk/>
            <pc:sldMk cId="135217210" sldId="329"/>
            <ac:picMk id="5" creationId="{BAAB3560-16B5-4DA2-BB1D-E6D13F5F94E3}"/>
          </ac:picMkLst>
        </pc:picChg>
      </pc:sldChg>
      <pc:sldChg chg="addSp delSp modSp mod">
        <pc:chgData name="Sidney Bissoli" userId="27a8628a50772066" providerId="LiveId" clId="{D67BF06C-A145-49AA-840E-3A8517B58A33}" dt="2021-01-11T14:08:51.621" v="1307" actId="14100"/>
        <pc:sldMkLst>
          <pc:docMk/>
          <pc:sldMk cId="1357532680" sldId="330"/>
        </pc:sldMkLst>
        <pc:spChg chg="add del mod">
          <ac:chgData name="Sidney Bissoli" userId="27a8628a50772066" providerId="LiveId" clId="{D67BF06C-A145-49AA-840E-3A8517B58A33}" dt="2021-01-11T14:08:34.180" v="1299" actId="931"/>
          <ac:spMkLst>
            <pc:docMk/>
            <pc:sldMk cId="1357532680" sldId="330"/>
            <ac:spMk id="4" creationId="{B34AF976-D702-4AF4-BBD2-95ABC7971D30}"/>
          </ac:spMkLst>
        </pc:spChg>
        <pc:picChg chg="del">
          <ac:chgData name="Sidney Bissoli" userId="27a8628a50772066" providerId="LiveId" clId="{D67BF06C-A145-49AA-840E-3A8517B58A33}" dt="2021-01-11T12:32:27.237" v="138" actId="478"/>
          <ac:picMkLst>
            <pc:docMk/>
            <pc:sldMk cId="1357532680" sldId="330"/>
            <ac:picMk id="5" creationId="{60363E5D-9A03-4701-8D56-2F62C7CCDF03}"/>
          </ac:picMkLst>
        </pc:picChg>
        <pc:picChg chg="add mod">
          <ac:chgData name="Sidney Bissoli" userId="27a8628a50772066" providerId="LiveId" clId="{D67BF06C-A145-49AA-840E-3A8517B58A33}" dt="2021-01-11T14:08:51.621" v="1307" actId="14100"/>
          <ac:picMkLst>
            <pc:docMk/>
            <pc:sldMk cId="1357532680" sldId="330"/>
            <ac:picMk id="5" creationId="{E374F4F0-3D8B-4D38-BD6A-96DD1CED9300}"/>
          </ac:picMkLst>
        </pc:picChg>
      </pc:sldChg>
      <pc:sldChg chg="addSp delSp modSp mod">
        <pc:chgData name="Sidney Bissoli" userId="27a8628a50772066" providerId="LiveId" clId="{D67BF06C-A145-49AA-840E-3A8517B58A33}" dt="2021-01-11T14:09:12.406" v="1315" actId="14100"/>
        <pc:sldMkLst>
          <pc:docMk/>
          <pc:sldMk cId="184916577" sldId="331"/>
        </pc:sldMkLst>
        <pc:spChg chg="add del mod">
          <ac:chgData name="Sidney Bissoli" userId="27a8628a50772066" providerId="LiveId" clId="{D67BF06C-A145-49AA-840E-3A8517B58A33}" dt="2021-01-11T14:08:59.533" v="1308" actId="931"/>
          <ac:spMkLst>
            <pc:docMk/>
            <pc:sldMk cId="184916577" sldId="331"/>
            <ac:spMk id="4" creationId="{78CDFEA9-F502-46B3-B122-954F170BC77E}"/>
          </ac:spMkLst>
        </pc:spChg>
        <pc:picChg chg="add mod">
          <ac:chgData name="Sidney Bissoli" userId="27a8628a50772066" providerId="LiveId" clId="{D67BF06C-A145-49AA-840E-3A8517B58A33}" dt="2021-01-11T14:09:12.406" v="1315" actId="14100"/>
          <ac:picMkLst>
            <pc:docMk/>
            <pc:sldMk cId="184916577" sldId="331"/>
            <ac:picMk id="5" creationId="{AC9E7025-AD7E-4A77-8B18-17F79CFDBF7D}"/>
          </ac:picMkLst>
        </pc:picChg>
        <pc:picChg chg="del">
          <ac:chgData name="Sidney Bissoli" userId="27a8628a50772066" providerId="LiveId" clId="{D67BF06C-A145-49AA-840E-3A8517B58A33}" dt="2021-01-11T12:32:29.823" v="139" actId="478"/>
          <ac:picMkLst>
            <pc:docMk/>
            <pc:sldMk cId="184916577" sldId="331"/>
            <ac:picMk id="5" creationId="{FDF557A4-7B13-4E17-A651-C91D009CA3E2}"/>
          </ac:picMkLst>
        </pc:picChg>
      </pc:sldChg>
      <pc:sldChg chg="modSp mod">
        <pc:chgData name="Sidney Bissoli" userId="27a8628a50772066" providerId="LiveId" clId="{D67BF06C-A145-49AA-840E-3A8517B58A33}" dt="2021-01-11T14:41:13.841" v="2804" actId="255"/>
        <pc:sldMkLst>
          <pc:docMk/>
          <pc:sldMk cId="1564769458" sldId="332"/>
        </pc:sldMkLst>
        <pc:spChg chg="mod">
          <ac:chgData name="Sidney Bissoli" userId="27a8628a50772066" providerId="LiveId" clId="{D67BF06C-A145-49AA-840E-3A8517B58A33}" dt="2021-01-11T14:41:13.841" v="2804" actId="255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del mod">
        <pc:chgData name="Sidney Bissoli" userId="27a8628a50772066" providerId="LiveId" clId="{D67BF06C-A145-49AA-840E-3A8517B58A33}" dt="2021-01-11T14:09:30.847" v="1316" actId="47"/>
        <pc:sldMkLst>
          <pc:docMk/>
          <pc:sldMk cId="1983557802" sldId="333"/>
        </pc:sldMkLst>
        <pc:spChg chg="add mod">
          <ac:chgData name="Sidney Bissoli" userId="27a8628a50772066" providerId="LiveId" clId="{D67BF06C-A145-49AA-840E-3A8517B58A33}" dt="2021-01-11T12:32:33.580" v="140" actId="478"/>
          <ac:spMkLst>
            <pc:docMk/>
            <pc:sldMk cId="1983557802" sldId="333"/>
            <ac:spMk id="4" creationId="{17772F9F-5209-453F-81AA-1840CE5ABE10}"/>
          </ac:spMkLst>
        </pc:spChg>
        <pc:picChg chg="del">
          <ac:chgData name="Sidney Bissoli" userId="27a8628a50772066" providerId="LiveId" clId="{D67BF06C-A145-49AA-840E-3A8517B58A33}" dt="2021-01-11T12:32:33.580" v="140" actId="478"/>
          <ac:picMkLst>
            <pc:docMk/>
            <pc:sldMk cId="1983557802" sldId="333"/>
            <ac:picMk id="5" creationId="{F19EB324-8A43-4A0D-87D4-7E2C5A282DF4}"/>
          </ac:picMkLst>
        </pc:picChg>
      </pc:sldChg>
      <pc:sldChg chg="addSp delSp modSp mod">
        <pc:chgData name="Sidney Bissoli" userId="27a8628a50772066" providerId="LiveId" clId="{D67BF06C-A145-49AA-840E-3A8517B58A33}" dt="2021-01-11T14:07:59.046" v="1291" actId="14100"/>
        <pc:sldMkLst>
          <pc:docMk/>
          <pc:sldMk cId="4270417041" sldId="337"/>
        </pc:sldMkLst>
        <pc:spChg chg="del mod">
          <ac:chgData name="Sidney Bissoli" userId="27a8628a50772066" providerId="LiveId" clId="{D67BF06C-A145-49AA-840E-3A8517B58A33}" dt="2021-01-11T14:07:49.081" v="1285" actId="931"/>
          <ac:spMkLst>
            <pc:docMk/>
            <pc:sldMk cId="4270417041" sldId="337"/>
            <ac:spMk id="4" creationId="{DEF9F633-B334-411B-AF9A-626AE740FD33}"/>
          </ac:spMkLst>
        </pc:spChg>
        <pc:picChg chg="add mod">
          <ac:chgData name="Sidney Bissoli" userId="27a8628a50772066" providerId="LiveId" clId="{D67BF06C-A145-49AA-840E-3A8517B58A33}" dt="2021-01-11T14:07:59.046" v="1291" actId="14100"/>
          <ac:picMkLst>
            <pc:docMk/>
            <pc:sldMk cId="4270417041" sldId="337"/>
            <ac:picMk id="5" creationId="{AF6700D6-E16D-462C-A844-2069F785B253}"/>
          </ac:picMkLst>
        </pc:picChg>
      </pc:sldChg>
      <pc:sldChg chg="modSp del mod">
        <pc:chgData name="Sidney Bissoli" userId="27a8628a50772066" providerId="LiveId" clId="{D67BF06C-A145-49AA-840E-3A8517B58A33}" dt="2021-01-11T14:09:35.773" v="1317" actId="47"/>
        <pc:sldMkLst>
          <pc:docMk/>
          <pc:sldMk cId="2351964040" sldId="339"/>
        </pc:sldMkLst>
        <pc:spChg chg="mod">
          <ac:chgData name="Sidney Bissoli" userId="27a8628a50772066" providerId="LiveId" clId="{D67BF06C-A145-49AA-840E-3A8517B58A33}" dt="2021-01-11T12:32:37.832" v="141" actId="6549"/>
          <ac:spMkLst>
            <pc:docMk/>
            <pc:sldMk cId="2351964040" sldId="339"/>
            <ac:spMk id="4" creationId="{DEF9F633-B334-411B-AF9A-626AE740FD33}"/>
          </ac:spMkLst>
        </pc:spChg>
      </pc:sldChg>
      <pc:sldChg chg="modSp del mod">
        <pc:chgData name="Sidney Bissoli" userId="27a8628a50772066" providerId="LiveId" clId="{D67BF06C-A145-49AA-840E-3A8517B58A33}" dt="2021-01-11T14:47:03.435" v="3481" actId="47"/>
        <pc:sldMkLst>
          <pc:docMk/>
          <pc:sldMk cId="3158407856" sldId="340"/>
        </pc:sldMkLst>
        <pc:spChg chg="mod">
          <ac:chgData name="Sidney Bissoli" userId="27a8628a50772066" providerId="LiveId" clId="{D67BF06C-A145-49AA-840E-3A8517B58A33}" dt="2021-01-11T12:32:48.883" v="143" actId="6549"/>
          <ac:spMkLst>
            <pc:docMk/>
            <pc:sldMk cId="3158407856" sldId="340"/>
            <ac:spMk id="7" creationId="{ED28FD32-D663-4270-8C53-62D08DF25B6A}"/>
          </ac:spMkLst>
        </pc:spChg>
      </pc:sldChg>
      <pc:sldChg chg="modSp mod">
        <pc:chgData name="Sidney Bissoli" userId="27a8628a50772066" providerId="LiveId" clId="{D67BF06C-A145-49AA-840E-3A8517B58A33}" dt="2021-01-11T14:48:22.760" v="3696" actId="20577"/>
        <pc:sldMkLst>
          <pc:docMk/>
          <pc:sldMk cId="4104622279" sldId="342"/>
        </pc:sldMkLst>
        <pc:spChg chg="mod">
          <ac:chgData name="Sidney Bissoli" userId="27a8628a50772066" providerId="LiveId" clId="{D67BF06C-A145-49AA-840E-3A8517B58A33}" dt="2021-01-11T14:48:22.760" v="3696" actId="20577"/>
          <ac:spMkLst>
            <pc:docMk/>
            <pc:sldMk cId="4104622279" sldId="342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D67BF06C-A145-49AA-840E-3A8517B58A33}" dt="2021-01-11T13:46:11.212" v="1277" actId="255"/>
        <pc:sldMkLst>
          <pc:docMk/>
          <pc:sldMk cId="3707156215" sldId="343"/>
        </pc:sldMkLst>
        <pc:spChg chg="mod">
          <ac:chgData name="Sidney Bissoli" userId="27a8628a50772066" providerId="LiveId" clId="{D67BF06C-A145-49AA-840E-3A8517B58A33}" dt="2021-01-11T13:46:11.212" v="1277" actId="255"/>
          <ac:spMkLst>
            <pc:docMk/>
            <pc:sldMk cId="3707156215" sldId="343"/>
            <ac:spMk id="3" creationId="{764C755A-1352-4F5C-970A-791CA74885E3}"/>
          </ac:spMkLst>
        </pc:spChg>
      </pc:sldChg>
      <pc:sldChg chg="modSp add mod">
        <pc:chgData name="Sidney Bissoli" userId="27a8628a50772066" providerId="LiveId" clId="{D67BF06C-A145-49AA-840E-3A8517B58A33}" dt="2021-01-11T14:32:48.903" v="2329" actId="20577"/>
        <pc:sldMkLst>
          <pc:docMk/>
          <pc:sldMk cId="2164530319" sldId="344"/>
        </pc:sldMkLst>
        <pc:spChg chg="mod">
          <ac:chgData name="Sidney Bissoli" userId="27a8628a50772066" providerId="LiveId" clId="{D67BF06C-A145-49AA-840E-3A8517B58A33}" dt="2021-01-11T14:32:48.903" v="2329" actId="20577"/>
          <ac:spMkLst>
            <pc:docMk/>
            <pc:sldMk cId="2164530319" sldId="344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D67BF06C-A145-49AA-840E-3A8517B58A33}" dt="2021-01-11T14:41:21.906" v="2805" actId="6549"/>
        <pc:sldMkLst>
          <pc:docMk/>
          <pc:sldMk cId="3977100294" sldId="345"/>
        </pc:sldMkLst>
        <pc:spChg chg="mod">
          <ac:chgData name="Sidney Bissoli" userId="27a8628a50772066" providerId="LiveId" clId="{D67BF06C-A145-49AA-840E-3A8517B58A33}" dt="2021-01-11T14:41:21.906" v="2805" actId="6549"/>
          <ac:spMkLst>
            <pc:docMk/>
            <pc:sldMk cId="3977100294" sldId="345"/>
            <ac:spMk id="7" creationId="{ED28FD32-D663-4270-8C53-62D08DF25B6A}"/>
          </ac:spMkLst>
        </pc:spChg>
      </pc:sldChg>
      <pc:sldChg chg="modSp add mod">
        <pc:chgData name="Sidney Bissoli" userId="27a8628a50772066" providerId="LiveId" clId="{D67BF06C-A145-49AA-840E-3A8517B58A33}" dt="2021-01-11T14:46:18.663" v="3480" actId="255"/>
        <pc:sldMkLst>
          <pc:docMk/>
          <pc:sldMk cId="1884833763" sldId="346"/>
        </pc:sldMkLst>
        <pc:spChg chg="mod">
          <ac:chgData name="Sidney Bissoli" userId="27a8628a50772066" providerId="LiveId" clId="{D67BF06C-A145-49AA-840E-3A8517B58A33}" dt="2021-01-11T14:46:18.663" v="3480" actId="255"/>
          <ac:spMkLst>
            <pc:docMk/>
            <pc:sldMk cId="1884833763" sldId="346"/>
            <ac:spMk id="7" creationId="{ED28FD32-D663-4270-8C53-62D08DF25B6A}"/>
          </ac:spMkLst>
        </pc:spChg>
      </pc:sldChg>
    </pc:docChg>
  </pc:docChgLst>
  <pc:docChgLst>
    <pc:chgData name="Sidney Bissoli" userId="27a8628a50772066" providerId="LiveId" clId="{25F29640-E75B-4D2D-B1C2-F739639A4D29}"/>
    <pc:docChg chg="undo custSel delSld modSld">
      <pc:chgData name="Sidney Bissoli" userId="27a8628a50772066" providerId="LiveId" clId="{25F29640-E75B-4D2D-B1C2-F739639A4D29}" dt="2021-01-26T16:17:16.867" v="1643" actId="47"/>
      <pc:docMkLst>
        <pc:docMk/>
      </pc:docMkLst>
      <pc:sldChg chg="modSp mod">
        <pc:chgData name="Sidney Bissoli" userId="27a8628a50772066" providerId="LiveId" clId="{25F29640-E75B-4D2D-B1C2-F739639A4D29}" dt="2021-01-26T13:56:16.729" v="125" actId="20577"/>
        <pc:sldMkLst>
          <pc:docMk/>
          <pc:sldMk cId="0" sldId="318"/>
        </pc:sldMkLst>
        <pc:spChg chg="mod">
          <ac:chgData name="Sidney Bissoli" userId="27a8628a50772066" providerId="LiveId" clId="{25F29640-E75B-4D2D-B1C2-F739639A4D29}" dt="2021-01-26T13:54:54.764" v="15" actId="6549"/>
          <ac:spMkLst>
            <pc:docMk/>
            <pc:sldMk cId="0" sldId="318"/>
            <ac:spMk id="2" creationId="{00000000-0000-0000-0000-000000000000}"/>
          </ac:spMkLst>
        </pc:spChg>
        <pc:spChg chg="mod">
          <ac:chgData name="Sidney Bissoli" userId="27a8628a50772066" providerId="LiveId" clId="{25F29640-E75B-4D2D-B1C2-F739639A4D29}" dt="2021-01-26T13:55:41.484" v="81" actId="14100"/>
          <ac:spMkLst>
            <pc:docMk/>
            <pc:sldMk cId="0" sldId="318"/>
            <ac:spMk id="3" creationId="{00000000-0000-0000-0000-000000000000}"/>
          </ac:spMkLst>
        </pc:spChg>
        <pc:spChg chg="mod">
          <ac:chgData name="Sidney Bissoli" userId="27a8628a50772066" providerId="LiveId" clId="{25F29640-E75B-4D2D-B1C2-F739639A4D29}" dt="2021-01-26T13:56:16.729" v="125" actId="20577"/>
          <ac:spMkLst>
            <pc:docMk/>
            <pc:sldMk cId="0" sldId="318"/>
            <ac:spMk id="4" creationId="{FB96403C-8243-4461-AAB4-9EF8AD282938}"/>
          </ac:spMkLst>
        </pc:spChg>
      </pc:sldChg>
      <pc:sldChg chg="modSp mod">
        <pc:chgData name="Sidney Bissoli" userId="27a8628a50772066" providerId="LiveId" clId="{25F29640-E75B-4D2D-B1C2-F739639A4D29}" dt="2021-01-26T15:45:56.203" v="1333"/>
        <pc:sldMkLst>
          <pc:docMk/>
          <pc:sldMk cId="1516932739" sldId="319"/>
        </pc:sldMkLst>
        <pc:spChg chg="mod">
          <ac:chgData name="Sidney Bissoli" userId="27a8628a50772066" providerId="LiveId" clId="{25F29640-E75B-4D2D-B1C2-F739639A4D29}" dt="2021-01-26T15:45:56.203" v="1333"/>
          <ac:spMkLst>
            <pc:docMk/>
            <pc:sldMk cId="1516932739" sldId="319"/>
            <ac:spMk id="3" creationId="{764C755A-1352-4F5C-970A-791CA74885E3}"/>
          </ac:spMkLst>
        </pc:spChg>
      </pc:sldChg>
      <pc:sldChg chg="addSp delSp modSp mod">
        <pc:chgData name="Sidney Bissoli" userId="27a8628a50772066" providerId="LiveId" clId="{25F29640-E75B-4D2D-B1C2-F739639A4D29}" dt="2021-01-26T15:49:26.471" v="1406" actId="14100"/>
        <pc:sldMkLst>
          <pc:docMk/>
          <pc:sldMk cId="918477911" sldId="328"/>
        </pc:sldMkLst>
        <pc:spChg chg="add del mod">
          <ac:chgData name="Sidney Bissoli" userId="27a8628a50772066" providerId="LiveId" clId="{25F29640-E75B-4D2D-B1C2-F739639A4D29}" dt="2021-01-26T15:49:14.246" v="1400" actId="931"/>
          <ac:spMkLst>
            <pc:docMk/>
            <pc:sldMk cId="918477911" sldId="328"/>
            <ac:spMk id="4" creationId="{DCC72409-082D-4EA4-9F4F-6A192F834406}"/>
          </ac:spMkLst>
        </pc:spChg>
        <pc:picChg chg="del">
          <ac:chgData name="Sidney Bissoli" userId="27a8628a50772066" providerId="LiveId" clId="{25F29640-E75B-4D2D-B1C2-F739639A4D29}" dt="2021-01-26T14:09:38.329" v="128" actId="478"/>
          <ac:picMkLst>
            <pc:docMk/>
            <pc:sldMk cId="918477911" sldId="328"/>
            <ac:picMk id="5" creationId="{87203D03-888B-42D3-8279-A3E1AA623956}"/>
          </ac:picMkLst>
        </pc:picChg>
        <pc:picChg chg="add mod">
          <ac:chgData name="Sidney Bissoli" userId="27a8628a50772066" providerId="LiveId" clId="{25F29640-E75B-4D2D-B1C2-F739639A4D29}" dt="2021-01-26T15:49:26.471" v="1406" actId="14100"/>
          <ac:picMkLst>
            <pc:docMk/>
            <pc:sldMk cId="918477911" sldId="328"/>
            <ac:picMk id="7" creationId="{3FF561B0-7C0E-4EB3-94D5-BFC9673AD159}"/>
          </ac:picMkLst>
        </pc:picChg>
      </pc:sldChg>
      <pc:sldChg chg="addSp delSp modSp mod">
        <pc:chgData name="Sidney Bissoli" userId="27a8628a50772066" providerId="LiveId" clId="{25F29640-E75B-4D2D-B1C2-F739639A4D29}" dt="2021-01-26T15:53:27.974" v="1420" actId="14100"/>
        <pc:sldMkLst>
          <pc:docMk/>
          <pc:sldMk cId="135217210" sldId="329"/>
        </pc:sldMkLst>
        <pc:spChg chg="add del mod">
          <ac:chgData name="Sidney Bissoli" userId="27a8628a50772066" providerId="LiveId" clId="{25F29640-E75B-4D2D-B1C2-F739639A4D29}" dt="2021-01-26T15:53:18.691" v="1414" actId="931"/>
          <ac:spMkLst>
            <pc:docMk/>
            <pc:sldMk cId="135217210" sldId="329"/>
            <ac:spMk id="4" creationId="{ACD83E5B-8562-4AB3-BEC4-52ED1832AD68}"/>
          </ac:spMkLst>
        </pc:spChg>
        <pc:picChg chg="del">
          <ac:chgData name="Sidney Bissoli" userId="27a8628a50772066" providerId="LiveId" clId="{25F29640-E75B-4D2D-B1C2-F739639A4D29}" dt="2021-01-26T14:09:43.041" v="130" actId="478"/>
          <ac:picMkLst>
            <pc:docMk/>
            <pc:sldMk cId="135217210" sldId="329"/>
            <ac:picMk id="5" creationId="{8DD4CE08-95FE-4071-9B5E-B6E50C5EE4DE}"/>
          </ac:picMkLst>
        </pc:picChg>
        <pc:picChg chg="add mod">
          <ac:chgData name="Sidney Bissoli" userId="27a8628a50772066" providerId="LiveId" clId="{25F29640-E75B-4D2D-B1C2-F739639A4D29}" dt="2021-01-26T15:53:27.974" v="1420" actId="14100"/>
          <ac:picMkLst>
            <pc:docMk/>
            <pc:sldMk cId="135217210" sldId="329"/>
            <ac:picMk id="7" creationId="{D6A71629-79D2-4E67-BDB0-BE82FBB6F0C2}"/>
          </ac:picMkLst>
        </pc:picChg>
      </pc:sldChg>
      <pc:sldChg chg="addSp delSp modSp mod">
        <pc:chgData name="Sidney Bissoli" userId="27a8628a50772066" providerId="LiveId" clId="{25F29640-E75B-4D2D-B1C2-F739639A4D29}" dt="2021-01-26T15:55:02.549" v="1427" actId="14100"/>
        <pc:sldMkLst>
          <pc:docMk/>
          <pc:sldMk cId="1357532680" sldId="330"/>
        </pc:sldMkLst>
        <pc:spChg chg="add del mod">
          <ac:chgData name="Sidney Bissoli" userId="27a8628a50772066" providerId="LiveId" clId="{25F29640-E75B-4D2D-B1C2-F739639A4D29}" dt="2021-01-26T15:54:52.984" v="1421" actId="931"/>
          <ac:spMkLst>
            <pc:docMk/>
            <pc:sldMk cId="1357532680" sldId="330"/>
            <ac:spMk id="4" creationId="{616514F9-5FB5-4B96-A6AD-D93EBFD269F4}"/>
          </ac:spMkLst>
        </pc:spChg>
        <pc:picChg chg="del">
          <ac:chgData name="Sidney Bissoli" userId="27a8628a50772066" providerId="LiveId" clId="{25F29640-E75B-4D2D-B1C2-F739639A4D29}" dt="2021-01-26T14:09:45.971" v="131" actId="478"/>
          <ac:picMkLst>
            <pc:docMk/>
            <pc:sldMk cId="1357532680" sldId="330"/>
            <ac:picMk id="5" creationId="{E374F4F0-3D8B-4D38-BD6A-96DD1CED9300}"/>
          </ac:picMkLst>
        </pc:picChg>
        <pc:picChg chg="add mod">
          <ac:chgData name="Sidney Bissoli" userId="27a8628a50772066" providerId="LiveId" clId="{25F29640-E75B-4D2D-B1C2-F739639A4D29}" dt="2021-01-26T15:55:02.549" v="1427" actId="14100"/>
          <ac:picMkLst>
            <pc:docMk/>
            <pc:sldMk cId="1357532680" sldId="330"/>
            <ac:picMk id="7" creationId="{4239B0D6-DC82-4939-8BDA-72271EC1A9F6}"/>
          </ac:picMkLst>
        </pc:picChg>
      </pc:sldChg>
      <pc:sldChg chg="addSp delSp modSp del mod">
        <pc:chgData name="Sidney Bissoli" userId="27a8628a50772066" providerId="LiveId" clId="{25F29640-E75B-4D2D-B1C2-F739639A4D29}" dt="2021-01-26T16:01:18.865" v="1428" actId="47"/>
        <pc:sldMkLst>
          <pc:docMk/>
          <pc:sldMk cId="184916577" sldId="331"/>
        </pc:sldMkLst>
        <pc:spChg chg="add mod">
          <ac:chgData name="Sidney Bissoli" userId="27a8628a50772066" providerId="LiveId" clId="{25F29640-E75B-4D2D-B1C2-F739639A4D29}" dt="2021-01-26T14:09:47.533" v="132" actId="478"/>
          <ac:spMkLst>
            <pc:docMk/>
            <pc:sldMk cId="184916577" sldId="331"/>
            <ac:spMk id="4" creationId="{B1C1ECDA-F8E8-4D71-AEBE-E582194FB4EC}"/>
          </ac:spMkLst>
        </pc:spChg>
        <pc:picChg chg="del">
          <ac:chgData name="Sidney Bissoli" userId="27a8628a50772066" providerId="LiveId" clId="{25F29640-E75B-4D2D-B1C2-F739639A4D29}" dt="2021-01-26T14:09:47.533" v="132" actId="478"/>
          <ac:picMkLst>
            <pc:docMk/>
            <pc:sldMk cId="184916577" sldId="331"/>
            <ac:picMk id="5" creationId="{AC9E7025-AD7E-4A77-8B18-17F79CFDBF7D}"/>
          </ac:picMkLst>
        </pc:picChg>
      </pc:sldChg>
      <pc:sldChg chg="modSp mod">
        <pc:chgData name="Sidney Bissoli" userId="27a8628a50772066" providerId="LiveId" clId="{25F29640-E75B-4D2D-B1C2-F739639A4D29}" dt="2021-01-26T16:14:28.129" v="1582" actId="20577"/>
        <pc:sldMkLst>
          <pc:docMk/>
          <pc:sldMk cId="1564769458" sldId="332"/>
        </pc:sldMkLst>
        <pc:spChg chg="mod">
          <ac:chgData name="Sidney Bissoli" userId="27a8628a50772066" providerId="LiveId" clId="{25F29640-E75B-4D2D-B1C2-F739639A4D29}" dt="2021-01-26T16:14:28.129" v="1582" actId="20577"/>
          <ac:spMkLst>
            <pc:docMk/>
            <pc:sldMk cId="1564769458" sldId="332"/>
            <ac:spMk id="7" creationId="{ED28FD32-D663-4270-8C53-62D08DF25B6A}"/>
          </ac:spMkLst>
        </pc:spChg>
      </pc:sldChg>
      <pc:sldChg chg="addSp delSp modSp mod">
        <pc:chgData name="Sidney Bissoli" userId="27a8628a50772066" providerId="LiveId" clId="{25F29640-E75B-4D2D-B1C2-F739639A4D29}" dt="2021-01-26T15:51:57.460" v="1413" actId="14100"/>
        <pc:sldMkLst>
          <pc:docMk/>
          <pc:sldMk cId="4270417041" sldId="337"/>
        </pc:sldMkLst>
        <pc:spChg chg="add del mod">
          <ac:chgData name="Sidney Bissoli" userId="27a8628a50772066" providerId="LiveId" clId="{25F29640-E75B-4D2D-B1C2-F739639A4D29}" dt="2021-01-26T15:51:45.294" v="1407" actId="931"/>
          <ac:spMkLst>
            <pc:docMk/>
            <pc:sldMk cId="4270417041" sldId="337"/>
            <ac:spMk id="4" creationId="{B2857C39-6F39-430A-A45F-11C1ED084076}"/>
          </ac:spMkLst>
        </pc:spChg>
        <pc:picChg chg="del">
          <ac:chgData name="Sidney Bissoli" userId="27a8628a50772066" providerId="LiveId" clId="{25F29640-E75B-4D2D-B1C2-F739639A4D29}" dt="2021-01-26T14:09:41.328" v="129" actId="478"/>
          <ac:picMkLst>
            <pc:docMk/>
            <pc:sldMk cId="4270417041" sldId="337"/>
            <ac:picMk id="5" creationId="{AF6700D6-E16D-462C-A844-2069F785B253}"/>
          </ac:picMkLst>
        </pc:picChg>
        <pc:picChg chg="add mod">
          <ac:chgData name="Sidney Bissoli" userId="27a8628a50772066" providerId="LiveId" clId="{25F29640-E75B-4D2D-B1C2-F739639A4D29}" dt="2021-01-26T15:51:57.460" v="1413" actId="14100"/>
          <ac:picMkLst>
            <pc:docMk/>
            <pc:sldMk cId="4270417041" sldId="337"/>
            <ac:picMk id="7" creationId="{CD498EBD-9E0F-42BB-A087-5F7C45C614B7}"/>
          </ac:picMkLst>
        </pc:picChg>
      </pc:sldChg>
      <pc:sldChg chg="modSp del mod">
        <pc:chgData name="Sidney Bissoli" userId="27a8628a50772066" providerId="LiveId" clId="{25F29640-E75B-4D2D-B1C2-F739639A4D29}" dt="2021-01-26T16:17:16.867" v="1643" actId="47"/>
        <pc:sldMkLst>
          <pc:docMk/>
          <pc:sldMk cId="4104622279" sldId="342"/>
        </pc:sldMkLst>
        <pc:spChg chg="mod">
          <ac:chgData name="Sidney Bissoli" userId="27a8628a50772066" providerId="LiveId" clId="{25F29640-E75B-4D2D-B1C2-F739639A4D29}" dt="2021-01-26T16:15:41.308" v="1642" actId="20577"/>
          <ac:spMkLst>
            <pc:docMk/>
            <pc:sldMk cId="4104622279" sldId="342"/>
            <ac:spMk id="7" creationId="{ED28FD32-D663-4270-8C53-62D08DF25B6A}"/>
          </ac:spMkLst>
        </pc:spChg>
      </pc:sldChg>
      <pc:sldChg chg="modSp mod">
        <pc:chgData name="Sidney Bissoli" userId="27a8628a50772066" providerId="LiveId" clId="{25F29640-E75B-4D2D-B1C2-F739639A4D29}" dt="2021-01-26T15:46:55.871" v="1399" actId="114"/>
        <pc:sldMkLst>
          <pc:docMk/>
          <pc:sldMk cId="3707156215" sldId="343"/>
        </pc:sldMkLst>
        <pc:spChg chg="mod">
          <ac:chgData name="Sidney Bissoli" userId="27a8628a50772066" providerId="LiveId" clId="{25F29640-E75B-4D2D-B1C2-F739639A4D29}" dt="2021-01-26T15:46:55.871" v="1399" actId="114"/>
          <ac:spMkLst>
            <pc:docMk/>
            <pc:sldMk cId="3707156215" sldId="343"/>
            <ac:spMk id="3" creationId="{764C755A-1352-4F5C-970A-791CA74885E3}"/>
          </ac:spMkLst>
        </pc:spChg>
      </pc:sldChg>
      <pc:sldChg chg="modSp mod">
        <pc:chgData name="Sidney Bissoli" userId="27a8628a50772066" providerId="LiveId" clId="{25F29640-E75B-4D2D-B1C2-F739639A4D29}" dt="2021-01-26T16:14:44.771" v="1586" actId="12"/>
        <pc:sldMkLst>
          <pc:docMk/>
          <pc:sldMk cId="2164530319" sldId="344"/>
        </pc:sldMkLst>
        <pc:spChg chg="mod">
          <ac:chgData name="Sidney Bissoli" userId="27a8628a50772066" providerId="LiveId" clId="{25F29640-E75B-4D2D-B1C2-F739639A4D29}" dt="2021-01-26T16:14:44.771" v="1586" actId="12"/>
          <ac:spMkLst>
            <pc:docMk/>
            <pc:sldMk cId="2164530319" sldId="344"/>
            <ac:spMk id="7" creationId="{ED28FD32-D663-4270-8C53-62D08DF25B6A}"/>
          </ac:spMkLst>
        </pc:spChg>
      </pc:sldChg>
      <pc:sldChg chg="modSp del mod">
        <pc:chgData name="Sidney Bissoli" userId="27a8628a50772066" providerId="LiveId" clId="{25F29640-E75B-4D2D-B1C2-F739639A4D29}" dt="2021-01-26T16:14:52.514" v="1587" actId="47"/>
        <pc:sldMkLst>
          <pc:docMk/>
          <pc:sldMk cId="3977100294" sldId="345"/>
        </pc:sldMkLst>
        <pc:spChg chg="mod">
          <ac:chgData name="Sidney Bissoli" userId="27a8628a50772066" providerId="LiveId" clId="{25F29640-E75B-4D2D-B1C2-F739639A4D29}" dt="2021-01-26T14:10:00.288" v="135" actId="6549"/>
          <ac:spMkLst>
            <pc:docMk/>
            <pc:sldMk cId="3977100294" sldId="345"/>
            <ac:spMk id="7" creationId="{ED28FD32-D663-4270-8C53-62D08DF25B6A}"/>
          </ac:spMkLst>
        </pc:spChg>
      </pc:sldChg>
      <pc:sldChg chg="modSp del mod">
        <pc:chgData name="Sidney Bissoli" userId="27a8628a50772066" providerId="LiveId" clId="{25F29640-E75B-4D2D-B1C2-F739639A4D29}" dt="2021-01-26T16:14:53.957" v="1588" actId="47"/>
        <pc:sldMkLst>
          <pc:docMk/>
          <pc:sldMk cId="1884833763" sldId="346"/>
        </pc:sldMkLst>
        <pc:spChg chg="mod">
          <ac:chgData name="Sidney Bissoli" userId="27a8628a50772066" providerId="LiveId" clId="{25F29640-E75B-4D2D-B1C2-F739639A4D29}" dt="2021-01-26T14:10:04.031" v="136" actId="6549"/>
          <ac:spMkLst>
            <pc:docMk/>
            <pc:sldMk cId="1884833763" sldId="346"/>
            <ac:spMk id="7" creationId="{ED28FD32-D663-4270-8C53-62D08DF25B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92D2-2B00-49F9-A83B-C1DBA00609B9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A46C-9D74-47F3-B080-3F81DDA6BB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4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7A793-EB8C-476D-8A9E-59E735819094}" type="datetimeFigureOut">
              <a:rPr lang="pt-BR" smtClean="0"/>
              <a:t>26/01/2021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D5988-E186-43DB-83EB-A4959EE5A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444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9"/>
          <p:cNvSpPr/>
          <p:nvPr userDrawn="1"/>
        </p:nvSpPr>
        <p:spPr>
          <a:xfrm>
            <a:off x="0" y="5805488"/>
            <a:ext cx="9144000" cy="1052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738" y="5805488"/>
            <a:ext cx="1355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 descr="fund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59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36004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2689ECE0-2569-4E6F-AEC8-3C1ECA694749}" type="datetimeFigureOut">
              <a:rPr lang="pt-BR"/>
              <a:pPr>
                <a:defRPr/>
              </a:pPr>
              <a:t>26/01/2021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765175"/>
            <a:ext cx="8229600" cy="536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52DAE41A-73F1-45AD-A661-5C13995C7FEC}" type="datetimeFigureOut">
              <a:rPr lang="pt-BR"/>
              <a:pPr>
                <a:defRPr/>
              </a:pPr>
              <a:t>26/01/2021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F3036184-EAD7-4E68-AEB1-68464090F04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0" y="0"/>
            <a:ext cx="914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79388" y="115888"/>
            <a:ext cx="871378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pic>
        <p:nvPicPr>
          <p:cNvPr id="1032" name="Imagem 11" descr="base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1" y="6304813"/>
            <a:ext cx="9144000" cy="58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Lucida Sans Unicode" pitchFamily="34" charset="0"/>
          <a:ea typeface="+mj-ea"/>
          <a:cs typeface="Lucida Sans Unicode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5576" y="476672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err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ICSAPs</a:t>
            </a:r>
            <a:r>
              <a:rPr lang="pt-BR" sz="44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, MG, 2000 e 2010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55776" y="2951946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RODRIGUES BASTOS, Rita Maria et 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DF01C9-96B8-40E4-9DD9-C75ACAF8B91D}"/>
              </a:ext>
            </a:extLst>
          </p:cNvPr>
          <p:cNvSpPr txBox="1"/>
          <p:nvPr/>
        </p:nvSpPr>
        <p:spPr>
          <a:xfrm>
            <a:off x="251520" y="6273225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i="1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96403C-8243-4461-AAB4-9EF8AD282938}"/>
              </a:ext>
            </a:extLst>
          </p:cNvPr>
          <p:cNvSpPr txBox="1"/>
          <p:nvPr/>
        </p:nvSpPr>
        <p:spPr>
          <a:xfrm>
            <a:off x="2808312" y="4390611"/>
            <a:ext cx="565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Revista de Saúde Pública (A2)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5174"/>
            <a:ext cx="9144000" cy="5544145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</a:t>
            </a:r>
            <a:r>
              <a:rPr lang="pt-BR" sz="2200" dirty="0"/>
              <a:t>: </a:t>
            </a:r>
            <a:r>
              <a:rPr lang="pt-BR" sz="2200" b="0" i="0" u="none" strike="noStrike" baseline="0" dirty="0"/>
              <a:t>analisar taxas de permanência hospitalar e de proporção de óbitos por internações por condições sensíveis à atenção primária, caracterizando-as segundo cobertura da Estratégia de Saúde da Família.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  <a:r>
              <a:rPr lang="pt-BR" sz="2200" dirty="0"/>
              <a:t>: estudo ecológico, com os 853 municípios de MG, estratificados por 28 Regionais de Saúde (RS).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Fonte</a:t>
            </a:r>
            <a:r>
              <a:rPr lang="pt-BR" sz="2200" dirty="0"/>
              <a:t>: SIH-SUS; SIAB; censos populacionais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Taxa ICSAP</a:t>
            </a:r>
            <a:r>
              <a:rPr lang="pt-BR" sz="2200" dirty="0"/>
              <a:t>: (nº ICSAP / população) x 1.000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 ESF</a:t>
            </a:r>
            <a:r>
              <a:rPr lang="pt-BR" sz="2200" dirty="0"/>
              <a:t>: (nº pessoas cadastradas no SIAB / população total) x 100, com limitador de 100%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200" dirty="0"/>
              <a:t>1) razões de taxas 2010/2000 para o Estado, considerando grupos de causas; evolução das taxas nas RS; teste </a:t>
            </a:r>
            <a:r>
              <a:rPr lang="pt-BR" sz="2200" i="1" dirty="0"/>
              <a:t>t</a:t>
            </a:r>
            <a:r>
              <a:rPr lang="pt-BR" sz="2200" dirty="0"/>
              <a:t> para dados pareados para avaliar significância da diferença</a:t>
            </a:r>
          </a:p>
        </p:txBody>
      </p:sp>
    </p:spTree>
    <p:extLst>
      <p:ext uri="{BB962C8B-B14F-4D97-AF65-F5344CB8AC3E}">
        <p14:creationId xmlns:p14="http://schemas.microsoft.com/office/powerpoint/2010/main" val="15169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C755A-1352-4F5C-970A-791CA7488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2) Comparação das taxas entre RS 2010/2000; ANOVA seguida de teste </a:t>
            </a:r>
            <a:r>
              <a:rPr lang="pt-BR" sz="2400" i="1" dirty="0"/>
              <a:t>post hoc </a:t>
            </a:r>
            <a:r>
              <a:rPr lang="pt-BR" sz="2400" dirty="0"/>
              <a:t>de </a:t>
            </a:r>
            <a:r>
              <a:rPr lang="pt-BR" sz="2400" dirty="0" err="1"/>
              <a:t>Dunnett</a:t>
            </a:r>
            <a:r>
              <a:rPr lang="pt-BR" sz="2400" dirty="0"/>
              <a:t> para análise de significância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3) Proporção de óbitos por ICSAP entre os 2 períodos e a proporção entre dias de permanência hospitalar foram analisadas por RS; teste </a:t>
            </a:r>
            <a:r>
              <a:rPr lang="pt-BR" sz="2400" i="1" dirty="0"/>
              <a:t>t</a:t>
            </a:r>
            <a:r>
              <a:rPr lang="pt-BR" sz="2400" dirty="0"/>
              <a:t> para dados pareados para obter significância estatística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4) Calculou-se </a:t>
            </a:r>
            <a:r>
              <a:rPr lang="pt-BR" sz="2400" dirty="0">
                <a:latin typeface="Mistral" panose="03090702030407020403" pitchFamily="66" charset="0"/>
              </a:rPr>
              <a:t>≠ </a:t>
            </a:r>
            <a:r>
              <a:rPr lang="pt-BR" sz="2400" dirty="0"/>
              <a:t>da cobertura pela ESF nas RS entre os 2 períodos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/>
              <a:t>Correlação (Pearson) entre </a:t>
            </a:r>
            <a:r>
              <a:rPr lang="pt-BR" sz="2400" dirty="0">
                <a:latin typeface="Mistral" panose="03090702030407020403" pitchFamily="66" charset="0"/>
              </a:rPr>
              <a:t>≠ </a:t>
            </a:r>
            <a:r>
              <a:rPr lang="pt-BR" sz="2400" dirty="0"/>
              <a:t>de cobertura pela ESF </a:t>
            </a:r>
            <a:r>
              <a:rPr lang="pt-BR" sz="2400" i="1" dirty="0"/>
              <a:t>versus</a:t>
            </a:r>
            <a:r>
              <a:rPr lang="pt-BR" sz="2400" dirty="0"/>
              <a:t> razão de taxas ICSAP</a:t>
            </a:r>
          </a:p>
        </p:txBody>
      </p:sp>
    </p:spTree>
    <p:extLst>
      <p:ext uri="{BB962C8B-B14F-4D97-AF65-F5344CB8AC3E}">
        <p14:creationId xmlns:p14="http://schemas.microsoft.com/office/powerpoint/2010/main" val="37071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3FF561B0-7C0E-4EB3-94D5-BFC9673AD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3"/>
          </a:xfrm>
        </p:spPr>
      </p:pic>
    </p:spTree>
    <p:extLst>
      <p:ext uri="{BB962C8B-B14F-4D97-AF65-F5344CB8AC3E}">
        <p14:creationId xmlns:p14="http://schemas.microsoft.com/office/powerpoint/2010/main" val="9184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CD498EBD-9E0F-42BB-A087-5F7C45C61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1"/>
          </a:xfrm>
        </p:spPr>
      </p:pic>
    </p:spTree>
    <p:extLst>
      <p:ext uri="{BB962C8B-B14F-4D97-AF65-F5344CB8AC3E}">
        <p14:creationId xmlns:p14="http://schemas.microsoft.com/office/powerpoint/2010/main" val="427041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D6A71629-79D2-4E67-BDB0-BE82FBB6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88631"/>
          </a:xfrm>
        </p:spPr>
      </p:pic>
    </p:spTree>
    <p:extLst>
      <p:ext uri="{BB962C8B-B14F-4D97-AF65-F5344CB8AC3E}">
        <p14:creationId xmlns:p14="http://schemas.microsoft.com/office/powerpoint/2010/main" val="13521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RESULTADOS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4239B0D6-DC82-4939-8BDA-72271EC1A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3"/>
          </a:xfrm>
        </p:spPr>
      </p:pic>
    </p:spTree>
    <p:extLst>
      <p:ext uri="{BB962C8B-B14F-4D97-AF65-F5344CB8AC3E}">
        <p14:creationId xmlns:p14="http://schemas.microsoft.com/office/powerpoint/2010/main" val="135753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As taxas de internações por causas gerais e por condições sensíveis à atenção primária apresentaram queda entre 2000 e 2010 na análise geral do estado, mesmo com o crescimento da população (9,5%) e redução de 10,2% do número de leitos hospitalares entre 2006 e 2010.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Duas regionais de saúde – Januária e Juiz de Fora –, em tendência contrária, apresentaram aumento das taxas. Tal situação pode ser atribuída às dificuldades na priorização da atenção primária nesse município (Juiz de Fora).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As taxas de internação por hipertensão arterial, asma e diabetes </a:t>
            </a:r>
            <a:r>
              <a:rPr lang="pt-BR" sz="2000" b="0" i="1" u="none" strike="noStrike" baseline="0" dirty="0"/>
              <a:t>mellitus</a:t>
            </a:r>
            <a:r>
              <a:rPr lang="pt-BR" sz="2000" b="0" i="0" u="none" strike="noStrike" baseline="0" dirty="0"/>
              <a:t>, em menor nível, apresentaram queda no período. Esses diagnósticos estão entre aqueles que compõem o elenco dos mais sensíveis à atenção primária.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O aumento das internações por infecção de rim e trato urinário, angina </a:t>
            </a:r>
            <a:r>
              <a:rPr lang="pt-BR" sz="2000" b="0" i="0" u="none" strike="noStrike" baseline="0" dirty="0" err="1"/>
              <a:t>pectoris</a:t>
            </a:r>
            <a:r>
              <a:rPr lang="pt-BR" sz="2000" b="0" i="0" u="none" strike="noStrike" baseline="0" dirty="0"/>
              <a:t>, infecções de ouvido, nariz e garganta pode significar que a atenção primária está menos organizada para atender a tais diagnósticos ou que estes possam ser menos sensíveis a esse nível de atenção.</a:t>
            </a:r>
          </a:p>
        </p:txBody>
      </p:sp>
    </p:spTree>
    <p:extLst>
      <p:ext uri="{BB962C8B-B14F-4D97-AF65-F5344CB8AC3E}">
        <p14:creationId xmlns:p14="http://schemas.microsoft.com/office/powerpoint/2010/main" val="156476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0F-2AD8-4FF4-8C88-802A7661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algn="ctr"/>
            <a:r>
              <a:rPr lang="pt-BR" sz="3200" b="1" dirty="0"/>
              <a:t>DISCUSSÃO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28FD32-D663-4270-8C53-62D08DF2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688631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Já o aumento das internações por doenças relacionadas ao pré-natal e parto aponta a necessidade de melhor investigar a relação entre o acompanhamento no pré-natal e os mecanismos de referência e da qualidade do cuidado no parto.</a:t>
            </a:r>
            <a:endParaRPr lang="pt-BR" sz="2000" dirty="0"/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Um dos resultados do presente trabalho que merece atenção é o aumento de 4,6% para 5,4% na proporção de óbitos dos indivíduos hospitalizados por doenças que sequer deveriam tê-los levado à internação.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Os resultados deste estudo não mostraram correlação entre expansão da ESF e diminuição das ICSAP, com exceção da regional de saúde de Manhumirim.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/>
              <a:t>No entanto, estudos com 1.622 municípios brasileiros identificaram correlação negativa entre cobertura da ESF e ICSAP,15 efeito potencializado pelo tempo de implantação da ESF nos municípios.</a:t>
            </a:r>
          </a:p>
        </p:txBody>
      </p:sp>
    </p:spTree>
    <p:extLst>
      <p:ext uri="{BB962C8B-B14F-4D97-AF65-F5344CB8AC3E}">
        <p14:creationId xmlns:p14="http://schemas.microsoft.com/office/powerpoint/2010/main" val="2164530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1F497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8346</TotalTime>
  <Words>541</Words>
  <Application>Microsoft Office PowerPoint</Application>
  <PresentationFormat>Apresentação na tela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Sans Unicode</vt:lpstr>
      <vt:lpstr>Mistral</vt:lpstr>
      <vt:lpstr>Wingdings</vt:lpstr>
      <vt:lpstr>Tema do Office</vt:lpstr>
      <vt:lpstr>Apresentação do PowerPoint</vt:lpstr>
      <vt:lpstr>METODOLOGIA</vt:lpstr>
      <vt:lpstr>METODOLOGIA</vt:lpstr>
      <vt:lpstr>RESULTADOS</vt:lpstr>
      <vt:lpstr>RESULTADOS</vt:lpstr>
      <vt:lpstr>RESULTADOS</vt:lpstr>
      <vt:lpstr>RESULTADOS</vt:lpstr>
      <vt:lpstr>DISCUSSÃO</vt:lpstr>
      <vt:lpstr>DISCUSSÃO</vt:lpstr>
    </vt:vector>
  </TitlesOfParts>
  <Company>Senado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Eleonora Stanziona Viggiano</dc:creator>
  <cp:lastModifiedBy>Sidney Bissoli</cp:lastModifiedBy>
  <cp:revision>423</cp:revision>
  <cp:lastPrinted>2018-09-05T18:47:08Z</cp:lastPrinted>
  <dcterms:created xsi:type="dcterms:W3CDTF">2011-08-24T19:48:25Z</dcterms:created>
  <dcterms:modified xsi:type="dcterms:W3CDTF">2021-01-26T16:17:23Z</dcterms:modified>
</cp:coreProperties>
</file>