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3D5D8-34D5-4C95-9EAF-83466D0734FA}" v="4" dt="2021-02-24T13:00:29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f Regehr" userId="3e883bb4-98c4-4811-88a3-1e6611fbdd52" providerId="ADAL" clId="{53B3D5D8-34D5-4C95-9EAF-83466D0734FA}"/>
    <pc:docChg chg="undo custSel addSld modSld sldOrd">
      <pc:chgData name="Rolf Regehr" userId="3e883bb4-98c4-4811-88a3-1e6611fbdd52" providerId="ADAL" clId="{53B3D5D8-34D5-4C95-9EAF-83466D0734FA}" dt="2021-02-24T13:00:29.956" v="424"/>
      <pc:docMkLst>
        <pc:docMk/>
      </pc:docMkLst>
      <pc:sldChg chg="addSp modSp new mod ord">
        <pc:chgData name="Rolf Regehr" userId="3e883bb4-98c4-4811-88a3-1e6611fbdd52" providerId="ADAL" clId="{53B3D5D8-34D5-4C95-9EAF-83466D0734FA}" dt="2021-02-24T12:50:04.912" v="423"/>
        <pc:sldMkLst>
          <pc:docMk/>
          <pc:sldMk cId="184464975" sldId="258"/>
        </pc:sldMkLst>
        <pc:spChg chg="mod">
          <ac:chgData name="Rolf Regehr" userId="3e883bb4-98c4-4811-88a3-1e6611fbdd52" providerId="ADAL" clId="{53B3D5D8-34D5-4C95-9EAF-83466D0734FA}" dt="2021-02-23T20:11:22.918" v="6" actId="20577"/>
          <ac:spMkLst>
            <pc:docMk/>
            <pc:sldMk cId="184464975" sldId="258"/>
            <ac:spMk id="2" creationId="{6E28B3F8-FA67-4530-A2AA-C1C25480E0F4}"/>
          </ac:spMkLst>
        </pc:spChg>
        <pc:spChg chg="mod">
          <ac:chgData name="Rolf Regehr" userId="3e883bb4-98c4-4811-88a3-1e6611fbdd52" providerId="ADAL" clId="{53B3D5D8-34D5-4C95-9EAF-83466D0734FA}" dt="2021-02-23T20:15:50.883" v="56" actId="113"/>
          <ac:spMkLst>
            <pc:docMk/>
            <pc:sldMk cId="184464975" sldId="258"/>
            <ac:spMk id="3" creationId="{63B50293-9BB1-420A-AC4B-F91EF441A824}"/>
          </ac:spMkLst>
        </pc:spChg>
        <pc:inkChg chg="add">
          <ac:chgData name="Rolf Regehr" userId="3e883bb4-98c4-4811-88a3-1e6611fbdd52" providerId="ADAL" clId="{53B3D5D8-34D5-4C95-9EAF-83466D0734FA}" dt="2021-02-24T12:50:04.912" v="423"/>
          <ac:inkMkLst>
            <pc:docMk/>
            <pc:sldMk cId="184464975" sldId="258"/>
            <ac:inkMk id="4" creationId="{D120FA19-A41B-4D17-B892-B83076AA9A81}"/>
          </ac:inkMkLst>
        </pc:inkChg>
      </pc:sldChg>
      <pc:sldChg chg="addSp modSp add mod">
        <pc:chgData name="Rolf Regehr" userId="3e883bb4-98c4-4811-88a3-1e6611fbdd52" providerId="ADAL" clId="{53B3D5D8-34D5-4C95-9EAF-83466D0734FA}" dt="2021-02-24T12:50:04.912" v="423"/>
        <pc:sldMkLst>
          <pc:docMk/>
          <pc:sldMk cId="4193187107" sldId="259"/>
        </pc:sldMkLst>
        <pc:spChg chg="mod">
          <ac:chgData name="Rolf Regehr" userId="3e883bb4-98c4-4811-88a3-1e6611fbdd52" providerId="ADAL" clId="{53B3D5D8-34D5-4C95-9EAF-83466D0734FA}" dt="2021-02-23T20:15:00.467" v="54" actId="20577"/>
          <ac:spMkLst>
            <pc:docMk/>
            <pc:sldMk cId="4193187107" sldId="259"/>
            <ac:spMk id="3" creationId="{63B50293-9BB1-420A-AC4B-F91EF441A824}"/>
          </ac:spMkLst>
        </pc:spChg>
        <pc:inkChg chg="add">
          <ac:chgData name="Rolf Regehr" userId="3e883bb4-98c4-4811-88a3-1e6611fbdd52" providerId="ADAL" clId="{53B3D5D8-34D5-4C95-9EAF-83466D0734FA}" dt="2021-02-24T12:50:04.912" v="423"/>
          <ac:inkMkLst>
            <pc:docMk/>
            <pc:sldMk cId="4193187107" sldId="259"/>
            <ac:inkMk id="4" creationId="{63A04946-5DCB-4C2D-B00F-AA3DC8C8E044}"/>
          </ac:inkMkLst>
        </pc:inkChg>
      </pc:sldChg>
      <pc:sldChg chg="addSp delSp modSp new mod setBg">
        <pc:chgData name="Rolf Regehr" userId="3e883bb4-98c4-4811-88a3-1e6611fbdd52" providerId="ADAL" clId="{53B3D5D8-34D5-4C95-9EAF-83466D0734FA}" dt="2021-02-24T12:50:04.912" v="423"/>
        <pc:sldMkLst>
          <pc:docMk/>
          <pc:sldMk cId="293852261" sldId="260"/>
        </pc:sldMkLst>
        <pc:spChg chg="mod">
          <ac:chgData name="Rolf Regehr" userId="3e883bb4-98c4-4811-88a3-1e6611fbdd52" providerId="ADAL" clId="{53B3D5D8-34D5-4C95-9EAF-83466D0734FA}" dt="2021-02-23T20:17:08.623" v="69" actId="26606"/>
          <ac:spMkLst>
            <pc:docMk/>
            <pc:sldMk cId="293852261" sldId="260"/>
            <ac:spMk id="2" creationId="{6A6C9B82-E56B-49B1-A4C5-B0621214C4A7}"/>
          </ac:spMkLst>
        </pc:spChg>
        <pc:spChg chg="del">
          <ac:chgData name="Rolf Regehr" userId="3e883bb4-98c4-4811-88a3-1e6611fbdd52" providerId="ADAL" clId="{53B3D5D8-34D5-4C95-9EAF-83466D0734FA}" dt="2021-02-23T20:16:39.911" v="68" actId="22"/>
          <ac:spMkLst>
            <pc:docMk/>
            <pc:sldMk cId="293852261" sldId="260"/>
            <ac:spMk id="3" creationId="{0BBC91AF-F04B-4A66-9E25-D650A59F815F}"/>
          </ac:spMkLst>
        </pc:spChg>
        <pc:spChg chg="add mod">
          <ac:chgData name="Rolf Regehr" userId="3e883bb4-98c4-4811-88a3-1e6611fbdd52" providerId="ADAL" clId="{53B3D5D8-34D5-4C95-9EAF-83466D0734FA}" dt="2021-02-23T20:17:52.515" v="80" actId="20577"/>
          <ac:spMkLst>
            <pc:docMk/>
            <pc:sldMk cId="293852261" sldId="260"/>
            <ac:spMk id="9" creationId="{B7BE9274-420D-447C-930D-4475F5B9C70A}"/>
          </ac:spMkLst>
        </pc:spChg>
        <pc:spChg chg="add">
          <ac:chgData name="Rolf Regehr" userId="3e883bb4-98c4-4811-88a3-1e6611fbdd52" providerId="ADAL" clId="{53B3D5D8-34D5-4C95-9EAF-83466D0734FA}" dt="2021-02-23T20:17:08.623" v="69" actId="26606"/>
          <ac:spMkLst>
            <pc:docMk/>
            <pc:sldMk cId="293852261" sldId="260"/>
            <ac:spMk id="12" creationId="{4038CB10-1F5C-4D54-9DF7-12586DE5B007}"/>
          </ac:spMkLst>
        </pc:spChg>
        <pc:spChg chg="add">
          <ac:chgData name="Rolf Regehr" userId="3e883bb4-98c4-4811-88a3-1e6611fbdd52" providerId="ADAL" clId="{53B3D5D8-34D5-4C95-9EAF-83466D0734FA}" dt="2021-02-23T20:17:08.623" v="69" actId="26606"/>
          <ac:spMkLst>
            <pc:docMk/>
            <pc:sldMk cId="293852261" sldId="260"/>
            <ac:spMk id="14" creationId="{73ED6512-6858-4552-B699-9A97FE9A4EA2}"/>
          </ac:spMkLst>
        </pc:spChg>
        <pc:picChg chg="add mod ord">
          <ac:chgData name="Rolf Regehr" userId="3e883bb4-98c4-4811-88a3-1e6611fbdd52" providerId="ADAL" clId="{53B3D5D8-34D5-4C95-9EAF-83466D0734FA}" dt="2021-02-23T20:17:37.510" v="71" actId="27614"/>
          <ac:picMkLst>
            <pc:docMk/>
            <pc:sldMk cId="293852261" sldId="260"/>
            <ac:picMk id="5" creationId="{25194F0E-EB92-4D1F-B250-284022D54684}"/>
          </ac:picMkLst>
        </pc:picChg>
        <pc:inkChg chg="add">
          <ac:chgData name="Rolf Regehr" userId="3e883bb4-98c4-4811-88a3-1e6611fbdd52" providerId="ADAL" clId="{53B3D5D8-34D5-4C95-9EAF-83466D0734FA}" dt="2021-02-24T12:50:04.912" v="423"/>
          <ac:inkMkLst>
            <pc:docMk/>
            <pc:sldMk cId="293852261" sldId="260"/>
            <ac:inkMk id="3" creationId="{2719ADD7-AB8E-46F2-B6EE-AC95BB64EC83}"/>
          </ac:inkMkLst>
        </pc:inkChg>
      </pc:sldChg>
      <pc:sldChg chg="addSp delSp modSp new mod setBg">
        <pc:chgData name="Rolf Regehr" userId="3e883bb4-98c4-4811-88a3-1e6611fbdd52" providerId="ADAL" clId="{53B3D5D8-34D5-4C95-9EAF-83466D0734FA}" dt="2021-02-24T12:50:04.912" v="423"/>
        <pc:sldMkLst>
          <pc:docMk/>
          <pc:sldMk cId="1678907158" sldId="261"/>
        </pc:sldMkLst>
        <pc:spChg chg="mod">
          <ac:chgData name="Rolf Regehr" userId="3e883bb4-98c4-4811-88a3-1e6611fbdd52" providerId="ADAL" clId="{53B3D5D8-34D5-4C95-9EAF-83466D0734FA}" dt="2021-02-23T20:18:38.901" v="95" actId="26606"/>
          <ac:spMkLst>
            <pc:docMk/>
            <pc:sldMk cId="1678907158" sldId="261"/>
            <ac:spMk id="2" creationId="{D48DC40A-74A0-48AB-96D3-36F295AD0947}"/>
          </ac:spMkLst>
        </pc:spChg>
        <pc:spChg chg="del">
          <ac:chgData name="Rolf Regehr" userId="3e883bb4-98c4-4811-88a3-1e6611fbdd52" providerId="ADAL" clId="{53B3D5D8-34D5-4C95-9EAF-83466D0734FA}" dt="2021-02-23T20:18:28.088" v="82" actId="22"/>
          <ac:spMkLst>
            <pc:docMk/>
            <pc:sldMk cId="1678907158" sldId="261"/>
            <ac:spMk id="3" creationId="{0E70BF49-C59A-4D21-A7BA-7DD11D65C376}"/>
          </ac:spMkLst>
        </pc:spChg>
        <pc:spChg chg="add mod">
          <ac:chgData name="Rolf Regehr" userId="3e883bb4-98c4-4811-88a3-1e6611fbdd52" providerId="ADAL" clId="{53B3D5D8-34D5-4C95-9EAF-83466D0734FA}" dt="2021-02-23T20:34:35.522" v="327" actId="207"/>
          <ac:spMkLst>
            <pc:docMk/>
            <pc:sldMk cId="1678907158" sldId="261"/>
            <ac:spMk id="6" creationId="{01E33656-F66E-4596-B4C9-09804A9B30FB}"/>
          </ac:spMkLst>
        </pc:spChg>
        <pc:spChg chg="add mod">
          <ac:chgData name="Rolf Regehr" userId="3e883bb4-98c4-4811-88a3-1e6611fbdd52" providerId="ADAL" clId="{53B3D5D8-34D5-4C95-9EAF-83466D0734FA}" dt="2021-02-23T20:19:56.657" v="114" actId="1076"/>
          <ac:spMkLst>
            <pc:docMk/>
            <pc:sldMk cId="1678907158" sldId="261"/>
            <ac:spMk id="9" creationId="{D1610B17-F75B-4981-81A2-D03E22554E57}"/>
          </ac:spMkLst>
        </pc:spChg>
        <pc:spChg chg="add">
          <ac:chgData name="Rolf Regehr" userId="3e883bb4-98c4-4811-88a3-1e6611fbdd52" providerId="ADAL" clId="{53B3D5D8-34D5-4C95-9EAF-83466D0734FA}" dt="2021-02-23T20:18:38.901" v="95" actId="26606"/>
          <ac:spMkLst>
            <pc:docMk/>
            <pc:sldMk cId="1678907158" sldId="261"/>
            <ac:spMk id="12" creationId="{CA4D39DB-AFA4-47BA-A7F2-13A71D210C66}"/>
          </ac:spMkLst>
        </pc:spChg>
        <pc:picChg chg="add mod ord">
          <ac:chgData name="Rolf Regehr" userId="3e883bb4-98c4-4811-88a3-1e6611fbdd52" providerId="ADAL" clId="{53B3D5D8-34D5-4C95-9EAF-83466D0734FA}" dt="2021-02-23T20:20:00.650" v="115" actId="14100"/>
          <ac:picMkLst>
            <pc:docMk/>
            <pc:sldMk cId="1678907158" sldId="261"/>
            <ac:picMk id="5" creationId="{720B0B43-7526-4E32-AB75-D65FE7AA0653}"/>
          </ac:picMkLst>
        </pc:picChg>
        <pc:inkChg chg="add">
          <ac:chgData name="Rolf Regehr" userId="3e883bb4-98c4-4811-88a3-1e6611fbdd52" providerId="ADAL" clId="{53B3D5D8-34D5-4C95-9EAF-83466D0734FA}" dt="2021-02-24T12:50:04.912" v="423"/>
          <ac:inkMkLst>
            <pc:docMk/>
            <pc:sldMk cId="1678907158" sldId="261"/>
            <ac:inkMk id="3" creationId="{059E3E3B-D41C-46DB-A8DD-11C99057648D}"/>
          </ac:inkMkLst>
        </pc:inkChg>
      </pc:sldChg>
      <pc:sldChg chg="addSp modSp new mod setBg">
        <pc:chgData name="Rolf Regehr" userId="3e883bb4-98c4-4811-88a3-1e6611fbdd52" providerId="ADAL" clId="{53B3D5D8-34D5-4C95-9EAF-83466D0734FA}" dt="2021-02-24T12:50:04.912" v="423"/>
        <pc:sldMkLst>
          <pc:docMk/>
          <pc:sldMk cId="3433790033" sldId="262"/>
        </pc:sldMkLst>
        <pc:spChg chg="mod">
          <ac:chgData name="Rolf Regehr" userId="3e883bb4-98c4-4811-88a3-1e6611fbdd52" providerId="ADAL" clId="{53B3D5D8-34D5-4C95-9EAF-83466D0734FA}" dt="2021-02-23T20:20:57.317" v="128" actId="20577"/>
          <ac:spMkLst>
            <pc:docMk/>
            <pc:sldMk cId="3433790033" sldId="262"/>
            <ac:spMk id="2" creationId="{BD6973F3-2C52-434F-930A-BE02197EC2F3}"/>
          </ac:spMkLst>
        </pc:spChg>
        <pc:spChg chg="mod">
          <ac:chgData name="Rolf Regehr" userId="3e883bb4-98c4-4811-88a3-1e6611fbdd52" providerId="ADAL" clId="{53B3D5D8-34D5-4C95-9EAF-83466D0734FA}" dt="2021-02-23T20:21:52.287" v="142" actId="20577"/>
          <ac:spMkLst>
            <pc:docMk/>
            <pc:sldMk cId="3433790033" sldId="262"/>
            <ac:spMk id="3" creationId="{D10C7482-6073-40BF-AF88-46B2508FC127}"/>
          </ac:spMkLst>
        </pc:spChg>
        <pc:spChg chg="add">
          <ac:chgData name="Rolf Regehr" userId="3e883bb4-98c4-4811-88a3-1e6611fbdd52" providerId="ADAL" clId="{53B3D5D8-34D5-4C95-9EAF-83466D0734FA}" dt="2021-02-23T20:20:52.331" v="118" actId="26606"/>
          <ac:spMkLst>
            <pc:docMk/>
            <pc:sldMk cId="3433790033" sldId="262"/>
            <ac:spMk id="10" creationId="{4FAE1107-CEC3-4041-8BAA-CDB6F6759B35}"/>
          </ac:spMkLst>
        </pc:spChg>
        <pc:picChg chg="add mod">
          <ac:chgData name="Rolf Regehr" userId="3e883bb4-98c4-4811-88a3-1e6611fbdd52" providerId="ADAL" clId="{53B3D5D8-34D5-4C95-9EAF-83466D0734FA}" dt="2021-02-23T20:21:05.690" v="130" actId="14100"/>
          <ac:picMkLst>
            <pc:docMk/>
            <pc:sldMk cId="3433790033" sldId="262"/>
            <ac:picMk id="5" creationId="{C8F199FF-C5EE-4EF4-A04E-7E4A28830CD4}"/>
          </ac:picMkLst>
        </pc:picChg>
        <pc:inkChg chg="add">
          <ac:chgData name="Rolf Regehr" userId="3e883bb4-98c4-4811-88a3-1e6611fbdd52" providerId="ADAL" clId="{53B3D5D8-34D5-4C95-9EAF-83466D0734FA}" dt="2021-02-24T12:50:04.912" v="423"/>
          <ac:inkMkLst>
            <pc:docMk/>
            <pc:sldMk cId="3433790033" sldId="262"/>
            <ac:inkMk id="4" creationId="{40CAA215-EC94-4C6E-ADEB-EDC3ED4E2500}"/>
          </ac:inkMkLst>
        </pc:inkChg>
        <pc:cxnChg chg="add">
          <ac:chgData name="Rolf Regehr" userId="3e883bb4-98c4-4811-88a3-1e6611fbdd52" providerId="ADAL" clId="{53B3D5D8-34D5-4C95-9EAF-83466D0734FA}" dt="2021-02-23T20:20:52.331" v="118" actId="26606"/>
          <ac:cxnSpMkLst>
            <pc:docMk/>
            <pc:sldMk cId="3433790033" sldId="262"/>
            <ac:cxnSpMk id="12" creationId="{1AEA88FB-F5DD-45CE-AAE1-7B33D0ABDD25}"/>
          </ac:cxnSpMkLst>
        </pc:cxnChg>
      </pc:sldChg>
      <pc:sldChg chg="addSp modSp new mod">
        <pc:chgData name="Rolf Regehr" userId="3e883bb4-98c4-4811-88a3-1e6611fbdd52" providerId="ADAL" clId="{53B3D5D8-34D5-4C95-9EAF-83466D0734FA}" dt="2021-02-24T12:50:04.912" v="423"/>
        <pc:sldMkLst>
          <pc:docMk/>
          <pc:sldMk cId="820183326" sldId="263"/>
        </pc:sldMkLst>
        <pc:spChg chg="mod">
          <ac:chgData name="Rolf Regehr" userId="3e883bb4-98c4-4811-88a3-1e6611fbdd52" providerId="ADAL" clId="{53B3D5D8-34D5-4C95-9EAF-83466D0734FA}" dt="2021-02-23T20:22:16.164" v="152" actId="20577"/>
          <ac:spMkLst>
            <pc:docMk/>
            <pc:sldMk cId="820183326" sldId="263"/>
            <ac:spMk id="2" creationId="{0A54979D-4C4A-4337-802C-2AEF59D39620}"/>
          </ac:spMkLst>
        </pc:spChg>
        <pc:spChg chg="mod">
          <ac:chgData name="Rolf Regehr" userId="3e883bb4-98c4-4811-88a3-1e6611fbdd52" providerId="ADAL" clId="{53B3D5D8-34D5-4C95-9EAF-83466D0734FA}" dt="2021-02-23T20:26:30.358" v="215" actId="113"/>
          <ac:spMkLst>
            <pc:docMk/>
            <pc:sldMk cId="820183326" sldId="263"/>
            <ac:spMk id="3" creationId="{5AA51954-7C13-4382-BA45-CF54D2AAAE09}"/>
          </ac:spMkLst>
        </pc:spChg>
        <pc:inkChg chg="add">
          <ac:chgData name="Rolf Regehr" userId="3e883bb4-98c4-4811-88a3-1e6611fbdd52" providerId="ADAL" clId="{53B3D5D8-34D5-4C95-9EAF-83466D0734FA}" dt="2021-02-24T12:50:04.912" v="423"/>
          <ac:inkMkLst>
            <pc:docMk/>
            <pc:sldMk cId="820183326" sldId="263"/>
            <ac:inkMk id="4" creationId="{A238C8E7-FDA2-4A17-A297-A42578E4C2B8}"/>
          </ac:inkMkLst>
        </pc:inkChg>
      </pc:sldChg>
      <pc:sldChg chg="addSp modSp new mod">
        <pc:chgData name="Rolf Regehr" userId="3e883bb4-98c4-4811-88a3-1e6611fbdd52" providerId="ADAL" clId="{53B3D5D8-34D5-4C95-9EAF-83466D0734FA}" dt="2021-02-24T12:50:04.912" v="423"/>
        <pc:sldMkLst>
          <pc:docMk/>
          <pc:sldMk cId="3852328563" sldId="264"/>
        </pc:sldMkLst>
        <pc:spChg chg="mod">
          <ac:chgData name="Rolf Regehr" userId="3e883bb4-98c4-4811-88a3-1e6611fbdd52" providerId="ADAL" clId="{53B3D5D8-34D5-4C95-9EAF-83466D0734FA}" dt="2021-02-23T20:27:19.065" v="227" actId="5793"/>
          <ac:spMkLst>
            <pc:docMk/>
            <pc:sldMk cId="3852328563" sldId="264"/>
            <ac:spMk id="2" creationId="{BD222E22-F7AE-461A-BCD8-DFFEC37EBA45}"/>
          </ac:spMkLst>
        </pc:spChg>
        <pc:spChg chg="mod">
          <ac:chgData name="Rolf Regehr" userId="3e883bb4-98c4-4811-88a3-1e6611fbdd52" providerId="ADAL" clId="{53B3D5D8-34D5-4C95-9EAF-83466D0734FA}" dt="2021-02-23T20:29:21.523" v="252" actId="113"/>
          <ac:spMkLst>
            <pc:docMk/>
            <pc:sldMk cId="3852328563" sldId="264"/>
            <ac:spMk id="3" creationId="{2C7E831E-A3C8-4BD2-96FD-56B8DE871BA3}"/>
          </ac:spMkLst>
        </pc:spChg>
        <pc:inkChg chg="add">
          <ac:chgData name="Rolf Regehr" userId="3e883bb4-98c4-4811-88a3-1e6611fbdd52" providerId="ADAL" clId="{53B3D5D8-34D5-4C95-9EAF-83466D0734FA}" dt="2021-02-24T12:50:04.912" v="423"/>
          <ac:inkMkLst>
            <pc:docMk/>
            <pc:sldMk cId="3852328563" sldId="264"/>
            <ac:inkMk id="4" creationId="{C68DD3D9-78F0-4017-8CE2-F49A0E52519E}"/>
          </ac:inkMkLst>
        </pc:inkChg>
      </pc:sldChg>
      <pc:sldChg chg="addSp modSp new mod">
        <pc:chgData name="Rolf Regehr" userId="3e883bb4-98c4-4811-88a3-1e6611fbdd52" providerId="ADAL" clId="{53B3D5D8-34D5-4C95-9EAF-83466D0734FA}" dt="2021-02-24T13:00:29.956" v="424"/>
        <pc:sldMkLst>
          <pc:docMk/>
          <pc:sldMk cId="1235289016" sldId="265"/>
        </pc:sldMkLst>
        <pc:spChg chg="mod">
          <ac:chgData name="Rolf Regehr" userId="3e883bb4-98c4-4811-88a3-1e6611fbdd52" providerId="ADAL" clId="{53B3D5D8-34D5-4C95-9EAF-83466D0734FA}" dt="2021-02-23T20:30:50.021" v="264" actId="20577"/>
          <ac:spMkLst>
            <pc:docMk/>
            <pc:sldMk cId="1235289016" sldId="265"/>
            <ac:spMk id="2" creationId="{F05DCF34-2D1A-467A-90AB-69F0D3616B03}"/>
          </ac:spMkLst>
        </pc:spChg>
        <pc:spChg chg="mod">
          <ac:chgData name="Rolf Regehr" userId="3e883bb4-98c4-4811-88a3-1e6611fbdd52" providerId="ADAL" clId="{53B3D5D8-34D5-4C95-9EAF-83466D0734FA}" dt="2021-02-23T20:34:59.400" v="357" actId="20577"/>
          <ac:spMkLst>
            <pc:docMk/>
            <pc:sldMk cId="1235289016" sldId="265"/>
            <ac:spMk id="3" creationId="{FEA6746D-CEE8-4D47-9419-D38822B2D404}"/>
          </ac:spMkLst>
        </pc:spChg>
        <pc:inkChg chg="add">
          <ac:chgData name="Rolf Regehr" userId="3e883bb4-98c4-4811-88a3-1e6611fbdd52" providerId="ADAL" clId="{53B3D5D8-34D5-4C95-9EAF-83466D0734FA}" dt="2021-02-24T13:00:29.956" v="424"/>
          <ac:inkMkLst>
            <pc:docMk/>
            <pc:sldMk cId="1235289016" sldId="265"/>
            <ac:inkMk id="4" creationId="{281E60CC-8887-4296-98B4-D1B65B6298CF}"/>
          </ac:inkMkLst>
        </pc:inkChg>
      </pc:sldChg>
      <pc:sldChg chg="addSp modSp new mod">
        <pc:chgData name="Rolf Regehr" userId="3e883bb4-98c4-4811-88a3-1e6611fbdd52" providerId="ADAL" clId="{53B3D5D8-34D5-4C95-9EAF-83466D0734FA}" dt="2021-02-24T13:00:29.956" v="424"/>
        <pc:sldMkLst>
          <pc:docMk/>
          <pc:sldMk cId="1804606089" sldId="266"/>
        </pc:sldMkLst>
        <pc:spChg chg="mod">
          <ac:chgData name="Rolf Regehr" userId="3e883bb4-98c4-4811-88a3-1e6611fbdd52" providerId="ADAL" clId="{53B3D5D8-34D5-4C95-9EAF-83466D0734FA}" dt="2021-02-23T20:37:17.427" v="402" actId="20577"/>
          <ac:spMkLst>
            <pc:docMk/>
            <pc:sldMk cId="1804606089" sldId="266"/>
            <ac:spMk id="2" creationId="{885C8880-D089-4AF9-89D9-12598404C70C}"/>
          </ac:spMkLst>
        </pc:spChg>
        <pc:spChg chg="mod">
          <ac:chgData name="Rolf Regehr" userId="3e883bb4-98c4-4811-88a3-1e6611fbdd52" providerId="ADAL" clId="{53B3D5D8-34D5-4C95-9EAF-83466D0734FA}" dt="2021-02-23T20:37:08.135" v="391" actId="113"/>
          <ac:spMkLst>
            <pc:docMk/>
            <pc:sldMk cId="1804606089" sldId="266"/>
            <ac:spMk id="3" creationId="{7BC56581-5327-4DE0-BB2C-1F82A9FB2900}"/>
          </ac:spMkLst>
        </pc:spChg>
        <pc:inkChg chg="add">
          <ac:chgData name="Rolf Regehr" userId="3e883bb4-98c4-4811-88a3-1e6611fbdd52" providerId="ADAL" clId="{53B3D5D8-34D5-4C95-9EAF-83466D0734FA}" dt="2021-02-24T13:00:29.956" v="424"/>
          <ac:inkMkLst>
            <pc:docMk/>
            <pc:sldMk cId="1804606089" sldId="266"/>
            <ac:inkMk id="4" creationId="{2DE786F3-C7B8-43BE-9758-EF007E00AF1D}"/>
          </ac:inkMkLst>
        </pc:inkChg>
      </pc:sldChg>
      <pc:sldChg chg="addSp modSp new mod">
        <pc:chgData name="Rolf Regehr" userId="3e883bb4-98c4-4811-88a3-1e6611fbdd52" providerId="ADAL" clId="{53B3D5D8-34D5-4C95-9EAF-83466D0734FA}" dt="2021-02-24T13:00:29.956" v="424"/>
        <pc:sldMkLst>
          <pc:docMk/>
          <pc:sldMk cId="216147293" sldId="267"/>
        </pc:sldMkLst>
        <pc:spChg chg="mod">
          <ac:chgData name="Rolf Regehr" userId="3e883bb4-98c4-4811-88a3-1e6611fbdd52" providerId="ADAL" clId="{53B3D5D8-34D5-4C95-9EAF-83466D0734FA}" dt="2021-02-23T20:39:02.337" v="417"/>
          <ac:spMkLst>
            <pc:docMk/>
            <pc:sldMk cId="216147293" sldId="267"/>
            <ac:spMk id="2" creationId="{5C6E2CA4-A2FF-4D94-811D-58B9F9938BB0}"/>
          </ac:spMkLst>
        </pc:spChg>
        <pc:spChg chg="mod">
          <ac:chgData name="Rolf Regehr" userId="3e883bb4-98c4-4811-88a3-1e6611fbdd52" providerId="ADAL" clId="{53B3D5D8-34D5-4C95-9EAF-83466D0734FA}" dt="2021-02-23T20:38:55.501" v="416" actId="113"/>
          <ac:spMkLst>
            <pc:docMk/>
            <pc:sldMk cId="216147293" sldId="267"/>
            <ac:spMk id="3" creationId="{1AD85A2C-2586-4CCE-8FCD-4EFF1E76E116}"/>
          </ac:spMkLst>
        </pc:spChg>
        <pc:inkChg chg="add">
          <ac:chgData name="Rolf Regehr" userId="3e883bb4-98c4-4811-88a3-1e6611fbdd52" providerId="ADAL" clId="{53B3D5D8-34D5-4C95-9EAF-83466D0734FA}" dt="2021-02-24T13:00:29.956" v="424"/>
          <ac:inkMkLst>
            <pc:docMk/>
            <pc:sldMk cId="216147293" sldId="267"/>
            <ac:inkMk id="4" creationId="{4D93BE92-9BD0-4BD4-86C5-BE1E713A6C14}"/>
          </ac:inkMkLst>
        </pc:inkChg>
      </pc:sldChg>
      <pc:sldChg chg="addSp modSp new mod">
        <pc:chgData name="Rolf Regehr" userId="3e883bb4-98c4-4811-88a3-1e6611fbdd52" providerId="ADAL" clId="{53B3D5D8-34D5-4C95-9EAF-83466D0734FA}" dt="2021-02-24T13:00:29.956" v="424"/>
        <pc:sldMkLst>
          <pc:docMk/>
          <pc:sldMk cId="2732356881" sldId="268"/>
        </pc:sldMkLst>
        <pc:spChg chg="mod">
          <ac:chgData name="Rolf Regehr" userId="3e883bb4-98c4-4811-88a3-1e6611fbdd52" providerId="ADAL" clId="{53B3D5D8-34D5-4C95-9EAF-83466D0734FA}" dt="2021-02-23T20:39:05.615" v="419"/>
          <ac:spMkLst>
            <pc:docMk/>
            <pc:sldMk cId="2732356881" sldId="268"/>
            <ac:spMk id="2" creationId="{0C630EF6-AC5C-4D07-81E8-6CB01822FFC2}"/>
          </ac:spMkLst>
        </pc:spChg>
        <pc:spChg chg="mod">
          <ac:chgData name="Rolf Regehr" userId="3e883bb4-98c4-4811-88a3-1e6611fbdd52" providerId="ADAL" clId="{53B3D5D8-34D5-4C95-9EAF-83466D0734FA}" dt="2021-02-23T20:39:40.192" v="422" actId="113"/>
          <ac:spMkLst>
            <pc:docMk/>
            <pc:sldMk cId="2732356881" sldId="268"/>
            <ac:spMk id="3" creationId="{3BDBE902-9366-41CC-8281-8B7945983BE1}"/>
          </ac:spMkLst>
        </pc:spChg>
        <pc:inkChg chg="add">
          <ac:chgData name="Rolf Regehr" userId="3e883bb4-98c4-4811-88a3-1e6611fbdd52" providerId="ADAL" clId="{53B3D5D8-34D5-4C95-9EAF-83466D0734FA}" dt="2021-02-24T13:00:29.956" v="424"/>
          <ac:inkMkLst>
            <pc:docMk/>
            <pc:sldMk cId="2732356881" sldId="268"/>
            <ac:inkMk id="4" creationId="{99C25CE2-C81A-44D4-914B-E8E7E9ECE6B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26:53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7444 13423 0,'17'0'32,"1"0"-17,17 0-15,36 0 16,-1 0-16,36-17 15,53-19-15,53 1 16,17 0-16,0 35 16,89 0-16,52 0 15,53 0-15,1 0 16,52 0-16,-53 0 16,-52 0-1,-19 0-15,19 0 16,-54 0-16,-17 0 15,-18 0-15,18 0 16,-17 0-16,-19 0 16,1 0-16,-1 0 15,1 0-15,-36 0 16,1 0-16,16 0 16,-52 0-16,-17 0 15,-1 0-15,1 0 16,-1 0-16,-17 0 15,-18 0-15,18 0 16,17 17-16,-17 19 16,-18-19-16,35 19 15,-17-19-15,-18-17 16,18 0-16,17 0 16,-35 0-16,36 0 15,34 0-15,-34 0 16,-1 0-16,-35 0 15,18 0 1,-35 0-16,-19 0 0,-34 0 16,0 0-1,-1 0-15,-35 0 16,18 0-16,-17 0 16,-19 0-16,18 0 15,-17 0 1,0 0-16,-1 0 15,19 0-15,-1 0 16,0 0-16,18 0 16,18 0-16,-18 0 15,0 0-15,-1 0 16,-34 0-16,0 0 16,-1 0 30,1 0 220,0 0-266,-1 0 16,1 0-1,0 0 1,-1 0-16,1 0 16,-1 0-16,1 0 15,0 0 1,-1 0-16,1 0 15,0 0 1,17 0-16,0 0 16,0 0-1,-17 0-15,0 0 16,-1 0-16,1 0 16,0 0-1,-1 0-15,1 0 16,0 0-1,-1 0 1,1 0 0,17 0-16,0 0 15,-17 0 1,0 0-16,-1 0 16,1 0-16,0 0 15,-1 0 1,1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59:14.9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23548 13617 0,'18'0'78,"17"0"-62,18 0-16,0 0 15,70 0-15,18 0 16,36 0-16,34 0 16,19 0-16,-1 0 15,35 0-15,-17 0 16,-17 0-16,-1 0 15,0 0-15,18 0 16,-53 0-16,-17 0 16,-1 0-16,0 0 15,1 0-15,-18 0 16,17 0-16,0 0 16,-34 0-16,16 0 15,-17 0-15,18 0 16,-53 0-16,-18 0 15,-17 0-15,17-17 16,-35-1-16,-36 18 16,1 0-16</inkml:trace>
  <inkml:trace contextRef="#ctx0" brushRef="#br0" timeOffset="2936.28">3651 14499 0,'71'0'16,"17"0"-16,53 0 15,35 0-15,71 0 16,0 0-16,89 0 16,16 0-1,1 0-15,70 0 16,1 0-16,-1 0 16,-53 0-16,-52 0 15,35 0-15,-53 0 16,-36 0-16,1 0 15,-36 0-15,0 0 16,-17 0-16,0 0 16,-18 0-16,-18 0 15,1 0-15,-19 0 16,19 0-16,-36 0 16,35 0-16,1 0 15,-1 0-15,-17 0 16,17 0-16,0 0 15,-34 0-15,16 0 16,-17 0-16,-17 0 16,-18 0-16,0 0 15,-18 0-15,0 0 16,-17 0-16,-19 0 16,1 0-16,0 0 15,18 0-15,-18 0 16,17 0-16,1 0 15,17 0 1,0 0-16,0 0 16,1 0-16,-19 0 15,1 0-15,17 0 16,0 0-16,-17 0 16,17 0-16,0 0 15,0 0-15,-17 0 16,17 0-16,0 0 15,-35 0-15,18 0 16,-1 0-16,1 0 16,-18 0-16,0 0 15,0 0-15,-18 0 16,18 0-16,-18 0 16,0 0-16,1 0 15,17 0-15,-18 0 16,18 0-16,17 0 15,-17 0-15,35 0 16,18 0-16,-18 0 16,1 0-16,-1 0 15,-18 0-15,1 0 16,17 0 0,-35 0-16,0 0 15,0 0-15,17-17 16,-52 17-1,17 0-15,-17 0 16,0 0-16,-1 0 16,1 0-16,0 0 15,-1 0 17,1 0-1,-1 0-31,1 0 31,0 0-15,-1 0-1,1 0-15,0 0 16,-1 0 15,1 0-31,0 0 16,-1 0 15,1 0-31,-1 0 16,1 0-1,0 0 17,-1 0-32,1 0 31,0 0 16,-1 0-32,1 0 17,0 0-1,-1 0-31,1 0 15,-1 0 1,1 0 0,0 0-1,-1 0-15,1 0 16,0 0 0,-1 0-1,1 0 1</inkml:trace>
  <inkml:trace contextRef="#ctx0" brushRef="#br0" timeOffset="6963.23">17163 13864 0,'-18'-17'125,"0"17"-93,1 0-17,-1-18 1,-17 0-1,17 18-15,18-17 16,-17 17-16,-19-18 16,1 0-16,-18 1 15,0-1-15,18 18 16,-18-35-16,-18 17 16,1 0-16,-1 1 15,18-1-15,18 18 16,-53-17-16,17-1 15,18 0-15,18 18 16,-18-17-16,18 17 16,0 0-16,-18-18 15,35 18-15,-17 0 16,17 0-16,-52-18 16,34 1-16,19 17 15,-36 0-15,0 0 16,18 0-16,-18 0 15,-18 0-15,1 0 16,17 0-16,0 0 16,0 0-16,18 0 15,-18 0-15,17 0 16,1 0 0,-18 0-16,36 0 15,-1 0-15,-35 17 16,35-17-16,1 0 15,-19 18-15,1 0 16,0-1 0,17-17-16,1 0 15,-19 0-15,1 0 16,0 18 0,-18 0-1,35-1-15,1 1 16,-19-18-1,-17 17 1,18 1 0,0 0-16,35-1 15,-18-17 1,-17 0-16,17 0 16,-17 18-1,17-18 1,-17 18-1,35-1 1,-18-17-16,1 0 16,-1 18-1,0 0-15,1-18 16,-18 17-16,17-17 16,-17 18-16,-1 0 15,19-18 1,-19 17-16,-16 1 15,16-1 17,19-17-17,-1 0 1,0 18 0,1-18-1,17 18 1,-18-18-1,0 0 1,1 0 31,-1 17-16,1 1 16,17 0-31,-18-18 15,0 17-15,18 1-1,-17 0 16,-1-1-15,18 1 15,0-1 1,0 1-17,0 0 16,0-1-15,0 1 0,0 17-16,0 1 15,0-19 1,18 36 0,-1-18-1,1-17 1,0 0-16,-1-18 15,-17 17-15,18 1 16,17 0 0,-17-18 15,17 17-15,-17 1-1,-1 0 1,19-18-1,-19 0 1,1 17 0,-1-17-16,19 18 15,17-1 1,-18 1-16,0 0 16,0-18-16,1 0 15,34 17-15,-52-17 16,70 18-16,-17 0 15,-1-1-15,1 1 16,-18-18-16,35 18 16,-35-18-1,0 17-15,17 1 16,1-1-16,-36-17 16,53 18-16,-70-18 15,17 0-15,1 0 16,-1 0-16,0 0 15,0 0-15,-17 0 16,17 0-16,-17 0 16,17 0-16,18 0 15,-35 0-15,35 0 16,-36 0-16,36 0 16,-17 0-16,-19 0 15,18 0-15,1 0 16,-19 0-16,19 0 15,-19 0-15,19 0 16,34 0-16,-35 0 16,18-18-1,0 18 1,0 0-16,-18 0 16,18-17-1,-17 17 1,17-18-1,-18 1 1,0-1 0,-17 18-1,17 0-15,0-18 16,-17 18-16,17 0 16,-17 0-16,17-17 15,-17 17-15,-1 0 16,1 0-16,17-18 15,-17 18-15,17-18 16,-17 1-16,17-1 16,0 0-1,-17 18-15,0-17 16,17 17 0,-17-18-16,17 1 15,-17-1 1,-1 0-1,1-17 1,-18 17 0,17-35-1,1 18 1,-18 17 0,0-17-1,0 0-15,18 35 16,-18-35-1,0 17-15,0 0 16,0 1 0,0-1-16,0 0 31,0 1 0,0-1 16,0 1 31,0-1-47,0 0 1,0 1-17,0-1 1,0 0-16,0 1 16,0-1-1,0 0-15,0 1 16,0-1-16,0 1 15,0-1 1,0 0-16,0 1 31</inkml:trace>
  <inkml:trace contextRef="#ctx0" brushRef="#br0" timeOffset="15442.99">6615 13758 0,'0'18'47,"0"0"-31,0 35-16,0-1 15,0-16-15,0 34 16,0 1-16,0-1 16,0-17-16,0 18 15,0-1 1,0 19-16,17-36 0,1-18 16,-18-18-1,0 36-15,0-35 16,0 0-16,0-1 15,0-34 173,0-19-172,0-34-16</inkml:trace>
  <inkml:trace contextRef="#ctx0" brushRef="#br0" timeOffset="19560.12">6650 13670 0,'0'-18'16,"17"18"31,19 0-31,-19 0-16,36 0 15,18 0-15,17 0 16,18 0-16,70 0 15,1 0-15,70 0 16,-18 0-16,36 0 16,17 0-16,18 0 15,-1 0-15,-16 0 16,17 0 0,-18 0-16,18 0 15,-36 0-15,-34 0 16,-1 0-16,-18 0 15,-16 0-15,-19 0 16,-17 0-16,-36 0 16,-17 0-16,0 0 15,-53 0-15,0 0 16,17 0-16,-52 0 16,35 0-16,-18 0 15,-17 0 63,-1 0 32,1 0-95,0 0 1,-1 0 0,1 18-16,-1-18 15,1 0-15,17 0 16,-17 0-16,17 0 15,-17 0 1,0 0 0,-1 0-16,1 0 15,0 0 1,-1 0-16,18 0 16,1 0-16,-19 0 15,19 0-15,-19 0 16,19 0-16,-1 0 15,-18 0 1,1 0-16,0 0 63,-1 0-48,1 0 1,0 0 15,-1 0-31,1 18 16,0-18-1,-1 0-15,1 17 16,-1-17-16,1 0 16,0 0-1,17 18 1,0 0 46,-17-1-46,-18 1 15,18-18 0,-1 18-15,-17-1 0,0 1-16,18 0 15,-18-1 1,0 18 0,0-17-1,18 0 1,-18 17-1,0 0-15,17 18 16,1-35 0,-18 17-1,0-17-15,0-1 16,0 19-16,0-19 16,0 19-1,0-19-15,0 18 16,0 1-16,0-19 15,0 1-15,0 0 16,0-1-16,0 19 16,0-19-16,0 1 15,0 0-15,0 17 16,0 0 0,0 0-1,0-17 1,-18 0-1,18-1 173,-17-17-172,-1 0 15,0 0-31,-17 0 15,17 0 1,-17 0-16,-18 0 16,0 0-16,-35 0 15,0 0-15,-36 0 16,1 0-16,-18 0 16,17 0-16,-34 0 15,52 0-15,-18 0 16,1 0-1,-1 0-15,71 0 16,-17 0-16,-1 0 16,18 0-16,18 0 15,-18 0-15,0 0 16,18 0-16,-18 0 16,-18 0-16,-17 0 15,0 0-15,-35 0 16,34 0-16,-52 0 15,18 0-15,-1 0 16,-17 0-16,18 0 16,-1 0-16,36 0 15,0 0-15,0 0 16,35 0-16,-18 0 16,18 0-16,0 0 15,1 0-15,16 0 16,-17 0-16,0 0 15,18 0-15,-18 0 16,-17 0-16,-1 0 16,1 0-16,-1 0 15,0 0-15,1 0 16,17 0-16,0 0 16,-18 0-1,1 0-15,17 0 16,0 0-16,0 0 15,18 0-15,-18 0 16,0 0-16,18 0 16,-18 0-16,-18 0 15,36 0-15,-18 0 16,18 0-16,17 0 16,-17 0-16,0 0 15,-1 0-15,1 0 16,0 0-16,0 0 15,-1 0-15,19 0 16,-19 0-16,19 0 16,-1 0-16,0 0 15,1 0-15,-1 0 16,1 0-16,-1 0 16,0 0-1,1 0 1,-1 0-1,0 0-15,1 0 16,-1 0-16,0 0 16,-17 0-1,0 0 1,0 0 0,17 0-16,-17 0 15,-1 0-15,19 0 16,-19 0-16,19 0 15,-18 0-15,-1 0 16,19 0 0,-1 0-16,0 0 15,1 0-15,-1 0 16,-17 0-16,0 0 16,17 0-16,-17 0 15,17 0-15,0 0 16,1 0-16,-1 0 265,0 0-202,1 0-47,-1 0-1,0 0-15,1 0 16,-1 0-1,1 0 17</inkml:trace>
  <inkml:trace contextRef="#ctx0" brushRef="#br0" timeOffset="31848.76">2840 10054 0,'0'35'31,"0"-17"-16,0 35 1,0 18-16,0-1 0,0-17 16,0 35-16,0 0 15,0 18-15,17 18 16,1-36-16,0 0 16,-1 18-1,1-18-15,0 18 16,-1-71-16,-17 18 15,0 18-15,0-18 16,18 0-16,-18-36 16,0 18-16,18-17 15,-18 0 1,0-1-16,0 1 31,0 0-15,0-1-1</inkml:trace>
  <inkml:trace contextRef="#ctx0" brushRef="#br0" timeOffset="36063.76">14429 10672 0,'17'0'93,"1"0"-93,0 0 16,17 0-16,35 0 16,-17 0-16,18 0 15,17 0-15,0 0 16,36 0-16,17 0 15,-18 0-15,36 0 16,-18 0-16,0 0 16,18 0-1,-18 0-15,18 0 16,-18 0-16,0 0 16,18 0-16,-18 0 15,-18 0-15,1 0 16,-36 0-16,36 0 15,-36 0-15,0 0 16,0 0-16,-17 0 16,-18 0-16,0 0 15,17 0-15,-17 0 16,-18 0-16,18 0 16,0 0-16,-35 0 15,17 0-15,0 0 16,-17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59:59.8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18750 8061 0,'18'0'47,"17"0"-32,18 0-15,-18 0 16,36 0-16,-1 0 16,19 0-16,-1 0 15,35 0-15,-17 0 16,18 0-16,-1 0 15,0 0-15,19 0 16,16 0-16,-52 0 16,18 0-16,34 0 15,-52 0-15,18 0 16,-1 0-16,1 0 16,-19 0-1,54 0-15,-35 0 16,-18 0-16,-1 0 15,1 0-15,53 0 16,-36 0-16,19 0 16,-1 0-16,-18 0 15,36 0-15,-18 0 16,-18 0-16,19 0 16,-19 0-16,0 0 15,19 0-15,16 0 16,-52 0-16,53 0 15,-18 0-15,-17 0 16,-1 0-16,18 0 16,-17 0-16,-1 0 15,-35 0-15,36 0 16,-18 0-16,17 0 16,0 0-16,1 0 15,-36 0-15,0 0 16,36 0-16,-1 0 15,-17 0-15,18 0 16,34 0 0,-17 0-16,1 0 15,-19 0-15,36 0 16,-53 0-16,52 0 16,-17 0-16,18 0 15,-18 0-15,0 0 16,18 0-16,-18 0 15,-17 0-15,-36 0 16,0 0-16,0 0 16,-17 0-16,-1 0 15,-34 0-15,-19 0 16,1 0 0</inkml:trace>
  <inkml:trace contextRef="#ctx0" brushRef="#br0" timeOffset="7585.02">21837 8961 0,'18'-18'78,"17"18"-78,-18 0 16,54 0-16,17 0 15,36 0-15,17 0 16,35 0-16,36 0 16,0 0-16,-36 0 15,0 0-15,1 0 16,-36 0-16,-53 0 16,0 0-16,-17 0 15,-36 0-15,-17 0 16,-1 0 62,1 0-78,0 0 31,-1 0-31,1-18 16,0 18-1,-1 0-15,18-17 16,-17 17 0,0 0-16,52-18 15,-34 18-15,34-18 16,-17 1-16,0-1 16,0 0-16,-36 18 15,19 0-15,17-17 16,-36 17-1,1 0 17,0 0-17,-1-18 17,1 1-17,0 17 16,-1-18-31,1 18 16,-1 0-16,1 0 16,0 0-1,17-18-15,-17 1 16,17-1 0,0 0-1,-17 18 1,-1 0-16,1 0 15,0 0 1,-1-17-16,1-1 16,0 18-1,-18-18-15,17 18 32,1 0-32,0 0 31,-1-17-16,1-19 1,-1 36 0,-17-17-1,18-1-15,0 1 32,-18-1-17,0-17-15,0-1 16,0 1-1,0 17-15,0 1 16,0-1-16,0 1 16,0-19-1,-18 19 1,18-1 0,-18-17-1,1 35-15,-1-18 16,18 0-1,-17 18 1,-36-17 0,0-1-1,0 1-15,-18-1 16,-17 0-16,-18 1 16,36-1-16,-19 0 15,19 18-15,-18 0 16,0 0-16,-1 0 15,19 0 1,-1 0-16,36 0 16,-18 0-16,0 0 15,35 0-15,-17 0 16,18 0-16,-1 0 16,0 0-16,1 0 15,-1 0-15,-17 0 16,-1 0-1,19 0-15,-36 0 16,0 0-16,18 0 16,-18 0-16,0 0 15,18 0-15,-18 0 16,0 0-16,-18 0 16,1 18-16,34 0 15,1-18-15,17 0 16,-52 17-16,52-17 15,-17 0-15,0 0 16,-1 0 0,19 0-16,-18 0 15,-18 18-15,17 0 16,19-18-16,-19 0 16,1 0-16,-35 0 15,-1 0-15,0 0 16,19 0-1,-19 0-15,18 0 16,18 0-16,0 0 16,17 0-16,-17 17 15,17-17 1,0 0 31,1 18-16,-1-18-15,0 17-16,1-17 15,-19 0 1,19 18-16,-1 0 16,-17-1-16,17 1 15,1-18-15,-19 18 16,19-1-16,-1 1 15,-17-18 1,35 18-16,-18-1 16,1 1-16,17-1 15,-18 1 1,0 0 0,1-1-16,17 19 15,-18-19-15,18 19 31,-18-19-31,1 1 16,17-1 62,0 1-31,0 0-47,17 17 47,1-17-16,0 17 0,-1 0 1,1-17-1,-18 0 0,0-1 0,18-17 1,-1 18 15,1-1-16,-18 1 16,17-18 0,1 18 15,-18-1-46,18-17-1,-18 18 1,17 0-16,1 17 31,-18-17-31,18-18 16,-1 17 15,-17 1-15,18-1-16,-18 1 47,18-18-16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32:57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6491 8290 0,'18'0'47,"35"0"-32,17 0-15,54 0 16,52 0-16,89 0 16,105 0-16,106 0 15,124 0-15,123 0 16,177 0-16,52 0 15,54 0-15,70 0 16,0 0-16,0 0 16,0 0-16,0 0 15,0 0-15,0 0 16,-124 0-16,-52 0 16,-71 0-16,-36 0 15,-140 0-15,0 0 16,-107 0-16,-69 0 15,-107 0 1,-52 0-16,-54 0 0,-87 0 16,-19 0-1,-105 0-15,-17 0 16,-19 0-16,-52 0 203</inkml:trace>
  <inkml:trace contextRef="#ctx0" brushRef="#br0" timeOffset="2774.51">10548 7250 0,'53'0'16,"35"-18"-16,0 0 15,18 1-15,-18-1 16,36 18-16,52 0 16,36 0-16,17 0 15,71 0-15,18 0 16,34 0-16,72 0 15,-54 0-15,-17 0 16,70 0-16,-52 0 16,52 0-16,-70 0 15,17 0-15,-52 0 16,-54 0-16,1 0 16,-54 0-16,-34 0 15,-36 0-15,-18 0 16,-34 0-16,-19 0 15,-35 0-15,1 0 16,-19 0-16,1 0 78,0 0 47,-1 0-125,1 0 78,0 0-78,-1 0 16,1 0 0,0 0-16,17 0 31,-18 0-16,1 0 1,0 0 15,-1 0-31,1 0 47,0 0-31,-1 0-1,1 0 1,0 0 0,-1 0-1,1 0-15,-1 0 63,1 0 77,0 0-61,-1 0-33,1 0-14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27:1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17163 4586 0,'0'18'16,"0"-1"15,0 19-31,0-1 16,0 35-16,0 1 16,0 17-16,0 0 15,0 36-15,0 17 16,0 35-16,0 1 15,0 34-15,0 1 16,0 17-16,0-35 16,0 53-16,0-53 15,0 18-15,0 17 16,0 18-16,0-17 16,0-19-16,0-17 15,0 18-15,0 0 16,0-36-1,0 0-15,0 1 16,0-1-16,0-35 16,0 0-16,0-17 15,0-1-15,0-52 16,0 0-16,0 17 16,0-35-16,0 35 15,0 0-15,0 18 16,0-53-16,0 17 15,0 1-15,0-36 16,0 18-16,0 0 16,0-35-16,-18 52 15,18-35-15,-18 36 16,18-53-16,-17 52 16,-1-17-16,18-35 15,0 17-15,0 0 16,0-17-16,0 17 15,0-17 1,0 0-16,0-1 16,0 1 31,0-1-32,18-17 16,-1 0-15,1 0-16,35 0 16,0 0-16,0 0 15,17 0-15,1 0 16,17 0-16,0 0 16,0 0-16,1 0 15,-1 0-15,-18 0 16,-17 0-16,18 0 15,-36 0-15,18 0 16,-18 0-16,-17 0 16,17 0-16,-17 0 15,35 0-15,-36 0 16,19 0-16,17-17 16,-18 17-16,0-18 15,18 1-15,-35 17 16,17-18-16,-17 18 15,17-18-15,-17 18 16,17 0-16,0 0 16,0-17-1,1-1-15,-19 0 16,19-17-16,17 0 16,-18-18-16,18-18 15,17-17-15,-34-18 16,-1 0-16,0-17 15,18-1-15,-35-34 16,-1 34-16,1-17 16,-18 18-16,0-36 15,0 18-15,0-36 16,0 36-16,0-17 16,0 16-16,0-16 15,0 52-15,0-88 16,-18 53-16,1 17 15,-36-34-15,35-1 16,0 35-16,1-17 16,-36 18-16,35-1 15,1 18-15,-1 18 16,18 0-16,0-18 16,0 0-16,0 1 15,0 16 1,0 1-16,0 0 15,0 0-15,0 0 16,0-1-16,0-34 16,0-1-16,0 36 15,0-35-15,0 35 16,0-1-16,0 19 16,0 17-16,0 0 15,0 18-15,0-1 16,0 19-16,0-19 15,0 19-15,0-18 16,0 17 0,-18-17-1,18 17 1,0 0-16,-17 1 16,-1-19-16,18 19 15,-18-1 1,18 1-16,-17-19 15,-18-17 1,17 36-16,18-1 16,-18 0-16,-17 1 15,35-18-15,-18 17 16,-17 0 0,17 1-16,-35-19 15,18 1-15,-18 17 16,-17 1-16,17-1 15,0-17-15,-18 17 16,-34-17-16,16 17 16,1 1-16,-53-1 15,53 0-15,0 1 16,-18-1-16,35 0 16,1 1-16,34 17 15,-34 0-15,-1 0 16,36 0-16,-18 0 15,0 0-15,36 0 16,-36 0-16,0 0 16,0 0-16,35 0 15,-35 17-15,18-17 16,-18 18 0,35-18-1,1 0-15,-19 18 16</inkml:trace>
  <inkml:trace contextRef="#ctx0" brushRef="#br0" timeOffset="32447.97">5574 3475 0,'18'0'16,"-1"0"-16,18 0 15,-17 0 1,0 0 0,-1 0-16,1 0 15,0 0-15,-1 0 16,1 0-16,17 0 16,-17 0-1,17 0-15,-17 0 0,17 0 16,0 0-1,1 0-15,-1 0 16,-18 0-16,1 0 16,0 0-1,-1 0 17,1 0 46,0 0-47,-1 0-15</inkml:trace>
  <inkml:trace contextRef="#ctx0" brushRef="#br0" timeOffset="-174385.28">10089 1711 0,'0'18'16,"0"-1"-16,0 19 15,0-1-15,0-18 16,0 19-16,0 34 15,0-52-15,0 17 16,0 18-16,0-18 16,0 1-16,0 17 15,0-36-15,0 36 16,0 0-16,18-18 16,-18 1-1,35-19-15,-17 19 16,17-36-16,-17 17 15,17 1-15,18-1 16,-35-17-16,35 18 16,-18 0-16,-17-1 15,17-17-15,0 18 16,-17 0-16,35-1 16,-18 1-16,0 0 31,18-1-16,-35-17 1,-1 0-16,1 0 16,0 0-16,-1 0 15,1 0-15,0 0 16,17 0 0,-17 0-1,-1 0-15,1 0 16,-1 0-16,1-17 15,0-1-15,-18 0 16,35-17-16,-17 0 16,17 17-16,-17-17 15,-1 0-15,1-1 16,-1 19-16,1-19 16,-18 19-16,0-1 15,0-17-15,18-1 16,-1 19-16,-17-1 15,0-17-15,0 17 16,0-17-16,0 17 16,0-17-1,0 0-15,0 0 16,-17-1 0,17 19-16,-18-19 15,0 19-15,18-1 16,-17 18-16,-18-18 15,35 1-15,-36-1 16,-17 18-16,18-17 16,-35-1-16,17 0 15,-18 1-15,18 17 16,0 0-16,-17 0 16,-1 0-16,36 0 15,-18 0-15,0 0 16,35 0-16,-17 0 15,0 0-15,17 0 16,1 0 0,-1 0-16,0 0 15,1 0 32,-1 0-16,-17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23:15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6015 0,'17'0'78,"19"0"-62,-1 0 0,0 0-16,0 0 15,1 0-15,34 0 16,1 0-16,-1 0 16,-17 0-16,18 0 15,-1 0-15,19 0 16,-1 0-16,0 0 15,0 0-15,0 0 16,18 0-16,-53 0 16,18 0-16,-18 0 15,-18 0-15,0 0 16,0 0-16,1 0 16,17 0-16,-18 0 15,-17 0 1,-1 0-16,1 0 15,0 0 1,-1 0 0,1 0-16,-1 0 15,1 0-15,0 0 16,-1 0-16,36-18 16,-35 18-16,17-17 15,0-1-15,18 0 16,-35 18-1,0 0-15,-1 0 16,19 0 0,-19 0-1,1 0 1,-1 0-16,1 0 16,0-17-1,-1 17 1,1 0-16,0 0 15,-1 0 1,19-18 15,-19 0 172,1 18-140,0 0-47,-1 0-1,1 0 16,-1 0-15,1 0 15,0 0 1,-1 0-32,1 0 156</inkml:trace>
  <inkml:trace contextRef="#ctx0" brushRef="#br0" timeOffset="53332.68">2893 10054 0,'17'0'78,"1"0"-47,0 0-31,-1 0 16,19-17 0,-19 17-16,1 0 15,0 0 1,17-18-16,-18 0 16,1 18-1,0 0 1,-1 0-1,1 0 157</inkml:trace>
  <inkml:trace contextRef="#ctx0" brushRef="#br0" timeOffset="57860.51">22366 10142 0,'18'0'156,"-1"0"-141,1 0 1,0 0-16,-1 0 16,1 0-1,0 0-15,17 0 0,-18 0 16,19 0 0,-1 0-1,-17 0-15,17 0 16,-17 0-16,17 0 15,-17 0-15,-1 0 16,18 0-16,-17 0 16,0 0-1,-1 0-15,1 0 16,0 0 0,-1 0 93,1 0-62,0 0-32</inkml:trace>
  <inkml:trace contextRef="#ctx0" brushRef="#br0" timeOffset="59428.44">22913 9313 0,'18'-17'94,"-1"17"-47,1 0-47,17 0 16,0 0-1,-17 0-15,17 0 16,-17 0-16,17 0 16,0 0-16,-17 0 15,17 0-15,1 0 16,-1 0-16,-17 0 15,17 0 1,-17 0-16,-1 0 16,18 0-1,-17 0-15,0 0 16,17 0-16,-17 0 0,17 0 16,0 0-1,18 0-15,-18 0 16,-17 0-16,17 0 15,18 0-15,-35 0 16,17 0-16,-17 0 16,17 0-16,-17 0 15,-1 0-15,1 0 16,0 0-16,-1 0 31</inkml:trace>
  <inkml:trace contextRef="#ctx0" brushRef="#br0" timeOffset="70187.8">4339 11130 0,'18'0'47,"-1"0"-31,1 0-1,0-18 1,17 18 0,-17 0-1,17 0-15,-17 0 16,-1 0-16,1 0 16,17 0-16,-17 0 15,17 0-15,-17 0 16,17 0-1,-17 0 1,17 0-16,-18 0 16,19 0-16,17 0 15,-18 0-15,0 0 16,-17 0-16,17 0 16,0 0-16,1 0 15,-1 0 1,-17 0-16,-1 0 15,1 0-15,0 0 16,-1 0 0,1 0-16,-1 0 15,1 0 1</inkml:trace>
  <inkml:trace contextRef="#ctx0" brushRef="#br0" timeOffset="95549.11">17992 8326 0,'17'0'94,"19"0"-94,-19 0 16,36 0-16,18 0 15,17 0-15,0 0 16,36 0-16,17 0 16,17 0-16,19 0 15,-1 0-15,1 0 16,-1 0-16,-35 0 15,35 0-15,-17 0 16,-18 0-16,0 0 16,-17 0-16,-1 0 15,-34 0-15,-1 0 16,-18 0-16,-17 0 16,-35 0-16,35 0 15,-36 0-15,1 0 16,0 0-1</inkml:trace>
  <inkml:trace contextRef="#ctx0" brushRef="#br0" timeOffset="96635.66">19103 8961 0,'18'0'78,"52"0"-62,-17-18-16,18 0 15,17 1-15,-18 17 16,19 0-16,-1 0 16,0 0-16,0 0 15,-17 0-15,-18 0 16,-18 0-16,-18 0 15,1 0-15</inkml:trace>
  <inkml:trace contextRef="#ctx0" brushRef="#br0" timeOffset="109076.05">12753 7567 0,'18'0'109,"-1"0"-93,36 0-16,0 0 15,-18 0-15,36 0 16,-1 0-16,19 0 16,34 0-16,-17 0 15,17 0-15,1 0 16,-36 0 0,0 0-16,0 0 15,18 0-15,-18 0 16,-17 0-16,-18 0 15,17 0-15,1 0 16,-36 0-16,18 0 16,18 0-16,-1 0 15,-17 0-15,18 0 16,-1 0-16,1 0 16,-18 0-16,0 0 15,0 0-15,-36 0 16,19 0-16,-19 0 15,1 0-15,17 0 16,-17 0 0,-1 0-16,1 0 15,17 0 1,-17 0 0,0 0-16,-1 0 15,19 0-15,-1 0 16,-18 0-16,36 0 15,18 0-15,-36 0 16,36 0 0,-1 0-16,-34 0 15,17 0-15,-18 0 16,-18 0-16,1 0 16,0 0-16</inkml:trace>
  <inkml:trace contextRef="#ctx0" brushRef="#br0" timeOffset="205902.75">6421 17568 0,'-18'0'0,"0"0"16,1 0-16,-1 0 15,0 0-15,1 0 16,-1 0-16,0 0 16,1 0-1,-1 0-15,-17 0 16,0 0 0,17 18-16,-17 0 15,17-18 1,-17 17-16,17-17 0,0 0 15,1 0 1,-18 0-16,-1 18 31,19-18-15,17 18-16,-18-1 16,-17-17-1,17 18 1,0-1-16,-17 1 15,0 0 1,0-1 0,35 1-16,-18 0 15,0-18-15,18 17 16,-17 1-16,-19-18 16,36 35 15,0-17-16,-17-1-15,-1 1 16,1 0-16,17-1 16,-18 36-1,18-35 1,0 17-16,0-17 16,-18 17-1,1-35 1,17 18-1,0-1-15,0 1 16,0 0 0,0-1-1,0 1 17,0 0-32,0-1 31,0 1-31,17 0 31,-17 17-15,18-35-16,0 17 15,-18 1-15,17 0 16,1-1-16,-1 1 16,-17 0-16,18-1 15,17 1-15,1 0 16,-36-1-16,35-17 15,0 18 1,-35-1 0,35 1-16,-17-18 15,0 18 1,-1-18-16,1 17 16,0 1-16,-1-18 15,19 18-15,16-18 16,-16 17-1,-19-17-15,19 0 16,34 18-16,-52 0 16,17-18-16,18 17 15,-35-17-15,17 0 16,18 18-16,-18-18 16,0 0-1,-17 0-15,35 0 16,-35 0-16,17 0 15,0 0-15,-17 0 16,35 0-16,-36 0 16,19 0-16,-1 0 15,-17 0-15,17 0 16,-17 0-16,17 0 16,-18 0-1,19 0 1,17-18-1,-18 1 1,-17 17 0,-1 0-16,18-18 15,-35 0 1,18 18-16,17-17 16,1-1-1,-1 0 1,-35 1-1,35-1-15,0 18 16,-17-35-16,0 17 16,-1-17-16,1 17 15,0 1-15,-18-1 16,0 0 0,0-17-16,0 17 15,0-17-15,0 0 16,0 17-1,-18-17-15,18 17 16,0 1 0,0-1-16,-18 0 15,18 1 1,0-1 0,0 0-1,-17-17 1,17 18-1,0-1-15,-18 0 16,0 1-16,1-19 16,17 1-1,-18 0 1,1 17 0,-1 18-16,18-35 15,-18 17-15,1 1 16,-1-19-1,18 19-15,-18 17 16,-17-18-16,17-17 16,-17 17-16,0 18 15,0-17-15,17-19 16,-17 19-16,17-1 16,-35 18-1,36 0-15,-1 0 16,-53-18-16,54 18 15,-19 0-15,1 0 16,0 0 0,0 0-16,-1 0 15,19 0-15,-19 0 16,19 0-16,-19 0 16,1 0-16,18 0 15,-1 0-15,0 0 16,-17 0-1,17 0-15,-17 0 16,17 0 0,1 0-16,-1 0 15,1 0-15,-19 0 16,19 0-16,-1 0 16,-17 0-16,17 0 15,0 0 1,1 0-16</inkml:trace>
  <inkml:trace contextRef="#ctx0" brushRef="#br0" timeOffset="-173629.39">5856 9543 0,'0'17'47,"0"1"-47,0 0 16,0-1-16,0 1 15,0 17-15,0-17 16,0 17-16,0 18 15,0-35-15,0 34 16,0-34-16,0 17 16,0 1-16,0-19 15,0 1-15,0 17 16,0-17 0,0 0-16,0-1 15,0 1-15,0-1 16,0 1 15,0 0-15,0-1-1,18 1 1,-1-18 15,1 0-15,0 18-16,-1-18 15,19 0 1,-19 0 0,18 0-1,-17 0-15,17 0 16,-17 0-16,35 0 16,-18 0-16,1 0 15,-1 0-15,0 0 16,0 0-16,1 0 15,-1 0 1,0 0-16,0 0 0,1 0 16,-1 0-1,-17 0-15,-1-18 16,19 18 0,-19 0-1,18-18 1,-17 18-1,17 0 1,-17-17 15,-18-1-31,18 0 16,-1 18-16,-17-17 16,18-1-16,17 1 15,-17-1-15,-18-17 16,18 17-16,-1 18 15,1-18-15,-18-17 16,17 17 0,-17-17-1,0 17-15,0 1 16,18-36 0,-18 35-1,0 1 1,0-1-1,0 0-15,0 1 16,0-1 31,0 0 0,-18 18-47,-17 0 15,18 0 1,-54-17-16,36 17 16,-36-18-16,53 18 15,-52 0-15,17 0 16,0 0-16,-17 0 16,-1 0-16,18 0 15,0 0-15,0 0 16,-35 0-16,53 0 15,-18 18-15,0-18 16,0 0-16,18 0 16,-71 17-16,88-17 15,-35 0-15,36 0 16,-1 0-16,0 0 16</inkml:trace>
  <inkml:trace contextRef="#ctx0" brushRef="#br0" timeOffset="-136548.39">3845 8837 0,'36'0'63,"-19"0"-48,18 0-15,18 0 16,36 0-16,-1 0 16,18 0-16,52 0 15,-17 0-15,18 0 16,-18 0-1,18 0-15,-53 0 16,17 0-16,-34 0 16,-1 0-16,-18 0 15,-17 0-15,-35 0 16,0 0-16,-1 0 16</inkml:trace>
  <inkml:trace contextRef="#ctx0" brushRef="#br0" timeOffset="-134836.85">7867 8943 0,'35'0'78,"-17"0"-78,35 0 15,0 0-15,17 0 16,18 0-16,18 0 16,18 0-16,17 0 15,53 0-15,-18 0 16,1 0-16,17 0 15,17 0-15,19 0 16,-19 0-16,19 0 16,-19 0-16,-17 0 15,-17 0-15,-1 0 16,18 0-16,-53 0 16,-17 0-16,-18 0 15,-1 0-15,-16 0 16,-19 0-16,-52 0 15,-1 0-15,1 0 16</inkml:trace>
  <inkml:trace contextRef="#ctx0" brushRef="#br0" timeOffset="-128101.89">10954 17674 0,'-18'0'15,"0"0"1,1 0-1,-18 18-15,17-1 32,-17 19-17,17-19 1,-17 1 0,17 0-1,0-1-15,-17 1 16,18 17-16,-19 0 15,1-17-15,0 35 16,17-18-16,18-17 16,-18-18-16,1 35 15,-1 0-15,18-17 16,0 0 0,0-1-16,0 1 15,0 17 1,18-17-1,-1 17 1,1-17 0,0 0-16,17-18 15,-17 17-15,35 1 16,-36-18 0,18 17-16,-17 1 15,0-18-15,17 18 16,-17-18-16,-1 0 15,36 0-15,-18 0 16,-17 0 0,17 0-16,-17 0 15,0 17 1,-1-17-16,1 0 16,35 0-16,0 0 15,-18 0-15,18 0 16,0 0-16,-18 0 15,0 0-15,1 0 16,-19 0-16,19 0 16,-19 0-16,1 0 15,17 0-15,0 0 16,-17 0 0,0 0-16,17 0 15,-17 0 1,17-17-1,-17-1 1,17 0 0,0 18-1,-17-17-15,-1 17 16,1-18-16,0 1 31,-18-1-15,17 18-1,1-18 1,-18 1-16,18-1 16,-1-17-16,1-1 15,0 19-15,-1-19 16,-17 1 0,0 18 15,0-1-16,-17 0 17,-1-17-17,18 17-15,-18 18 16,1-35-16,-19 17 16,19 1-16,-19-1 15,19 1-15,-19-1 16,36 0-16,-35 1 15,0-1-15,17 18 16,-17-18-16,0 1 16,-1-1-16,1 0 15,18 18-15,-1 0 16,-17 0-16,-18-17 16,35-1-1,0 18-15,-17 0 0,18 0 16,-1 0-1,0 0 1,1 0 0,-1 0-16,0 0 15,-17 0 1,17 0-16,-17 0 16,17 0-1,-17 0-15,18 0 16,-1 0-16,0 0 15,1 0 1,-1 0 0,0 0-1,1 0 1</inkml:trace>
  <inkml:trace contextRef="#ctx0" brushRef="#br0" timeOffset="-123844.83">15046 8378 0,'18'0'78,"-1"0"-47,1 0 0,0 0-31,17 0 32,-18 0-32,1 0 0,17 0 15,-17 0 1,35 0-16,0 0 16,-18 0-16,18 0 15,0 0-15,-18 0 16,0 0-16,1 0 15,-19 0-15,1 0 16,0 0-16,17 0 16,-17 0-16,-1 0 15,1 0 1,0 0 15</inkml:trace>
  <inkml:trace contextRef="#ctx0" brushRef="#br0" timeOffset="-117493.33">26494 11959 0,'0'18'16,"0"-1"-16,0 19 15,0 17-15,0-18 16,0 35-16,0 19 16,0-1-16,0 35 15,0 1-15,0 17 16,0 71-16,0-1 15,0 19-15,0 34 16,-18 18-16,0 18 16,-35-35-16,0 35 15,36 0-15,17-71 16,0 0-16,0-52 16,0-19-16,0 19 15,17-54-15,-17-35 16,18 36-16,0-36 15,-1-17-15,1-1 16,0 36-16,-1-53 16,19 53-16,-19-18 15,1 18-15,0-18 16,17-18 0,0 1-16,-17-18 0,-1 0 15,19 0 1,-19-36-16,1 1 15,0 17-15,17 1 16,-18-1 0,1-17-16,0-18 15,17 17 1,-17 1 0,-1-1-1,1-17 1,0 18-16,17 0 15,-18-18 1,1 0 0,17 17-16,-35 1 15,18-18-15,17 0 16,1 0-16,-1 0 16,18 0-16,-18 0 15,18 0-15,18 0 16,17 0-16,0 0 15,35 0-15,19 0 16,-1 0-16,17 0 16,19 0-1,-1 0-15,1 0 16,34 0-16,-17 0 16,18 0-16,17 0 15,1 0-15,16 0 16,-52 0-16,18 0 15,0 0-15,17 0 16,-17 0-16,-18 0 16,17 0-16,-34 0 15,35 0-15,-36-35 16,-17 17-16,-36 0 16,1 1-16,-36-1 15,-18 1-15,-34 17 16,17-18-16,-18 0 15,-18 1-15,1-1 16,17 18 0,1-18-1,-36 1 1,35-1 0,-17 18 15,-1-18 0,19 1-15,-36-1-1,17 18-15,1-18 16,17-34 0,-17 16-1,-18 19-15,17-36 16,19-18-16,-19 18 15,1-17-15,17-54 16,0 36-16,18-53 16,-35 0-16,0-18 15,-18 18-15,0-35 16,0-1-16,0 18 16,0 18-16,0-17 15,0 16-15,-18 19 16,0-36-16,-17 18 15,17 18-15,1-36 16,-18 0-16,-18 36 16,35-36-16,-35 18 15,35-53-15,1 53 16,17 52 0,0-69-16,0 17 0,0 17 15,0-17 1,0-18-16,0 53 15,0-17-15,0-36 16,0 71-16,0 17 16,0 19-16,0-37 15,0 19-15,0 17 16,0 0-16,0 0 16,0 0-16,0 18 15,0 17-15,0-17 16,0 0-1,0-1-15,0 1 16,0 17 0,0-17-16,0 0 15,0 0-15,0-1 16,0 19-16,0-19 16,0 19-1,0-1 1,0 1 62,-35 17-62,-36-18-1,18 0-15,-53 1 16,-17-19-16,-1 36 15,-52 0-15,-18 0 16,-53 0-16,18 0 16,-1 0-16,-17 0 15,18 0-15,35 0 16,18 0-16,17 0 16,18 0-16,17 0 15,-34 18-15,34 0 16,36-1-16,-36 1 15,19 0-15,16-1 16,-34 1-16,35 17 16,-18-17-1,35-1-15,1 1 0,17 0 16,0-18-16,18 0 16,-36 17-16,53-17 15,-52 18-15,17 0 16,-18-1-1,54-17-15,-36 0 16,0 18-16,35-18 16,-17 0-16,-36 17 15,36-17 1,18 0-16,-19 0 16,-17 0-16,18 0 15,-18 0-15,0 0 16,0 0-16,0 0 15,1 0-15,16 0 16,-17 0-16,0 0 16,0 0-16,18 0 15,-18 0-15,-17 0 16,17 0-16,-18 0 16,1 0-16,34 0 15,-34 0-15,17 0 16,0 0-16,18 0 15,-1 0-15,19 0 16,-18 0-16,-1 0 16,19 0-16,-19 0 15,19 0-15,-19 0 16,1 18 0,18 0-1,-1-18-15,0 0 16,-17 17-16,17-17 15,1 0 1,-1 0 187,0 0-187,1 0-1,-18 0 1,-1 18-16,1-18 31,0 0-31,17 18 16,0-1-16,1-17 31,-1 0 0,0 0-15,1 0 15,-1 0 16,1 0-31,-1 0 15,0 0-15,1 0-1,-1 0 17,0 0-1</inkml:trace>
  <inkml:trace contextRef="#ctx0" brushRef="#br0" timeOffset="-21517.57">12541 7779 0,'-17'0'94,"-1"0"-94,18 35 31,0-17-31,0-1 15,0 1 1,0 17-16,0-17 16,-18 17-16,18-17 15,0-1 1,0 1-16,0 0 16,0-1-16,0 19 15,0-19 1,0 1-1,0 0 1,0-1 0,0 1-1,0-1 17,0 1-1,0 0-31,0-1 15,18 1-15,0 0 16,17 17 15,-17-17-15,-1-18 0,1 17-1,-1 1-15,-17-1 16,18-17-1,0 0-15,-1 0 16,1 0 0,0 0-16,-1 18 15,1-18 1,0 0-16,-1 0 31,1 0-15,-1 0-16,-17 18 15,18-1-15,0-17 32,-1 0-17,1 0 1,0 0-16,-1 0 16,1 0-1,0 0-15,-1 0 16,1 0-1,-1 0 1,1 0 0,0-17-1,-1 17 1,1 0-16,0 0 31,17-18-31,0 0 31,1 1-15,-1-1 15,-18 18 1,1-17-32,0 17 15,-1-18 1,-17 0 15,18 1-15,0 17-1,-1-18 1,-17 0-16,18 18 16,0-17-1,-18-19 1,17 1 15,-17 18 0,0-1-15,0 0 0,18-17-1,-18 17 1,0 1 15,0-1-15,0 0-16,0 1 31,0-1-15,0 0-1,0 1 1,0-1-1,0 1 1,-18-19 0,1 36-1,-1-17 17,0 17-17,1 0 1,-1 0 15,-17-18-31,35 0 16,-18 18 31,0 0-47,1 0 0,-1 0 31,1 0-16,-1 0 1,0 0 0,1 0-16,-1 0 15,0 0 1,1 0 0,-19 0-16,19 0 15,-1 0 1,0 0-16,1 0 15,-1 0-15,-17 0 16,17 0 0,1 0-1,-1 0-15,0 0 16,1 0-16,-1 0 16,0 0-1,1 0 1,-1 0-16,1 0 31,-1 0-31,0 0 16,1 0 15,-1 0-15,0 0-1,1 0-15,-1 0 16,0 0-1,1 0 1,-1 0 15,1 0-15,-1 0 0,0 0-1,1 0-15,-1 0 47,0 0-47</inkml:trace>
  <inkml:trace contextRef="#ctx0" brushRef="#br0" timeOffset="162859.42">635 5821 0,'18'0'47,"-1"0"-47,1 17 16,0 1-16,-1-18 15,1 0 1,-1 0-1,19 0-15,-1 0 16,-17 0-16,17 0 16,35 0-16,1-18 15,-36 18-15,36-17 16,-1-1-16,19 1 16,16-1-16,19 0 15,-1-17-15,19 17 16,-19 18-16,53 0 15,-17 0 1,-18 0-16,0 0 0,18 0 16,-18 0-1,18 0-15,-18 0 16,-17 0-16,-36 0 16,0 0-16,0 0 15,-17 0-15,-18 0 16,-18 0-16,0 0 15,18 0-15,-35 0 16,17 0-16,-17 0 16,17 0-1,0 0-15,-17 0 0,-1 0 16,1 0-16,0 0 16,17 0-16,-17 0 15,-1 0 32,1 0-47,-18 18 47,35-18 0,-17 18-47,-18-1 15,35 1 1,-17-18 0,-1 18 15,1-1-31,17 1 16</inkml:trace>
  <inkml:trace contextRef="#ctx0" brushRef="#br0" timeOffset="175449.8">12206 10513 0,'0'17'187,"0"1"-155,0 0-17,0-1 1,0 1-1,0 0 1,0 17-16,0-17 16,0-1-16,0 18 15,0-17-15,0 0 16,0-1-16,0 19 16,0 17-16,0-36 15,0 36-15,0-35 16,0 35-16,0 17 15,0 1-15,0-36 16,0 36-16,0-1 16,0 1-16,0-18 15,0 35 1,0 0-16,0 18 0,0-18 16,0 36-16,0 17 15,0-18 1,0-17-16,0 17 15,0-34-15,0 16 16,0-16-16,0-1 16,0 0-16,0-17 15,0 17-15,0-35 16,0 17-16,0 1 16,0-1-16,0-34 15,0 34-15,0 1 16,0-1-16,0-17 15,0 18-15,0-1 16,0 1-16,0-18 16,0 0-16,18 17 15,-1-17-15,1-18 16,-18 1-16,18 34 16,-18-52-16,17 70 15,-17-53-15,0 18 16,0 0-16,0 0 15,0 18-15,0-1 16,0-34-16,0 16 16,0-16-16,0-1 15,0 0-15,18 36 16,0-54 0,-18 1-16,0 17 15,0 1-15,0-1 16,0 18-16,0-35 15,0-1-15,0 1 16,0-1-16,0 19 16,17 34-1,-17-34 1,0-1-16,0 0 16,0 0-16,0-17 15,0 17-15,0-17 16,0 0-1,0-1 17,0 1-32,0-1 15,0 1 1,0 17 0,0-17-1,0 0-15,0 35 16,0-18-16,0 18 15,0-18-15,0 36 16,-17-18 0,17-18-1,-18 18 1,18-18 0,0 0-16,-18-17 15,1 0-15,17-1 16,0 1-16,-18 17 15,18-17 1,0-1-16,0 1 16,0 0-16,0-1 15,0 1 1,0 0-16,0-1 31,-18 1-15,18 0-1,0-1 1,0 1 0,0-1-16,0 1 15,-17 35 1,-1-53-16,18 18 16,0 17-1,0-17 1,0-1-16,0 18 15,0-17 1,0 0-16,0 17 16,0-17-1,0-1-15,0 1 16,0 0-16,18-1 16,-18 18-1,0-17-15,17 0 16,1-1-16,-18 1 15,0 0 1,0 17-16,0-17 16,0-1-1,18 19-15,-18-19 16,0 1-16,0 17 16,17 0-1,-17 1 1,0-19-1,18 1 1,-18 0 0,18-1 15,-1 1 16,1-1-32,-1-17 32,1 0-31,0 0 0,-1 0-16,1 0 15,0 0-15,17 0 16,-17 0-16,17 0 15,-17 0-15,-1 0 16,18 0-16,-17 0 16,0 0-16,17 0 15,-17 0-15,17 0 16,-17 0-16,-1 0 16,1 0-16,-1 0 15,36 0-15,-35 0 16,0 0-16,52-17 15,-52 17-15,-1 0 16,19 0-16,-1-18 16,-17 18-1,-1 0 1,1 0 0,0 0-1,-1 0 1,1 0-1,0 0 1,-1 0 0,1 0-1,-1 0 1,1 0 0,0 0-16,-1 0 15,19 0-15,-19 0 16,1 0-16,17 0 15,-17 0-15,-1 0 16,1 0-16,0 0 16,-1 0-1,1-17-15,0-1 16,-1 18-16,19-18 16,-1 1 15,-35-1-31,17 0 15,1-17 1,0 0-16,-18 0 31,0 17-31,0-17 16,0-1-16,0-17 16,0 18-16,0-18 15,0 0-15,0-17 16,0 17-16,0-18 15,0 18-15,0-17 16,0-1-16,0 1 16,0 17-16,0-18 15,0 18-15,-18-17 16,18 34-16,0-16 16,0-1-16,0 17 15,0-17-15,0-17 16,0 35-16,0-18 15,0-18-15,0 18 16,0-17-16,0 17 16,0-18-16,0 18 15,0-17 1,0 17-16,0 0 16,0-18-16,0-17 15,0 53-15,0-36 16,0 18-16,0-17 15,0-1-15,0-17 16,0 18-16,0 17 16,0-36-16,0 19 15,0-1-15,0-17 16,0 0-16,0 0 16,0 17-16,0-17 15,0 0-15,0 0 16,0-1-16,0-16 15,-18 34-15,18 36 16,-17-53-16,-1 17 16,18 0-16,0 1 15,0-1-15,0 18 16,0-17-16,0 17 16,0 0-16,0 0 15,0 0-15,0 18 16,0-18-16,0 0 15,0 18-15,0-18 16,0 0 0,0 0-16,0 0 15,0 0-15,0-17 16,0 34-16,0-17 16,0 1-16,0 16 15,0-17-15,0 0 16,0 18-16,0-35 15,0 17-15,0 17 16,0 1-16,0-18 16,0 36-16,0-19 15,0 19-15,0-19 16,0 1-16,0 17 16,0-17-16,0 18 15,0-19-15,0 1 16,0 17-16,0-17 15,0 17-15,0-17 16,0 17-16,0 1 16,0-1-16,0 1 15,0-1 1,0 0-16,0 1 16,0-19-1,0 19 1,0-1-16,0 0 15,0 1-15,0-18 16,0 17-16,0 0 16,0-17-16,0 0 15,0 17 1,0 0 0,0 1-16,0-1 31,0 1-31,0-1 15,0 0 1,0 1 0,0-1-1,0-17-15,0 17 16,0 0 0,0 1-1,0-1 1,0 0-16,0 1 31,0-1 0,-17-17 1,17 17-1,-18 18 0,18-17-15,0-1 31,-18 18-16,1 0-16,-36-18 1,35 18 0,-17 0-1,17 0-15,-35 0 16,0 0-16,18 0 16,0 0-16,-18 0 15,35 0-15,-17 0 16,17 0-16,-17 0 15,0 0-15,-1 0 16,1 0 0,18 0-16,-1 0 15,-17 0-15,17 0 16,-17 0-16,17 0 16,0 0-16,-34 0 15,34 0-15,-35 18 16,35-18-1,-17 0 1,0 18-16,17-18 16,-17 0-1,17 0-15,1 17 16,-19 1-16,19-18 16,-19 0-1,1 0-15,-18 18 31,36-18 1,-1 0-32,0 0 15,1 0 1,-1 17 0,0-17 30,1 0-46,-1 0 16,-17 18 0,17-18 15,1 0-31,-1 0 16,18 17 452,0 1-436,0 0-17,0-1 1,0 1-1,0 0-15,0-1 0,0 1 16,0 0 0,0-1-1,0 1 1,0 0-16,0-1 16,0 1-1,0-1-15,0 1 63,0 0 187,0-1-250,0 1 31,0 0-15,0-1 15,0 1-31,0 0 15,0-1 1,0 1 0,0-1-1,0 1 17,0 0-1,0-1 0,0 1 16,0 0 0,0-1-47,0 1 47,0 0-16,0-1-15,0 1 15,0-1 16</inkml:trace>
  <inkml:trace contextRef="#ctx0" brushRef="#br0" timeOffset="-163047.11">16457 17657 0,'-18'0'63,"1"0"-63,-1 0 15,1 0-15,-36 0 16,-18-18-16,18 18 16,18 0-16,-36 0 15,1 0-15,-1 0 16,36 0-16,-36 0 16,18 0-16,-17 18 15,52-18-15,-35 17 16,36-17-1,-36 18-15,35-18 16,0 0 0,1 0-16,-1 17 15,1 1 1,-1 0 0,0-18-1,1 17 1,17 1-16,-18-18 15,0 18-15,1 17 16,-1 0 0,0 0-16,1 18 15,17-35 1,-18 35-16,18 0 16,-17-18-16,17 0 15,-18 36-15,18-36 16,0 18-16,0-18 15,0-17-15,0 35 16,0-18-16,18-35 16,-1 18-16,1 0 15,17-1 1,0 1-16,-17-18 16,0 0-16,-1 0 15,1 17-15,0-17 16,34 18-1,-34-18 17,0 0-32,-1 0 15,1 0 1,0 0-16,17 0 16,18 0-16,-35 0 15,34 0-15,1 0 16,0 0-16,18-18 15,-1 1-15,-17-1 16,-35 18-16,52-17 16,-34 17-16,34-18 15,-34 0-15,17 18 16,-1 0-16,19-17 16,-18 17-1,0-18-15,0 0 16,-36 1-1,19-1-15,-19 0 16,1 18-16,0 0 16,17-17-16,-35-1 15,17 1-15,1 17 16,-18-18-16,18-17 16,-1 17-16,19-17 15,-1-1 1,-17-17-16,17-17 15,-17 17-15,-18 0 16,17 0-16,18-17 16,-17 17-16,0 17 15,-1 1-15,1-18 16,-18 36-16,0-19 16,18-17-16,-18 18 15,0 17 1,0 1-16,0-18 15,0-1-15,-18-17 16,0 36 0,18-1-16,-17 18 15,-19-35-15,36 17 16,-17 18-16,-36-17 16,35 17 15,-17-18-31,17 18 15,-17 0 1,17 0-16,1 0 16,-1 0-16,0 0 15,-17 0-15,18 0 16,-19 0 0,-17 0-16,36 0 15,-36 0-15,35 0 16,-35 0-16,-17 0 15,17 18-15,-18-1 16,18 1-16,0-1 16,-17 19-16,-1-19 15,1 1-15,17 0 16,18 17-16,-18 0 16,0 0-16,17-17 15,-16 17-15,34 1 16,0-19-16,-17 19 15,17-19-15,18 1 16,-17-18-16,-1 35 16,0-17-1,18-1-15,-17 19 16,-1-19 0,18 1-1,0 0-15,-18-1 16,18 1-1,0 17-15,0-17 16,0-1 15,0 1-31,0 0 32,0-1-32,0 1 31,0 0-16,0-1-15</inkml:trace>
  <inkml:trace contextRef="#ctx0" brushRef="#br0" timeOffset="-160062.65">21572 17621 0,'-53'-17'16,"-17"-1"-16,-1 0 16,36 18-16,-18 0 15,-17 0-15,17 0 16,0 0-16,17 0 16,-16 0-16,-1 0 15,17 0-15,-17 0 16,-17 0-16,52 0 15,-35 18-15,18-18 16,0 0-16,-36 0 16,18 18-16,18-1 15,0 1-15,-1 0 16,-16 17-16,-1 0 16,17 0-16,-17 1 15,1-1-15,-1 0 16,17 18-16,1-18 15,17 1 1,1-19-16,-1 19 16,0-1-16,1-18 15,17 1-15,0 17 16,0-17-16,0 35 16,17-18-16,1 1 15,17-1-15,-17 0 16,17 0-16,1-17 15,-1 0-15,0-18 16,0 35-16,1-17 16,-1-1-16,0 1 15,1-1-15,-19-17 16,1 0 0,17 0-16,-17 0 15,-1 0-15,19 0 16,-19 0-16,19 0 15,-19 0-15,18 0 16,1 0-16,17 0 16,-18-17-16,18-1 15,-18 18-15,18-17 16,0-1 0,0 0-16,0 1 15,-36-1-15,36 0 16,-17 1-16,17-1 15,-36 0-15,18 1 16,-17 17-16,17-18 16,1 1-16,-19 17 15,-17-18-15,18 0 16,17 18 0,-35-17-16,18-1 15,0 0-15,17-17 16,-35 17-16,17-17 15,19 17-15,-1-17 16,-35 0-16,18 0 16,17 35-16,-17-18 15,-1-17-15,-17-1 16,0 19 0,0-1-16,0 1 15,0-19 1,0 19-1,0-1-15,0 0 32,0 1-17,0-1 1,0 0 140</inkml:trace>
  <inkml:trace contextRef="#ctx0" brushRef="#br0" timeOffset="-156183.13">23671 17480 0,'-17'0'15,"-1"18"-15,0-1 94,1-17-78,-1 18 15,1 17-16,-1 1 1,0-19 0,1 1-16,17 0 15,-18-1-15,0 1 16,1-1-16,17 1 16,-18 0-16,0-1 15,1 36 1,17-35-1,0 17 1,0-17 15,-18-1-31,1 19 16,-1-1-16,18 0 31,0-17-31,0 0 31,0-1-15,0 1 0,0-1-1,0 1-15,0 0 16,0-1-16,0 1 16,18 35-1,17 0 1,-18-18-16,1-17 15,17-1 1,-17 1-16,17-18 16,1 18-16,-19-1 15,18 1-15,-17 17 16,17-17-16,-17-18 16,0 0-1,17 18-15,-17-18 16,-1 0-1,1 17-15,17-17 16,-17 0 0,17 0-1,-17 0-15,17 0 16,0 0-16,-17 0 16,17 0-16,-17 0 15,17 0 1,0 0-16,1 0 15,-1 0 1,-17 0-16,17 0 16,-18 0-16,19 0 15,-1 0-15,0 0 16,18 0-16,-18-17 16,18-1-1,-35 18-15,35 0 16,-35 0-16,-1 0 15,36-18-15,-35 18 16,-1 0-16,1 0 16,17-17-16,-17-1 15,17 18 1,-17-18-16,17 1 16,0 17-1,-17 0 1,0 0-1,-1-18-15,1-17 32,-18 0 15,18 17-47,-1 0 15,-17 1 1,18-19-16,0 19 15,-18-1 1,0-17-16,0 17 16,17-17-16,1 0 15,-1 35-15,1-36 16,-18 19-16,0-36 16,18 35-1,-18-17 1,0 0-16,0-1 15,0 1-15,0 0 16,0 17-16,0 0 16,0 1-16,0-1 15,0-17-15,-18-18 32,0 35-32,1 18 15,17-17 1,-18 17-1,1 0-15,-1 0 32,-35-18-32,35 18 31,1 0-31,-19 0 16,-16 0-16,34 0 15,-35 0-15,18 0 16,-1 0-16,-34 0 15,17 0-15,18 0 16,-18 0-16,0 0 16,18 0-16,-18 0 15,0 0-15,35 0 16,-35 0-16,0 0 16,36 0-16,-19 0 15,19 0-15,-1 0 16,0 0-16,1 0 15,-1 0 1,1 0 0,-1 0-1,0 0 1,1 0 0,-1 0 30,0 0-46,1 0 63,-1 0-16,0 0-47,1 18 15,-1-18 17,0 0-1,1 0-31,-1 17 16,1-17-1,-1 0 1,0 18-16,1-18 31,-1 0 0,0 18-31,1-18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35:17.1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15346 6015 0,'17'0'93,"1"0"-93,17 0 16,-17 0-16,0 0 16,17 0-16,-17 0 15,17 0-15,0 0 16,0 0-16,1 0 15,-1 0-15,0 0 16,18 0 0,-18 0-16,18 0 0,0 0 15,-17 0 1,34 0-16,-17 0 16,-18 0-16,36 0 15,-1 0-15,1 0 16,-36 0-16,36 0 15,-1 0-15,1 0 16,-36 0-16,18 0 16,18 0-16,-36 0 15,18 0-15,0 0 16,-36 0-16,19 0 16,17 0-16,-36 0 15,19 0-15,-19 0 16,1 0-16,-1 0 15,19 0 1,-19 0-16,1 0 16,0 0-1,-1 0 1,1 0 203,0 0-188,17 0 0,0 0-15,-17 0-16,17-18 15,-17 18 1,17 0-16,-17 0 16,17-17-16,-18 17 15,19 0-15,17-18 16,0 0 0,-36 18-16,19 0 15,-1 0-15,-18-17 16,1 17-16,0 0 15,17 0-15,0 0 16,1 0 0,-19 0-16,18 0 15,-17 0-15,0 0 16,17 0-16,18 0 16,-35 0-16,34 0 15,-34 0-15,35 0 16,-18 0-16,1 0 15,-1 0-15,18 0 16,-36 0-16,19 0 16,-19 0-16,1 0 15,0 0-15,-1 0 16,1 0 0,0-18 234,-18-17-204,0 17-30,0 0-16,0-17 16,0 18-16,0-19 15,0 19-15,0-19 16,0 1-16,0 0 16,0 17-1,0 1-15,0-19 16,17 1-1,-17 0 1,0 17-16,0 0 16,0-17-1,0 17 1,0 1 15,0-1 0,-35 18 16,17 18-31,1-18 0,-19 17-16,19-17 15,-19 0 1,1 18-16,0-18 15,0 0-15,-1 0 16,1 0-16,-18 0 16,35 0-16,-34 0 15,34 0 1,-35 0-16,-18 0 0,1 0 16,-18 0-16,0 0 15,-1 0 1,-34 0-16,17 0 15,-17 0-15,-1 0 16,-17 0-16,-18 0 16,36 0-16,17 0 15,-18 0-15,36 0 16,0 0-16,-18 0 16,18 0-16,17 0 15,36 0-15,-35 0 16,17 0-16,17 0 15,1 0-15,-18 0 16,36 0-16,-36 0 16,35 0-16,0 0 15,-17 0-15,17 0 16,1 0-16,-18 18 16,17-18-16,0 0 15,1 17 1,-1-17-1,0 0-15,1 0 47,-1 18-47,0-18 32,1 18-17,-1-18 1,18 17-1,-17 1 1,-1-18-16,0 18 16,18 17 15,0-17 0,0-1-15,0 1-1,0-1 1,0 1-16,0 0 16,0-1-1,0 1-15,0 0 16,0-1-16,0 1 16,0 17-1,0 0 1,0-17-1,0 0 1,0-1 0,18 19-16,0-19 15,-18 1 1,17 0 0,-17-1-16,18 1 15,-1-1 1,1 1 15,0 0-15,-1-18 15,-17 17-15</inkml:trace>
  <inkml:trace contextRef="#ctx0" brushRef="#br0" timeOffset="27444.39">15540 17515 0,'-35'0'0,"-1"0"15,1-17 1,17 17-16,-17 0 0,17-18 15,1 18-15,-1 0 16,1 0-16,-19 0 16,19 0-1,-19 0-15,1 0 16,17 0-16,-17 0 16,18 0-16,-1 0 15,-17 0-15,17 0 16,0 0-16,1 0 15,-19 0-15,1 0 16,0 0-16,0 0 16,-1 0-16,1 0 15,-18 0-15,35 0 16,-34 0-16,16 0 16,19 0-16,-19 0 15,-17 0-15,36 18 16,-1-1-16,1-17 15,-1 0-15,-35 18 16,35-18-16,1 0 16,-36 18-16,35-18 15,-17 0-15,17 17 16,1 1-16,-19 0 16,19-1-16,-1-17 15,-17 18 1,17 0-16,18-1 0,-35-17 31,0 18-15,35-1-1,-18 1 1,18 17 0,-18 1-16,1-19 15,-1 36 1,18-18-1,0 1-15,0-19 16,0 1-16,0 0 16,0-1-1,0 1-15,0 0 16,0 17 0,18-35-1,-18 17 1,17 1-16,1 0 15,0-1 1,-1 1 0,18 0-16,-17-18 15,0 17 1,17 1-16,0 0 31,-35-1-31,36-17 16,-19 18-16,1 0 15,-1-18 1,1 0-16,17 17 16,-17-17-1,0 0 1,17 18 0,-17-18 15,17 17-31,-17-17 15,-1 0 1,1 0-16,-1 0 16,19 0-1,-19 0 1,1 0-16,0 0 16,-1 0-16,1 0 15,17 0-15,-17 0 16,-1 0-16,19 0 15,-19 0-15,19 0 16,-19 0 15,19 0-31,-19 0 16,1 0-16,-1 0 16,19 0-16,-1 0 15,-17 0-15,35 0 16,-18 0-16,-17 0 15,34 0-15,-34 0 16,17 0-16,1 0 16,-1 0-16,0 0 15,-17 0-15,35 0 16,-36 0-16,1 0 16,35-17-16,-18 17 15,-17 0 1,17-18-16,-17 18 15,-1 0-15,36-17 16,-35 17-16,0 0 16,-1 0-16,1-18 15,0 0-15,17 18 16,0-17 0,0-1-1,-17 0 1,-18 1-1,0-19-15,18 1 16,-1 17 0,1-17-16,-18 0 15,0 17 1,0 1-16,0-1 16,0 0-16,0-17 15,0 0-15,0 17 16,0-17-16,0 17 15,0 1-15,0-19 16,0 19 0,-18-19-16,18 1 15,-17 35 17,-1-17-32,0-1 15,18 0 1,-17 1 15,-1 17-15,0 0-16,1 0 31,-18-18-31,35 0 16,-18 18-1,0 0 1,1 0-1,-1 0-15,0 0 16,1 0 0,-1 0-16,0 0 15,-17 0 1,17 0 0,1 0-16,-1 0 15,1 0-15,-1 0 16,-17 0-1,17 0-15,0 0 16,1 0 0,-1 0-16,0 0 15,1 0 17,-1 0 46,1 0-78</inkml:trace>
  <inkml:trace contextRef="#ctx0" brushRef="#br0" timeOffset="31535.65">19950 17621 0,'-18'0'31,"0"0"16,1 0-16,-1 0-15,0 0-1,1 0-15,-19 0 16,19 0-16,-18 0 16,17 0-16,-35 0 15,0 0-15,18 0 16,-18 0-16,0 0 15,18 0-15,-36 0 16,18 0-16,0 0 16,36 0-16,-36 0 15,35 0-15,-17 0 16,0 0-16,-1 0 16,-17 0-1,36 0 1,-1 0-1,0 0-15,-17 18 16,0 0 15,17-1-31,1 1 16,-19-1 0,1 1-1,0-18-15,35 18 16,-36-1-16,1 1 15,18 17-15,-1-35 16,-17 18-16,35 0 16,-18-1-16,0 1 15,1-1-15,17 19 16,-18-19 0,18 1-1,0 0 1,0-1-16,0 1 15,0 35 1,18-18 0,-1-17-1,1-18-15,-18 35 16,18 18 0,-1-18-1,1 1-15,0-19 16,-18 1-1,35-1-15,-18 1 16,-17 0-16,36-18 16,-19 0-16,19 17 15,-19-17-15,1 0 16,0 0-16,17 0 16,-17 18-16,-1-18 15,18 0-15,-17 0 16,17 0-1,-17 0-15,0 0 16,-1 0-16,1 0 16,17 0-16,0 0 15,1 0 1,-1 0 0,0 0-1,1 0-15,-19 0 16,1 0-1,17 0-15,0 0 16,-17 0-16,0 0 16,17 0-16,-17 0 15,17 0-15,0 0 32,0 0-32,1 0 15,-19 0 1,19 0-16,-1 0 15,-17 0-15,17 0 16,-18 0-16,19 0 16,-1 0-16,0 0 15,18 0-15,-18-18 16,1 1 0,-1 17-1,0 0-15,-17 0 16,17-18-16,1 0 15,-1 1-15,0-1 16,-17 1-16,17-1 16,18 0-1,-18 1-15,-35-1 16,18 0-16,-1 18 16,1-17-16,0-1 15,-1 0-15,-17 1 16,18-19-16,0-16 15,-1 34 1,1-35 0,-18 35-1,0 1-15,0-1 16,0 0-16,18-17 16,-18 18-1,0-1-15,0 0 16,0 1-16,17-19 15,-17 19 1,0-1-16,0 0 31,0 1-31,0-1 32,0 1-17,0-1 1,0 0 15,0 1 0,0-1-31,-17 0 16,-1-17 0,0 17 30,18-17-30,-17 17 47,-1 18-63,0-17 78,18-1 31,-17 1-62,-1 17 0,0 0-32,-17 0-15,18 0 16,-1 0-16,0 0 16,-17 0-16,17 0 15,1 0-15,-1 0 16,0 0 0,-34 17-1,34-17 1,18 18-16,-18-18 31,-17 17-31,0 1 31,17 0 16,-17-1-16,17-17 16,18 18-47,-18 0 16,1-18 0,-1 0-1,1 0 16,-19 17-31,36 1 47,-17 0-15</inkml:trace>
  <inkml:trace contextRef="#ctx0" brushRef="#br0" timeOffset="34276.74">23495 17692 0,'0'17'47,"0"19"-32,0 17-15,0-18 16,18 35-16,-1-17 16,-17-35-16,18 53 15,0-19-15,-18-16 16,17-1-16,1 0 16,-18-17-16,17-18 15,1 18 1,0-18 15,-1 0-15,1 0-16,0 0 31,17 17-31,-35 1 16,35-18-1,-17 0-15,-1 0 16,1 0-16,0 0 15,35 0-15,-18 0 16,0 0-16,18 0 16,0 0-16,-18 0 15,18 0-15,0 0 16,0 0-16,0 0 16,18 0-1,-1 0-15,-17 0 16,0 0-16,0 0 15,-35 0-15,34 0 16,-16 0-16,-19 0 16,1 0-16,0 0 15,-1 0 1,1 0 0,0 0 46,-1 0-46,1-18-1,-18 1 1,0-1 0,0 0-16,0-17 15,17-18-15,-17 35 16,18-17-16,-18 18 15,0-1-15,0-17 16,0 17 0,0-17-16,0-1 0,0 19 15,0-18 1,0 17-16,0-35 16,0 18-16,0 17 15,0-17-15,0 17 16,0 1-1,0-1-15,0 0 16,0 1 0,0-1-16,0 0 31,0 1-31,0-19 31,-18 19 0,1-1 16,-1 18-31,1 0 15,-1-18-31,0 18 16,1 0-1,-54-17-15,18 17 0,-35-18 16,17 18 0,-17 0-16,0 0 15,0 0-15,-36 0 16,36 0-16,0 0 16,0 0-16,17 0 15,1 0-15,34 0 16,-34 0-16,35 0 15,17 0-15,-35 0 16,0 0-16,35 18 16,1-18-16,-36 17 15,35-17 1,1 0-16,-36 0 16,35 0-1,0 0 1,1 0-1,-1 18 1</inkml:trace>
  <inkml:trace contextRef="#ctx0" brushRef="#br0" timeOffset="38693.58">28310 17604 0,'18'35'15,"-18"-17"-15,0 34 16,18 1-16,-18-35 15,17 53-15,-17-36 16,18 0-16,0 18 16,-18-18-16,0-17 15,0 17-15,17 18 16,-17 0 0,0-35-16,18 17 15,-18-17 1,0-1-1,18 1-15,-1 0 16,-17-1 15,0 1-15,18 17 0,-1 0-1,-17-17-15,18 17 16,0-17-16,-18 0 15,17-1-15,1 1 16,0-1 0,-18 1-16,35 0 31,-17-18 0,-1 0-15,1 0-16,-1 0 15,1 0-15,0 0 16,-1 0-16,19 0 16,17 0-16,-36 0 15,36 0-15,-35 0 16,35 0-16,-18 0 16,-17 0-16,35 0 15,-1 0 1,-34 0-16,35 0 15,-35 0-15,35 0 16,-1 0-16,-34 0 16,35-18-16,-18 18 15,18-18-15,-35 18 16,35-17-16,-18-1 16,-17 1-16,17-1 15,0 18-15,-17-18 16,17 1-16,0-1 15,1 0-15,-36-17 16,35 35-16,0-35 16,-17 0-16,0 17 15,17-17-15,-18 17 16,19-17-16,-1-1 16,-17 1-16,-1-18 31,1 36-31,0-19 15,-18 19-15,0-19 16,17-17-16,-17 18 16,0 18-16,0-36 15,0 35-15,0-35 16,0 0 0,0 18-16,0-71 15,0 88-15,-17-52 16,17 52-16,0 1 15,-18-36-15,0 17 16,1-17 0,-1 36-16,-17 17 31,17 0-31,0 0 16,-17 0-16,18 0 15,-1 0-15,0 0 16,-35 0-16,-17 0 15,-18 0-15,17 17 16,-17 1-16,-18 0 16,-17-1-16,34 1 15,-16 0-15,16-1 16,1 1-16,18 0 16,17-18-16,-36 17 15,37 1-15,34-18 16,-17 0-16,17 0 15,0 0 1,1 0-16,-1 0 16,0 0 15,1 0-31,-1 0 16,-17 17-1,0-17 1,17 0-16,-17 0 15,-1 0 1,1 0 0,17 0-1,1 0-15</inkml:trace>
  <inkml:trace contextRef="#ctx0" brushRef="#br0" timeOffset="41940.8">31574 17551 0,'0'17'47,"0"1"-31,0 0-16,0-1 16,0 19-16,0-19 15,0 36-15,0 0 16,0-18-16,0 36 15,0-1-15,0 1 16,0-18-16,0 17 16,0-17-16,0 0 15,0 0-15,0 0 16,0-35-16,0 17 16,0 0-16</inkml:trace>
  <inkml:trace contextRef="#ctx0" brushRef="#br0" timeOffset="43428.99">31697 17445 0,'18'0'0,"-1"0"15,1 0-15,17 0 16,-17 0-1,35 0-15,17 0 16,-34 0-16,34 0 16,1 0-16,17 0 15,0 0-15,0 0 16,1 0-16,34 0 16,0 0-16,-34 0 15,-1 0-15,-18 0 16,1 0-16,-36 0 15,1 0-15,-19 0 16,1 0-16,-1 0 266,-17 35-251,0 18-15,0 18 16,0-1-16,0 18 16,0 1-16,0-1 15,0-18-15,0-17 16,0 18-16,0-18 15,0-18-15,0 0 16,0 1-16,0-19 16,0 1-16,0-1 15</inkml:trace>
  <inkml:trace contextRef="#ctx0" brushRef="#br1" timeOffset="-190854.31">18891 16034 0,'0'17'157,"0"1"-142,0 0 1,0-1 0,0 1-1,0 0 1,0-1-1,-17 18 1,17 1 0,0-19-1,0 1-15,0 0 16,0-1 0,0 1-16,0 0 15,0-1-15,0 19 31,0-19-31,0 1 16,0 17 0,0 0-1,0-17-15,0 0 16,0-1-16,0 1 16,0 0-16,0-1 15,0 1 1,0-1-16,0 1 15,0 0 1,0-1-16,0 1 16,0 0-16,0-1 15,0 1 1,0 0-16,0-1 16,0 1-1,0-1-15,0 1 16,0 0-1,0-1-15,0 1 47,0 0-31</inkml:trace>
  <inkml:trace contextRef="#ctx0" brushRef="#br1" timeOffset="-183218.84">13758 16157 0,'0'18'31,"0"-1"-15,0 19-16,0-19 15,0 19 1,0-19-16,0 19 15,0-1-15,0-17 16,0 17-16,0-18 16,0 19-16,0-1 15,0 0 1,0-17-16,0 0 16,0-1-16,0 1 15,0 17-15,0-17 16,0-1-1,0 1 1,0 0-16,0-1 203,0 1-156,0 0-31,0-1-1,0 1-15,0-1 16,0 1 0,0 0-1</inkml:trace>
  <inkml:trace contextRef="#ctx0" brushRef="#br1" timeOffset="-178765.9">28557 16140 0,'0'17'32,"0"1"-17,0-1 1,0 19 0,0-19-1,0 19-15,0-19 16,0 1-16,0 17 15,0-17-15,0 35 16,0-36-16,0 19 16,18 34-16,0-34 15,-1-19-15,-17 1 16,0-1-16,0 19 16,0 17-16,0-36 15,0 19-15,0-1 16,0-18-16,0 19 15,0-19-15,0 1 16,0 0-16,0 17 47,0-17 0</inkml:trace>
  <inkml:trace contextRef="#ctx0" brushRef="#br1" timeOffset="-176270.66">31803 16051 0,'0'18'172,"0"0"-157,0-1 16,0 1-15,0 0-16,0 17 16,0 0-16,0 0 15,0 36-15,0 0 16,0-1-16,0-17 16,0 18-16,0 17 15,0-18 1,0-17-16,0 0 15,0 0-15,0-18 16,0 1-16,0-1 16,0-17-1,0-1-15,0 1 16</inkml:trace>
  <inkml:trace contextRef="#ctx0" brushRef="#br1" timeOffset="-161525.43">33020 10495 0,'-35'0'47,"17"0"-32,-35 0-15,-17 0 16,17 0 0,-36 0-16,1 0 15,-35 0-15,35 0 0,-36 0 16,1 0 0,52 0-16,18 0 15,-53 35-15,89-35 16,-36 0-16,18 0 15,17 0 1,0 0 0,18 18-1,-17 0 1,-19-1 0,19 1 30,-1 0-46,0-18 16,18 17-16,0 19 16,0-19-1,-17 18-15,17-17 16,0 0-16,0-1 16,0 1-16,0 0 15,0 17-15,0-17 16,0 17-16,0-18 15,0 36-15,17-35 16,-17 17 0,0-17-1,18 17-15,0-35 16,-1 18-16,1-1 16,17 1-16,-17-18 15,0 18 1,17-1-16,-18 1 15,19-18 1,-1 0 0,0 0-16,-17 0 15,17 0-15,-17 0 16,35 0-16,-18 0 16,0 0-16,1 0 15,17 0-15,-36 0 16,36 0-16,0 0 15,-18 0-15,1 0 16,34 0-16,-17 0 16,-35 0-1,35-18-15,-36 18 16,1 0-16,35-17 16,-18-1-1,-17 0-15,-1 18 16,36 0-16,-17-17 15,-1 17-15,18-18 16,-36 18-16,36-17 16,0 17-16,-35-18 15,17 0 1,-17 18-16,-1-17 16,1 17-16,17-18 15,1 0 1,-1 18-1,-18-17 1,1-1 15,-18 0-15,0 1 0,0-1-1,0 1 1,0-1-16,0-17 47,0 17-32,-18 18 1,1-18 0,-1 1-1,-17-1 1,17 18-1,1-18-15,-19 18 16,1-17-16,17 17 16,-17 0-1,-18-18-15,36 18 16,-1 0-16,-35-17 16,18 17-1,0 0-15,17-18 16,0 0-16,1 18 15,-1 0 1,0 0 0,1 0 31,17-17 234,0-1-266,0 0 32,-18 18-31,0-17 31,18-1-32</inkml:trace>
  <inkml:trace contextRef="#ctx0" brushRef="#br1" timeOffset="-158732.28">33214 16651 0,'-18'0'94,"1"-18"-79,-1 18-15,-35 0 16,-17-17-16,-1-1 15,-35 1-15,53 17 16,-35 0-16,0 0 16,17 0-16,1 0 15,-1 0-15,18 0 16,-17 0-16,17 0 16,0 0-16,18 0 15,-18 0-15,35 0 16,-35 0-16,0 0 15,36 0-15,-36 0 16,35 0-16,0 0 16,1 0-16,-1 0 15,1 17-15,-19 1 32,19-1-17,17 1 1,-18 35-1,0-18-15,18 18 16,-17 0 0,-1-35-1,0 35-15,18-36 16,0 19-16,0-1 16,0-17-16,0 17 15,0-18-15,0 1 16,0 17-16,0-17 15,18 17 1,-18-17-16,0 0 16,18-1-16,-1 18 15,1-35 1,35 18 0,-35 0-1,17-18 1,-18 0-16,36 0 15,18 17-15,-53-17 16,70 18-16,-18 0 16,1-1-16,-18 1 15,0-18-15,35 18 16,-53-18 0,36 0-16,-18 0 0,-36 0 15,19 0-15,-1 0 16,-18 0-1,1 0 1,0 0 0,17 0-16,0-18 31,1 0-15,-19 18-1,19-17 1,-19-1-1,1 0-15,-1 18 16,19-17-16,-19-1 16,1 0-16,0 1 15,-1 17-15,-17-35 16,36-1-16,-19 36 16,1-35-16,-18 17 15,17 1 1,1-1-1,0 0-15,-1-17 32,-17 18-17,0-1 1,18 0 0,-18 1 15,0-1-16,0 0-15,0 1 16,0-1 0,0 0-1,0 1 1,0-1-16,-18 18 16,18-35-1,0 17 16,0 1 1,0-1-32,-17 18 31</inkml:trace>
  <inkml:trace contextRef="#ctx0" brushRef="#br1" timeOffset="-140614.29">24994 10672 0,'0'-18'32,"-17"18"-1,-19 0-15,-34-18-16,52 18 15,-52-17-15,-1-1 16,1 0-16,-1 1 15,-17-1-15,35 18 16,-35-18-16,70 18 16,-53-17-16,19-1 15,34 18-15,-17 0 16,17 0 15,0 0 0,-17 0 1,0 0-17,0 18 17,35-1-32,-18-17 15,0 18-15,1 0 16,-1-1-16,-17-17 15,17 36 1,0 17 0,18-18-1,-17-35-15,17 17 16,-18 19-16,18-1 16,0 0-1,-18 18 1,18-35-1,0 17 1,0-17 0,0-1-16,0 1 31,0 0-15,0-1-1,0 1 1,0 17-1,0-17 1,0-1 0,18 1-16,0-18 15,17 18 1,0-1 0,-17-17 15,0 0-16,17 0 1,0 0-16,0 0 16,-17 0-1,0 0-15,17 0 16,-17 0 0,-1 0-16,19 0 15,-19 0 1,1 0-1,17 0-15,-17 0 16,-1 0 0,19 0-16,-19 0 15,1 0-15,17-17 16,0 17 0,18-18-16,-35 18 15,35 0 1,-18-18-16,-17 1 15,17-1-15,18 1 16,-35 17-16,17-18 16,0 0-16,-17 18 15,17-17-15,0-1 16,-35 0 0,18 1-16,17 17 15,-35-18-15,18 0 16,0 18-16,-1-17 15,1-1-15,0 1 16,-18-1 0,17-17-16,-17 17 15,0 0 1,0 1-16,0-19 16,0 19-1,0-18 16</inkml:trace>
  <inkml:trace contextRef="#ctx0" brushRef="#br1" timeOffset="-138252.98">24977 16545 0,'-18'0'16,"0"0"-1,1 0 17,-1 0-32,0 18 15,1 0-15,-18-18 16,-1 17 0,19-17-1,-19 0-15,1 0 16,-35 18-16,34-18 15,-34 17-15,52-17 16,-53 0-16,1 0 16,35 0-16,-18 0 15,0 0-15,-18 18 16,36 0-16,17-18 16,-17 0-16,0 0 15,17 0 1,-17 0-1,17 0 1,-17 17-16,17-17 31,1 0-15,-1 0-16,18 18 16,-18-18-1,-17 18 1,0-1-1,17 1 1,1 0 0,-1-18-1,0 17-15,18 1 16,-17-1 0,-1-17-16,18 18 31,0 0-31,0-1 31,0 1-15,0 0-16,0-1 31,35 1-15,-35 0-1,36-18 1,-1 17-16,-18 1 15,36 0 1,-35-18-16,17 17 16,-17-17-16,0 0 15,17 0-15,18 18 16,-36-18 0,19 0-16,-19 0 15,19 0 1,-19 0-1,1 0-15,17 0 16,0 0 0,-17 0-16,17 0 15,-17 0-15,17 0 16,1 0-16,-19 0 16,36 0-16,-18 0 15,-17 0-15,17 0 16,-17 0-16,0 0 15,17-18 1,-35 1-16,18 17 16,-1 0-1,1-18-15,-1 18 16,19 0-16,17-18 16,-36 1-1,19-1-15,-1 0 16,-18 1-16,36 17 15,-35-18 1,17 0-16,1 1 16,16-1-1,-34 18 17,0 0-17,-18-18 1,0 1 78,0-1-79,-18 1 1,18-1-1,-18 0-15,1 18 16,-1-17-16,18-1 16,-17 0-1,-1-17 1,0 17-16,1 1 16,-1-1-1,18 1 1,-18 17-1,1-18 1,-1 0 0</inkml:trace>
  <inkml:trace contextRef="#ctx0" brushRef="#br1" timeOffset="-128521.51">20197 16757 0,'0'-18'140,"0"1"-108,0-1-17,0 0 17,-18-17-17,18 17 1,-18 18-1,1-17 1,-1-1 0,0 18-16,-17-17 15,35-1 1,-53 0-16,0 1 16,18-1-16,-18 0 15,0 18-15,-17-17 16,52 17-16,-70-18 15,35 18-15,0 0 16,18 0-16,-18 0 16,0 0-16,35 0 15,-17 0-15,0 0 16,-1 0-16,1 0 16,-18 0-16,35 0 15,-34 0-15,-1 0 16,17 18-16,-17-1 15,18 1-15,18 0 16,-19-1-16,1 1 16,17-18-16,1 18 15,-1-1-15,0 1 16,18-1 0,0 1-1,0 17-15,0-17 16,0 0-1,0 35-15,18-1 16,-18-34-16,18 35 16,-1 0-16,1 0 15,17 0-15,-17-36 16,0 36-16,-1-17 16,1-19-16,-1-17 15,1 36-15,17-19 16,-17 1-16,0-18 15,17 0 1,0 0 0,-17 0-16,17 0 15,36 0-15,-18 0 16,17 0-16,1 0 16,-18 0-16,0 0 15,-1 0-15,1 0 16,-17 0-16,17 0 15,-36 0-15,1-18 16,17 1-16,-17-1 16,-1 18-16,1-35 15,0-1-15,-1 1 16,1-18-16,17 0 16,-17 0-16,-1 18 15,-17-18 1,0 18-16,0-18 15,0 35-15,0-35 16,0 36-16,0-19 16,0 1-16,0 18 15,0-1 1,0 0-16,0 1 16,0-1 15,0 0-16,0-35 1,0 18 0,0 18-1</inkml:trace>
  <inkml:trace contextRef="#ctx0" brushRef="#br1" timeOffset="-126221.9">18891 11183 0,'18'0'16,"0"0"0,-1 0-1,18 0 1,-17 0-16,0 0 15,17 0-15,18-18 16,17 1 0,-52 17-16,53-18 15,-1 0-15,1 1 16,-1-1-16,-17 1 16,18 17-16,52-18 15,-52 0-15,-18 1 16,17-1-1,1 0-15,-36 18 16,36-17-16,-54 17 16,19-18-16,-1 0 15,18 1 1,-36 17-16,19-18 16,-19 18-16,-17-17 15,18 17 1,17-18-16,-35 0 15,18 18 1,-18-17-16,0-1 16,0 0-16,0-17 15,0 17-15,0-17 16,0 0-16,0 17 16,0-35-16,-18 36 15,18-1-15,-35-17 16,0 17-16,-1-17 15,1 17-15,-18 1 16,-17-1-16,-1-17 16,1 17-16,17 18 15,0-18-15,0 1 16,18 17-16,-36 0 16,36 0-1,-18 0-15,0 0 16,0 0-16,0 0 15,0 0-15,18 0 16,0 0-16,-1 0 16,19 0-16,-19 0 15,19 0-15,-1 0 16,0 17-16,1 1 16,-18 0-16,-1-18 15,1 17-15,17 19 16,-17-1-16,0 0 15,0 0-15,-1 1 16,19 17-16,-19-18 16,19 18-16,-1-18 15,0 18-15,1-18 16,-1-17-16,18 17 16,-18 0-16,18-17 15,0 0 1,0-1-1,0 1-15,0 0 16,0-1 0,0 1-16,0 17 31,18-35-31,0 18 16,-1-18 15,1 0-16,0 0 1,-1 0-16,1 0 16,0 0-1,-1 0-15,1 0 16,0 0 0,-1 0-16,1-18 15</inkml:trace>
  <inkml:trace contextRef="#ctx0" brushRef="#br1" timeOffset="-122733.08">15064 10495 0,'0'0'0,"-18"0"16,-17 0-16,17 0 15,-17 0-15,17 0 16,0 0-16,-17 0 15,18 0-15,-19 0 16,19 0-16,-1 0 16,0 18-16,1-18 15,-1 0-15,-35 17 16,36-17-16,-1 0 16,-35 18-16,35-18 15,-17 0-15,-18 0 16,0 18-16,36-1 15,-1-17-15,-35 0 16,18 18-16,17-18 16,0 0-16,-34 18 15,34-18-15,0 0 16,1 0-16,-36 17 16,35 1-16,0-18 31,1 0-31,-1 0 15,1 0 1,-1 18 15,0-18 1,-17 17-17,35 1 1,-18-1-1,1 1-15,-1 17 16,18 1 0,-18 17-1,18-18 1,0-18 0,0 1-16,0 0 15,0-1-15,0 1 16,0 0-1,0 17 1,18-17 0,0-1-1,-1 1-15,19-18 16,-36 17 0,17-17-16,36 18 15,-35-18 16,17 18-31,18-18 32,-35 0-17,17 0 1,-17 0 0,-1 0-16,1 0 15,17 0-15,-17 0 16,-1 0-16,19 0 15,-1 0 1,-17 0-16,-1 0 16,19 0-1,-1 0 1,-18 0-16,19 0 16,17 0-16,-36 0 15,36 0-15,0 0 16,-18 0-16,-17 0 15,17 0-15,1-18 16,-19 18-16,18 0 16,-17-18-1,0 18 1,-1 0-16,19-17 16,-1-1-1,-17 1 1,-1 17-16,19-18 15,-19 0 1,18 1 0,-17-1-16,0 0 15,-18 1 1,0-1-16,0 0 16,17 1-16,-17-1 15,0 1 1,0-19-16,0 19 15,0-1-15,0 0 16,0-35-16,0 36 16,-17-18-1,17-1 1,-18 19-16,0-1 31,1-17 0,17 17 1,-18 18-17,1 0 1,-1 0 0</inkml:trace>
  <inkml:trace contextRef="#ctx0" brushRef="#br1" timeOffset="-119510.64">15275 16545 0,'-17'0'15,"-1"0"32,0 0-16,1 0-31,-1 0 16,-17 0-16,-18 0 16,18 0-16,-36 0 15,0 0-15,-17 0 16,18 0-16,-18 0 15,35 0-15,-18 0 16,1 0-16,34 0 16,-17 0-16,18 0 15,17 0-15,1 0 16,-1 0-16,0 0 62,1 0-46,-1 0 0,1 0-1,-1 0 1,0 0 31,1 0-32,-1 18 1,18 0 0,0 17-1,-18 18-15,1-36 16,-1 19 0,0-1-1,18-17 1,-17 17-1,17-18 1,0 1-16,0 0 31,-18-1-31,1 1 16,-1 0-16,18-1 31,0 1-31,0 0 16,-18-1 15,18 1-15,0 0 15,0-1 16,0 1-47,18-1 15,0 1 1,-1 0 0,1-18-1,-1 0-15,1 0 16,0 0 0,-1 0-1,1 0 1,0 0-1,-1 17-15,1 1 16,17-18 0,0 0-1,-17 0 1,0 0-16,-1 0 16,1 0-16,0 0 15,-1 0-15,1 0 16,17 0-1,-17 0-15,0 0 16,17 0-16,-18 0 16,19 0-16,-19 0 15,19 0-15,-1 0 16,-17 0 0,17 0-16,-18 0 15,1 0 1,17 0-1,-17 0-15,0 0 16,17 0 0,-17 0-1,-1 0-15,1-18 16,-1 18 0,1-17-1,0-1-15,17 0 16,-17 18-1,-1-17 1,-17-1 0,18 1-1,17-1 1,-17-17 0,-18 17-1,0 0 1,0 1-16,0-1 15,0 0-15,0-17 16,0 17-16,0-17 16,18-18-16,-18 18 15,0-18 1,0 35 0,0 1-16,0-1 15,0 1 1,0-1-1,0 0 17,0 1-17,0-1 17,0 0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36:17.5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11007 7250 0,'17'0'63,"1"0"-48,0 0-15,17 0 16,0 0-16,0 0 16,18 0-16,0 0 15,18 0-15,-1 0 16,1 0-16,17 0 15,0 0-15,36 0 16,-36 0-16,35 0 16,-17 0-16,53 0 15,-36 0-15,-17 0 16,53 0-16,-18 0 16,-17 0-16,17 0 15,18 0-15,-36 0 16,-17 0-16,17 0 15,1 0-15,-1 0 16,-17 0-16,18 0 16,-36 0-16,18 0 15,-18 0-15,0 0 16,0 0-16,0 0 16,1 0-1,-1 0-15,35 0 0,-35 0 16,36 0-1,-1 0-15,1 0 16,-1 0-16,-35 0 16,1 0-16,-1 0 15,0 0-15,0 0 16,0 0-16,18 0 16,-18 0-16,-35 0 15,18 0-15,0 0 16,-1 0-16,-17 0 15,0 0-15,17 0 16,-17 0-16,-17 0 16,17 0-16,17 0 15,-17-18-15,-18 18 16,36 0-16,-36 0 16,36-18-16,-36 18 15,18 0-15,-18 0 16,18 0-16,0 0 15,-18 0-15,18 0 16,0 0 0,-18 0-16,18 0 15,0 0-15,-17 0 16,-1 0-16,18 0 16,-36 0-16,36 0 15,-35 0-15,35 0 16,-18 0-16,0 0 15,18 0-15,0 0 16,-18 0-16,1 0 16,17 0-16,-36 0 15,19 0-15,-1 0 16,0 0-16,18 0 16,-18 0-16,1 0 15,17 0-15,-18 0 16,18 0-16,-18 0 15,0 0-15,1 0 16,16 0-16,-34 0 16,17 0-16,-17 0 15,17 0-15,1 0 16,-19 0-16,19 0 16,-19 0-16,1 0 15,-1 0-15,1 0 16,0 0-1,-1 0-15,1 0 32,0 0-17,-1 0 1,1 0 31,0 0 15,-1 0-30,1 0-17,-1 0 1,19-17 15,-19 17-31,1 0 31,0 0-15,-1-18-16,1 18 31,0 0 47</inkml:trace>
  <inkml:trace contextRef="#ctx0" brushRef="#br1" timeOffset="-188114.21">19650 16651 0,'17'0'0,"1"0"16,17 0 0,1 0-16,16 0 15,37 0-15,34 0 16,-17 0-16,70 0 15,36 0-15,0 0 16,17 0-16,71 0 16,-18 0-16,18 0 15,-18 0-15,18 0 16,-18 0 0,-17 0-16,-1 0 0,-34 0 15,17 0-15,-71 0 16,-70 0-16,0 0 15,-18 0-15,0 0 16,-17 0-16,-18 0 16,17 0-16,-17 0 15,-18 0-15,36 0 16,-1 0 0,-17 0-16,36 0 15,-1 0-15,0 0 16,35 0-16,-17 0 15,18 0-15,34 0 16,-16 0-16,-54 0 16,35 0-16,1 0 15,-1 0-15,-17 0 16,0 0-16,-18 0 16,-53 0-16,36 0 15,-18 0-15,0 0 16,-36 0-16,36 0 15,18 0-15,-18 0 16,0 0-16,17 0 16,-17 0-16,18 0 15,17 0-15,-18 0 16,19 0-16,-19 0 16,-17 0-16,0 0 15,0 0-15,-18 0 16,18 0-16,0 0 15,-35 0-15,-1 0 16,19 0 0,-19 0-1</inkml:trace>
  <inkml:trace contextRef="#ctx0" brushRef="#br1" timeOffset="-185657.84">3104 17445 0,'18'0'32,"0"0"-17,35 0 1,-18 0-16,18 0 15,35 0-15,0 0 16,36 0-16,52 0 16,36 0-1,17 0-15,36 0 16,17 0-16,18 0 16,-36 0-16,1 0 15,-36 0-15,0 0 16,-34 17-16,-54 19 15,35-19-15,-53 1 16,1 0-16,-18-18 16,0 0-16,-1 0 15,1 0-15,18 0 16,35 0-16,-18 0 16,35 0-16,36 35 15,-36-17-15,0-1 16,-17 1-16,-18 17 15,-17-17-15,-54-1 16,-17-17-16,0 0 16,0 18-16,-18 0 15,-17-18 1,0 0 15,-1 0 0,1 0-15,0 0 62,-1 0-78,1 0 31,-1 0-15,1 0 0,35 0-1,-35 0-15,-1 0 16,1 0-16,17-18 16,-17 18-1,0 0-15,-1 0 16,18-18-16,-17 1 15,0 17 1,17-18 0,0 1-1,1-1 1,-19 0-16,18 1 16,-17-1-1,17 0 16,-17 18-15,-18-17-16</inkml:trace>
  <inkml:trace contextRef="#ctx0" brushRef="#br1" timeOffset="-182098.21">19244 16739 0,'-53'-17'0,"18"17"15,-18-18-15,18 18 16,-18-18 0,17 1-16,19 17 15,-36-18-15,0 18 16,-35 0-16,0 0 16,-1 0-16,-16 0 15,52 0-15,-36 0 16,19 0-16,-1 0 15,1 0 1,34 0-16,-16 0 16,-1 0-16,0 0 15,0 0-15,-18 0 16,-17 0-16,35 0 16,-17 0-16,-19 0 15,19 0-15,-18 0 16,17 0-16,18 0 15,-17 0-15,-1 0 16,36 0-16,0 0 16,-1 0-16,19 0 15,-1 0-15,0 0 16,1 0-16,-19 0 16,-17 18-1,53-1-15,-35 1 16,0-18-16,17 18 15,-17-1-15,0 19 16,17-1-16,-17 0 16,0-17-1,-1-1 1,19 19-16,17-19 16,-18 19-1,18-1 16,-18-17-31,18-1 16,0 1-16,0-1 16,0 19-16,0-19 15,0 19-15,0-1 16,0-17 0,0-1-16,0 18 15,0-17-15,0 17 16,0-17-16,18 0 15,0-18-15,-1 17 16,-17 1-16,18-18 16,0 18-16,-18-1 15,17-17-15,18 18 16,-17-1-16,17-17 16,1 18-16,-1 0 15,-17-1-15,34 1 16,1 0-16,0-1 15,0 1-15,18 17 16,-18-17-16,17 17 16,1-17-16,-1-1 15,19 1 1,-19 0-16,1-1 16,-18-17-16,35 18 15,-35-18-15,0 0 16,17 0-16,1 0 15,-1 0-15,-17 0 16,0 0-16,0 0 16,0 0-16,-18 0 15,1 0-15,-1 0 16,0 0-16,18 0 16,-18-18-16,18 1 15,0-1-15,0-17 16,-18 0-16,18-1 15,0 1-15,0 17 16,0-17-16,18 0 16,-54-1-16,36 1 15,-18 18-15,18-1 16,-53 0-16,18 1 16,0-1-16,-1 0 15,1 18-15,-1-17 16,-17-19-1,18 1-15,-18 0 32,0 0-32,0 17 15,18-17-15,-18 17 16,0 0-16,0-17 16,0 18-16,0-1 15,0 0-15,0 1 16,0-1-16,0 0 15,0 1-15,0-19 16,-18 36-16,0-35 16,18 0-1,-17 0 17,-1 17-17,1 18 532,-1-18-531,0 1 15,1 17 16</inkml:trace>
  <inkml:trace contextRef="#ctx0" brushRef="#br1" timeOffset="-160818.12">21907 13564 0,'0'0'0,"53"0"16,18 0-16,-18 0 15,35 0-15,36 0 16,-1 0-16,18 0 16,36 0-16,-19 0 15,-17 0-15,18 0 16,18 0-16,-36 0 16,-18 0-16,-35 0 15,0 0-15,-17 0 16,0 0-1,-54 0-15,19 0 16,-19 0-16</inkml:trace>
  <inkml:trace contextRef="#ctx0" brushRef="#br1" timeOffset="-158201.78">20532 15064 0,'17'0'0,"1"0"16,0 0-16,-1 0 16,1 0-16,17 0 15,0 0-15,1 0 16,34 0-16,1 0 15,-18 0-15,35 0 16,18 0-16,-18 0 16,0 0-16,0 0 15,1 0-15,-1 0 16,0 0 0,18 0-16,-71 0 15,36 0-15,-19 0 16,-16 0-16,-1 0 15,0 0-15,1 0 16,-19 0 0,1 0-16,0 0 15,-1 0-15,18 0 16,-17 0-16,0 0 16,-1 0-1,1 0-15,0 0 16,-1 0-16,1 0 31,0 0-15,-1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43:15.8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23636 7232 0,'18'0'78,"-1"0"-63,1 0 17,0 0-17,-1-18-15,1 18 16,17 0-16,0-17 15,1 17-15,34 0 16,1 0-16,-36 0 16,36 0-16,17 0 15,35 0-15,-17 0 16,18 0-16,-1 0 16,1 0-1,-1 0-15,-17 0 16,17 0-16,36 0 15,-53 0-15,17 0 16,1 0-16,17 0 16,-17 0-16,-1 0 15,0 0-15,-34 0 16,-1 0-16,35 0 16,-34 0-16,-1 0 15,0 0-15,0 0 16,18 0-16,-18 0 15,0 0-15,1 0 16,-19 0-16,-35 0 16,36 0-16,-18 0 15,-18 0-15,18 0 16,-18 0-16,-17 0 16,0 0-1</inkml:trace>
  <inkml:trace contextRef="#ctx0" brushRef="#br0" timeOffset="3075.47">3369 8184 0,'123'0'16,"-34"0"0,34 0-16,18 0 15,0 0-15,71 0 16,17 0-16,18 0 16,36 0-16,16 0 15,19 0-15,35 0 16,70 0-16,53 0 15,18 0-15,-18 0 16,71 0-16,-18 0 16,-105 0-16,-1 0 15,0 0-15,-52 0 16,-1 0-16,-17 0 16,-36 0-16,-17 0 15,-17 0-15,-19 0 16,1 0-16,-18 0 15,-18 0-15,-17 0 16,-18 0-16,17 0 16,-17 0-1,0 0-15,-17 0 16,-36 0-16,35 0 16,-35 0-16,18 0 15,-18 0-15,18 0 16,-53 0-16,53 0 15,-36 0-15,-17 0 16,17 0-16,1 0 16,-1 0-16,-17 0 15,18 0-15,-1 0 16,18 0-16,-17 0 16,-1 0-16,1 0 15,-1 0-15,-35 0 16,0 0-16,1 0 15,34 0-15,1 0 16,-36 0-16,0 0 16,-17 0-16,17 0 15,0 0-15,0 0 16,-17 0-16,17 0 16,0 0-16,-17 0 15,-18 0 1,35 0-16,-35 0 0,17 0 15,-17 0 1,18 0-16,-1 0 16,1 0-16,-18 0 15,17 0-15,-17 0 16,18 0-16,-18 0 16,0 0-16,-1 0 15,-16 0-15,17 0 16,0 0-16,-18 0 15,18 0-15,0 0 16,-18 0-16,18 0 16,-18 0-16,0 0 15,1 0-15,17 0 16,-36 0-16,19 0 16,-1-17-16,-18 17 15,19 0-15,-1-18 16,0 18-16,1 0 15,-1-17-15,-17 17 16,17 0-16,0-18 16,0 18-16,18-18 15,-35 18-15,17-17 16,-17 17 0,-1 0-16,1 0 15,17-18-15,1 18 16,17-18-1,-36 1-15,1 17 16,17 0-16,0-18 16,-17 18 15,0 0-15,-1 0-16,1 0 62</inkml:trace>
  <inkml:trace contextRef="#ctx0" brushRef="#br0" timeOffset="8888.95">7003 8978 0,'17'0'94,"19"0"-94,-19 0 16,36 0-16,-18 0 15,36 0-15,-1 0 16,19 0-16,-1 0 16,0 0-16,71 0 15,-18 0-15,0 0 16,18 0-16,17 0 15,-35 0-15,36 0 16,-19 0-16,19 0 16,-36 0-1,18 0-15,-18 0 16,-18 0-16,1 0 16,-18 0-16,17 0 15,1 0-15,-36 0 16,35 0-16,-35 0 15,36 0-15,-36 0 16,36 0-16,-1 0 16,-17 0-16,17 0 15,1 0-15,17 0 16,18 0-16,-54 0 16,54 0-16,-18 0 15,36 0-15,-19 0 16,19 0-16,-36 0 15,18 0-15,17 0 16,-35 0-16,0 0 16,18 0-16,-18 0 15,18 0-15,-18 0 16,0 0 0,36 0-16,-19 0 0,-34 0 15,-18 0-15,-1 0 16,1 0-16,18 0 15,-1 0 1,-35 0-16,36 0 16,-36 0-16,0 0 15,0 0-15,1 0 16,34 0-16,-35 0 16,18 0-16,0 0 15,0 0-15,-18 0 16,0 0-16,0 0 15,1 0-15,-19 0 16,18 0-16,1 0 16,-1 0-16,0 0 15,0 0-15,18 0 16,-53 0-16,17 0 16,19 0-16,-19-17 15,-17 17-15,18 0 16,-36 0-16,35 0 15,1 0-15,-36 0 16,18 0-16,18 0 16,-36 0-16,18 0 15,18 0-15,-19 0 16,1 0-16,0 0 16,18 0-1,-18 0-15,17 0 16,19 0-16,-1 0 15,0 0-15,18 0 16,-18 0-16,0 0 16,36 0-16,-36 0 15,0 0-15,0 0 16,-17 0-16,17 0 16,0 0-16,0 0 15,1 0-15,-1 0 16,-18 0-16,18 0 15,-17 0-15,0 0 16,-19 0-16,19 0 16,0 0-16,-1 0 15,-35 0-15,36 0 16,0 0-16,-1 0 16,-17 0-16,35 0 15,0 0-15,18 0 16,-18 0-16,1 0 15,-1 0-15,0 0 16,0 0-16,18 0 16,-53 0-1,18 0-15,17 0 16,-18 0-16,-17 0 16,35 0-16,-35 0 15,18 0-15,-1 0 16,-17 0-16,36-18 15,-19 0-15,1 1 16,-18-1-16,-18 18 16,53-18-16,-53 18 15,53-17-15,-52 17 16,34-18-16,1 0 16,-1 1-16,19-1 15,-1 1-15,18-1 16,-18 0-16,18 1 15,-18-1-15,35-17 16,1 17-16,-1 0 16,1 1-16,-36 17 15,35-18-15,1 0 16,-18 1-16,-18-18 16,18 17-16,17 0 15,-70 18 1,35 0-16,18 0 15,-53 0-15,35 0 16,-17 0-16,17 0 16,0 0-16,-17 0 15,-1 0-15,-17 0 16,18 0-16,-1 0 16,19 0-16,-19 0 15,-17 0-15,18 0 16,-1 0-16,1 0 15,35 0-15,-36 18 16,-17-18-16,0 0 16,17 0-16,-17 0 15,-17 0-15,34 0 16,-17 0-16,-18 0 16,18 0-16,0 0 15,18 18-15,-54-18 16,36 0-16,0 17 15,-35-17-15,35 18 16,0-1-16,0 1 16,-36-18-1,1 0-15,0 0 16,-1 0 0,1 0-16,17 18 15</inkml:trace>
  <inkml:trace contextRef="#ctx0" brushRef="#br0" timeOffset="32577.05">3351 6262 0,'-17'17'62,"-19"1"-46,1 0-1,18 17-15,-19 0 16,19-17-16,-19 35 16,-17 17-16,-35 19 15,0 16-15,35 1 16,-35 0-1,0 0-15,0 0 16,35 17-16,-18-17 16,18 0-16,0-18 15,18 0-15,17-35 16,1 18-16,17-18 16,0 17-16,0 18 15,0 1-15,0-1 16,0-18-16,0 19 15,0-1-15,0 0 16,0 0-16,17 36 16,1-19-16,0-16 15,-1 34-15,1 1 16,0-19-16,-1 19 16,18-1-16,1 1 15,-19-36-15,1 35 16,0-17-16,-1-17 15,1-19-15,0 18 16,-1-35-16,-17 0 16,18 18-16,-18-36 15,17 35 1,-17-34 0,0-19-1,18 36-15,0-17 16,-1-1-16,-17-17 15,18 34-15,-18-16 16,0-19-16,0 1 16,18 0-16,-18-1 15,0 19 1,17-36-16,1 17 16,0 1-1,-18-1 1,17 1-16,18 0 15,-35 17-15,36-35 16,-1 18-16,18-1 16,-35 19-16,35-19 15,-18 1-15,0-1 16,-17-17-16,35 18 16,-18 0-16,0-1 15,0 19-15,18-19 16,-17 1-16,-19 0 15,19-18-15,-1 17 16,-18 1-16,19 0 16,17-1-1,-18 1-15,18-1 16,-35-17 0,-1 0 15,1 0-16,-1 0 48,1 0 31,0 0 15,-1 0-93,1 0 15,0-17 0</inkml:trace>
  <inkml:trace contextRef="#ctx0" brushRef="#br0" timeOffset="38880.35">9278 9613 0,'0'18'94,"18"-18"-47,-1 0-32,19 0-15,-19 0 16,19 0 0,-1 0-16,35 0 0,1 0 15,-1 0 1,19 0-16,-1 0 16,35 0-16,-34 0 15,34 0-15,-35 0 16,18 0-16,17 0 15,1 0-15,-1 0 16,-34 0-16,-1 0 16,0 0-16,0 0 15,18 0-15,-18 0 16,0 0-16,1 0 16,-1 0-16,0 0 15,18 0-15,0 0 16,-18 0-16,18 0 15,-18 0-15,0 0 16,0 0-16,-17 0 16,17 0-16,-17 0 15,-18 0-15,17 0 16,1 0-16,-18 0 16,-1 0-1,19 0-15,0 0 16,-36 0-16,18 0 15,0 0-15,-18 0 16,18 0-16,0 0 16,-18 0-16,18 0 15,0 0-15,-18 0 16,18 0-16,0 0 16,-35 0-16,35 0 15,-18 0-15,0 0 16,18 0-16,0 0 15,-18 0-15,1 0 16,-1 0-16,18 0 16,0 0-16,-18 0 15,0 0-15,18 0 16,-35 0-16,17 0 16,18 0-16,-35 0 15,34 0-15,-16 0 16,-19 0-16,19 0 15,-19 0-15,19 0 16,-1 0-16,-17 0 16,17 0-16,35 0 15,-52-18-15,17 18 16,-17 0-16,35 0 16,-18 0-1,0 0-15,1 0 16,17 0-16,-36 0 15,18 0-15,18 0 16,-35 0-16,17 0 16,-17 0-16,17 0 15,1 0-15,-1 0 16,-18 0 0,1 0-16,17 0 15,-17 0-15,17 0 16,18-17-16,-18 17 15,1-18 1,-19 18-16,19 0 16,-19-18-16,1 18 15,17 0 1,-17 0-16,17 0 16,0-17-16,18-1 15,-35 18 1,35-18-16,-35 18 15,-1 0-15,36-17 16,-35 17-16,-1 0 16,19 0-16,17-18 15,-18 0 1,-18 18 0,1 0-16,17 0 15,-17 0-15,0 0 16,17 0-16,-17 0 15,-1 0-15,18 0 16,-17 0-16,17 0 16,18 0-16,-17 0 15,17 0-15,-1 0 16,-16 0-16,34 0 16,1 0-16,-18 0 15,17 0-15,1 0 16,-1 0-16,-34 0 15,17 0-15,0 0 16,-1 0-16,1 0 16,0 0-16,-35 0 15,35 0-15,0 0 16,-36 0-16,54 18 16,-36-18-16,-17 0 15,35 0-15,-18 0 16,0 0-1,1 0-15,17 0 16,-36 0-16,36 0 16,-35 0-16,17 0 15,0 0-15,1 0 16,-1 0-16,18 18 16,-36-1-16,1-17 15,35 18-15,-18-18 16,-17 0-1,-1 0-15,19 0 16,-19 0-16,19 0 16,-19 0-16,19 0 15,34 18-15,-52-18 16,17 0-16,0 0 16,-17 0-16,17 0 15,-17 0-15,17 0 16,0 0-16,1 0 15,-1 0-15,-17 0 16,17 0 0,-17 0-16,-1 0 15,18 0-15,-17 0 32,0 0-32,-1 0 0,1 0 15,0 0 1,17 0-16,-17 0 15,-1 0 1,19 0-16,-19 0 16,1 0-1,-1 0-15,19 0 16,-19 0-16,1 0 16,17 0-16,1 0 15,-19 0 1,1 0-16,17 0 15,-17 0 1,-1 0-16,1 0 16,0 0-1,-1 0-15,1 0 47,0 0-31,-1 0-16,1 0 31,-1 0 0,1 0 1,0 0-17,-1 0 1,1 0-1,0 0 1,17 0 0,0 0-16,1 0 15,-19 0 1,18 0-16,1 0 16,-19 0-16,1 0 15,0 0-15,-1 0 16,1 0-16,0 0 15,-1 0 1,1 0-16,-1 0 16,1 0-1,0 0 1</inkml:trace>
  <inkml:trace contextRef="#ctx0" brushRef="#br0" timeOffset="42631.82">21131 9666 0,'18'0'93,"17"0"-77,71 0-16,-18 18 16,1-1-16,69 19 15,-34-36-15,52 0 16,18 0-16,53 0 15,18 0-15,-1 0 16,-17 0-16,18 0 16,-1 0-16,1 0 15,0 0-15,-1 0 16,1 0-16,-36 0 16,0 0-16,-35 0 15,0 0 1,-17 0-16,-18 0 0,-18 0 15,0 0 1,-18 0-16,1 0 16,-36 0-16,-18 0 15,1 0-15,-18 0 16,-18 0-16,0 0 16,1 0-1,-19 0 79</inkml:trace>
  <inkml:trace contextRef="#ctx0" brushRef="#br0" timeOffset="44432.18">3722 10601 0,'53'0'0,"17"0"16,18 0-16,1 0 15,-1 0-15,35 0 16,1 0-16,17 0 16,0 0-16,18 0 15,-18 0-15,35 0 16,-17 0-16,17 0 15,-34 0-15,-19 0 16,-35 0-16,0 0 16,1 0-16,-19 0 15,-17 0-15,-35 0 16,-1 0-16,19 0 16,-19 0 93</inkml:trace>
  <inkml:trace contextRef="#ctx0" brushRef="#br0" timeOffset="54785.82">2910 11924 0,'0'35'110,"0"0"-110,0 1 15,0 17-15,0 0 16,0-1-16,0 19 16,0 0-16,0-1 15,0-17-15,0 18 16,0-1-16,0 1 15,0-1-15,0 36 16,0-53-16,0 18 16,0-1-1,0 1-15,0-18 16,0 35-16,0-18 16,0 1-16,0-1 15,0-17-15,0 18 16,0-1-16,0-34 15,0 34-15,0-17 16,0-35-16,0 35 16,0 0-16,0-36 15,0 36-15,0-17 16,0-1-16,0 0 16,0 0-16,0-17 15,0 35-15,0-35 16,0 17-16,0 0 15,0-17-15,0 17 16,0-17-16,0 35 16,0-18-16,0-17 15,0-1-15,0 1 16,0-1-16,0 1 16,0 0-1,0-1 16,0 1-31,0 0 16,0-1 0,0 1-16,0 0 15,0 17-15,0-18 16,0 1 0,0 0-16,0-1 15,0 1-15,0 0 31,0-1-31,0 1 16,0 0 0,0-1-1,0 1 1,0-1 0,0 1-1,0 0 16,0-1-15,0 1 0,0 0-1,0-1 32,0 1-16</inkml:trace>
  <inkml:trace contextRef="#ctx0" brushRef="#br0" timeOffset="66889.34">15187 12665 0,'18'0'156,"-1"0"-140,1 0-16,0 0 16,-1 0-16,19 0 15,-19 0 1,18 0-16,1 0 15,17-18-15,-18 18 16,35-18-16,-52 18 16,35 0-16,18-17 15,-18-1-15,-36 18 16,36 0-16,-35 0 16,35 0-16,0 0 15,-36 0-15,18 0 16,1 0-16,-19 0 15,19 0-15,-19 0 16,1 0-16,17 0 16,-17 0-1,-1 0-15,1 0 32,0 0-17,-1 0-15,1 0 16,0 0-1,17 0 1,-17 0-16,35 0 16,-1 0-1,-16 0-15,17 0 16,17 0-16,1 0 16,17 0-16,0 0 15,0 0-15,1 0 16,-1 0-16,-18 0 15,18 0-15,-17 0 16,-18 0-16,17 0 16,1 0-16,0 0 15,-36 0-15,18 0 16,-18 0-16,0 0 16,1 0-16,17 0 15,-36 0-15,18 0 16,-17 0-16,17 0 15,-17 0-15,0 0 16,17 0-16,-17 0 16,17 0-16,18 0 15,-36 0-15,36 0 16,18 0-16,-36 0 16,36 0-16,-1 0 15,18 0-15,1 0 16,-1 0-1,0 0-15,36 0 16,-1 0-16,0 0 16,-17 0-16,18 0 15,-1 0-15,1 0 16,-18 0-16,17 0 16,-35 0-16,18 0 15,-18 0-15,-35 0 16,35 0-16,-35 0 15,18 0-15,-18 0 16,-18 0-16,0 0 16,-17 0-16,0 0 125,-1 0-125,18-17 15,1 17 1,-1 0 0,36 0-16,17 0 15,35 0 1,18 0-16,36 0 15,34 0-15,-34 0 16,17 0-16,53 0 16,-53 0-16,17 0 15,1 0-15,-35 0 16,-1 0-16,-35 0 16,-17 0-16,-1 0 15,-35 0-15,0 0 16,-17 0-16,-1 0 15,-34 0-15,17 0 16,0 0-16,-36 0 16,36 0-16,-35 0 15,35 0-15,-18 0 16,-17 0-16,17 0 16,-17 0-16,-1 0 31,1 0 16,-1 0-16,1 0-31,0 0 16,17 0-16,18 0 15,-35 0-15,34 0 16,1 0-16,-17 0 15,34 0-15,1 0 16,-18 0-16,17 0 16,1 0-16,-1 0 15,-34 0-15,17 0 16,-18 0-16,-18 0 16,1 0-16,0 0 15,-1 0 95,1 0-110,0 0 31,35 0-31,-36 0 15,71 17-15,-17 1 16,52-1-16,36 19 16,-18-36-16,36 0 15,-1 0-15,36 0 16,-1 0-16,-34 0 16,17-18-16,0 0 15,-53 1-15,-18-1 16,1-17-16,-18 17 15,-71 1-15,-17 17 16,-1 0-16,1 0 16</inkml:trace>
  <inkml:trace contextRef="#ctx0" brushRef="#br0" timeOffset="68761.57">12735 13617 0,'18'0'47,"17"0"-47,-17 0 15,35 0-15,-18 0 16,36 0-16,17 0 16,0 0-16,35 0 15,36 0-15,-53 0 16,17 0-16,19 0 16,-19 0-1,1 0-15,-36 0 16,-18 0-16,-17 0 15,-35 0-15,17 0 16,-17 0-16</inkml:trace>
  <inkml:trace contextRef="#ctx0" brushRef="#br0" timeOffset="73279.71">25277 14376 0,'17'0'31,"1"0"-15,-1 0-16,1 0 15,17 0-15,1 0 16,34 0-16,1 0 15,-1 0-15,-17 0 16,18 0-16,17 0 16,-17 0-16,17 0 15,-18 0-15,18 0 16,-35 0-16,18 0 16,-1 0-16,-17 0 15,18 0-15,-18 0 16,0 0-16,-18 0 15,18 0 1,-18 0-16,1 0 16,16 0-16,19-18 15,-53 18-15,52-18 16,-35 18-16,36-17 16,-53 17-16,52-18 15,-17 0-15,-35 18 16,-1 0-16,36 0 15,0-17-15,-17 17 16,16-18-16,-34 18 16,35-17-16,-35-1 15,35 0 1,-36 18-16,18-17 16,1-1-1,-36 0 1,17 1-16,19 17 15,-36-18 1,0-17 0,17 0-1,-17 17 1,0 0 0,0 1-1,0-1 1,0 0-16,0 1 15,0-1 1,0 0-16,0 1 16,0-1-1,0 1-15,0-1 16,0 0-16,0 1 16,0-1-1,0 0-15,0 1 16,0-1-16,-17 0 15,-1 18 1,0-35 0,18 17-1,-35 18 1,17-17-16,-17-1 16,-18 1-16,36-1 15,-36 0-15,-18 1 16,18-1-16,36 18 15,-72-18-15,54 18 16,-35 0 0,34 0-16,-17 0 15,-17 0-15,17 0 16,18 0-16,-18 0 16,0 0-16,35 0 15,-17 0-15,0 0 16,-1 0-16,19 0 15,-19 0 1,1 0-16,0 0 31,17 0-31,-17 18 16,17-18-16,1 0 16,-19 18-16,19-18 15,-1 0-15,-35 17 16,0 1-16,0 0 15,36-1-15,-36 1 16,18-18-16,-18 0 16,0 17-16,17 1 15,-16 0-15,34-1 16,-17 1-16,17-18 16,0 0-16,-17 18 15,0-1-15,17-17 31,0 18-15,1 0 15,-1-1-15,1-17-16,-1 18 16,0 0-1,-17-18 1,35 17-1,-18 18 1,1-35 0,-1 0-1,18 18-15,-35 0 16,17 17 15,1-17-15,-1-18-1,-17 17 17,35 1-32,-18-18 172,0 18-157,1 17 16,17-18-15,0 19 0,-18-36 15,0 35 0,18-17 0,0-1 48,-17 19-64,17-19 16,0 1-15,0-1 0,0 19 31,0-19-16,0 1 0,0 0 32</inkml:trace>
  <inkml:trace contextRef="#ctx0" brushRef="#br0" timeOffset="82047.75">8008 14499 0,'-18'0'63,"1"0"-63,-36 0 31,0-17-31,18-1 16,17 18-16,-17 0 15,-18 0-15,0 0 16,18 0-16,-18 0 16,0 0-16,35 0 15,-35 0-15,18 0 16,0 0-16,-1 0 15,1 0-15,0 0 16,0 0-16,17 0 16,-17 0-1,-18 0-15,35 0 16,-17 0-16,17 0 16,-35 0-16,36 0 15,-1 0-15,-17 18 16,17-18-1,0 0-15,-17 0 16,18 17 0,-1 1-1,0-18 1,-17 17-16,0 1 16,-1-18-1,19 0 1,-1 18-16,-17-1 15,17 1 1,1-18 0,-19 0-1,19 18 1,-1-1-16,0 1 16,-17 0-1,0-1 1,35 1-1,-18-1 1,1-17-16,17 18 16,-18 0-16,-17-18 15,35 17-15,-18 1 16,0 0 0,1-18-16,17 17 15,0 19 1,-18-36-16,0 35 31,18-18-15,0 1-1,0 0-15,0-1 16,0 19 0,0-19-1,0 1-15,0 17 31,18-17-31,-18 0 16,18-1 0,17 1-1,-35-1-15,35-17 16,1 18-16,-19 17 16,18-17-1,1 0-15,-1-18 16,-17 17-16,17 1 15,0 0-15,-17-1 16,-1-17-16,36 18 16,-17-1-1,-19-17 1,19 0-16,-36 18 16,35 0-1,0-1 1,18 1-1,-53 0 1,35-1-16,-17-17 16,17 18-16,-17-18 15,17 0-15,18 18 16,-18-18-16,1 0 16,17 0-16,-1 0 15,-16 0-15,17 0 16,0 0-16,-36 0 15,19 0-15,-19 0 16,1 0 0,35 0-16,-53-18 0,35 0 15,-17 1 17,-1 17-17,1-36 1,0 1-1,-18 17 1,17 1-16,1-1 16,-18-17-1,17 0-15,1-18 16,0 35 0,-1-17-16,1 0 15,0-18-15,-18-18 16,17 53-1,1-17-15,0 0 16,-1 17-16,-17-17 16,0 17-1,0 1 1,0-19-16,0 19 16,0-1-1,0 0 1,0 1 15,-17-18-15,17 17 281,0 0-282,0 1 79,0-1-63,0 0 0,0 1 1,0-1 15</inkml:trace>
  <inkml:trace contextRef="#ctx0" brushRef="#br0" timeOffset="85697.64">9560 14393 0,'0'18'15,"0"0"1,0-1-16,0 19 16,18-1-16,0 0 15,-18-17-15,0 52 16,0-17-16,0 0 16,0-18-16,0 18 15,17 18-15,1-36 16,-18 0-16,17 54 15,1-36-15,0-1 16,-18-34-16,0 35 16,0-18-16,0-17 15,0 17-15,0-17 16,0-1 0,0 1-1,0 0 1,0-1-16,0 1 15,0 0 1,0-1 0,17 1-16,-17 0 15,18-1-15,0 1 16,-18 17 0,17-17-1,1-1 1,0-17 15,-1 0-15,36 18-16,0-18 15,-18 0 1,18 0-16,0 0 16,-18 0-16,1 0 15,52-18-15,-53 18 16,53-17-16,-35 17 15,35-18-15,-70 18 16,53-18 0,-18 1-16,-18-1 15,-17 18 1,-1 0-16,18-17 16,1 17-1,-19 0 1,19-18-16,-19 0 15,1 1-15,17-1 16,-17 0 0,-18 1-16,17-1 15,1-17-15,0 17 16,-1-17 0,1 0-16,0 17 15,-1-17-15,1-1 16,-18 19-16,18-18 15,-18-1-15,17-17 16,1 36-16,-1-19 16,1 1-16,-18 17 15,18-34-15,-18 34 16,0-17-16,17-18 16,-17 17-16,0 19 15,18-36-15,-18 35 16,0 1-1,18-36 1,-18 35 0,0 0-16,0 1 15,0-1-15,17 1 16,-17-1 15,0 0 32,0 1-48,0-1 1,0 0 15,0 1-15,-35-1 15,17 18-15,1 0-16,-19 0 15,19 0-15,-36 0 16,-18 0 0,18 0-16,1 0 15,-1 0-15,0 0 16,17 0-16,-16 0 15,16 0-15,19 0 16,-1 0-16,0 0 31,1 0 32,-1 0-63,0 0 47,1 0-32,-1 0 1,0 0 0,1 0-1,-1 0-15,1 0 16,-1 0-16,-35 0 15,35 0 32,1 0-47,-1 18 32,0-18-1,-17 17-16,18 1 48,-1-18-47,0 0-1,1 0-15,-1 18 16,-17-1-1,-1-17 1,1 18 0,18-18-1,-1 0-15,0 0 16,1 0-16,-19 18 16,19-18-1,-1 0-15,-17 0 16,17 17-1,0-17 1,1 0 0,-18 18-16,17-18 31,0 0-15,-17 17-1,17-17 16,1 0-15,-1 0 0</inkml:trace>
  <inkml:trace contextRef="#ctx0" brushRef="#br0" timeOffset="141385">18962 14499 0,'35'0'110,"18"0"-110,35 0 15,36 0-15,34 0 16,19 0-16,52 0 16,36 0-1,-1 0-15,1 0 16,17 0-16,18 0 16,-18 0-16,18 0 15,18 0-15,-36 0 16,-18 0-16,1 0 15,35 0-15,-18 0 16,18 0-16,-18 0 16,-17 0-16,-1 0 15,36 0-15,-35 0 16,-36 0-16,36 0 16,-1-17-16,-35-1 15,18 0-15,-70-35 16,34 18-16,-34 0 15,-18-1-15,-1 19 16,-34-18-16,-71 17 16,-18 18-16,0 0 15,-17 0-15,0 0 16,-1 0 109,1 0-94,-1 0-15,1 0-1,17 0-15,36 0 16,-36 0-16,71 18 16,-53-18-16,35 0 15,0 0-15,36 0 16,-36 0-16,36 0 16,-36 0-16,0 0 15,-18 0-15,1 0 16,-18 0-16,-18 0 15,0 0-15,-17 0 16,-18-18 609,0 0-609,0-17-16,0 17 15,-18-17-15,1 17 16,-1 1-16,18-18 16,0 17-16,-17-17 15,-1 17-15,18 0 16,0 1-1,-18-19 1,1 19 0,-1-18 15,0 17-15,1 0 15,17 1-31,-18-1 47,0 18 31,18-18-47,-17 18-15,-18-17-1,-1-1 17,19 18-17,-19-18 1,1 1-16,17 17 15,-34-18 1,34 18-16,0 0 16,-35-18-16,0 1 15,36 17-15,-1 0 16,-35-18-16,36 18 16,-19 0-16,-17-17 15,18 17 1,0 0-16,0 0 15,17 0 1,0 0-16,-17 0 16,17 0-16,-17 0 15,-18 0-15,36 0 16,-36 0-16,35 0 16,-35 0-16,0 0 15,18 0-15,0 0 16,-18 0-16,17 0 15,-17 0-15,-17 0 16,35 0-16,-18 0 16,0 0-1,-18 0-15,36 0 0,-18 0 16,0 0 0,18 0-16,-18 0 15,0 0-15,18 0 16,-1 0-16,19 0 15,-18 0-15,-1 0 16,19 0-16,-19 0 16,19 0-16,-19 0 15,1 0-15,0 0 16,17 0 0,1 0-16,-1 0 15,0 0-15,1 0 16,-1 0-1,0 0 17,1 0-32,-1 0 15,-17 0 1,17 0-16,-17 0 16,17 0-1,-35 0-15,18 0 16,17 0-16,-17 0 15,18 0 1,-1 0-16,-17 0 16,-1 0-1,19 0-15,-1 0 16,0 0-16,1 0 16,-1 0-16,1 0 15,-1 0-15,0 0 16,1 0-1,-1 0 1,0 0 0,1 0-1,-1 0 1,0 0-16,-35 0 16,36 0-1,-1 0-15,-35 17 16,18-17-1,-18 18-15,18-18 16,-18 17 0,0 1-1,18 0 1,17-18 0,0 17-1,-17 1 16,0 0-15,0-1 0,17 1-1,18 0-15,-18-18 16,-17 17-16,35 1 16,-18 0-16,1-18 15,-1 17-15,0 1 16,1-1-1,-1 1-15,18 0 16,0-1-16,0 1 16,-17 17-16,-1-17 15,18 17 1,0-17 0,0-1-16,0 1 15,0 17-15,0-17 16,0 0-16,0 17 15,0-17-15,0 17 16,0 0 0,0-17-16,0 17 0,0 0 15,0 1 1,0-1-16,0 0 16,18 0-1,-1 18 1,-17-35-16,18 0 15,-1-1-15,1 1 16,0 17 0,-1-35-16,-17 18 15,18-1 1,0-17-16,-1 18 16,1-18-1,0 0 1,-1 18-16,1-18 31,17 17-31,-17-17 16,-1 0-1,19 18-15,-1-18 16,18 0-16,0 18 16,17-1-16,1 1 15,35 0-15,-18-1 16,0 1-1,36-1-15,34 1 0,-69-18 16,69 0 0,-17 0-16,-17 0 15,-1 0-15,-17 0 16,53 0-16,-36 0 16,-17 0-16,18 0 15,-18-18-15,-18 1 16,-35-1-16,17 1 15,-17-1-15,-18 0 16,1 1-16,17-1 16,-36 18-16,1-18 15,17 1-15,-17-1 16,17 0-16,0 1 16,18-18-16,-35-1 15,0 1-15,-1 17 16,18-17-16,-17 0 15,0 0-15,-1-1 16,1-17-16,-18 0 16,18 0-16,-18 1 15,0 16 1,0 1-16,0-18 16,0 35-1,0-17-15,0-18 16,0 36-16,0-1 15,0 0-15,0-17 16,0 0-16,0 17 31,0 1-31,0-1 16,-18-17 31,0 35-16,1-18-15,17 0-1,-18 1 1,0-1 0,1 0-1,-1 18 1,-17-17-16,0-1 15,-18 0-15,0 18 16,-35-17 0,-1-1-16,-16 1 0,16-1 15,-16 0 1,16 1-16,1-1 16,-18-17-16,18 17 15,18 0-15,-1 1 16,0-1-16,1 18 15,52 0-15,-52-17 16,17 17-16,0 0 16,0 0-16,-18 0 15,1 0-15,-1 0 16,18 0-16,0 0 16,-17 0-16,-18 0 15,52 0-15,-34 17 16,-1 1-16,18-18 15,-17 0-15,52 0 16,-35 17-16,0 1 16,36-18-16,-54 18 15,36-18-15,-36 17 16,36 1-16,-35 0 16,-1-1-16,0 19 15,-34-1 1,34 0-16,0 36 15,-34-36-15,34 18 16,1-18-16,17 0 16,0 1-16,0-1 15,18 0-15,17-17 16,0-18-16,1 18 16,17-1-16,0 1 31,0-1-31,-18 1 15,0 0 1,18-1 0,0 1-1,-17 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55:10.1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3351 8184 0,'53'0'109,"-17"0"-93,16 0-16,19 0 15,-18 0-15,70 0 16,-17 0-16,18 0 16,34 0-16,-16 0 15,-1 0-15,17 0 16,-34 0-16,-18 0 15,0 0-15,-18 0 16,-53 0-16,18 0 16,-18 0-16,-17 0 31,0 0 16,-1 0-32,1 0 1,-1 0 0,1 0 15,0 0-15,-1 0-16,1 0 31,0 0-16,-1 0 1,1 0-16,0 0 16,-1 0-16,18 0 15,-17-17-15,0 17 16,-1 0-16,1 0 31,0 0-15,-1 0-16,1 0 31,0 0-15,17 0-1,-17 0-15,-1 0 16,1 0-16,-1 0 16,19 0-16,-19 0 15,1 0 1,17 0-1,-17 0 1,0 0 0,-1 0 15,1 0-31,-1 0 16,1 0 30</inkml:trace>
  <inkml:trace contextRef="#ctx0" brushRef="#br0" timeOffset="20135.59">11889 9790 0,'0'17'93,"35"-17"-61,-17 0-17,34 0-15,1 0 16,36 0-16,-1 0 15,53 0-15,18 0 16,-18 0 0,70 0-16,-17 0 0,53 0 15,-17 0-15,34 0 16,18 0 0,18 0-16,-35 0 15,17 0-15,-17 0 16,-1 0-16,1 0 15,-36 0-15,18 0 16,-18 0-16,-17 0 16,-71 0-16,-17 0 15,-1 0-15,-70 0 16,0 0-16,-18 0 16,-17 0-1,0 0 32,-1 0 703,1 0-734,-1 0-1,1 0-15,17 0 16,1 0-16,34 0 16,18 0-16,1 0 15,69 0-15,-17 0 16,36 0-16,35 0 15,-18 0-15,52 0 16,19 0-16,17 0 16,18 0-16,-18 0 15,36 0-15,-18 0 16,-36 0-16,-34 0 16,34 0-16,-52 0 15,-18 0-15,18 0 16,-1 0-16,-17 0 15,18 0-15,0 0 16,-18 0-16,17 0 16,1 0-16,-18 0 15,35 0-15,-17 0 16,0 0-16,17 0 16,0 0-16,18 0 15,-18 0-15,36 0 16,-36 0-1,36 0-15,0 0 0,17 0 16,-18 0 0,1 0-16,-18 0 15,-18 0-15,-52 0 16,-36 0-16,17 0 16,-52 0-16,-35 0 15,-18 0-15,-36 0 16,1 0 203,0 0-219,-1 0 31,1 0-16,0 0-15,17 0 16,18 0-16,35 0 16,18 0-16,17 0 15,36 0-15,-18 0 16,0 0-16,18 0 16,-36 0-16,-34 0 15,-1 0-15,-35 0 16,-18 0-16,0 0 15,-17 0 1,0 0 31</inkml:trace>
  <inkml:trace contextRef="#ctx0" brushRef="#br0" timeOffset="22783.58">3351 10689 0,'18'0'109,"0"0"-93,17 0-1,35 0-15,-17 0 16,36 0-16,34 0 16,1 0-16,17 0 15,35 0-15,0 0 16,18 0-16,0 0 15,18 0-15,-18 0 16,0 0-16,-17 0 16,-1 0-16,-70 0 15,53 0-15,-71 0 16,-18 0-16,-52 0 16,17 0-16,-17 0 15,0 0-15</inkml:trace>
  <inkml:trace contextRef="#ctx0" brushRef="#br0" timeOffset="37104.26">27182 9049 0,'0'17'47,"0"1"-32,0 17-15,0 18 16,0-35-16,0 17 16,0 0-16,0-17 15,0 17-15,0-17 32,0 0-32,0-1 15,0 1-15,0 0 16,0-1-1,0 1-15,0-1 16,0 1 0,0 0-1,0-1 1,0 1 0,0 0-16,0 35 15,-18-1 1,0-16-1,1 17 1,17-36-16,-18 54 16,18-36-16,0-17 15,0 17-15,0-17 16,0-1 0</inkml:trace>
  <inkml:trace contextRef="#ctx0" brushRef="#br0" timeOffset="39303.29">27323 8925 0,'17'0'47,"1"0"-32,17 0 1,0 0-16,-17 0 16,35 0-16,18 0 15,-19 0-15,19 0 16,17 0-16,36 0 15,-1 0-15,-17 0 16,17 0-16,36 0 16,-18 0-16,-17 0 15,-36 0-15,0 0 16,-17 0-16,-18 0 16,-36 0-16,19 0 15,-19 0 188,-17 36-187,0-19 0,0 18-16,0 1 15,0 17-15,0 0 16,0-36-16,0 36 15,0-18-15,0 1 16,0-1-16,0 0 16,0-17-16,0 0 15,0-1-15,0 18 16,0-17-16,18 17 16,-18-17-1,0 0 1,0-1-16,0 1 15,0 0 32,0-1 63,0 1-63,0-1-32,0 1 1,0 0-16,0 17 15,0-17-15,0-1 16,0 1-16,0 0 16,0-1-16,0 1 93,0-1-30,0 1-63</inkml:trace>
  <inkml:trace contextRef="#ctx0" brushRef="#br0" timeOffset="120536.02">4163 13776 0,'17'0'32,"1"0"-32,0 0 31,-1 0-31,1 0 15,0 0-15,-1 0 16,54-18-16,-18 18 16,35 0-16,35 0 15,-17 0-15,71 0 16,17 0-16,0 0 16,35 0-16,18 0 15,-18 0-15,36 0 16,-1 0-16,1 0 15,0 0-15,-1 0 16,-35 0-16,1 0 16,-1 0-16,-53 0 15,1 0-15,-18 0 16,-36 0-16,-17 0 16,0 0-16,-71 0 15,18 0-15,-35 0 16,-1 0 296,18-17-296,1-1 0,17 18-1,0-18-15,-1 1 0,1-1 16,18 18-1,52-18-15,-34 1 16,34-18-16,1 17 16,-19 0-16,19-17 15,-1 17-15,1-17 16,-71 35-16,35 0 16,-18 0-16,1 0 15,-18 0-15,-35 0 16,-1 0-16,1 0 15,0 0 1</inkml:trace>
  <inkml:trace contextRef="#ctx0" brushRef="#br0" timeOffset="122927.52">22948 16104 0,'18'0'31,"-1"0"0,1 0-31,0 0 16,17 0-16,18 0 15,-35 0-15,34 0 16,19 0-16,-18 0 16,35 0-16,18 0 15,0 0-15,53 0 16,-18 0-16,35 0 16,-17 0-16,17 0 15,-35 0-15,0 0 16,18 0-16,-35 0 15,-19 0-15,54 0 16,-35 0-16,-18 0 16,17 0-1,18 0-15,-17 0 16,-1 0-16,18 0 16,18 0-16,-18 0 15,18 0-15,-18 0 16,-18 0-16,18 0 15,18 0-15,18 0 16,17 0-16,-18 0 16,-17 0-16,-18 0 15,18 0-15,-54 0 16,1 0-16,-17 0 16,-37 0-16,19 0 15,0 0-15,-19 0 16,-16 0-16,-1 0 15,-17 0-15,-1 0 16,1 0-16,0 0 47</inkml:trace>
  <inkml:trace contextRef="#ctx0" brushRef="#br0" timeOffset="124506.75">3175 16916 0,'88'0'15,"0"0"-15,53 0 16,18 0-16,53 0 16,-18 0-16,18 0 15,-18 0-15,17 0 16,1 0-16,-18 0 16,18 0-16,-1 0 15,-34 0-15,-1 0 16,18 0-16,0 0 15,-53 0-15,0 0 16,-17 0-16,-1 0 16,-34 0-16,-37 0 15,-34 0-15,0 0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4T12:57:43.7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25012 9102 0,'18'0'16,"-1"0"-1,18-18 16,-17 18-15,0 0-16,17 0 16,0 0-16,54-18 15,16 1-15,19-19 16,-1 19-16,36-1 16,17 1-16,1-1 15,-1-17-15,1 35 16,34 0-16,1-36 15,-36 1-15,-35 35 16,36 0-16,-1 0 16,1 0-16,-19 0 15,-17 0-15,-17 0 16,-1 0-16,-34 0 16,-1 0-16,0 0 15,-35 0-15,-18 0 16,0 0-16,1 0 15,-19 0-15,19 0 16,-1 0 0,-17 0-1,-1 0-15</inkml:trace>
  <inkml:trace contextRef="#ctx0" brushRef="#br0" timeOffset="1936.01">3598 9790 0,'18'0'15,"0"0"1,-1 0 15,1 0-31,0 0 16,17 0-16,18 0 15,0 0 1,17 0-16,18 0 0,1 0 16,34 0-1,18 0-15,18 0 16,17 0-16,36 0 15,-18 0-15,18 0 16,17 0-16,-17 0 16,-18 0-16,17 0 15,-52 0-15,-53 0 16,-18 0-16,-17 0 16,-18 0-16,-36 0 15,36 0-15,-18 0 16,-17 0-1</inkml:trace>
  <inkml:trace contextRef="#ctx0" brushRef="#br0" timeOffset="21895.1">17709 8114 0,'18'0'62,"17"0"-46,1 0-16,34 0 15,18 0-15,36 0 16,17 0-16,35 0 16,36 0-16,17 0 15,1 0-15,17 0 16,-18 0-16,0 0 15,-52 0-15,34 0 16,-70 0-16,18 0 16,-18 0-16,-53 0 15,-17 0-15,-18 0 16,-35 0-16,-1 0 16,1 0-16</inkml:trace>
  <inkml:trace contextRef="#ctx0" brushRef="#br0" timeOffset="53870.41">20902 11571 0,'18'0'109,"-1"0"-93,1 0 0,0 0-16,-1 0 15,19 0-15,-1 0 16,-18 0-16,36 0 15,18 0-15,-18 0 16,0 0-16,17 0 16,19 0-16,-37 0 15,37 0-15,16 0 16,-52 0-16,18 0 16,17 0-16,0 0 15,-17 0-15,-1 0 16,-17 0-1,18 0-15,17 0 16,0 0-16,-17 0 16,17 0-16,-17 0 15,-18 0-15,17 0 16,1 0-16,17 0 16,-18 0-16,19 0 15,-1 0-15,-18 0 16,-17 0-16,35 0 15,1 0-15,34 0 16,-35 0-16,36 0 16,-36 0-16,35 0 15,19 0-15,-19 0 16,36 0-16,-18 0 16,0 0-16,18 0 15,-18 0-15,-18 0 16,1 0-16,17 0 15,-18 0-15,1 0 16,-36 0 0,0 0-16,0 0 15,1 0-15,16 0 0,-16 0 16,-1 0 0,35 0-16,-34 0 15,-1 0-15,0 0 16,35 0-16,1 0 15,-1 0-15,-17 0 16,18 0-16,-1 0 16,1 0-16,-19 0 15,19 0-15,-1 0 16,-34 0-16,-1 0 16,0 0-16,18 0 15,-18 0-15,0 0 16,0 0-16,1 0 15,-1 0-15,-18 0 16,18 0-16,-17 0 16,0 0-16,-18 0 15,17 0-15,1 0 16,-1 0-16,-35 0 16,36 0-16,-18 0 15,-18 0-15,53 0 16,-52 0-16,34 18 15,-52-18-15,52 17 16,-52-17 0,35 18-16,-18 0 15,-17-18-15,17 17 16,0 1 0,-17-18-16,0 18 15,-1-1-15,1 1 16,17 35-16,-17 0 15,17 0-15,0 17 16,-17 1-16,17-1 16,18 18-16,-35 71 15,0 18-15,35 17 16,-18 0-16,0 17 16,-17 1-16,-18-36 15,0 1-15,0-1 16,0 1-16,17-1 15,1-70-15,0-18 16,17 18-16,-35-71 16,0 36-16,0-54 15,0 1-15,0 0 16,18 17-16,-1-18 16,-17 1-16,18 17 15,-1 18 1,-17-35-1,18 17 17,0 0-32,-1-35 15,-17 18-15,0 0 16,0 35-16,0-18 16,18 18-16,-18-18 15,0-17 1,0-1-16,0 1 15,0 17 1,-18-17-16,1 0 16,-1-1-16,0 19 15,-17-19-15,0 1 16,17 17 0,1-17-16,-1-18 15,-17 17-15,17 1 16,0 0-16,-17-1 15,-18-17-15,36 18 16,-36 0-16,0-1 16,0 1-16,-18-1 15,18 1-15,-35 17 16,35-17 0,-53 0-16,36-1 15,35-17-15,-71 18 16,53 0-16,-53-1 15,35 1-15,1 0 16,17-1-16,-18-17 16,-17 18-16,18-1 15,-36 1-15,53 0 16,0-18-16,-35 17 16,53-17-16,-36 18 15,36 0-15,-18-18 16,0 0-16,0 0 15,0 0-15,0 0 16,-17 0-16,17 0 16,-36 0-16,1 0 15,-18 0-15,1 0 16,-19 0-16,1 0 16,-1 0-16,1 0 15,35 0-15,-1 0 16,-34 0-16,17 0 15,-17 0-15,-1 0 16,1 0 0,-1 0-16,18 0 15,-17 0-15,-1 0 16,1 0-16,-18 0 16,0 0-16,-18 0 15,18 0-15,-18 0 16,18 0-16,17 0 15,1 0-15,17 0 16,-17 0-16,-1 0 16,1 0-16,-1 0 15,36 0-15,0 0 16,0 0-16,17 0 16,18 0-16,0 0 15,-17 0-15,17 0 16,18 0-16,-1 0 15,-34 17-15,52-17 16,-52 18-16,17-18 16,-36 18-16,36-1 15,1 1-15,-54-1 16,18-17-16,-1 0 16,-34 0-16,35 0 15,-1 0 1,1 0-16,-18 0 15,18 0-15,0 0 16,0 0-16,0 0 16,-1 0-16,-16 0 15,16 0-15,-16 0 16,-54 0-16,18 0 16,-36 0-16,1 0 15,0 0-15,-1 0 16,18 0-16,-17 0 15,35 0-15,-18 0 16,53 0-16,-17 0 16,-1 0-16,1 0 15,35 0-15,0 0 16,-1 0-16,1 0 16,-18 0-16,18 0 15,0 0-15,-36 18 16,54-18-16,-36 18 15,-17-1-15,-1 1 16,36-18-16,-36 0 16,1 0-16,0 0 15,-54 35-15,89-35 16,-71 18 0,71-18-16,-35 0 15,34 0-15,-16 0 16,-19 0-16,1 0 15,-1 0-15,-17 0 16,-18 0-16,-17 0 16,-1 0-16,1 0 15,-18 0-15,-71 0 16,19 0-16,-1 0 16,-18 0-16,-35 0 15,36 0-15,-19 0 16,19 0-16,-36 0 15,35 0-15,-17 0 16,-18 0-16,18 0 16,-18 0-16,36 0 15,-1 0-15,36 0 16,-1 0-16,-34 0 16,34 0-16,-16 0 15,16 0-15,19 0 16,-19 0-16,19 0 15,17 0-15,-36 0 16,19 0 0,-1 0-16,36 0 15,-1 0-15,36 0 16,-35 0-16,17 0 16,18 0-16,0 0 15,17 0-15,-35 0 16,18 0-16,18 0 15,35 0-15,-36 0 16,36 0-16,-35 0 16,34 0-16,-34 0 15,35 0-15,-1 0 16,1 0-16,-35 0 16,-1 0-16,18 0 15,-17 0-15,35 0 16,-71 0-16,71-18 15,-18 1-15,-17-19 16,-1 19-16,-35-1 16,18 0-16,-18 1 15,36-36-15,-36 35 16,36-17-16,35 0 16,-18 17-16,53 0 15,-18 1-15,36 17 16,-18 0-1,35 0-15,-52-18 16,52 18-16,-35-17 16,0-1-16,1 0 15,16 1-15,-17-1 16,18 0-16,0 1 16,-1-1-16,1 18 15,0-35-15,17 17 16,1-17-16,-1-18 15,-17 18-15,-1-18 16,19-18-16,-18 1 16,-1-1-16,19 1 15,-1-19-15,-17-17 16,17 1-16,-17-36 16,17-18-16,1 35 15,-1-17-15,-17-18 16,17-17-16,0 17 15,-35 1-15,36 16 16,17 54-16,0-35 16,0 35-16,0-36 15,0 36 1,0 0-16,-18-36 16,18 54-16,-18-54 15,18 71-15,0-17 16,0-1-16,0 36 15,0-36-15,0 1 16,0 17-16,0 18 16,0-18-16,0 17 15,0 19-15,0-36 16,0 35-16,0 1 16,0-1-16,0 0 15,0 1-15,0-1 16,0 0 31,18 18 15,0 0-62,-1 0 16,1 0-1,0 0-15,35 0 16,-18 0 0,18-17-16,-36 17 15,54-18-15,-18 0 16,17 1-16,-17-1 16,0 18-16,35-17 15,-17 17-15,17 0 16,0 0-16,1 0 15,-1 0-15,18 0 16,-1 0-16,19 0 16,-36 0-16,36 0 15,-1 0-15,-35 0 16,0 0-16,1 0 16,-1 0-16,18 0 15,-18 0-15,-18 0 16,-17 0-16,18 0 15,-1 0-15,-34 0 16,34 0-16,-17 0 16,-17 0-16,16 0 15,1 0-15,-17 0 16,34 0-16,-17 0 16,18 0-16,-18 0 15,35 0 1,18 0-16,-18 0 15,0 0-15,35 0 16,-17 0-16,0 0 16,0 0-16,-18 0 15,18 0-15,-18 0 16,0 0-16,-17 0 16,-18 0-16,17 0 15,19 0-15,-1 0 16,35 0-16,1 0 15,-1 0-15,-35 0 16,36 0-16,-36 0 16,0 0-16,36 0 15,-36 0-15,0 0 16,0 0-16,1 0 16,-1 0-16,18 0 15,-1 0-15,19 0 16,-36 0-16,36 0 15,-1 0-15,0 0 16,-17 0-16,18 0 16,35 0-16,-18 0 15,-18 0-15,1 0 16,-19 0 0,54 0-16,-35 0 15,-19 0-15,1 0 16,-18 0-16,1 0 15,34 0-15,-35 0 16,1 0-16,34 0 16,-35 0-16,0 0 15,36 0-15,-1 0 16,-34 0-16,-1 0 16,35 0-16,-17 0 15,18 0-15,-1 0 16,0 0-16,1 0 15,-18 0-15,53 0 16,-36 0-16,-17 0 16,17 0-16,1 0 15,-36 0-15,35 0 16,1 0-16,-18 0 16,0 0-16,-1 0 15,1 0-15,0 0 16,-18 0-16,36 0 15,-1 0-15,1 0 16,-1 0 0,18 0-16,0 0 15,36 0-15,-18 0 16,17 0-16,-35 0 16,35 0-16,1 0 15,-1 0-15,1 0 16,-19 0-16,19 0 15,-1 0-15,0 0 16,-34 0-16,-19 0 16,18 0-16,-17 0 15,-36 0-15,-18 0 16,19 0-16,-19 0 16,1 0-16,-36 0 15,36 0-15,-1 0 16,-17 0-16,18 0 15,17 0-15,-18 0 16,1 0-16,35 0 16,-18 0-16,35 0 15,1 0-15,-1 0 16,-17 0-16,18 0 16,-1 0-1,1 0-15,17 0 16,-18 0-16,1 0 0,-19 0 15,19 0 1,-1 0-16,1 0 16,-71 0-16,35 0 15,-17 0-15,-1 0 16,1-18-16,-18 0 16,-1 1-1,-34 17 1,0 0-16,-1 0 15,1-18 48,0 18-32,-1 0-15,1 0-16,0 0 15,-1 0-15,19-18 16,-1 1-16,-18 17 16,36-18-1,-35 18 32,0 0-31,-1 0-1,1 0 1,0-18-16,-1 18 31,1 0-31,-1 0 16,19 0 0,-19 0-16,1 0 15,17 0-15,-17 0 16,17 0-16,-17 0 15,-1 0-15,1 0 16,0 0-16</inkml:trace>
  <inkml:trace contextRef="#ctx0" brushRef="#br0" timeOffset="59086.45">26211 12312 0,'53'0'16,"35"0"-16,18 0 15,18 0-15,-1 0 16,18 0-16,-17 0 15,-1 0-15,1 0 16,17 0-16,-18 0 16,-34 0-16,-19 0 15,-35 0-15,1 0 16,-1 0-16,-17 0 109</inkml:trace>
  <inkml:trace contextRef="#ctx0" brushRef="#br0" timeOffset="60783.17">4251 13141 0,'18'0'47,"-1"0"-31,36 0-16,18 0 15,17 0-15,0 0 16,53 0-16,71 0 16,-18 0-16,53 0 15,-18 0-15,0 0 16,18 0-16,-70 0 16,-71 0-16,-1 0 15,-69 0-15,-1 0 16,-17 0-16</inkml:trace>
  <inkml:trace contextRef="#ctx0" brushRef="#br0" timeOffset="62973.93">22983 13952 0,'18'0'47,"0"0"-32,17 0-15,36 0 16,-1 0-16,36 0 16,17 0-16,19 0 15,34 0-15,36 0 16,17 0-16,0 0 15,18 0-15,0 0 16,18 0-16,-1 0 16,-17 0-16,-53 0 15,18 0-15,-71 0 16,18 0-16,-71 0 16,0 0-16,-35 0 15,-18 0-15,1 0 16,-1 0-16,-17 0 15,-1 0 1,1 0 0,-1 0 15,1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DD75-7D76-4F5B-8F51-D19AB48A8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Estratégia Saúde da Família e internações hospitalares em menores de 5 anos no Piauí, Brasil (2012)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365633-2363-4BCC-8D25-0CC09AAE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Jorge Otávio Maia Barreto</a:t>
            </a:r>
          </a:p>
          <a:p>
            <a:r>
              <a:rPr lang="pt-BR" dirty="0"/>
              <a:t>Inez Sampaio Nery</a:t>
            </a:r>
          </a:p>
          <a:p>
            <a:r>
              <a:rPr lang="pt-BR" dirty="0"/>
              <a:t>Maria do Socorro </a:t>
            </a:r>
            <a:r>
              <a:rPr lang="pt-BR" dirty="0" err="1"/>
              <a:t>Candeira</a:t>
            </a:r>
            <a:r>
              <a:rPr lang="pt-BR" dirty="0"/>
              <a:t> Costa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29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CF34-2D1A-467A-90AB-69F0D361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6746D-CEE8-4D47-9419-D38822B2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Segundo as faixas etárias específicas analisadas, as doenças do aparelho respiratório mantiveram-se como o grupo de causas mais relevante na hospitalização de crianças até 1 ano de idade, mas com </a:t>
            </a:r>
            <a:r>
              <a:rPr lang="pt-BR" b="1" dirty="0"/>
              <a:t>redução importante da frequência e das taxas de internação</a:t>
            </a:r>
            <a:r>
              <a:rPr lang="pt-BR" dirty="0"/>
              <a:t>. Já </a:t>
            </a:r>
            <a:r>
              <a:rPr lang="pt-BR" b="1" dirty="0"/>
              <a:t>as afecções perinatais apresentaram aumento nas taxas e proporção,</a:t>
            </a:r>
            <a:r>
              <a:rPr lang="pt-BR" dirty="0"/>
              <a:t> e passaram a disputar com as doenças infecciosas e parasitárias a segunda posição proporcional nas internações hospitalares de menores de 1 ano, na série histórica analisada.</a:t>
            </a:r>
          </a:p>
          <a:p>
            <a:r>
              <a:rPr lang="pt-BR" dirty="0"/>
              <a:t>As afecções perinatais figuram como o principal grupo de causas dos óbitos neonatais no Brasil e representam, na sua maior parte, problemas relacionados com a qualidade da assistência pré-natal, a qual consiste atribuição da ESF, mas também ao parto e neonato, de competência dos serviços hospitalares. São evitáveis em sua maioria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81E60CC-8887-4296-98B4-D1B65B6298CF}"/>
                  </a:ext>
                </a:extLst>
              </p14:cNvPr>
              <p14:cNvContentPartPr/>
              <p14:nvPr/>
            </p14:nvContentPartPr>
            <p14:xfrm>
              <a:off x="1143000" y="2940120"/>
              <a:ext cx="9538200" cy="3150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81E60CC-8887-4296-98B4-D1B65B6298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2930760"/>
                <a:ext cx="9556920" cy="31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28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8880-D089-4AF9-89D9-12598404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56581-5327-4DE0-BB2C-1F82A9FB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Nas hospitalizações de crianças de 1-4 anos, observaram-se vários aspectos similares à faixa etária anterior. Houve </a:t>
            </a:r>
            <a:r>
              <a:rPr lang="pt-BR" b="1" dirty="0"/>
              <a:t>efetiva redução da frequência e taxas de hospitalização</a:t>
            </a:r>
            <a:r>
              <a:rPr lang="pt-BR" dirty="0"/>
              <a:t>, especialmente no grupo de causas ligadas às doenças infecciosas e parasitárias, mas as mudanças mostraram-se menos profundas nas proporções destas internações. </a:t>
            </a:r>
            <a:r>
              <a:rPr lang="pt-BR" b="1" dirty="0"/>
              <a:t>As doenças infecciosas e parasitárias continuaram, ao longo da década analisada, correspondendo à parcela mais significativa das internações hospitalares </a:t>
            </a:r>
            <a:r>
              <a:rPr lang="pt-BR" dirty="0"/>
              <a:t>na faixa etária de 1-4 anos, ao passo que </a:t>
            </a:r>
            <a:r>
              <a:rPr lang="pt-BR" b="1" dirty="0"/>
              <a:t>as doenças do aparelho respiratório pouco foram reduzidas em termos absolutos e ainda tiveram aumentada sua importância proporcional</a:t>
            </a:r>
            <a:r>
              <a:rPr lang="pt-BR" dirty="0"/>
              <a:t>. </a:t>
            </a:r>
            <a:r>
              <a:rPr lang="pt-BR" b="1" dirty="0"/>
              <a:t>As doenças do aparelho de digestivo, por sua vez, cresceram em importância proporcional, dado que sua frequência também apresentou tendência incremental ao longo da década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DE786F3-C7B8-43BE-9758-EF007E00AF1D}"/>
                  </a:ext>
                </a:extLst>
              </p14:cNvPr>
              <p14:cNvContentPartPr/>
              <p14:nvPr/>
            </p14:nvContentPartPr>
            <p14:xfrm>
              <a:off x="799920" y="2921040"/>
              <a:ext cx="10243080" cy="28832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DE786F3-C7B8-43BE-9758-EF007E00A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2911680"/>
                <a:ext cx="10261800" cy="29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60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E2CA4-A2FF-4D94-811D-58B9F993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85A2C-2586-4CCE-8FCD-4EFF1E76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 uma forma geral, nas faixas etárias investigadas, a correlação da evolução das taxas de internação nos grupos de causas mais importantes e o avanço da cobertura estimada da ESF mostrou-se forte, representando que a redução do número de internações seguiu, em princípio, o mesmo ritmo, fundamentando a hipótese de que </a:t>
            </a:r>
            <a:r>
              <a:rPr lang="pt-BR" b="1" dirty="0"/>
              <a:t>as internações hospitalares foram influenciadas pela expansão da atenção primária à saúde no estado</a:t>
            </a:r>
            <a:r>
              <a:rPr lang="pt-BR" dirty="0"/>
              <a:t>.</a:t>
            </a:r>
          </a:p>
          <a:p>
            <a:r>
              <a:rPr lang="pt-BR" dirty="0"/>
              <a:t>A prevalência das internações devidas a doenças, em princípio, tratáveis no nível ambulatorial em ambas as faixas etárias investigadas, inspira a </a:t>
            </a:r>
            <a:r>
              <a:rPr lang="pt-BR" b="1" dirty="0"/>
              <a:t>discussão sobre as potenciais barreiras de acesso e qualidade </a:t>
            </a:r>
            <a:r>
              <a:rPr lang="pt-BR" dirty="0"/>
              <a:t>do cuidado ambulatorial no Piauí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D93BE92-9BD0-4BD4-86C5-BE1E713A6C14}"/>
                  </a:ext>
                </a:extLst>
              </p14:cNvPr>
              <p14:cNvContentPartPr/>
              <p14:nvPr/>
            </p14:nvContentPartPr>
            <p14:xfrm>
              <a:off x="1022400" y="3619440"/>
              <a:ext cx="9315720" cy="16894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D93BE92-9BD0-4BD4-86C5-BE1E713A6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3610080"/>
                <a:ext cx="9334440" cy="17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4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0EF6-AC5C-4D07-81E8-6CB01822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BE902-9366-41CC-8281-8B794598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ampliação do acesso à atenção primária à saúde está, de forma geral, associada à diminuição das taxas de internação hospitalar, </a:t>
            </a:r>
            <a:r>
              <a:rPr lang="pt-BR" b="1" dirty="0"/>
              <a:t>mas estas também podem ser influenciadas por fatores socioeconômicos, ambientais e biológicos</a:t>
            </a:r>
            <a:r>
              <a:rPr lang="pt-BR" dirty="0"/>
              <a:t>, além da disponibilidade de recursos e pela prática clínica dos médicos, que podem apresentar maior ou menor disposição para a hospitalização de quadros tratáveis em nível primário, dependendo do contexto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C25CE2-C81A-44D4-914B-E8E7E9ECE6B4}"/>
                  </a:ext>
                </a:extLst>
              </p14:cNvPr>
              <p14:cNvContentPartPr/>
              <p14:nvPr/>
            </p14:nvContentPartPr>
            <p14:xfrm>
              <a:off x="6750000" y="2895480"/>
              <a:ext cx="3448440" cy="3560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C25CE2-C81A-44D4-914B-E8E7E9ECE6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0640" y="2886120"/>
                <a:ext cx="346716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23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C6977-01D3-4A39-9B4B-9554F1F4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70BF2-9E85-4774-8D83-429DBA0B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mudanças na situação de saúde infantil no Piauí quanto ao perfil de morbidade hospitalar e discutir sua relação com a expansão da ESF no estado</a:t>
            </a:r>
          </a:p>
        </p:txBody>
      </p:sp>
    </p:spTree>
    <p:extLst>
      <p:ext uri="{BB962C8B-B14F-4D97-AF65-F5344CB8AC3E}">
        <p14:creationId xmlns:p14="http://schemas.microsoft.com/office/powerpoint/2010/main" val="197477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B3F8-FA67-4530-A2AA-C1C25480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50293-9BB1-420A-AC4B-F91EF441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Retrospectiva da evolução da cobertura estimada da ESF, de </a:t>
            </a:r>
            <a:r>
              <a:rPr lang="pt-BR" b="1" dirty="0"/>
              <a:t>2000 a 2010</a:t>
            </a:r>
            <a:r>
              <a:rPr lang="pt-BR" dirty="0"/>
              <a:t>, com base na situação registrada no mês de </a:t>
            </a:r>
            <a:r>
              <a:rPr lang="pt-BR" b="1" dirty="0"/>
              <a:t>dezembro</a:t>
            </a:r>
            <a:r>
              <a:rPr lang="pt-BR" dirty="0"/>
              <a:t> de cada ano da série</a:t>
            </a:r>
          </a:p>
          <a:p>
            <a:r>
              <a:rPr lang="pt-BR" dirty="0"/>
              <a:t>A população assistida e a cobertura populacional utilizadas foram estimadas segundo os parâmetros adotados pelo Ministério da Saúde</a:t>
            </a:r>
          </a:p>
          <a:p>
            <a:r>
              <a:rPr lang="pt-BR" dirty="0"/>
              <a:t> Mediante análise </a:t>
            </a:r>
            <a:r>
              <a:rPr lang="pt-BR" b="1" dirty="0"/>
              <a:t>estatística descritiva</a:t>
            </a:r>
            <a:r>
              <a:rPr lang="pt-BR" dirty="0"/>
              <a:t>, foram identificados </a:t>
            </a:r>
            <a:r>
              <a:rPr lang="pt-BR" b="1" dirty="0"/>
              <a:t>os três grupos de causas de internações hospitalares mais frequentes</a:t>
            </a:r>
            <a:r>
              <a:rPr lang="pt-BR" dirty="0"/>
              <a:t> e calculadas as suas </a:t>
            </a:r>
            <a:r>
              <a:rPr lang="pt-BR" b="1" dirty="0"/>
              <a:t>proporções e taxas de internação </a:t>
            </a:r>
            <a:r>
              <a:rPr lang="pt-BR" dirty="0"/>
              <a:t>(por 10 mil habitantes), ao longo da série histórica</a:t>
            </a:r>
          </a:p>
          <a:p>
            <a:r>
              <a:rPr lang="pt-BR" b="1" dirty="0"/>
              <a:t>Correlação linear </a:t>
            </a:r>
            <a:r>
              <a:rPr lang="pt-BR" dirty="0"/>
              <a:t>entre a evolução das internações hospitalares nos grupos de causas destacados e a cobertura populacional estimada da ESF no estado, mediante a determinação do coeficiente de correlação de Pearson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120FA19-A41B-4D17-B892-B83076AA9A81}"/>
                  </a:ext>
                </a:extLst>
              </p14:cNvPr>
              <p14:cNvContentPartPr/>
              <p14:nvPr/>
            </p14:nvContentPartPr>
            <p14:xfrm>
              <a:off x="2679840" y="4788000"/>
              <a:ext cx="4883400" cy="44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120FA19-A41B-4D17-B892-B83076AA9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480" y="4778640"/>
                <a:ext cx="490212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6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B3F8-FA67-4530-A2AA-C1C25480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50293-9BB1-420A-AC4B-F91EF441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transversal das internações hospitalares nas faixas etárias escolhidas no ano de 2010, com base na lista brasileira oficial do Projeto ICSAP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3A04946-5DCB-4C2D-B00F-AA3DC8C8E044}"/>
                  </a:ext>
                </a:extLst>
              </p14:cNvPr>
              <p14:cNvContentPartPr/>
              <p14:nvPr/>
            </p14:nvContentPartPr>
            <p14:xfrm>
              <a:off x="2336760" y="2584440"/>
              <a:ext cx="7366320" cy="4003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3A04946-5DCB-4C2D-B00F-AA3DC8C8E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7400" y="2575080"/>
                <a:ext cx="738504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1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B3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6C9B82-E56B-49B1-A4C5-B062121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25194F0E-EB92-4D1F-B250-284022D54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7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BE9274-420D-447C-930D-4475F5B9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 Ao longo da década, o número de equipes implantadas foi aumentado em 166% e a estimativa de cobertura populacional em 93,6%. Em 2010, o Piauí contava com 1.099 equipes da ESF implantadas, correspondentes à cobertura populacional estimada próxima de 100%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719ADD7-AB8E-46F2-B6EE-AC95BB64EC83}"/>
                  </a:ext>
                </a:extLst>
              </p14:cNvPr>
              <p14:cNvContentPartPr/>
              <p14:nvPr/>
            </p14:nvContentPartPr>
            <p14:xfrm>
              <a:off x="2006640" y="615960"/>
              <a:ext cx="4940640" cy="34736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719ADD7-AB8E-46F2-B6EE-AC95BB64EC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280" y="606600"/>
                <a:ext cx="4959360" cy="34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DC40A-74A0-48AB-96D3-36F295AD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10B17-F75B-4981-81A2-D03E2255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518" y="242316"/>
            <a:ext cx="2661708" cy="3424076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A Tabela 2 mostra que as causas de internação mais frequentes em menores de 1 ano no Piauí, entre os anos de 2000 e 2010, foram as doenças do aparelho respiratório, seguidas das doenças infecciosas e parasitárias e afecções perinatais. 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0B0B43-7526-4E32-AB75-D65FE7AA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6" y="1521069"/>
            <a:ext cx="9236247" cy="51722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E33656-F66E-4596-B4C9-09804A9B30FB}"/>
              </a:ext>
            </a:extLst>
          </p:cNvPr>
          <p:cNvSpPr txBox="1"/>
          <p:nvPr/>
        </p:nvSpPr>
        <p:spPr>
          <a:xfrm>
            <a:off x="9592409" y="4246683"/>
            <a:ext cx="2184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Afecções perinatais: doenças que o feto pode adquirir durante a semana 28 de gestação até o sétimo dia de vida fora do útero do feto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59E3E3B-D41C-46DB-A8DD-11C99057648D}"/>
                  </a:ext>
                </a:extLst>
              </p14:cNvPr>
              <p14:cNvContentPartPr/>
              <p14:nvPr/>
            </p14:nvContentPartPr>
            <p14:xfrm>
              <a:off x="228600" y="2050920"/>
              <a:ext cx="11735280" cy="46868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59E3E3B-D41C-46DB-A8DD-11C9905764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40" y="2041560"/>
                <a:ext cx="1175400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90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6973F3-2C52-434F-930A-BE02197E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resultados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C7482-6073-40BF-AF88-46B2508F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5" y="2286000"/>
            <a:ext cx="2609846" cy="398678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. No grupo etário, as hospitalizações entre 2000 e 2010 se deram principalmente por causas relacionadas com doenças infecciosas e parasitárias, doenças do aparelho respiratório e doenças do aparelho digestivo, nesta ordem.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F199FF-C5EE-4EF4-A04E-7E4A2883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562100"/>
            <a:ext cx="9157335" cy="5128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0CAA215-EC94-4C6E-ADEB-EDC3ED4E2500}"/>
                  </a:ext>
                </a:extLst>
              </p14:cNvPr>
              <p14:cNvContentPartPr/>
              <p14:nvPr/>
            </p14:nvContentPartPr>
            <p14:xfrm>
              <a:off x="4952880" y="1930320"/>
              <a:ext cx="7055280" cy="47566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0CAA215-EC94-4C6E-ADEB-EDC3ED4E25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3520" y="1920960"/>
                <a:ext cx="7074000" cy="47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79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4979D-4C4A-4337-802C-2AEF59D3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51954-7C13-4382-BA45-CF54D2AA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impossibilidade de incluir informações socioeconômicas, dada a natureza das informações utilizadas, pode representar barreira ao aprofundamento da análise quanto à contextualização dos resultados</a:t>
            </a:r>
          </a:p>
          <a:p>
            <a:r>
              <a:rPr lang="pt-BR" dirty="0"/>
              <a:t>Por outro lado, não se pode considerar baseando-se unicamente na cobertura populacional estimada, que o avanço da ESF no Piauí tenha se dado de forma homogênea nos diversos municípios do estado. </a:t>
            </a:r>
          </a:p>
          <a:p>
            <a:r>
              <a:rPr lang="pt-BR" dirty="0"/>
              <a:t>Os dados utilizados podem conter imprecisões e inconsistências, as quais não foram identificadas nesta análise para fins de ajustamento estatístico em 2000, 39,5% das mães tinham baixo nível de escolaridade, com até 4 anos de estudos, ao passo que a faixa com escolaridade superior a 8 anos correspondia a 22,3%. Já em 2010, as mães com até 4 anos de estudos correspondiam a 15,5% e aquelas com mais de 8 anos representavam 48,5% dos registros de nascidos vivos no estado, representando uma </a:t>
            </a:r>
            <a:r>
              <a:rPr lang="pt-BR" b="1" dirty="0"/>
              <a:t>inversão positiva do perfil de escolaridade materna</a:t>
            </a:r>
            <a:r>
              <a:rPr lang="pt-BR" dirty="0"/>
              <a:t>, segundo os registros do SINASC.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238C8E7-FDA2-4A17-A297-A42578E4C2B8}"/>
                  </a:ext>
                </a:extLst>
              </p14:cNvPr>
              <p14:cNvContentPartPr/>
              <p14:nvPr/>
            </p14:nvContentPartPr>
            <p14:xfrm>
              <a:off x="1117440" y="2584440"/>
              <a:ext cx="8884080" cy="38167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238C8E7-FDA2-4A17-A297-A42578E4C2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080" y="2575080"/>
                <a:ext cx="8902800" cy="38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18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22E22-F7AE-461A-BCD8-DFFEC37E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E831E-A3C8-4BD2-96FD-56B8DE87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pt-BR" dirty="0"/>
              <a:t>Atendo-se apenas aos resultados do presente estudo, verificou-se </a:t>
            </a:r>
            <a:r>
              <a:rPr lang="pt-BR" b="1" dirty="0"/>
              <a:t>redução do número de internações hospitalares em menores de 5 anos</a:t>
            </a:r>
            <a:r>
              <a:rPr lang="pt-BR" dirty="0"/>
              <a:t>. Porém, também se observou a </a:t>
            </a:r>
            <a:r>
              <a:rPr lang="pt-BR" b="1" dirty="0"/>
              <a:t>persistência de proporções significativas das hospitalizações relacionadas com doenças infecciosas e parasitárias e doenças do aparelho respiratório</a:t>
            </a:r>
            <a:r>
              <a:rPr lang="pt-BR" dirty="0"/>
              <a:t>, em face do que, </a:t>
            </a:r>
            <a:r>
              <a:rPr lang="pt-BR" b="1" dirty="0"/>
              <a:t>não se pode afirmar que houve mudanças profundas das importâncias relativas dessas internações no Estado do Piauí</a:t>
            </a:r>
            <a:r>
              <a:rPr lang="pt-BR" dirty="0"/>
              <a:t>.</a:t>
            </a:r>
          </a:p>
          <a:p>
            <a:r>
              <a:rPr lang="pt-BR" dirty="0"/>
              <a:t>Com efeito, comparando-se o ano de 2009, quando a população por faixa etária se definiu por estimativa, com 2010, quando se deu o último censo demográfico, viu-se que a população de menores de 5 anos sofreu </a:t>
            </a:r>
            <a:r>
              <a:rPr lang="pt-BR" b="1" dirty="0"/>
              <a:t>abrupta redução de 26,8%, </a:t>
            </a:r>
            <a:r>
              <a:rPr lang="pt-BR" dirty="0"/>
              <a:t>caindo de 315 para 247 mil crianças.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68DD3D9-78F0-4017-8CE2-F49A0E52519E}"/>
                  </a:ext>
                </a:extLst>
              </p14:cNvPr>
              <p14:cNvContentPartPr/>
              <p14:nvPr/>
            </p14:nvContentPartPr>
            <p14:xfrm>
              <a:off x="831960" y="2254320"/>
              <a:ext cx="9576000" cy="33721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68DD3D9-78F0-4017-8CE2-F49A0E5251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600" y="2244960"/>
                <a:ext cx="9594720" cy="33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328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</TotalTime>
  <Words>1099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Estratégia Saúde da Família e internações hospitalares em menores de 5 anos no Piauí, Brasil (2012) </vt:lpstr>
      <vt:lpstr>Objetivo</vt:lpstr>
      <vt:lpstr>método</vt:lpstr>
      <vt:lpstr>método</vt:lpstr>
      <vt:lpstr>Resultados</vt:lpstr>
      <vt:lpstr>resultados</vt:lpstr>
      <vt:lpstr>resultados</vt:lpstr>
      <vt:lpstr>discussão</vt:lpstr>
      <vt:lpstr>Discussão </vt:lpstr>
      <vt:lpstr>discussão</vt:lpstr>
      <vt:lpstr>discussão</vt:lpstr>
      <vt:lpstr>discussão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Saúde da Família e internações hospitalares em menores de 5 anos no Piauí, Brasil (2012) </dc:title>
  <dc:creator>Rolf Regehr</dc:creator>
  <cp:lastModifiedBy>Rolf Regehr</cp:lastModifiedBy>
  <cp:revision>1</cp:revision>
  <dcterms:created xsi:type="dcterms:W3CDTF">2021-02-23T20:06:45Z</dcterms:created>
  <dcterms:modified xsi:type="dcterms:W3CDTF">2021-02-24T13:00:30Z</dcterms:modified>
</cp:coreProperties>
</file>