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319" r:id="rId3"/>
    <p:sldId id="326" r:id="rId4"/>
    <p:sldId id="327" r:id="rId5"/>
    <p:sldId id="328" r:id="rId6"/>
    <p:sldId id="337" r:id="rId7"/>
    <p:sldId id="329" r:id="rId8"/>
    <p:sldId id="330" r:id="rId9"/>
    <p:sldId id="331" r:id="rId10"/>
    <p:sldId id="333" r:id="rId11"/>
    <p:sldId id="339" r:id="rId12"/>
    <p:sldId id="332" r:id="rId13"/>
    <p:sldId id="340" r:id="rId14"/>
    <p:sldId id="342" r:id="rId15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D67BF06C-A145-49AA-840E-3A8517B58A33}"/>
    <pc:docChg chg="custSel modSld">
      <pc:chgData name="Sidney Bissoli" userId="27a8628a50772066" providerId="LiveId" clId="{D67BF06C-A145-49AA-840E-3A8517B58A33}" dt="2021-01-11T12:32:53.182" v="144" actId="6549"/>
      <pc:docMkLst>
        <pc:docMk/>
      </pc:docMkLst>
      <pc:sldChg chg="modSp mod">
        <pc:chgData name="Sidney Bissoli" userId="27a8628a50772066" providerId="LiveId" clId="{D67BF06C-A145-49AA-840E-3A8517B58A33}" dt="2021-01-11T12:31:46.376" v="131" actId="1076"/>
        <pc:sldMkLst>
          <pc:docMk/>
          <pc:sldMk cId="0" sldId="318"/>
        </pc:sldMkLst>
        <pc:spChg chg="mod">
          <ac:chgData name="Sidney Bissoli" userId="27a8628a50772066" providerId="LiveId" clId="{D67BF06C-A145-49AA-840E-3A8517B58A33}" dt="2021-01-11T12:30:11.971" v="54" actId="14100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D67BF06C-A145-49AA-840E-3A8517B58A33}" dt="2021-01-11T12:31:46.376" v="131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D67BF06C-A145-49AA-840E-3A8517B58A33}" dt="2021-01-11T12:31:39.200" v="130" actId="1076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D67BF06C-A145-49AA-840E-3A8517B58A33}" dt="2021-01-11T12:32:01.878" v="132" actId="6549"/>
        <pc:sldMkLst>
          <pc:docMk/>
          <pc:sldMk cId="1516932739" sldId="319"/>
        </pc:sldMkLst>
        <pc:spChg chg="mod">
          <ac:chgData name="Sidney Bissoli" userId="27a8628a50772066" providerId="LiveId" clId="{D67BF06C-A145-49AA-840E-3A8517B58A33}" dt="2021-01-11T12:32:01.878" v="132" actId="6549"/>
          <ac:spMkLst>
            <pc:docMk/>
            <pc:sldMk cId="1516932739" sldId="319"/>
            <ac:spMk id="3" creationId="{764C755A-1352-4F5C-970A-791CA74885E3}"/>
          </ac:spMkLst>
        </pc:spChg>
      </pc:sldChg>
      <pc:sldChg chg="modSp mod">
        <pc:chgData name="Sidney Bissoli" userId="27a8628a50772066" providerId="LiveId" clId="{D67BF06C-A145-49AA-840E-3A8517B58A33}" dt="2021-01-11T12:32:06.445" v="133" actId="6549"/>
        <pc:sldMkLst>
          <pc:docMk/>
          <pc:sldMk cId="4063423063" sldId="326"/>
        </pc:sldMkLst>
        <pc:spChg chg="mod">
          <ac:chgData name="Sidney Bissoli" userId="27a8628a50772066" providerId="LiveId" clId="{D67BF06C-A145-49AA-840E-3A8517B58A33}" dt="2021-01-11T12:32:06.445" v="133" actId="6549"/>
          <ac:spMkLst>
            <pc:docMk/>
            <pc:sldMk cId="4063423063" sldId="326"/>
            <ac:spMk id="3" creationId="{764C755A-1352-4F5C-970A-791CA74885E3}"/>
          </ac:spMkLst>
        </pc:spChg>
      </pc:sldChg>
      <pc:sldChg chg="modSp mod">
        <pc:chgData name="Sidney Bissoli" userId="27a8628a50772066" providerId="LiveId" clId="{D67BF06C-A145-49AA-840E-3A8517B58A33}" dt="2021-01-11T12:32:12.157" v="134" actId="6549"/>
        <pc:sldMkLst>
          <pc:docMk/>
          <pc:sldMk cId="589608717" sldId="327"/>
        </pc:sldMkLst>
        <pc:spChg chg="mod">
          <ac:chgData name="Sidney Bissoli" userId="27a8628a50772066" providerId="LiveId" clId="{D67BF06C-A145-49AA-840E-3A8517B58A33}" dt="2021-01-11T12:32:12.157" v="134" actId="6549"/>
          <ac:spMkLst>
            <pc:docMk/>
            <pc:sldMk cId="589608717" sldId="327"/>
            <ac:spMk id="3" creationId="{764C755A-1352-4F5C-970A-791CA74885E3}"/>
          </ac:spMkLst>
        </pc:spChg>
      </pc:sldChg>
      <pc:sldChg chg="addSp delSp modSp mod">
        <pc:chgData name="Sidney Bissoli" userId="27a8628a50772066" providerId="LiveId" clId="{D67BF06C-A145-49AA-840E-3A8517B58A33}" dt="2021-01-11T12:32:16.160" v="135" actId="478"/>
        <pc:sldMkLst>
          <pc:docMk/>
          <pc:sldMk cId="918477911" sldId="328"/>
        </pc:sldMkLst>
        <pc:spChg chg="add mod">
          <ac:chgData name="Sidney Bissoli" userId="27a8628a50772066" providerId="LiveId" clId="{D67BF06C-A145-49AA-840E-3A8517B58A33}" dt="2021-01-11T12:32:16.160" v="135" actId="478"/>
          <ac:spMkLst>
            <pc:docMk/>
            <pc:sldMk cId="918477911" sldId="328"/>
            <ac:spMk id="4" creationId="{02741A0F-F630-4122-9EB6-77720EE1FDA3}"/>
          </ac:spMkLst>
        </pc:spChg>
        <pc:picChg chg="del">
          <ac:chgData name="Sidney Bissoli" userId="27a8628a50772066" providerId="LiveId" clId="{D67BF06C-A145-49AA-840E-3A8517B58A33}" dt="2021-01-11T12:32:16.160" v="135" actId="478"/>
          <ac:picMkLst>
            <pc:docMk/>
            <pc:sldMk cId="918477911" sldId="328"/>
            <ac:picMk id="5" creationId="{F5A54DDA-2B70-42F4-9687-3AE61AFB5B6C}"/>
          </ac:picMkLst>
        </pc:picChg>
      </pc:sldChg>
      <pc:sldChg chg="addSp delSp modSp mod">
        <pc:chgData name="Sidney Bissoli" userId="27a8628a50772066" providerId="LiveId" clId="{D67BF06C-A145-49AA-840E-3A8517B58A33}" dt="2021-01-11T12:32:23.178" v="137" actId="478"/>
        <pc:sldMkLst>
          <pc:docMk/>
          <pc:sldMk cId="135217210" sldId="329"/>
        </pc:sldMkLst>
        <pc:spChg chg="add mod">
          <ac:chgData name="Sidney Bissoli" userId="27a8628a50772066" providerId="LiveId" clId="{D67BF06C-A145-49AA-840E-3A8517B58A33}" dt="2021-01-11T12:32:23.178" v="137" actId="478"/>
          <ac:spMkLst>
            <pc:docMk/>
            <pc:sldMk cId="135217210" sldId="329"/>
            <ac:spMk id="4" creationId="{6F58808B-E228-4543-9334-64A8C8867CCB}"/>
          </ac:spMkLst>
        </pc:spChg>
        <pc:picChg chg="del">
          <ac:chgData name="Sidney Bissoli" userId="27a8628a50772066" providerId="LiveId" clId="{D67BF06C-A145-49AA-840E-3A8517B58A33}" dt="2021-01-11T12:32:23.178" v="137" actId="478"/>
          <ac:picMkLst>
            <pc:docMk/>
            <pc:sldMk cId="135217210" sldId="329"/>
            <ac:picMk id="5" creationId="{BAAB3560-16B5-4DA2-BB1D-E6D13F5F94E3}"/>
          </ac:picMkLst>
        </pc:picChg>
      </pc:sldChg>
      <pc:sldChg chg="addSp delSp modSp mod">
        <pc:chgData name="Sidney Bissoli" userId="27a8628a50772066" providerId="LiveId" clId="{D67BF06C-A145-49AA-840E-3A8517B58A33}" dt="2021-01-11T12:32:27.237" v="138" actId="478"/>
        <pc:sldMkLst>
          <pc:docMk/>
          <pc:sldMk cId="1357532680" sldId="330"/>
        </pc:sldMkLst>
        <pc:spChg chg="add mod">
          <ac:chgData name="Sidney Bissoli" userId="27a8628a50772066" providerId="LiveId" clId="{D67BF06C-A145-49AA-840E-3A8517B58A33}" dt="2021-01-11T12:32:27.237" v="138" actId="478"/>
          <ac:spMkLst>
            <pc:docMk/>
            <pc:sldMk cId="1357532680" sldId="330"/>
            <ac:spMk id="4" creationId="{B34AF976-D702-4AF4-BBD2-95ABC7971D30}"/>
          </ac:spMkLst>
        </pc:spChg>
        <pc:picChg chg="del">
          <ac:chgData name="Sidney Bissoli" userId="27a8628a50772066" providerId="LiveId" clId="{D67BF06C-A145-49AA-840E-3A8517B58A33}" dt="2021-01-11T12:32:27.237" v="138" actId="478"/>
          <ac:picMkLst>
            <pc:docMk/>
            <pc:sldMk cId="1357532680" sldId="330"/>
            <ac:picMk id="5" creationId="{60363E5D-9A03-4701-8D56-2F62C7CCDF03}"/>
          </ac:picMkLst>
        </pc:picChg>
      </pc:sldChg>
      <pc:sldChg chg="addSp delSp modSp mod">
        <pc:chgData name="Sidney Bissoli" userId="27a8628a50772066" providerId="LiveId" clId="{D67BF06C-A145-49AA-840E-3A8517B58A33}" dt="2021-01-11T12:32:29.823" v="139" actId="478"/>
        <pc:sldMkLst>
          <pc:docMk/>
          <pc:sldMk cId="184916577" sldId="331"/>
        </pc:sldMkLst>
        <pc:spChg chg="add mod">
          <ac:chgData name="Sidney Bissoli" userId="27a8628a50772066" providerId="LiveId" clId="{D67BF06C-A145-49AA-840E-3A8517B58A33}" dt="2021-01-11T12:32:29.823" v="139" actId="478"/>
          <ac:spMkLst>
            <pc:docMk/>
            <pc:sldMk cId="184916577" sldId="331"/>
            <ac:spMk id="4" creationId="{78CDFEA9-F502-46B3-B122-954F170BC77E}"/>
          </ac:spMkLst>
        </pc:spChg>
        <pc:picChg chg="del">
          <ac:chgData name="Sidney Bissoli" userId="27a8628a50772066" providerId="LiveId" clId="{D67BF06C-A145-49AA-840E-3A8517B58A33}" dt="2021-01-11T12:32:29.823" v="139" actId="478"/>
          <ac:picMkLst>
            <pc:docMk/>
            <pc:sldMk cId="184916577" sldId="331"/>
            <ac:picMk id="5" creationId="{FDF557A4-7B13-4E17-A651-C91D009CA3E2}"/>
          </ac:picMkLst>
        </pc:picChg>
      </pc:sldChg>
      <pc:sldChg chg="modSp mod">
        <pc:chgData name="Sidney Bissoli" userId="27a8628a50772066" providerId="LiveId" clId="{D67BF06C-A145-49AA-840E-3A8517B58A33}" dt="2021-01-11T12:32:43.420" v="142" actId="6549"/>
        <pc:sldMkLst>
          <pc:docMk/>
          <pc:sldMk cId="1564769458" sldId="332"/>
        </pc:sldMkLst>
        <pc:spChg chg="mod">
          <ac:chgData name="Sidney Bissoli" userId="27a8628a50772066" providerId="LiveId" clId="{D67BF06C-A145-49AA-840E-3A8517B58A33}" dt="2021-01-11T12:32:43.420" v="142" actId="6549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mod">
        <pc:chgData name="Sidney Bissoli" userId="27a8628a50772066" providerId="LiveId" clId="{D67BF06C-A145-49AA-840E-3A8517B58A33}" dt="2021-01-11T12:32:33.580" v="140" actId="478"/>
        <pc:sldMkLst>
          <pc:docMk/>
          <pc:sldMk cId="1983557802" sldId="333"/>
        </pc:sldMkLst>
        <pc:spChg chg="add mod">
          <ac:chgData name="Sidney Bissoli" userId="27a8628a50772066" providerId="LiveId" clId="{D67BF06C-A145-49AA-840E-3A8517B58A33}" dt="2021-01-11T12:32:33.580" v="140" actId="478"/>
          <ac:spMkLst>
            <pc:docMk/>
            <pc:sldMk cId="1983557802" sldId="333"/>
            <ac:spMk id="4" creationId="{17772F9F-5209-453F-81AA-1840CE5ABE10}"/>
          </ac:spMkLst>
        </pc:spChg>
        <pc:picChg chg="del">
          <ac:chgData name="Sidney Bissoli" userId="27a8628a50772066" providerId="LiveId" clId="{D67BF06C-A145-49AA-840E-3A8517B58A33}" dt="2021-01-11T12:32:33.580" v="140" actId="478"/>
          <ac:picMkLst>
            <pc:docMk/>
            <pc:sldMk cId="1983557802" sldId="333"/>
            <ac:picMk id="5" creationId="{F19EB324-8A43-4A0D-87D4-7E2C5A282DF4}"/>
          </ac:picMkLst>
        </pc:picChg>
      </pc:sldChg>
      <pc:sldChg chg="modSp mod">
        <pc:chgData name="Sidney Bissoli" userId="27a8628a50772066" providerId="LiveId" clId="{D67BF06C-A145-49AA-840E-3A8517B58A33}" dt="2021-01-11T12:32:19.978" v="136" actId="6549"/>
        <pc:sldMkLst>
          <pc:docMk/>
          <pc:sldMk cId="4270417041" sldId="337"/>
        </pc:sldMkLst>
        <pc:spChg chg="mod">
          <ac:chgData name="Sidney Bissoli" userId="27a8628a50772066" providerId="LiveId" clId="{D67BF06C-A145-49AA-840E-3A8517B58A33}" dt="2021-01-11T12:32:19.978" v="136" actId="6549"/>
          <ac:spMkLst>
            <pc:docMk/>
            <pc:sldMk cId="4270417041" sldId="337"/>
            <ac:spMk id="4" creationId="{DEF9F633-B334-411B-AF9A-626AE740FD33}"/>
          </ac:spMkLst>
        </pc:spChg>
      </pc:sldChg>
      <pc:sldChg chg="modSp mod">
        <pc:chgData name="Sidney Bissoli" userId="27a8628a50772066" providerId="LiveId" clId="{D67BF06C-A145-49AA-840E-3A8517B58A33}" dt="2021-01-11T12:32:37.832" v="141" actId="6549"/>
        <pc:sldMkLst>
          <pc:docMk/>
          <pc:sldMk cId="2351964040" sldId="339"/>
        </pc:sldMkLst>
        <pc:spChg chg="mod">
          <ac:chgData name="Sidney Bissoli" userId="27a8628a50772066" providerId="LiveId" clId="{D67BF06C-A145-49AA-840E-3A8517B58A33}" dt="2021-01-11T12:32:37.832" v="141" actId="6549"/>
          <ac:spMkLst>
            <pc:docMk/>
            <pc:sldMk cId="2351964040" sldId="339"/>
            <ac:spMk id="4" creationId="{DEF9F633-B334-411B-AF9A-626AE740FD33}"/>
          </ac:spMkLst>
        </pc:spChg>
      </pc:sldChg>
      <pc:sldChg chg="modSp mod">
        <pc:chgData name="Sidney Bissoli" userId="27a8628a50772066" providerId="LiveId" clId="{D67BF06C-A145-49AA-840E-3A8517B58A33}" dt="2021-01-11T12:32:48.883" v="143" actId="6549"/>
        <pc:sldMkLst>
          <pc:docMk/>
          <pc:sldMk cId="3158407856" sldId="340"/>
        </pc:sldMkLst>
        <pc:spChg chg="mod">
          <ac:chgData name="Sidney Bissoli" userId="27a8628a50772066" providerId="LiveId" clId="{D67BF06C-A145-49AA-840E-3A8517B58A33}" dt="2021-01-11T12:32:48.883" v="143" actId="6549"/>
          <ac:spMkLst>
            <pc:docMk/>
            <pc:sldMk cId="3158407856" sldId="340"/>
            <ac:spMk id="7" creationId="{ED28FD32-D663-4270-8C53-62D08DF25B6A}"/>
          </ac:spMkLst>
        </pc:spChg>
      </pc:sldChg>
      <pc:sldChg chg="modSp mod">
        <pc:chgData name="Sidney Bissoli" userId="27a8628a50772066" providerId="LiveId" clId="{D67BF06C-A145-49AA-840E-3A8517B58A33}" dt="2021-01-11T12:32:53.182" v="144" actId="6549"/>
        <pc:sldMkLst>
          <pc:docMk/>
          <pc:sldMk cId="4104622279" sldId="342"/>
        </pc:sldMkLst>
        <pc:spChg chg="mod">
          <ac:chgData name="Sidney Bissoli" userId="27a8628a50772066" providerId="LiveId" clId="{D67BF06C-A145-49AA-840E-3A8517B58A33}" dt="2021-01-11T12:32:53.182" v="144" actId="6549"/>
          <ac:spMkLst>
            <pc:docMk/>
            <pc:sldMk cId="4104622279" sldId="342"/>
            <ac:spMk id="7" creationId="{ED28FD32-D663-4270-8C53-62D08DF25B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11/01/2021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11/01/2021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11/01/2021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77048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ICSAPs</a:t>
            </a:r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, gastos com saúde e ESF: uma análise de tendência (2016)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55776" y="2951946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MORIMOTO, </a:t>
            </a:r>
            <a:r>
              <a:rPr lang="pt-BR" sz="28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Tissiani</a:t>
            </a:r>
            <a:endParaRPr lang="pt-BR" sz="2800" b="1" dirty="0">
              <a:solidFill>
                <a:schemeClr val="bg1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COSTA, Juvenal Soares Dias 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2808312" y="4390611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Ciência &amp; Saúde Coletiva (B1)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772F9F-5209-453F-81AA-1840CE5A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55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F9F633-B334-411B-AF9A-626AE740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760639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96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pt-BR" sz="2400" dirty="0"/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315840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LIMITAÇÕES DO ESTUDO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pt-BR" sz="2900" dirty="0"/>
          </a:p>
        </p:txBody>
      </p:sp>
    </p:spTree>
    <p:extLst>
      <p:ext uri="{BB962C8B-B14F-4D97-AF65-F5344CB8AC3E}">
        <p14:creationId xmlns:p14="http://schemas.microsoft.com/office/powerpoint/2010/main" val="41046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sz="2800" dirty="0"/>
          </a:p>
          <a:p>
            <a:pPr>
              <a:buFont typeface="Wingdings" panose="05000000000000000000" pitchFamily="2" charset="2"/>
              <a:buChar char="ü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6342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6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741A0F-F630-4122-9EB6-77720EE1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4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F9F633-B334-411B-AF9A-626AE740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760639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41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58808B-E228-4543-9334-64A8C886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AF976-D702-4AF4-BBD2-95ABC797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3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CDFEA9-F502-46B3-B122-954F170B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16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8084</TotalTime>
  <Words>46</Words>
  <Application>Microsoft Office PowerPoint</Application>
  <PresentationFormat>Apresentação na tela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METODOLOGIA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DISCUSSÃO</vt:lpstr>
      <vt:lpstr>DISCUSSÃO</vt:lpstr>
      <vt:lpstr>LIMITAÇÕES DO ESTUDO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423</cp:revision>
  <cp:lastPrinted>2018-09-05T18:47:08Z</cp:lastPrinted>
  <dcterms:created xsi:type="dcterms:W3CDTF">2011-08-24T19:48:25Z</dcterms:created>
  <dcterms:modified xsi:type="dcterms:W3CDTF">2021-01-11T12:33:12Z</dcterms:modified>
</cp:coreProperties>
</file>