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69" r:id="rId3"/>
    <p:sldId id="275" r:id="rId4"/>
    <p:sldId id="276" r:id="rId5"/>
    <p:sldId id="277" r:id="rId6"/>
    <p:sldId id="278" r:id="rId7"/>
    <p:sldId id="279" r:id="rId8"/>
    <p:sldId id="280" r:id="rId9"/>
    <p:sldId id="281" r:id="rId10"/>
  </p:sldIdLst>
  <p:sldSz cx="12188825"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7" userDrawn="1">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AE6D7A-8E31-43D6-9494-D7B07AD41CDD}" v="2" dt="2021-03-10T12:13:25.324"/>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54"/>
      </p:cViewPr>
      <p:guideLst>
        <p:guide orient="horz" pos="2160"/>
        <p:guide orient="horz" pos="1008"/>
        <p:guide orient="horz" pos="3792"/>
        <p:guide orient="horz" pos="1152"/>
        <p:guide orient="horz" pos="3360"/>
        <p:guide orient="horz" pos="3072"/>
        <p:guide orient="horz" pos="864"/>
        <p:guide orient="horz" pos="527"/>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100" d="100"/>
          <a:sy n="100" d="100"/>
        </p:scale>
        <p:origin x="280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ney Bissoli" userId="27a8628a50772066" providerId="LiveId" clId="{D9AE6D7A-8E31-43D6-9494-D7B07AD41CDD}"/>
    <pc:docChg chg="undo redo custSel addSld delSld modSld">
      <pc:chgData name="Sidney Bissoli" userId="27a8628a50772066" providerId="LiveId" clId="{D9AE6D7A-8E31-43D6-9494-D7B07AD41CDD}" dt="2021-03-10T14:44:40.013" v="344" actId="20577"/>
      <pc:docMkLst>
        <pc:docMk/>
      </pc:docMkLst>
      <pc:sldChg chg="modSp mod">
        <pc:chgData name="Sidney Bissoli" userId="27a8628a50772066" providerId="LiveId" clId="{D9AE6D7A-8E31-43D6-9494-D7B07AD41CDD}" dt="2021-03-10T12:12:21.019" v="327" actId="20577"/>
        <pc:sldMkLst>
          <pc:docMk/>
          <pc:sldMk cId="456561043" sldId="257"/>
        </pc:sldMkLst>
        <pc:spChg chg="mod">
          <ac:chgData name="Sidney Bissoli" userId="27a8628a50772066" providerId="LiveId" clId="{D9AE6D7A-8E31-43D6-9494-D7B07AD41CDD}" dt="2021-03-10T12:12:21.019" v="327" actId="20577"/>
          <ac:spMkLst>
            <pc:docMk/>
            <pc:sldMk cId="456561043" sldId="257"/>
            <ac:spMk id="4" creationId="{DC347A4D-1572-4769-89A2-E02F32EC7DB8}"/>
          </ac:spMkLst>
        </pc:spChg>
      </pc:sldChg>
      <pc:sldChg chg="del">
        <pc:chgData name="Sidney Bissoli" userId="27a8628a50772066" providerId="LiveId" clId="{D9AE6D7A-8E31-43D6-9494-D7B07AD41CDD}" dt="2021-03-10T01:34:05.110" v="315" actId="47"/>
        <pc:sldMkLst>
          <pc:docMk/>
          <pc:sldMk cId="2873117324" sldId="258"/>
        </pc:sldMkLst>
      </pc:sldChg>
      <pc:sldChg chg="del">
        <pc:chgData name="Sidney Bissoli" userId="27a8628a50772066" providerId="LiveId" clId="{D9AE6D7A-8E31-43D6-9494-D7B07AD41CDD}" dt="2021-03-10T01:34:00.540" v="312" actId="47"/>
        <pc:sldMkLst>
          <pc:docMk/>
          <pc:sldMk cId="3689592236" sldId="259"/>
        </pc:sldMkLst>
      </pc:sldChg>
      <pc:sldChg chg="del">
        <pc:chgData name="Sidney Bissoli" userId="27a8628a50772066" providerId="LiveId" clId="{D9AE6D7A-8E31-43D6-9494-D7B07AD41CDD}" dt="2021-03-10T01:34:07.749" v="317" actId="47"/>
        <pc:sldMkLst>
          <pc:docMk/>
          <pc:sldMk cId="4046713945" sldId="262"/>
        </pc:sldMkLst>
      </pc:sldChg>
      <pc:sldChg chg="del">
        <pc:chgData name="Sidney Bissoli" userId="27a8628a50772066" providerId="LiveId" clId="{D9AE6D7A-8E31-43D6-9494-D7B07AD41CDD}" dt="2021-03-10T01:34:09.039" v="318" actId="47"/>
        <pc:sldMkLst>
          <pc:docMk/>
          <pc:sldMk cId="2377618160" sldId="263"/>
        </pc:sldMkLst>
      </pc:sldChg>
      <pc:sldChg chg="del">
        <pc:chgData name="Sidney Bissoli" userId="27a8628a50772066" providerId="LiveId" clId="{D9AE6D7A-8E31-43D6-9494-D7B07AD41CDD}" dt="2021-03-10T01:34:13.103" v="320" actId="47"/>
        <pc:sldMkLst>
          <pc:docMk/>
          <pc:sldMk cId="2670086793" sldId="264"/>
        </pc:sldMkLst>
      </pc:sldChg>
      <pc:sldChg chg="modSp mod">
        <pc:chgData name="Sidney Bissoli" userId="27a8628a50772066" providerId="LiveId" clId="{D9AE6D7A-8E31-43D6-9494-D7B07AD41CDD}" dt="2021-03-10T12:13:25.324" v="331"/>
        <pc:sldMkLst>
          <pc:docMk/>
          <pc:sldMk cId="4124289749" sldId="269"/>
        </pc:sldMkLst>
        <pc:spChg chg="mod">
          <ac:chgData name="Sidney Bissoli" userId="27a8628a50772066" providerId="LiveId" clId="{D9AE6D7A-8E31-43D6-9494-D7B07AD41CDD}" dt="2021-03-10T12:13:25.324" v="331"/>
          <ac:spMkLst>
            <pc:docMk/>
            <pc:sldMk cId="4124289749" sldId="269"/>
            <ac:spMk id="14" creationId="{00000000-0000-0000-0000-000000000000}"/>
          </ac:spMkLst>
        </pc:spChg>
      </pc:sldChg>
      <pc:sldChg chg="del">
        <pc:chgData name="Sidney Bissoli" userId="27a8628a50772066" providerId="LiveId" clId="{D9AE6D7A-8E31-43D6-9494-D7B07AD41CDD}" dt="2021-03-10T01:34:01.883" v="313" actId="47"/>
        <pc:sldMkLst>
          <pc:docMk/>
          <pc:sldMk cId="114171940" sldId="270"/>
        </pc:sldMkLst>
      </pc:sldChg>
      <pc:sldChg chg="del">
        <pc:chgData name="Sidney Bissoli" userId="27a8628a50772066" providerId="LiveId" clId="{D9AE6D7A-8E31-43D6-9494-D7B07AD41CDD}" dt="2021-03-10T01:34:03.085" v="314" actId="47"/>
        <pc:sldMkLst>
          <pc:docMk/>
          <pc:sldMk cId="3316169391" sldId="272"/>
        </pc:sldMkLst>
      </pc:sldChg>
      <pc:sldChg chg="del">
        <pc:chgData name="Sidney Bissoli" userId="27a8628a50772066" providerId="LiveId" clId="{D9AE6D7A-8E31-43D6-9494-D7B07AD41CDD}" dt="2021-03-10T01:34:06.433" v="316" actId="47"/>
        <pc:sldMkLst>
          <pc:docMk/>
          <pc:sldMk cId="533970288" sldId="273"/>
        </pc:sldMkLst>
      </pc:sldChg>
      <pc:sldChg chg="del">
        <pc:chgData name="Sidney Bissoli" userId="27a8628a50772066" providerId="LiveId" clId="{D9AE6D7A-8E31-43D6-9494-D7B07AD41CDD}" dt="2021-03-10T01:34:10.468" v="319" actId="47"/>
        <pc:sldMkLst>
          <pc:docMk/>
          <pc:sldMk cId="965303549" sldId="274"/>
        </pc:sldMkLst>
      </pc:sldChg>
      <pc:sldChg chg="modSp mod modClrScheme chgLayout">
        <pc:chgData name="Sidney Bissoli" userId="27a8628a50772066" providerId="LiveId" clId="{D9AE6D7A-8E31-43D6-9494-D7B07AD41CDD}" dt="2021-03-10T01:07:21.719" v="7" actId="14100"/>
        <pc:sldMkLst>
          <pc:docMk/>
          <pc:sldMk cId="3547926056" sldId="275"/>
        </pc:sldMkLst>
        <pc:spChg chg="mod">
          <ac:chgData name="Sidney Bissoli" userId="27a8628a50772066" providerId="LiveId" clId="{D9AE6D7A-8E31-43D6-9494-D7B07AD41CDD}" dt="2021-03-10T01:07:06.022" v="3" actId="14100"/>
          <ac:spMkLst>
            <pc:docMk/>
            <pc:sldMk cId="3547926056" sldId="275"/>
            <ac:spMk id="13" creationId="{00000000-0000-0000-0000-000000000000}"/>
          </ac:spMkLst>
        </pc:spChg>
        <pc:picChg chg="mod">
          <ac:chgData name="Sidney Bissoli" userId="27a8628a50772066" providerId="LiveId" clId="{D9AE6D7A-8E31-43D6-9494-D7B07AD41CDD}" dt="2021-03-10T01:07:21.719" v="7" actId="14100"/>
          <ac:picMkLst>
            <pc:docMk/>
            <pc:sldMk cId="3547926056" sldId="275"/>
            <ac:picMk id="3" creationId="{E903FCB4-0B25-4AF4-B6F1-384B1F43934B}"/>
          </ac:picMkLst>
        </pc:picChg>
      </pc:sldChg>
      <pc:sldChg chg="modSp mod modClrScheme chgLayout">
        <pc:chgData name="Sidney Bissoli" userId="27a8628a50772066" providerId="LiveId" clId="{D9AE6D7A-8E31-43D6-9494-D7B07AD41CDD}" dt="2021-03-10T01:07:50.502" v="15" actId="14100"/>
        <pc:sldMkLst>
          <pc:docMk/>
          <pc:sldMk cId="2994087717" sldId="276"/>
        </pc:sldMkLst>
        <pc:spChg chg="mod">
          <ac:chgData name="Sidney Bissoli" userId="27a8628a50772066" providerId="LiveId" clId="{D9AE6D7A-8E31-43D6-9494-D7B07AD41CDD}" dt="2021-03-10T01:07:39.335" v="11" actId="14100"/>
          <ac:spMkLst>
            <pc:docMk/>
            <pc:sldMk cId="2994087717" sldId="276"/>
            <ac:spMk id="13" creationId="{00000000-0000-0000-0000-000000000000}"/>
          </ac:spMkLst>
        </pc:spChg>
        <pc:picChg chg="mod">
          <ac:chgData name="Sidney Bissoli" userId="27a8628a50772066" providerId="LiveId" clId="{D9AE6D7A-8E31-43D6-9494-D7B07AD41CDD}" dt="2021-03-10T01:07:50.502" v="15" actId="14100"/>
          <ac:picMkLst>
            <pc:docMk/>
            <pc:sldMk cId="2994087717" sldId="276"/>
            <ac:picMk id="6" creationId="{70EC07F4-21F1-4116-91A7-44C231C045DE}"/>
          </ac:picMkLst>
        </pc:picChg>
      </pc:sldChg>
      <pc:sldChg chg="modSp mod modClrScheme chgLayout">
        <pc:chgData name="Sidney Bissoli" userId="27a8628a50772066" providerId="LiveId" clId="{D9AE6D7A-8E31-43D6-9494-D7B07AD41CDD}" dt="2021-03-10T01:08:22.886" v="23" actId="14100"/>
        <pc:sldMkLst>
          <pc:docMk/>
          <pc:sldMk cId="2703899947" sldId="278"/>
        </pc:sldMkLst>
        <pc:spChg chg="mod">
          <ac:chgData name="Sidney Bissoli" userId="27a8628a50772066" providerId="LiveId" clId="{D9AE6D7A-8E31-43D6-9494-D7B07AD41CDD}" dt="2021-03-10T01:08:11.311" v="19" actId="14100"/>
          <ac:spMkLst>
            <pc:docMk/>
            <pc:sldMk cId="2703899947" sldId="278"/>
            <ac:spMk id="13" creationId="{00000000-0000-0000-0000-000000000000}"/>
          </ac:spMkLst>
        </pc:spChg>
        <pc:picChg chg="mod">
          <ac:chgData name="Sidney Bissoli" userId="27a8628a50772066" providerId="LiveId" clId="{D9AE6D7A-8E31-43D6-9494-D7B07AD41CDD}" dt="2021-03-10T01:08:22.886" v="23" actId="14100"/>
          <ac:picMkLst>
            <pc:docMk/>
            <pc:sldMk cId="2703899947" sldId="278"/>
            <ac:picMk id="6" creationId="{17B1C568-383F-486F-B5BF-0AF03717DB20}"/>
          </ac:picMkLst>
        </pc:picChg>
      </pc:sldChg>
      <pc:sldChg chg="modSp mod modClrScheme chgLayout">
        <pc:chgData name="Sidney Bissoli" userId="27a8628a50772066" providerId="LiveId" clId="{D9AE6D7A-8E31-43D6-9494-D7B07AD41CDD}" dt="2021-03-10T01:08:46.862" v="31" actId="14100"/>
        <pc:sldMkLst>
          <pc:docMk/>
          <pc:sldMk cId="2916909595" sldId="279"/>
        </pc:sldMkLst>
        <pc:spChg chg="mod">
          <ac:chgData name="Sidney Bissoli" userId="27a8628a50772066" providerId="LiveId" clId="{D9AE6D7A-8E31-43D6-9494-D7B07AD41CDD}" dt="2021-03-10T01:08:35.822" v="27" actId="14100"/>
          <ac:spMkLst>
            <pc:docMk/>
            <pc:sldMk cId="2916909595" sldId="279"/>
            <ac:spMk id="13" creationId="{00000000-0000-0000-0000-000000000000}"/>
          </ac:spMkLst>
        </pc:spChg>
        <pc:picChg chg="mod">
          <ac:chgData name="Sidney Bissoli" userId="27a8628a50772066" providerId="LiveId" clId="{D9AE6D7A-8E31-43D6-9494-D7B07AD41CDD}" dt="2021-03-10T01:08:46.862" v="31" actId="14100"/>
          <ac:picMkLst>
            <pc:docMk/>
            <pc:sldMk cId="2916909595" sldId="279"/>
            <ac:picMk id="5" creationId="{C791109A-FAF6-488A-8C93-71E77FCBC7E8}"/>
          </ac:picMkLst>
        </pc:picChg>
      </pc:sldChg>
      <pc:sldChg chg="addSp delSp modSp add mod">
        <pc:chgData name="Sidney Bissoli" userId="27a8628a50772066" providerId="LiveId" clId="{D9AE6D7A-8E31-43D6-9494-D7B07AD41CDD}" dt="2021-03-10T12:58:10.098" v="333" actId="20577"/>
        <pc:sldMkLst>
          <pc:docMk/>
          <pc:sldMk cId="3052735749" sldId="280"/>
        </pc:sldMkLst>
        <pc:spChg chg="add mod">
          <ac:chgData name="Sidney Bissoli" userId="27a8628a50772066" providerId="LiveId" clId="{D9AE6D7A-8E31-43D6-9494-D7B07AD41CDD}" dt="2021-03-10T12:58:10.098" v="333" actId="20577"/>
          <ac:spMkLst>
            <pc:docMk/>
            <pc:sldMk cId="3052735749" sldId="280"/>
            <ac:spMk id="3" creationId="{ED6DF0A1-28CA-4075-B867-F029CEE3ABCD}"/>
          </ac:spMkLst>
        </pc:spChg>
        <pc:spChg chg="mod">
          <ac:chgData name="Sidney Bissoli" userId="27a8628a50772066" providerId="LiveId" clId="{D9AE6D7A-8E31-43D6-9494-D7B07AD41CDD}" dt="2021-03-10T01:27:15.066" v="150" actId="20577"/>
          <ac:spMkLst>
            <pc:docMk/>
            <pc:sldMk cId="3052735749" sldId="280"/>
            <ac:spMk id="13" creationId="{00000000-0000-0000-0000-000000000000}"/>
          </ac:spMkLst>
        </pc:spChg>
        <pc:picChg chg="del">
          <ac:chgData name="Sidney Bissoli" userId="27a8628a50772066" providerId="LiveId" clId="{D9AE6D7A-8E31-43D6-9494-D7B07AD41CDD}" dt="2021-03-10T01:23:37.967" v="33" actId="478"/>
          <ac:picMkLst>
            <pc:docMk/>
            <pc:sldMk cId="3052735749" sldId="280"/>
            <ac:picMk id="5" creationId="{C791109A-FAF6-488A-8C93-71E77FCBC7E8}"/>
          </ac:picMkLst>
        </pc:picChg>
      </pc:sldChg>
      <pc:sldChg chg="modSp add mod">
        <pc:chgData name="Sidney Bissoli" userId="27a8628a50772066" providerId="LiveId" clId="{D9AE6D7A-8E31-43D6-9494-D7B07AD41CDD}" dt="2021-03-10T14:44:40.013" v="344" actId="20577"/>
        <pc:sldMkLst>
          <pc:docMk/>
          <pc:sldMk cId="1268424135" sldId="281"/>
        </pc:sldMkLst>
        <pc:spChg chg="mod">
          <ac:chgData name="Sidney Bissoli" userId="27a8628a50772066" providerId="LiveId" clId="{D9AE6D7A-8E31-43D6-9494-D7B07AD41CDD}" dt="2021-03-10T14:44:40.013" v="344" actId="20577"/>
          <ac:spMkLst>
            <pc:docMk/>
            <pc:sldMk cId="1268424135" sldId="281"/>
            <ac:spMk id="3" creationId="{ED6DF0A1-28CA-4075-B867-F029CEE3ABC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3380EC38-B70B-4CC9-9E4F-F25D3036A145}" type="datetime1">
              <a:rPr lang="pt-BR" smtClean="0"/>
              <a:t>10/03/2021</a:t>
            </a:fld>
            <a:endParaRPr lang="pt-B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pt-BR" smtClean="0"/>
              <a:t>‹nº›</a:t>
            </a:fld>
            <a:endParaRPr lang="pt-BR" dirty="0"/>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045D3B96-B946-4B9E-9341-52819F1A6AD2}" type="datetime1">
              <a:rPr lang="pt-BR" smtClean="0"/>
              <a:t>10/03/2021</a:t>
            </a:fld>
            <a:endParaRPr lang="pt-BR" dirty="0"/>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pt-BR" dirty="0"/>
              <a:t>Clique para editar o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pt-BR" smtClean="0"/>
              <a:t>‹nº›</a:t>
            </a:fld>
            <a:endParaRPr lang="pt-BR"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e Slide 3"/>
          <p:cNvSpPr>
            <a:spLocks noGrp="1"/>
          </p:cNvSpPr>
          <p:nvPr>
            <p:ph type="sldNum" sz="quarter" idx="10"/>
          </p:nvPr>
        </p:nvSpPr>
        <p:spPr/>
        <p:txBody>
          <a:bodyPr rtlCol="0"/>
          <a:lstStyle/>
          <a:p>
            <a:pPr rtl="0"/>
            <a:fld id="{E3B36274-F2B9-4C45-BBB4-0EDF4CD651A7}" type="slidenum">
              <a:rPr lang="pt-BR" smtClean="0"/>
              <a:t>1</a:t>
            </a:fld>
            <a:endParaRPr lang="pt-BR" dirty="0"/>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o Slide 3"/>
          <p:cNvSpPr>
            <a:spLocks noGrp="1"/>
          </p:cNvSpPr>
          <p:nvPr>
            <p:ph type="sldNum" sz="quarter" idx="10"/>
          </p:nvPr>
        </p:nvSpPr>
        <p:spPr/>
        <p:txBody>
          <a:bodyPr rtlCol="0"/>
          <a:lstStyle/>
          <a:p>
            <a:pPr rtl="0"/>
            <a:fld id="{E3B36274-F2B9-4C45-BBB4-0EDF4CD651A7}" type="slidenum">
              <a:rPr lang="pt-BR" smtClean="0"/>
              <a:t>2</a:t>
            </a:fld>
            <a:endParaRPr lang="pt-BR" dirty="0"/>
          </a:p>
        </p:txBody>
      </p:sp>
    </p:spTree>
    <p:extLst>
      <p:ext uri="{BB962C8B-B14F-4D97-AF65-F5344CB8AC3E}">
        <p14:creationId xmlns:p14="http://schemas.microsoft.com/office/powerpoint/2010/main" val="27865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o Slide 3"/>
          <p:cNvSpPr>
            <a:spLocks noGrp="1"/>
          </p:cNvSpPr>
          <p:nvPr>
            <p:ph type="sldNum" sz="quarter" idx="10"/>
          </p:nvPr>
        </p:nvSpPr>
        <p:spPr/>
        <p:txBody>
          <a:bodyPr rtlCol="0"/>
          <a:lstStyle/>
          <a:p>
            <a:pPr rtl="0"/>
            <a:fld id="{E3B36274-F2B9-4C45-BBB4-0EDF4CD651A7}" type="slidenum">
              <a:rPr lang="pt-BR" smtClean="0"/>
              <a:t>3</a:t>
            </a:fld>
            <a:endParaRPr lang="pt-BR" dirty="0"/>
          </a:p>
        </p:txBody>
      </p:sp>
    </p:spTree>
    <p:extLst>
      <p:ext uri="{BB962C8B-B14F-4D97-AF65-F5344CB8AC3E}">
        <p14:creationId xmlns:p14="http://schemas.microsoft.com/office/powerpoint/2010/main" val="726614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o Slide 3"/>
          <p:cNvSpPr>
            <a:spLocks noGrp="1"/>
          </p:cNvSpPr>
          <p:nvPr>
            <p:ph type="sldNum" sz="quarter" idx="10"/>
          </p:nvPr>
        </p:nvSpPr>
        <p:spPr/>
        <p:txBody>
          <a:bodyPr rtlCol="0"/>
          <a:lstStyle/>
          <a:p>
            <a:pPr rtl="0"/>
            <a:fld id="{E3B36274-F2B9-4C45-BBB4-0EDF4CD651A7}" type="slidenum">
              <a:rPr lang="pt-BR" smtClean="0"/>
              <a:t>4</a:t>
            </a:fld>
            <a:endParaRPr lang="pt-BR" dirty="0"/>
          </a:p>
        </p:txBody>
      </p:sp>
    </p:spTree>
    <p:extLst>
      <p:ext uri="{BB962C8B-B14F-4D97-AF65-F5344CB8AC3E}">
        <p14:creationId xmlns:p14="http://schemas.microsoft.com/office/powerpoint/2010/main" val="243407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o Slide 3"/>
          <p:cNvSpPr>
            <a:spLocks noGrp="1"/>
          </p:cNvSpPr>
          <p:nvPr>
            <p:ph type="sldNum" sz="quarter" idx="10"/>
          </p:nvPr>
        </p:nvSpPr>
        <p:spPr/>
        <p:txBody>
          <a:bodyPr rtlCol="0"/>
          <a:lstStyle/>
          <a:p>
            <a:pPr rtl="0"/>
            <a:fld id="{E3B36274-F2B9-4C45-BBB4-0EDF4CD651A7}" type="slidenum">
              <a:rPr lang="pt-BR" smtClean="0"/>
              <a:t>5</a:t>
            </a:fld>
            <a:endParaRPr lang="pt-BR" dirty="0"/>
          </a:p>
        </p:txBody>
      </p:sp>
    </p:spTree>
    <p:extLst>
      <p:ext uri="{BB962C8B-B14F-4D97-AF65-F5344CB8AC3E}">
        <p14:creationId xmlns:p14="http://schemas.microsoft.com/office/powerpoint/2010/main" val="1790646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o Slide 3"/>
          <p:cNvSpPr>
            <a:spLocks noGrp="1"/>
          </p:cNvSpPr>
          <p:nvPr>
            <p:ph type="sldNum" sz="quarter" idx="10"/>
          </p:nvPr>
        </p:nvSpPr>
        <p:spPr/>
        <p:txBody>
          <a:bodyPr rtlCol="0"/>
          <a:lstStyle/>
          <a:p>
            <a:pPr rtl="0"/>
            <a:fld id="{E3B36274-F2B9-4C45-BBB4-0EDF4CD651A7}" type="slidenum">
              <a:rPr lang="pt-BR" smtClean="0"/>
              <a:t>6</a:t>
            </a:fld>
            <a:endParaRPr lang="pt-BR" dirty="0"/>
          </a:p>
        </p:txBody>
      </p:sp>
    </p:spTree>
    <p:extLst>
      <p:ext uri="{BB962C8B-B14F-4D97-AF65-F5344CB8AC3E}">
        <p14:creationId xmlns:p14="http://schemas.microsoft.com/office/powerpoint/2010/main" val="3692648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o Slide 3"/>
          <p:cNvSpPr>
            <a:spLocks noGrp="1"/>
          </p:cNvSpPr>
          <p:nvPr>
            <p:ph type="sldNum" sz="quarter" idx="10"/>
          </p:nvPr>
        </p:nvSpPr>
        <p:spPr/>
        <p:txBody>
          <a:bodyPr rtlCol="0"/>
          <a:lstStyle/>
          <a:p>
            <a:pPr rtl="0"/>
            <a:fld id="{E3B36274-F2B9-4C45-BBB4-0EDF4CD651A7}" type="slidenum">
              <a:rPr lang="pt-BR" smtClean="0"/>
              <a:t>7</a:t>
            </a:fld>
            <a:endParaRPr lang="pt-BR" dirty="0"/>
          </a:p>
        </p:txBody>
      </p:sp>
    </p:spTree>
    <p:extLst>
      <p:ext uri="{BB962C8B-B14F-4D97-AF65-F5344CB8AC3E}">
        <p14:creationId xmlns:p14="http://schemas.microsoft.com/office/powerpoint/2010/main" val="2701265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o Slide 3"/>
          <p:cNvSpPr>
            <a:spLocks noGrp="1"/>
          </p:cNvSpPr>
          <p:nvPr>
            <p:ph type="sldNum" sz="quarter" idx="10"/>
          </p:nvPr>
        </p:nvSpPr>
        <p:spPr/>
        <p:txBody>
          <a:bodyPr rtlCol="0"/>
          <a:lstStyle/>
          <a:p>
            <a:pPr rtl="0"/>
            <a:fld id="{E3B36274-F2B9-4C45-BBB4-0EDF4CD651A7}" type="slidenum">
              <a:rPr lang="pt-BR" smtClean="0"/>
              <a:t>8</a:t>
            </a:fld>
            <a:endParaRPr lang="pt-BR" dirty="0"/>
          </a:p>
        </p:txBody>
      </p:sp>
    </p:spTree>
    <p:extLst>
      <p:ext uri="{BB962C8B-B14F-4D97-AF65-F5344CB8AC3E}">
        <p14:creationId xmlns:p14="http://schemas.microsoft.com/office/powerpoint/2010/main" val="1821096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o Slide 3"/>
          <p:cNvSpPr>
            <a:spLocks noGrp="1"/>
          </p:cNvSpPr>
          <p:nvPr>
            <p:ph type="sldNum" sz="quarter" idx="10"/>
          </p:nvPr>
        </p:nvSpPr>
        <p:spPr/>
        <p:txBody>
          <a:bodyPr rtlCol="0"/>
          <a:lstStyle/>
          <a:p>
            <a:pPr rtl="0"/>
            <a:fld id="{E3B36274-F2B9-4C45-BBB4-0EDF4CD651A7}" type="slidenum">
              <a:rPr lang="pt-BR" smtClean="0"/>
              <a:t>9</a:t>
            </a:fld>
            <a:endParaRPr lang="pt-BR" dirty="0"/>
          </a:p>
        </p:txBody>
      </p:sp>
    </p:spTree>
    <p:extLst>
      <p:ext uri="{BB962C8B-B14F-4D97-AF65-F5344CB8AC3E}">
        <p14:creationId xmlns:p14="http://schemas.microsoft.com/office/powerpoint/2010/main" val="2371671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371600"/>
            <a:ext cx="9144000" cy="3505200"/>
          </a:xfrm>
        </p:spPr>
        <p:txBody>
          <a:bodyPr rtlCol="0">
            <a:noAutofit/>
          </a:bodyPr>
          <a:lstStyle>
            <a:lvl1pPr>
              <a:defRPr sz="7200"/>
            </a:lvl1pPr>
          </a:lstStyle>
          <a:p>
            <a:pPr rtl="0"/>
            <a:r>
              <a:rPr lang="pt-BR"/>
              <a:t>Clique para editar o título Mestre</a:t>
            </a:r>
            <a:endParaRPr lang="pt-BR" dirty="0"/>
          </a:p>
        </p:txBody>
      </p:sp>
      <p:sp>
        <p:nvSpPr>
          <p:cNvPr id="3" name="Subtítulo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pt-BR" dirty="0"/>
          </a:p>
        </p:txBody>
      </p:sp>
      <p:sp>
        <p:nvSpPr>
          <p:cNvPr id="5" name="Espaço Reservado para Rodapé 3"/>
          <p:cNvSpPr>
            <a:spLocks noGrp="1"/>
          </p:cNvSpPr>
          <p:nvPr>
            <p:ph type="ftr" sz="quarter" idx="11"/>
          </p:nvPr>
        </p:nvSpPr>
        <p:spPr/>
        <p:txBody>
          <a:bodyPr rtlCol="0"/>
          <a:lstStyle/>
          <a:p>
            <a:pPr rtl="0"/>
            <a:endParaRPr lang="pt-BR" dirty="0"/>
          </a:p>
        </p:txBody>
      </p:sp>
      <p:sp>
        <p:nvSpPr>
          <p:cNvPr id="4" name="Espaço Reservado para Data 4"/>
          <p:cNvSpPr>
            <a:spLocks noGrp="1"/>
          </p:cNvSpPr>
          <p:nvPr>
            <p:ph type="dt" sz="half" idx="10"/>
          </p:nvPr>
        </p:nvSpPr>
        <p:spPr/>
        <p:txBody>
          <a:bodyPr rtlCol="0"/>
          <a:lstStyle/>
          <a:p>
            <a:pPr rtl="0"/>
            <a:fld id="{928507A6-A53A-4667-B2C7-A3C87CEA2A97}" type="datetime1">
              <a:rPr lang="pt-BR" smtClean="0"/>
              <a:t>10/03/2021</a:t>
            </a:fld>
            <a:endParaRPr lang="pt-BR" dirty="0"/>
          </a:p>
        </p:txBody>
      </p:sp>
      <p:sp>
        <p:nvSpPr>
          <p:cNvPr id="6" name="Espaço Reservado para Número de Slide 5"/>
          <p:cNvSpPr>
            <a:spLocks noGrp="1"/>
          </p:cNvSpPr>
          <p:nvPr>
            <p:ph type="sldNum" sz="quarter" idx="12"/>
          </p:nvPr>
        </p:nvSpPr>
        <p:spPr/>
        <p:txBody>
          <a:bodyPr rtlCol="0"/>
          <a:lstStyle/>
          <a:p>
            <a:pPr rtl="0"/>
            <a:fld id="{E5137D0E-4A4F-4307-8994-C1891D747D59}" type="slidenum">
              <a:rPr lang="pt-BR" smtClean="0"/>
              <a:t>‹nº›</a:t>
            </a:fld>
            <a:endParaRPr lang="pt-BR"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pt-BR" dirty="0"/>
          </a:p>
        </p:txBody>
      </p:sp>
      <p:sp>
        <p:nvSpPr>
          <p:cNvPr id="3" name="Espaço Reservado para Texto Vertical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3"/>
          <p:cNvSpPr>
            <a:spLocks noGrp="1"/>
          </p:cNvSpPr>
          <p:nvPr>
            <p:ph type="ftr" sz="quarter" idx="11"/>
          </p:nvPr>
        </p:nvSpPr>
        <p:spPr/>
        <p:txBody>
          <a:bodyPr rtlCol="0"/>
          <a:lstStyle/>
          <a:p>
            <a:pPr rtl="0"/>
            <a:endParaRPr lang="pt-BR" dirty="0"/>
          </a:p>
        </p:txBody>
      </p:sp>
      <p:sp>
        <p:nvSpPr>
          <p:cNvPr id="4" name="Espaço Reservado para Data 4"/>
          <p:cNvSpPr>
            <a:spLocks noGrp="1"/>
          </p:cNvSpPr>
          <p:nvPr>
            <p:ph type="dt" sz="half" idx="10"/>
          </p:nvPr>
        </p:nvSpPr>
        <p:spPr/>
        <p:txBody>
          <a:bodyPr rtlCol="0"/>
          <a:lstStyle/>
          <a:p>
            <a:pPr rtl="0"/>
            <a:fld id="{23FC996C-C6E4-48A0-B995-B5B16E596DB8}" type="datetime1">
              <a:rPr lang="pt-BR" smtClean="0"/>
              <a:t>10/03/2021</a:t>
            </a:fld>
            <a:endParaRPr lang="pt-BR" dirty="0"/>
          </a:p>
        </p:txBody>
      </p:sp>
      <p:sp>
        <p:nvSpPr>
          <p:cNvPr id="6" name="Espaço Reservado para Número de Slide 5"/>
          <p:cNvSpPr>
            <a:spLocks noGrp="1"/>
          </p:cNvSpPr>
          <p:nvPr>
            <p:ph type="sldNum" sz="quarter" idx="12"/>
          </p:nvPr>
        </p:nvSpPr>
        <p:spPr/>
        <p:txBody>
          <a:bodyPr rtlCol="0"/>
          <a:lstStyle/>
          <a:p>
            <a:pPr rtl="0"/>
            <a:fld id="{E5137D0E-4A4F-4307-8994-C1891D747D59}" type="slidenum">
              <a:rPr lang="pt-BR" smtClean="0"/>
              <a:t>‹nº›</a:t>
            </a:fld>
            <a:endParaRPr lang="pt-BR"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52012" y="533400"/>
            <a:ext cx="1371600" cy="5592764"/>
          </a:xfrm>
        </p:spPr>
        <p:txBody>
          <a:bodyPr vert="eaVert" rtlCol="0"/>
          <a:lstStyle/>
          <a:p>
            <a:pPr rtl="0"/>
            <a:r>
              <a:rPr lang="pt-BR"/>
              <a:t>Clique para editar o título Mestre</a:t>
            </a:r>
            <a:endParaRPr lang="pt-BR" dirty="0"/>
          </a:p>
        </p:txBody>
      </p:sp>
      <p:sp>
        <p:nvSpPr>
          <p:cNvPr id="3" name="Espaço Reservado para Texto Vertical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3"/>
          <p:cNvSpPr>
            <a:spLocks noGrp="1"/>
          </p:cNvSpPr>
          <p:nvPr>
            <p:ph type="ftr" sz="quarter" idx="11"/>
          </p:nvPr>
        </p:nvSpPr>
        <p:spPr/>
        <p:txBody>
          <a:bodyPr rtlCol="0"/>
          <a:lstStyle/>
          <a:p>
            <a:pPr rtl="0"/>
            <a:endParaRPr lang="pt-BR" dirty="0"/>
          </a:p>
        </p:txBody>
      </p:sp>
      <p:sp>
        <p:nvSpPr>
          <p:cNvPr id="4" name="Espaço Reservado para Data 4"/>
          <p:cNvSpPr>
            <a:spLocks noGrp="1"/>
          </p:cNvSpPr>
          <p:nvPr>
            <p:ph type="dt" sz="half" idx="10"/>
          </p:nvPr>
        </p:nvSpPr>
        <p:spPr/>
        <p:txBody>
          <a:bodyPr rtlCol="0"/>
          <a:lstStyle/>
          <a:p>
            <a:pPr rtl="0"/>
            <a:fld id="{FD816606-D804-490A-9287-BD268E10BF1B}" type="datetime1">
              <a:rPr lang="pt-BR" smtClean="0"/>
              <a:t>10/03/2021</a:t>
            </a:fld>
            <a:endParaRPr lang="pt-BR" dirty="0"/>
          </a:p>
        </p:txBody>
      </p:sp>
      <p:sp>
        <p:nvSpPr>
          <p:cNvPr id="6" name="Espaço Reservado para Número de Slide 5"/>
          <p:cNvSpPr>
            <a:spLocks noGrp="1"/>
          </p:cNvSpPr>
          <p:nvPr>
            <p:ph type="sldNum" sz="quarter" idx="12"/>
          </p:nvPr>
        </p:nvSpPr>
        <p:spPr/>
        <p:txBody>
          <a:bodyPr rtlCol="0"/>
          <a:lstStyle/>
          <a:p>
            <a:pPr rtl="0"/>
            <a:fld id="{E5137D0E-4A4F-4307-8994-C1891D747D59}" type="slidenum">
              <a:rPr lang="pt-BR" smtClean="0"/>
              <a:t>‹nº›</a:t>
            </a:fld>
            <a:endParaRPr lang="pt-BR"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pt-BR" dirty="0"/>
          </a:p>
        </p:txBody>
      </p:sp>
      <p:sp>
        <p:nvSpPr>
          <p:cNvPr id="3" name="Espaço Reservado para Conteúdo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3"/>
          <p:cNvSpPr>
            <a:spLocks noGrp="1"/>
          </p:cNvSpPr>
          <p:nvPr>
            <p:ph type="ftr" sz="quarter" idx="11"/>
          </p:nvPr>
        </p:nvSpPr>
        <p:spPr/>
        <p:txBody>
          <a:bodyPr rtlCol="0"/>
          <a:lstStyle/>
          <a:p>
            <a:pPr rtl="0"/>
            <a:endParaRPr lang="pt-BR" dirty="0"/>
          </a:p>
        </p:txBody>
      </p:sp>
      <p:sp>
        <p:nvSpPr>
          <p:cNvPr id="4" name="Espaço Reservado para Data 4"/>
          <p:cNvSpPr>
            <a:spLocks noGrp="1"/>
          </p:cNvSpPr>
          <p:nvPr>
            <p:ph type="dt" sz="half" idx="10"/>
          </p:nvPr>
        </p:nvSpPr>
        <p:spPr/>
        <p:txBody>
          <a:bodyPr rtlCol="0"/>
          <a:lstStyle/>
          <a:p>
            <a:pPr rtl="0"/>
            <a:fld id="{82FA03A9-7DFA-404A-BC29-7537875A7474}" type="datetime1">
              <a:rPr lang="pt-BR" smtClean="0"/>
              <a:t>10/03/2021</a:t>
            </a:fld>
            <a:endParaRPr lang="pt-BR" dirty="0"/>
          </a:p>
        </p:txBody>
      </p:sp>
      <p:sp>
        <p:nvSpPr>
          <p:cNvPr id="6" name="Espaço Reservado para Número de Slide 5"/>
          <p:cNvSpPr>
            <a:spLocks noGrp="1"/>
          </p:cNvSpPr>
          <p:nvPr>
            <p:ph type="sldNum" sz="quarter" idx="12"/>
          </p:nvPr>
        </p:nvSpPr>
        <p:spPr/>
        <p:txBody>
          <a:bodyPr rtlCol="0"/>
          <a:lstStyle/>
          <a:p>
            <a:pPr rtl="0"/>
            <a:fld id="{E5137D0E-4A4F-4307-8994-C1891D747D59}" type="slidenum">
              <a:rPr lang="pt-BR" smtClean="0"/>
              <a:t>‹nº›</a:t>
            </a:fld>
            <a:endParaRPr lang="pt-BR"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pt-BR"/>
              <a:t>Clique para editar o título Mestre</a:t>
            </a:r>
            <a:endParaRPr lang="pt-BR" dirty="0"/>
          </a:p>
        </p:txBody>
      </p:sp>
      <p:sp>
        <p:nvSpPr>
          <p:cNvPr id="3" name="Espaço Reservado para Texto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5" name="Espaço Reservado para Rodapé 3"/>
          <p:cNvSpPr>
            <a:spLocks noGrp="1"/>
          </p:cNvSpPr>
          <p:nvPr>
            <p:ph type="ftr" sz="quarter" idx="11"/>
          </p:nvPr>
        </p:nvSpPr>
        <p:spPr/>
        <p:txBody>
          <a:bodyPr rtlCol="0"/>
          <a:lstStyle/>
          <a:p>
            <a:pPr rtl="0"/>
            <a:endParaRPr lang="pt-BR" dirty="0"/>
          </a:p>
        </p:txBody>
      </p:sp>
      <p:sp>
        <p:nvSpPr>
          <p:cNvPr id="4" name="Espaço Reservado para Data 4"/>
          <p:cNvSpPr>
            <a:spLocks noGrp="1"/>
          </p:cNvSpPr>
          <p:nvPr>
            <p:ph type="dt" sz="half" idx="10"/>
          </p:nvPr>
        </p:nvSpPr>
        <p:spPr/>
        <p:txBody>
          <a:bodyPr rtlCol="0"/>
          <a:lstStyle/>
          <a:p>
            <a:pPr rtl="0"/>
            <a:fld id="{A81E0E71-DCA9-4D77-ADF1-661BAA9AC7D6}" type="datetime1">
              <a:rPr lang="pt-BR" smtClean="0"/>
              <a:t>10/03/2021</a:t>
            </a:fld>
            <a:endParaRPr lang="pt-BR" dirty="0"/>
          </a:p>
        </p:txBody>
      </p:sp>
      <p:sp>
        <p:nvSpPr>
          <p:cNvPr id="6" name="Espaço Reservado para Número de Slide 5"/>
          <p:cNvSpPr>
            <a:spLocks noGrp="1"/>
          </p:cNvSpPr>
          <p:nvPr>
            <p:ph type="sldNum" sz="quarter" idx="12"/>
          </p:nvPr>
        </p:nvSpPr>
        <p:spPr/>
        <p:txBody>
          <a:bodyPr rtlCol="0"/>
          <a:lstStyle/>
          <a:p>
            <a:pPr rtl="0"/>
            <a:fld id="{E5137D0E-4A4F-4307-8994-C1891D747D59}" type="slidenum">
              <a:rPr lang="pt-BR" smtClean="0"/>
              <a:t>‹nº›</a:t>
            </a:fld>
            <a:endParaRPr lang="pt-BR"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p>
            <a:pPr rtl="0"/>
            <a:r>
              <a:rPr lang="pt-BR"/>
              <a:t>Clique para editar o título Mestre</a:t>
            </a:r>
            <a:endParaRPr lang="pt-BR" dirty="0"/>
          </a:p>
        </p:txBody>
      </p:sp>
      <p:sp>
        <p:nvSpPr>
          <p:cNvPr id="3" name="Espaço Reservado para Conteúdo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Conteúdo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6" name="Espaço Reservado para Rodapé 4"/>
          <p:cNvSpPr>
            <a:spLocks noGrp="1"/>
          </p:cNvSpPr>
          <p:nvPr>
            <p:ph type="ftr" sz="quarter" idx="11"/>
          </p:nvPr>
        </p:nvSpPr>
        <p:spPr/>
        <p:txBody>
          <a:bodyPr rtlCol="0"/>
          <a:lstStyle/>
          <a:p>
            <a:pPr rtl="0"/>
            <a:endParaRPr lang="pt-BR" dirty="0"/>
          </a:p>
        </p:txBody>
      </p:sp>
      <p:sp>
        <p:nvSpPr>
          <p:cNvPr id="5" name="Espaço Reservado para Data 5"/>
          <p:cNvSpPr>
            <a:spLocks noGrp="1"/>
          </p:cNvSpPr>
          <p:nvPr>
            <p:ph type="dt" sz="half" idx="10"/>
          </p:nvPr>
        </p:nvSpPr>
        <p:spPr/>
        <p:txBody>
          <a:bodyPr rtlCol="0"/>
          <a:lstStyle/>
          <a:p>
            <a:pPr rtl="0"/>
            <a:fld id="{971DDAAB-572B-43FE-AA1D-1E9E925CC955}" type="datetime1">
              <a:rPr lang="pt-BR" smtClean="0"/>
              <a:t>10/03/2021</a:t>
            </a:fld>
            <a:endParaRPr lang="pt-BR" dirty="0"/>
          </a:p>
        </p:txBody>
      </p:sp>
      <p:sp>
        <p:nvSpPr>
          <p:cNvPr id="7" name="Espaço Reservado para Número de Slide 6"/>
          <p:cNvSpPr>
            <a:spLocks noGrp="1"/>
          </p:cNvSpPr>
          <p:nvPr>
            <p:ph type="sldNum" sz="quarter" idx="12"/>
          </p:nvPr>
        </p:nvSpPr>
        <p:spPr/>
        <p:txBody>
          <a:bodyPr rtlCol="0"/>
          <a:lstStyle/>
          <a:p>
            <a:pPr rtl="0"/>
            <a:fld id="{E5137D0E-4A4F-4307-8994-C1891D747D59}" type="slidenum">
              <a:rPr lang="pt-BR" smtClean="0"/>
              <a:t>‹nº›</a:t>
            </a:fld>
            <a:endParaRPr lang="pt-BR"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lvl1pPr>
              <a:defRPr/>
            </a:lvl1pPr>
          </a:lstStyle>
          <a:p>
            <a:pPr rtl="0"/>
            <a:r>
              <a:rPr lang="pt-BR"/>
              <a:t>Clique para editar o título Mestre</a:t>
            </a:r>
            <a:endParaRPr lang="pt-BR" dirty="0"/>
          </a:p>
        </p:txBody>
      </p:sp>
      <p:sp>
        <p:nvSpPr>
          <p:cNvPr id="3" name="Espaço Reservado para Texto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Texto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8" name="Espaço Reservado para Rodapé 6"/>
          <p:cNvSpPr>
            <a:spLocks noGrp="1"/>
          </p:cNvSpPr>
          <p:nvPr>
            <p:ph type="ftr" sz="quarter" idx="11"/>
          </p:nvPr>
        </p:nvSpPr>
        <p:spPr/>
        <p:txBody>
          <a:bodyPr rtlCol="0"/>
          <a:lstStyle/>
          <a:p>
            <a:pPr rtl="0"/>
            <a:endParaRPr lang="pt-BR" dirty="0"/>
          </a:p>
        </p:txBody>
      </p:sp>
      <p:sp>
        <p:nvSpPr>
          <p:cNvPr id="7" name="Espaço Reservado para Data 7"/>
          <p:cNvSpPr>
            <a:spLocks noGrp="1"/>
          </p:cNvSpPr>
          <p:nvPr>
            <p:ph type="dt" sz="half" idx="10"/>
          </p:nvPr>
        </p:nvSpPr>
        <p:spPr/>
        <p:txBody>
          <a:bodyPr rtlCol="0"/>
          <a:lstStyle/>
          <a:p>
            <a:pPr rtl="0"/>
            <a:fld id="{F75292E4-58BB-4FD7-AB22-61E8FC24A211}" type="datetime1">
              <a:rPr lang="pt-BR" smtClean="0"/>
              <a:t>10/03/2021</a:t>
            </a:fld>
            <a:endParaRPr lang="pt-BR" dirty="0"/>
          </a:p>
        </p:txBody>
      </p:sp>
      <p:sp>
        <p:nvSpPr>
          <p:cNvPr id="9" name="Espaço Reservado para Número do Slide 8"/>
          <p:cNvSpPr>
            <a:spLocks noGrp="1"/>
          </p:cNvSpPr>
          <p:nvPr>
            <p:ph type="sldNum" sz="quarter" idx="12"/>
          </p:nvPr>
        </p:nvSpPr>
        <p:spPr/>
        <p:txBody>
          <a:bodyPr rtlCol="0"/>
          <a:lstStyle/>
          <a:p>
            <a:pPr rtl="0"/>
            <a:fld id="{E5137D0E-4A4F-4307-8994-C1891D747D59}" type="slidenum">
              <a:rPr lang="pt-BR" smtClean="0"/>
              <a:t>‹nº›</a:t>
            </a:fld>
            <a:endParaRPr lang="pt-BR"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pt-BR" dirty="0"/>
          </a:p>
        </p:txBody>
      </p:sp>
      <p:sp>
        <p:nvSpPr>
          <p:cNvPr id="4" name="Espaço Reservado para Rodapé 2"/>
          <p:cNvSpPr>
            <a:spLocks noGrp="1"/>
          </p:cNvSpPr>
          <p:nvPr>
            <p:ph type="ftr" sz="quarter" idx="11"/>
          </p:nvPr>
        </p:nvSpPr>
        <p:spPr/>
        <p:txBody>
          <a:bodyPr rtlCol="0"/>
          <a:lstStyle/>
          <a:p>
            <a:pPr rtl="0"/>
            <a:endParaRPr lang="pt-BR" dirty="0"/>
          </a:p>
        </p:txBody>
      </p:sp>
      <p:sp>
        <p:nvSpPr>
          <p:cNvPr id="3" name="Espaço Reservado para Data 3"/>
          <p:cNvSpPr>
            <a:spLocks noGrp="1"/>
          </p:cNvSpPr>
          <p:nvPr>
            <p:ph type="dt" sz="half" idx="10"/>
          </p:nvPr>
        </p:nvSpPr>
        <p:spPr/>
        <p:txBody>
          <a:bodyPr rtlCol="0"/>
          <a:lstStyle/>
          <a:p>
            <a:pPr rtl="0"/>
            <a:fld id="{62453CC8-2269-4D14-ACB4-DEDA4B0DA9D2}" type="datetime1">
              <a:rPr lang="pt-BR" smtClean="0"/>
              <a:t>10/03/2021</a:t>
            </a:fld>
            <a:endParaRPr lang="pt-BR" dirty="0"/>
          </a:p>
        </p:txBody>
      </p:sp>
      <p:sp>
        <p:nvSpPr>
          <p:cNvPr id="5" name="Espaço Reservado para Número de Slide 4"/>
          <p:cNvSpPr>
            <a:spLocks noGrp="1"/>
          </p:cNvSpPr>
          <p:nvPr>
            <p:ph type="sldNum" sz="quarter" idx="12"/>
          </p:nvPr>
        </p:nvSpPr>
        <p:spPr/>
        <p:txBody>
          <a:bodyPr rtlCol="0"/>
          <a:lstStyle/>
          <a:p>
            <a:pPr rtl="0"/>
            <a:fld id="{E5137D0E-4A4F-4307-8994-C1891D747D59}" type="slidenum">
              <a:rPr lang="pt-BR" smtClean="0"/>
              <a:t>‹nº›</a:t>
            </a:fld>
            <a:endParaRPr lang="pt-BR"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Rodapé 1"/>
          <p:cNvSpPr>
            <a:spLocks noGrp="1"/>
          </p:cNvSpPr>
          <p:nvPr>
            <p:ph type="ftr" sz="quarter" idx="11"/>
          </p:nvPr>
        </p:nvSpPr>
        <p:spPr/>
        <p:txBody>
          <a:bodyPr rtlCol="0"/>
          <a:lstStyle/>
          <a:p>
            <a:pPr rtl="0"/>
            <a:endParaRPr lang="pt-BR" dirty="0"/>
          </a:p>
        </p:txBody>
      </p:sp>
      <p:sp>
        <p:nvSpPr>
          <p:cNvPr id="2" name="Espaço Reservado para Data 2"/>
          <p:cNvSpPr>
            <a:spLocks noGrp="1"/>
          </p:cNvSpPr>
          <p:nvPr>
            <p:ph type="dt" sz="half" idx="10"/>
          </p:nvPr>
        </p:nvSpPr>
        <p:spPr/>
        <p:txBody>
          <a:bodyPr rtlCol="0"/>
          <a:lstStyle/>
          <a:p>
            <a:pPr rtl="0"/>
            <a:fld id="{EC1CE3DE-101A-4B34-A5DD-C759C166274E}" type="datetime1">
              <a:rPr lang="pt-BR" smtClean="0"/>
              <a:t>10/03/2021</a:t>
            </a:fld>
            <a:endParaRPr lang="pt-BR" dirty="0"/>
          </a:p>
        </p:txBody>
      </p:sp>
      <p:sp>
        <p:nvSpPr>
          <p:cNvPr id="4" name="Espaço Reservado para Número de Slide 3"/>
          <p:cNvSpPr>
            <a:spLocks noGrp="1"/>
          </p:cNvSpPr>
          <p:nvPr>
            <p:ph type="sldNum" sz="quarter" idx="12"/>
          </p:nvPr>
        </p:nvSpPr>
        <p:spPr/>
        <p:txBody>
          <a:bodyPr rtlCol="0"/>
          <a:lstStyle/>
          <a:p>
            <a:pPr rtl="0"/>
            <a:fld id="{E5137D0E-4A4F-4307-8994-C1891D747D59}" type="slidenum">
              <a:rPr lang="pt-BR" smtClean="0"/>
              <a:t>‹nº›</a:t>
            </a:fld>
            <a:endParaRPr lang="pt-BR"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pt-BR"/>
              <a:t>Clique para editar o título Mestre</a:t>
            </a:r>
            <a:endParaRPr lang="pt-BR" dirty="0"/>
          </a:p>
        </p:txBody>
      </p:sp>
      <p:sp>
        <p:nvSpPr>
          <p:cNvPr id="4" name="Espaço Reservado para Texto 2"/>
          <p:cNvSpPr>
            <a:spLocks noGrp="1"/>
          </p:cNvSpPr>
          <p:nvPr>
            <p:ph type="body" sz="half" idx="2" hasCustomPrompt="1"/>
          </p:nvPr>
        </p:nvSpPr>
        <p:spPr>
          <a:xfrm>
            <a:off x="836613" y="4648200"/>
            <a:ext cx="3276599" cy="1371600"/>
          </a:xfrm>
        </p:spPr>
        <p:txBody>
          <a:bodyPr rtlCol="0">
            <a:normAutofit/>
          </a:bodyPr>
          <a:lstStyle>
            <a:lvl1pPr marL="0" indent="0" rtl="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
        <p:nvSpPr>
          <p:cNvPr id="3" name="Espaço Reservado para Conteúdo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9" name="Espaço Reservado para Rodapé 4"/>
          <p:cNvSpPr>
            <a:spLocks noGrp="1"/>
          </p:cNvSpPr>
          <p:nvPr>
            <p:ph type="ftr" sz="quarter" idx="11"/>
          </p:nvPr>
        </p:nvSpPr>
        <p:spPr/>
        <p:txBody>
          <a:bodyPr rtlCol="0"/>
          <a:lstStyle/>
          <a:p>
            <a:pPr rtl="0"/>
            <a:endParaRPr lang="pt-BR" dirty="0"/>
          </a:p>
        </p:txBody>
      </p:sp>
      <p:sp>
        <p:nvSpPr>
          <p:cNvPr id="8" name="Espaço Reservado para Data 5"/>
          <p:cNvSpPr>
            <a:spLocks noGrp="1"/>
          </p:cNvSpPr>
          <p:nvPr>
            <p:ph type="dt" sz="half" idx="10"/>
          </p:nvPr>
        </p:nvSpPr>
        <p:spPr/>
        <p:txBody>
          <a:bodyPr rtlCol="0"/>
          <a:lstStyle/>
          <a:p>
            <a:pPr rtl="0"/>
            <a:fld id="{5DEE5CB0-D184-4F16-961A-E58C110E8AE2}" type="datetime1">
              <a:rPr lang="pt-BR" smtClean="0"/>
              <a:t>10/03/2021</a:t>
            </a:fld>
            <a:endParaRPr lang="pt-BR" dirty="0"/>
          </a:p>
        </p:txBody>
      </p:sp>
      <p:sp>
        <p:nvSpPr>
          <p:cNvPr id="10" name="Espaço Reservado para Número de Slide 6"/>
          <p:cNvSpPr>
            <a:spLocks noGrp="1"/>
          </p:cNvSpPr>
          <p:nvPr>
            <p:ph type="sldNum" sz="quarter" idx="12"/>
          </p:nvPr>
        </p:nvSpPr>
        <p:spPr/>
        <p:txBody>
          <a:bodyPr rtlCol="0"/>
          <a:lstStyle/>
          <a:p>
            <a:pPr rtl="0"/>
            <a:fld id="{E5137D0E-4A4F-4307-8994-C1891D747D59}" type="slidenum">
              <a:rPr lang="pt-BR" smtClean="0"/>
              <a:pPr rtl="0"/>
              <a:t>‹nº›</a:t>
            </a:fld>
            <a:endParaRPr lang="pt-BR"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pt-BR"/>
              <a:t>Clique para editar o título Mestre</a:t>
            </a:r>
            <a:endParaRPr lang="pt-BR" dirty="0"/>
          </a:p>
        </p:txBody>
      </p:sp>
      <p:sp>
        <p:nvSpPr>
          <p:cNvPr id="4" name="Espaço Reservado para Texto 2"/>
          <p:cNvSpPr>
            <a:spLocks noGrp="1"/>
          </p:cNvSpPr>
          <p:nvPr>
            <p:ph type="body" sz="half" idx="2" hasCustomPrompt="1"/>
          </p:nvPr>
        </p:nvSpPr>
        <p:spPr>
          <a:xfrm>
            <a:off x="836613" y="4648200"/>
            <a:ext cx="3276599" cy="1371600"/>
          </a:xfrm>
        </p:spPr>
        <p:txBody>
          <a:bodyPr rtlCol="0">
            <a:normAutofit/>
          </a:bodyPr>
          <a:lstStyle>
            <a:lvl1pPr marL="0" indent="0" rtl="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
        <p:nvSpPr>
          <p:cNvPr id="3" name="Espaço Reservado para Imagem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a:t>Clique no ícone para adicionar uma imagem</a:t>
            </a:r>
            <a:endParaRPr lang="pt-BR" dirty="0"/>
          </a:p>
        </p:txBody>
      </p:sp>
      <p:pic>
        <p:nvPicPr>
          <p:cNvPr id="9" name="Imagem 4" descr="Um espaço reservado vazio para adicionar uma imagem. Clique no espaço reservado e selecione a imagem que você deseja adicion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pt-BR" dirty="0"/>
              <a:t>Clique para editar o estilo de título Mestre</a:t>
            </a:r>
          </a:p>
        </p:txBody>
      </p:sp>
      <p:sp>
        <p:nvSpPr>
          <p:cNvPr id="3" name="Espaço Reservado para Texto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pt-BR" dirty="0"/>
              <a:t>Clique para editar o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a:p>
            <a:pPr lvl="5" rtl="0"/>
            <a:r>
              <a:rPr lang="pt-BR" dirty="0"/>
              <a:t>Sexto nível</a:t>
            </a:r>
          </a:p>
          <a:p>
            <a:pPr lvl="6" rtl="0"/>
            <a:r>
              <a:rPr lang="pt-BR" dirty="0"/>
              <a:t>Sétimo nível</a:t>
            </a:r>
          </a:p>
          <a:p>
            <a:pPr lvl="7" rtl="0"/>
            <a:r>
              <a:rPr lang="pt-BR" dirty="0"/>
              <a:t>Oito nível</a:t>
            </a:r>
          </a:p>
          <a:p>
            <a:pPr lvl="8" rtl="0"/>
            <a:r>
              <a:rPr lang="pt-BR" dirty="0"/>
              <a:t>Nono nível</a:t>
            </a:r>
          </a:p>
        </p:txBody>
      </p:sp>
      <p:sp>
        <p:nvSpPr>
          <p:cNvPr id="5" name="Espaço Reservado para Rodapé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pPr rtl="0"/>
            <a:endParaRPr lang="pt-BR" dirty="0"/>
          </a:p>
        </p:txBody>
      </p:sp>
      <p:sp>
        <p:nvSpPr>
          <p:cNvPr id="4" name="Espaço Reservado para Data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pPr rtl="0"/>
            <a:fld id="{8853A00B-FFEC-422C-86C3-573B5E7D1C6F}" type="datetime1">
              <a:rPr lang="pt-BR" smtClean="0"/>
              <a:t>10/03/2021</a:t>
            </a:fld>
            <a:endParaRPr lang="pt-BR" dirty="0"/>
          </a:p>
        </p:txBody>
      </p:sp>
      <p:sp>
        <p:nvSpPr>
          <p:cNvPr id="6" name="Espaço Reservado para Número de Slide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pPr rtl="0"/>
            <a:fld id="{E5137D0E-4A4F-4307-8994-C1891D747D59}" type="slidenum">
              <a:rPr lang="pt-BR" smtClean="0"/>
              <a:pPr rtl="0"/>
              <a:t>‹nº›</a:t>
            </a:fld>
            <a:endParaRPr lang="pt-BR"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t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0"/>
            <a:ext cx="9144000" cy="3505200"/>
          </a:xfrm>
        </p:spPr>
        <p:txBody>
          <a:bodyPr rtlCol="0"/>
          <a:lstStyle/>
          <a:p>
            <a:pPr algn="ctr" rtl="0"/>
            <a:r>
              <a:rPr lang="pt-BR" dirty="0"/>
              <a:t>Perfil das ICSAP em Pernambuco, 2008 a 2012 (2014)</a:t>
            </a:r>
          </a:p>
        </p:txBody>
      </p:sp>
      <p:sp>
        <p:nvSpPr>
          <p:cNvPr id="3" name="Subtítulo 2"/>
          <p:cNvSpPr>
            <a:spLocks noGrp="1"/>
          </p:cNvSpPr>
          <p:nvPr>
            <p:ph type="subTitle" idx="1"/>
          </p:nvPr>
        </p:nvSpPr>
        <p:spPr>
          <a:xfrm>
            <a:off x="2436813" y="3810000"/>
            <a:ext cx="8229600" cy="1066800"/>
          </a:xfrm>
        </p:spPr>
        <p:txBody>
          <a:bodyPr rtlCol="0"/>
          <a:lstStyle/>
          <a:p>
            <a:pPr algn="r" rtl="0"/>
            <a:r>
              <a:rPr lang="pt-BR" dirty="0">
                <a:solidFill>
                  <a:schemeClr val="tx1">
                    <a:lumMod val="50000"/>
                  </a:schemeClr>
                </a:solidFill>
              </a:rPr>
              <a:t>Mendonça, Sarah de Souza</a:t>
            </a:r>
          </a:p>
          <a:p>
            <a:pPr algn="r" rtl="0"/>
            <a:r>
              <a:rPr lang="pt-BR" dirty="0">
                <a:solidFill>
                  <a:schemeClr val="tx1">
                    <a:lumMod val="50000"/>
                  </a:schemeClr>
                </a:solidFill>
              </a:rPr>
              <a:t>Albuquerque, Emídio Cavalcanti de</a:t>
            </a:r>
          </a:p>
        </p:txBody>
      </p:sp>
      <p:sp>
        <p:nvSpPr>
          <p:cNvPr id="4" name="Subtítulo 2">
            <a:extLst>
              <a:ext uri="{FF2B5EF4-FFF2-40B4-BE49-F238E27FC236}">
                <a16:creationId xmlns:a16="http://schemas.microsoft.com/office/drawing/2014/main" id="{DC347A4D-1572-4769-89A2-E02F32EC7DB8}"/>
              </a:ext>
            </a:extLst>
          </p:cNvPr>
          <p:cNvSpPr txBox="1">
            <a:spLocks/>
          </p:cNvSpPr>
          <p:nvPr/>
        </p:nvSpPr>
        <p:spPr>
          <a:xfrm>
            <a:off x="2436813" y="5181600"/>
            <a:ext cx="8229600" cy="1066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8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9pPr>
          </a:lstStyle>
          <a:p>
            <a:pPr algn="r"/>
            <a:r>
              <a:rPr lang="pt-BR" dirty="0">
                <a:solidFill>
                  <a:schemeClr val="tx1">
                    <a:lumMod val="50000"/>
                  </a:schemeClr>
                </a:solidFill>
              </a:rPr>
              <a:t>Revista Epidemiologia e Serviços de Saúde (B2)</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a:xfrm>
            <a:off x="836613" y="0"/>
            <a:ext cx="10515600" cy="1143000"/>
          </a:xfrm>
        </p:spPr>
        <p:txBody>
          <a:bodyPr rtlCol="0"/>
          <a:lstStyle/>
          <a:p>
            <a:pPr rtl="0"/>
            <a:r>
              <a:rPr lang="pt-BR" dirty="0"/>
              <a:t>Objetivo e Método</a:t>
            </a:r>
          </a:p>
        </p:txBody>
      </p:sp>
      <p:sp>
        <p:nvSpPr>
          <p:cNvPr id="14" name="Espaço Reservado para Conteúdo 2"/>
          <p:cNvSpPr>
            <a:spLocks noGrp="1"/>
          </p:cNvSpPr>
          <p:nvPr>
            <p:ph idx="1"/>
          </p:nvPr>
        </p:nvSpPr>
        <p:spPr>
          <a:xfrm>
            <a:off x="836613" y="1371600"/>
            <a:ext cx="10515600" cy="5369768"/>
          </a:xfrm>
        </p:spPr>
        <p:txBody>
          <a:bodyPr rtlCol="0">
            <a:normAutofit lnSpcReduction="10000"/>
          </a:bodyPr>
          <a:lstStyle/>
          <a:p>
            <a:pPr rtl="0"/>
            <a:r>
              <a:rPr lang="pt-BR" b="1" dirty="0">
                <a:effectLst>
                  <a:outerShdw blurRad="38100" dist="38100" dir="2700000" algn="tl">
                    <a:srgbClr val="000000">
                      <a:alpha val="43137"/>
                    </a:srgbClr>
                  </a:outerShdw>
                </a:effectLst>
              </a:rPr>
              <a:t>Objetivo</a:t>
            </a:r>
            <a:r>
              <a:rPr lang="pt-BR" dirty="0"/>
              <a:t>: descrever o perfil das ICSAP no Estado de Pernambuco, entre 2008 e 2012.</a:t>
            </a:r>
          </a:p>
          <a:p>
            <a:pPr rtl="0"/>
            <a:r>
              <a:rPr lang="pt-BR" dirty="0"/>
              <a:t>Estudo ecológico descritivo</a:t>
            </a:r>
          </a:p>
          <a:p>
            <a:pPr rtl="0"/>
            <a:r>
              <a:rPr lang="pt-BR" dirty="0"/>
              <a:t>Fontes: SIH-SUS; IBGE</a:t>
            </a:r>
          </a:p>
          <a:p>
            <a:pPr rtl="0"/>
            <a:r>
              <a:rPr lang="pt-BR" dirty="0"/>
              <a:t>As unidades de análise foram os 184 municípios mais o território de Fernando de Noronha, agregados em regiões de saúde, que são 12 ao todo.</a:t>
            </a:r>
          </a:p>
          <a:p>
            <a:pPr rtl="0"/>
            <a:r>
              <a:rPr lang="pt-BR" b="1" dirty="0">
                <a:effectLst>
                  <a:outerShdw blurRad="38100" dist="38100" dir="2700000" algn="tl">
                    <a:srgbClr val="000000">
                      <a:alpha val="43137"/>
                    </a:srgbClr>
                  </a:outerShdw>
                </a:effectLst>
              </a:rPr>
              <a:t>Indicadores calculados</a:t>
            </a:r>
            <a:r>
              <a:rPr lang="pt-BR" dirty="0"/>
              <a:t>:</a:t>
            </a:r>
          </a:p>
          <a:p>
            <a:pPr marL="457200" indent="-457200" rtl="0">
              <a:buAutoNum type="arabicParenR"/>
            </a:pPr>
            <a:r>
              <a:rPr lang="pt-BR" dirty="0"/>
              <a:t>Nº absoluto de ICSAP</a:t>
            </a:r>
          </a:p>
          <a:p>
            <a:pPr marL="457200" indent="-457200" rtl="0">
              <a:buAutoNum type="arabicParenR"/>
            </a:pPr>
            <a:r>
              <a:rPr lang="pt-BR" dirty="0"/>
              <a:t>Proporção de ICSAP em relação às IT (exceto partos)</a:t>
            </a:r>
          </a:p>
          <a:p>
            <a:pPr marL="457200" indent="-457200" rtl="0">
              <a:buAutoNum type="arabicParenR"/>
            </a:pPr>
            <a:r>
              <a:rPr lang="pt-BR" dirty="0"/>
              <a:t>Coeficiente de ICSAP por 1.000 habitantes</a:t>
            </a:r>
          </a:p>
          <a:p>
            <a:pPr marL="457200" indent="-457200" rtl="0">
              <a:buAutoNum type="arabicParenR"/>
            </a:pPr>
            <a:r>
              <a:rPr lang="pt-BR" dirty="0"/>
              <a:t>Variação percentual anual do nº de ICSAP</a:t>
            </a:r>
          </a:p>
          <a:p>
            <a:pPr marL="457200" indent="-457200" rtl="0">
              <a:buAutoNum type="arabicParenR"/>
            </a:pPr>
            <a:r>
              <a:rPr lang="pt-BR" dirty="0"/>
              <a:t>Participação percentual de cada grupo de causas no total das ICSAP, por região de saúde</a:t>
            </a:r>
          </a:p>
          <a:p>
            <a:pPr marL="457200" indent="-457200" rtl="0">
              <a:buAutoNum type="arabicParenR"/>
            </a:pPr>
            <a:endParaRPr lang="pt-BR"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a:xfrm>
            <a:off x="836613" y="28175"/>
            <a:ext cx="10515600" cy="1143000"/>
          </a:xfrm>
        </p:spPr>
        <p:txBody>
          <a:bodyPr rtlCol="0" anchor="b">
            <a:normAutofit/>
          </a:bodyPr>
          <a:lstStyle/>
          <a:p>
            <a:pPr rtl="0"/>
            <a:r>
              <a:rPr lang="pt-BR" dirty="0"/>
              <a:t>Resultados</a:t>
            </a:r>
          </a:p>
        </p:txBody>
      </p:sp>
      <p:pic>
        <p:nvPicPr>
          <p:cNvPr id="3" name="Espaço Reservado para Conteúdo 2" descr="Tabela&#10;&#10;Descrição gerada automaticamente">
            <a:extLst>
              <a:ext uri="{FF2B5EF4-FFF2-40B4-BE49-F238E27FC236}">
                <a16:creationId xmlns:a16="http://schemas.microsoft.com/office/drawing/2014/main" id="{E903FCB4-0B25-4AF4-B6F1-384B1F43934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836613" y="1371599"/>
            <a:ext cx="10515599" cy="5458225"/>
          </a:xfrm>
          <a:noFill/>
        </p:spPr>
      </p:pic>
    </p:spTree>
    <p:extLst>
      <p:ext uri="{BB962C8B-B14F-4D97-AF65-F5344CB8AC3E}">
        <p14:creationId xmlns:p14="http://schemas.microsoft.com/office/powerpoint/2010/main" val="354792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a:xfrm>
            <a:off x="836613" y="0"/>
            <a:ext cx="10515600" cy="1143000"/>
          </a:xfrm>
        </p:spPr>
        <p:txBody>
          <a:bodyPr rtlCol="0" anchor="b">
            <a:normAutofit/>
          </a:bodyPr>
          <a:lstStyle/>
          <a:p>
            <a:pPr rtl="0"/>
            <a:r>
              <a:rPr lang="pt-BR" dirty="0"/>
              <a:t>Resultados</a:t>
            </a:r>
          </a:p>
        </p:txBody>
      </p:sp>
      <p:pic>
        <p:nvPicPr>
          <p:cNvPr id="6" name="Espaço Reservado para Conteúdo 5" descr="Tabela&#10;&#10;Descrição gerada automaticamente">
            <a:extLst>
              <a:ext uri="{FF2B5EF4-FFF2-40B4-BE49-F238E27FC236}">
                <a16:creationId xmlns:a16="http://schemas.microsoft.com/office/drawing/2014/main" id="{70EC07F4-21F1-4116-91A7-44C231C045D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613" y="1371600"/>
            <a:ext cx="10515600" cy="5486400"/>
          </a:xfrm>
          <a:noFill/>
        </p:spPr>
      </p:pic>
    </p:spTree>
    <p:extLst>
      <p:ext uri="{BB962C8B-B14F-4D97-AF65-F5344CB8AC3E}">
        <p14:creationId xmlns:p14="http://schemas.microsoft.com/office/powerpoint/2010/main" val="299408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a:xfrm>
            <a:off x="836613" y="0"/>
            <a:ext cx="10515600" cy="1143000"/>
          </a:xfrm>
        </p:spPr>
        <p:txBody>
          <a:bodyPr rtlCol="0"/>
          <a:lstStyle/>
          <a:p>
            <a:pPr rtl="0"/>
            <a:r>
              <a:rPr lang="pt-BR" dirty="0"/>
              <a:t>Resultados</a:t>
            </a:r>
          </a:p>
        </p:txBody>
      </p:sp>
      <p:pic>
        <p:nvPicPr>
          <p:cNvPr id="5" name="Espaço Reservado para Conteúdo 4" descr="Tabela&#10;&#10;Descrição gerada automaticamente">
            <a:extLst>
              <a:ext uri="{FF2B5EF4-FFF2-40B4-BE49-F238E27FC236}">
                <a16:creationId xmlns:a16="http://schemas.microsoft.com/office/drawing/2014/main" id="{988D1A9D-ACF2-4925-8C47-CB240693D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6613" y="1371600"/>
            <a:ext cx="10515600" cy="5486400"/>
          </a:xfrm>
        </p:spPr>
      </p:pic>
    </p:spTree>
    <p:extLst>
      <p:ext uri="{BB962C8B-B14F-4D97-AF65-F5344CB8AC3E}">
        <p14:creationId xmlns:p14="http://schemas.microsoft.com/office/powerpoint/2010/main" val="77767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a:xfrm>
            <a:off x="836613" y="0"/>
            <a:ext cx="10515600" cy="1143000"/>
          </a:xfrm>
        </p:spPr>
        <p:txBody>
          <a:bodyPr rtlCol="0" anchor="b">
            <a:normAutofit/>
          </a:bodyPr>
          <a:lstStyle/>
          <a:p>
            <a:pPr rtl="0"/>
            <a:r>
              <a:rPr lang="pt-BR" dirty="0"/>
              <a:t>Resultados</a:t>
            </a:r>
          </a:p>
        </p:txBody>
      </p:sp>
      <p:pic>
        <p:nvPicPr>
          <p:cNvPr id="6" name="Espaço Reservado para Conteúdo 5" descr="Tabela&#10;&#10;Descrição gerada automaticamente">
            <a:extLst>
              <a:ext uri="{FF2B5EF4-FFF2-40B4-BE49-F238E27FC236}">
                <a16:creationId xmlns:a16="http://schemas.microsoft.com/office/drawing/2014/main" id="{17B1C568-383F-486F-B5BF-0AF03717DB20}"/>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836613" y="1371600"/>
            <a:ext cx="10515599" cy="5486400"/>
          </a:xfrm>
          <a:noFill/>
        </p:spPr>
      </p:pic>
    </p:spTree>
    <p:extLst>
      <p:ext uri="{BB962C8B-B14F-4D97-AF65-F5344CB8AC3E}">
        <p14:creationId xmlns:p14="http://schemas.microsoft.com/office/powerpoint/2010/main" val="270389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a:xfrm>
            <a:off x="836613" y="28175"/>
            <a:ext cx="10515600" cy="1143000"/>
          </a:xfrm>
        </p:spPr>
        <p:txBody>
          <a:bodyPr rtlCol="0" anchor="b">
            <a:normAutofit/>
          </a:bodyPr>
          <a:lstStyle/>
          <a:p>
            <a:pPr rtl="0"/>
            <a:r>
              <a:rPr lang="pt-BR" dirty="0"/>
              <a:t>Resultados</a:t>
            </a:r>
          </a:p>
        </p:txBody>
      </p:sp>
      <p:pic>
        <p:nvPicPr>
          <p:cNvPr id="5" name="Espaço Reservado para Conteúdo 4" descr="Tabela&#10;&#10;Descrição gerada automaticamente">
            <a:extLst>
              <a:ext uri="{FF2B5EF4-FFF2-40B4-BE49-F238E27FC236}">
                <a16:creationId xmlns:a16="http://schemas.microsoft.com/office/drawing/2014/main" id="{C791109A-FAF6-488A-8C93-71E77FCBC7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6612" y="1371600"/>
            <a:ext cx="10515599" cy="5486400"/>
          </a:xfrm>
          <a:noFill/>
        </p:spPr>
      </p:pic>
    </p:spTree>
    <p:extLst>
      <p:ext uri="{BB962C8B-B14F-4D97-AF65-F5344CB8AC3E}">
        <p14:creationId xmlns:p14="http://schemas.microsoft.com/office/powerpoint/2010/main" val="291690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a:xfrm>
            <a:off x="836613" y="28175"/>
            <a:ext cx="10515600" cy="1143000"/>
          </a:xfrm>
        </p:spPr>
        <p:txBody>
          <a:bodyPr rtlCol="0" anchor="b">
            <a:normAutofit/>
          </a:bodyPr>
          <a:lstStyle/>
          <a:p>
            <a:pPr rtl="0"/>
            <a:r>
              <a:rPr lang="pt-BR" dirty="0"/>
              <a:t>Discussão</a:t>
            </a:r>
          </a:p>
        </p:txBody>
      </p:sp>
      <p:sp>
        <p:nvSpPr>
          <p:cNvPr id="3" name="Espaço Reservado para Conteúdo 2">
            <a:extLst>
              <a:ext uri="{FF2B5EF4-FFF2-40B4-BE49-F238E27FC236}">
                <a16:creationId xmlns:a16="http://schemas.microsoft.com/office/drawing/2014/main" id="{ED6DF0A1-28CA-4075-B867-F029CEE3ABCD}"/>
              </a:ext>
            </a:extLst>
          </p:cNvPr>
          <p:cNvSpPr>
            <a:spLocks noGrp="1"/>
          </p:cNvSpPr>
          <p:nvPr>
            <p:ph idx="1"/>
          </p:nvPr>
        </p:nvSpPr>
        <p:spPr>
          <a:xfrm>
            <a:off x="836613" y="1371600"/>
            <a:ext cx="10515600" cy="5486400"/>
          </a:xfrm>
        </p:spPr>
        <p:txBody>
          <a:bodyPr anchor="ctr">
            <a:normAutofit/>
          </a:bodyPr>
          <a:lstStyle/>
          <a:p>
            <a:pPr algn="l"/>
            <a:r>
              <a:rPr lang="pt-BR" sz="1900" dirty="0">
                <a:latin typeface="+mj-lt"/>
              </a:rPr>
              <a:t>H</a:t>
            </a:r>
            <a:r>
              <a:rPr lang="pt-BR" sz="1900" b="0" i="0" u="none" strike="noStrike" baseline="0" dirty="0">
                <a:latin typeface="+mj-lt"/>
              </a:rPr>
              <a:t>ouve uma redução das ICSAP no estado de Pernambuco (de 13,01 para 12,11 internações/1000 habitantes).</a:t>
            </a:r>
          </a:p>
          <a:p>
            <a:pPr algn="l"/>
            <a:r>
              <a:rPr lang="pt-BR" sz="1900" b="0" i="0" u="none" strike="noStrike" baseline="0" dirty="0">
                <a:latin typeface="+mj-lt"/>
              </a:rPr>
              <a:t>Porém, 9 dos 19 grupos de causas mantiveram valores próximos aos apresentados no início do estudo, sem alterações consideráveis na proporção total de ICSAP. São esses grupos: doenças preveníveis por imunização e condições sensíveis; infecção de ouvido, nariz e garganta; angina; doenças cardiovasculares; diabetes; erisipela; inflamação no rim e trato urinário; inflamação da pele e tecido subcutâneo; e doenças relacionadas ao pré-natal e parto.</a:t>
            </a:r>
          </a:p>
          <a:p>
            <a:pPr algn="l"/>
            <a:r>
              <a:rPr lang="pt-BR" sz="1900" b="0" i="0" u="none" strike="noStrike" baseline="0" dirty="0">
                <a:latin typeface="+mj-lt"/>
              </a:rPr>
              <a:t>Apesar de as gastroenterites infecciosas e complicações e a asma representarem os cinco grupos diagnósticos mais frequentes de ICSAP no Estado, foram também os grupos que sofreram maiores reduções. Esses declínios podem ter sido consequência da (i) ampliação do número de equipes de Saúde da Família e de sua cobertura populacional, da (</a:t>
            </a:r>
            <a:r>
              <a:rPr lang="pt-BR" sz="1900" b="0" i="0" u="none" strike="noStrike" baseline="0" dirty="0" err="1">
                <a:latin typeface="+mj-lt"/>
              </a:rPr>
              <a:t>ii</a:t>
            </a:r>
            <a:r>
              <a:rPr lang="pt-BR" sz="1900" b="0" i="0" u="none" strike="noStrike" baseline="0" dirty="0">
                <a:latin typeface="+mj-lt"/>
              </a:rPr>
              <a:t>) ampliação da cobertura vacinal </a:t>
            </a:r>
            <a:r>
              <a:rPr lang="pt-BR" sz="1900" b="0" i="0" u="none" strike="noStrike" baseline="0" dirty="0" err="1">
                <a:latin typeface="+mj-lt"/>
              </a:rPr>
              <a:t>antirrotavírus</a:t>
            </a:r>
            <a:r>
              <a:rPr lang="pt-BR" sz="1900" b="0" i="0" u="none" strike="noStrike" baseline="0" dirty="0">
                <a:latin typeface="+mj-lt"/>
              </a:rPr>
              <a:t> no estado entre 2008 e 2012 e do (</a:t>
            </a:r>
            <a:r>
              <a:rPr lang="pt-BR" sz="1900" b="0" i="0" u="none" strike="noStrike" baseline="0" dirty="0" err="1">
                <a:latin typeface="+mj-lt"/>
              </a:rPr>
              <a:t>iii</a:t>
            </a:r>
            <a:r>
              <a:rPr lang="pt-BR" sz="1900" b="0" i="0" u="none" strike="noStrike" baseline="0" dirty="0">
                <a:latin typeface="+mj-lt"/>
              </a:rPr>
              <a:t>) aumento do poder de compra promovido pelos programas sociais.</a:t>
            </a:r>
          </a:p>
          <a:p>
            <a:pPr algn="l"/>
            <a:endParaRPr lang="pt-BR" dirty="0">
              <a:latin typeface="+mj-lt"/>
            </a:endParaRPr>
          </a:p>
        </p:txBody>
      </p:sp>
    </p:spTree>
    <p:extLst>
      <p:ext uri="{BB962C8B-B14F-4D97-AF65-F5344CB8AC3E}">
        <p14:creationId xmlns:p14="http://schemas.microsoft.com/office/powerpoint/2010/main" val="305273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a:xfrm>
            <a:off x="836613" y="28175"/>
            <a:ext cx="10515600" cy="1143000"/>
          </a:xfrm>
        </p:spPr>
        <p:txBody>
          <a:bodyPr rtlCol="0" anchor="b">
            <a:normAutofit/>
          </a:bodyPr>
          <a:lstStyle/>
          <a:p>
            <a:pPr rtl="0"/>
            <a:r>
              <a:rPr lang="pt-BR" dirty="0"/>
              <a:t>Discussão</a:t>
            </a:r>
          </a:p>
        </p:txBody>
      </p:sp>
      <p:sp>
        <p:nvSpPr>
          <p:cNvPr id="3" name="Espaço Reservado para Conteúdo 2">
            <a:extLst>
              <a:ext uri="{FF2B5EF4-FFF2-40B4-BE49-F238E27FC236}">
                <a16:creationId xmlns:a16="http://schemas.microsoft.com/office/drawing/2014/main" id="{ED6DF0A1-28CA-4075-B867-F029CEE3ABCD}"/>
              </a:ext>
            </a:extLst>
          </p:cNvPr>
          <p:cNvSpPr>
            <a:spLocks noGrp="1"/>
          </p:cNvSpPr>
          <p:nvPr>
            <p:ph idx="1"/>
          </p:nvPr>
        </p:nvSpPr>
        <p:spPr>
          <a:xfrm>
            <a:off x="836613" y="1371600"/>
            <a:ext cx="10515600" cy="5486400"/>
          </a:xfrm>
        </p:spPr>
        <p:txBody>
          <a:bodyPr anchor="ctr">
            <a:noAutofit/>
          </a:bodyPr>
          <a:lstStyle/>
          <a:p>
            <a:r>
              <a:rPr lang="pt-BR" sz="1900" b="0" i="0" u="none" strike="noStrike" baseline="0" dirty="0">
                <a:latin typeface="+mj-lt"/>
              </a:rPr>
              <a:t>A redução dos grupos específicos de deficiências nutricionais, como a anemia, e as gastroenterites infecciosas e suas complicações, pode estar relacionada às políticas intersetoriais como o Programa Bolsa Família (PBF). Pernambuco possui 691.969 famílias beneficiadas com o Programa. Essas famílias estão submetidas ao acompanhamento das chamadas ‘condicionalidades da saúde no PBF’: realização de grupo educativo; consulta pré-natal; vacinação; acompanhamento do crescimento e desenvolvimento das crianças; vigilância alimentar e nutricional; e outras.</a:t>
            </a:r>
            <a:r>
              <a:rPr lang="pt-BR" sz="1900" dirty="0">
                <a:latin typeface="+mj-lt"/>
              </a:rPr>
              <a:t> </a:t>
            </a:r>
            <a:r>
              <a:rPr lang="pt-BR" sz="1900" b="0" i="0" u="none" strike="noStrike" baseline="0" dirty="0">
                <a:latin typeface="+mj-lt"/>
              </a:rPr>
              <a:t>São medidas e procedimentos que concorrem, principalmente, para melhorias nutricionais e prevenção das doenças carenciais.</a:t>
            </a:r>
          </a:p>
          <a:p>
            <a:pPr algn="l"/>
            <a:r>
              <a:rPr lang="pt-BR" sz="1900" b="0" i="0" u="none" strike="noStrike" baseline="0" dirty="0">
                <a:latin typeface="+mj-lt"/>
              </a:rPr>
              <a:t>O aumento importante da frequência dos grupos diagnósticos – infecção de ouvido, nariz e garganta na região de Afogados da Ingazeira; infecções do rim e trato urinário na região Petrolina; doenças relacionadas ao pré-natal e parto em Arcoverde; e deficiências nutricionais em Serra Talhada – pode estar relacionado a falhas no acesso ou na resolutividade da atenção primária à saúde. O aumento da frequência desses grupos da causas indica, possivelmente, pouca sensibilidade a esses </a:t>
            </a:r>
            <a:r>
              <a:rPr lang="pt-BR" sz="1900" b="0" i="0" u="none" strike="noStrike" baseline="0">
                <a:latin typeface="+mj-lt"/>
              </a:rPr>
              <a:t>diagnósticos,</a:t>
            </a:r>
            <a:r>
              <a:rPr lang="pt-BR" sz="1900">
                <a:latin typeface="+mj-lt"/>
              </a:rPr>
              <a:t> </a:t>
            </a:r>
            <a:r>
              <a:rPr lang="pt-BR" sz="1900" b="0" i="0" u="none" strike="noStrike" baseline="0">
                <a:latin typeface="+mj-lt"/>
              </a:rPr>
              <a:t>dificuldades </a:t>
            </a:r>
            <a:r>
              <a:rPr lang="pt-BR" sz="1900" b="0" i="0" u="none" strike="noStrike" baseline="0" dirty="0">
                <a:latin typeface="+mj-lt"/>
              </a:rPr>
              <a:t>operacionais da rede de atenção (como a falta de profissionais na composição do quadro das equipes, pouco compromisso do gestor com a APS, entre outros). Esse aumento pode, inclusive, refletir uma melhora do registro nos sistemas de informações em saúde. A procura por serviços de urgência e emergência – em detrimento da APS – para tratar problemas evitáveis de saúde também pode explicar esse fenômeno.</a:t>
            </a:r>
            <a:endParaRPr lang="pt-BR" sz="1900" dirty="0">
              <a:latin typeface="+mj-lt"/>
            </a:endParaRPr>
          </a:p>
        </p:txBody>
      </p:sp>
    </p:spTree>
    <p:extLst>
      <p:ext uri="{BB962C8B-B14F-4D97-AF65-F5344CB8AC3E}">
        <p14:creationId xmlns:p14="http://schemas.microsoft.com/office/powerpoint/2010/main" val="126842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quarela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098_TF02886637_TF02886637.potx" id="{208E30D0-A2D7-404A-AE5B-8E54DF0C4200}" vid="{E560F671-6448-4D7E-BADD-1F60B5B7A575}"/>
    </a:ext>
  </a:extLst>
</a:theme>
</file>

<file path=ppt/theme/theme2.xml><?xml version="1.0" encoding="utf-8"?>
<a:theme xmlns:a="http://schemas.openxmlformats.org/drawingml/2006/main" name="Tema do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em aquarela (widescreen)</Template>
  <TotalTime>217</TotalTime>
  <Words>593</Words>
  <Application>Microsoft Office PowerPoint</Application>
  <PresentationFormat>Personalizar</PresentationFormat>
  <Paragraphs>36</Paragraphs>
  <Slides>9</Slides>
  <Notes>9</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9</vt:i4>
      </vt:variant>
    </vt:vector>
  </HeadingPairs>
  <TitlesOfParts>
    <vt:vector size="12" baseType="lpstr">
      <vt:lpstr>Arial</vt:lpstr>
      <vt:lpstr>Palatino Linotype</vt:lpstr>
      <vt:lpstr>Aquarela_16x9</vt:lpstr>
      <vt:lpstr>Perfil das ICSAP em Pernambuco, 2008 a 2012 (2014)</vt:lpstr>
      <vt:lpstr>Objetivo e Método</vt:lpstr>
      <vt:lpstr>Resultados</vt:lpstr>
      <vt:lpstr>Resultados</vt:lpstr>
      <vt:lpstr>Resultados</vt:lpstr>
      <vt:lpstr>Resultados</vt:lpstr>
      <vt:lpstr>Resultados</vt:lpstr>
      <vt:lpstr>Discussão</vt:lpstr>
      <vt:lpstr>Discussão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Perfil das ICSAP em Pernambuco, 2008 a 2012 (2014)</dc:title>
  <dc:creator>Sidney Bissoli</dc:creator>
  <cp:lastModifiedBy>Sidney Bissoli</cp:lastModifiedBy>
  <cp:revision>3</cp:revision>
  <dcterms:created xsi:type="dcterms:W3CDTF">2021-03-10T00:31:23Z</dcterms:created>
  <dcterms:modified xsi:type="dcterms:W3CDTF">2021-03-10T14:44:53Z</dcterms:modified>
</cp:coreProperties>
</file>