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18" r:id="rId2"/>
    <p:sldId id="319" r:id="rId3"/>
    <p:sldId id="343" r:id="rId4"/>
    <p:sldId id="337" r:id="rId5"/>
    <p:sldId id="329" r:id="rId6"/>
    <p:sldId id="330" r:id="rId7"/>
    <p:sldId id="348" r:id="rId8"/>
    <p:sldId id="350" r:id="rId9"/>
    <p:sldId id="332" r:id="rId10"/>
    <p:sldId id="344" r:id="rId11"/>
    <p:sldId id="352" r:id="rId12"/>
    <p:sldId id="349" r:id="rId13"/>
  </p:sldIdLst>
  <p:sldSz cx="9144000" cy="6858000" type="screen4x3"/>
  <p:notesSz cx="6797675" cy="9926638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dney da Silva Pereira Bissoli" initials="SdSPB" lastIdx="1" clrIdx="0">
    <p:extLst>
      <p:ext uri="{19B8F6BF-5375-455C-9EA6-DF929625EA0E}">
        <p15:presenceInfo xmlns:p15="http://schemas.microsoft.com/office/powerpoint/2012/main" userId="S-1-5-21-2124552659-1916301338-1672037986-1048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8E8"/>
    <a:srgbClr val="00305C"/>
    <a:srgbClr val="EC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4" autoAdjust="0"/>
    <p:restoredTop sz="91562" autoAdjust="0"/>
  </p:normalViewPr>
  <p:slideViewPr>
    <p:cSldViewPr>
      <p:cViewPr varScale="1">
        <p:scale>
          <a:sx n="66" d="100"/>
          <a:sy n="66" d="100"/>
        </p:scale>
        <p:origin x="157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dney Bissoli" userId="27a8628a50772066" providerId="LiveId" clId="{48838F12-64C1-4432-AB52-AF3DC7F8347A}"/>
    <pc:docChg chg="modSld">
      <pc:chgData name="Sidney Bissoli" userId="27a8628a50772066" providerId="LiveId" clId="{48838F12-64C1-4432-AB52-AF3DC7F8347A}" dt="2021-03-01T17:23:19.506" v="11" actId="20577"/>
      <pc:docMkLst>
        <pc:docMk/>
      </pc:docMkLst>
      <pc:sldChg chg="modSp mod">
        <pc:chgData name="Sidney Bissoli" userId="27a8628a50772066" providerId="LiveId" clId="{48838F12-64C1-4432-AB52-AF3DC7F8347A}" dt="2021-03-01T17:23:09.490" v="5" actId="20577"/>
        <pc:sldMkLst>
          <pc:docMk/>
          <pc:sldMk cId="1516932739" sldId="319"/>
        </pc:sldMkLst>
        <pc:spChg chg="mod">
          <ac:chgData name="Sidney Bissoli" userId="27a8628a50772066" providerId="LiveId" clId="{48838F12-64C1-4432-AB52-AF3DC7F8347A}" dt="2021-03-01T17:23:09.490" v="5" actId="20577"/>
          <ac:spMkLst>
            <pc:docMk/>
            <pc:sldMk cId="1516932739" sldId="319"/>
            <ac:spMk id="2" creationId="{812A2C0F-2AD8-4FF4-8C88-802A7661AFDB}"/>
          </ac:spMkLst>
        </pc:spChg>
      </pc:sldChg>
      <pc:sldChg chg="modSp mod">
        <pc:chgData name="Sidney Bissoli" userId="27a8628a50772066" providerId="LiveId" clId="{48838F12-64C1-4432-AB52-AF3DC7F8347A}" dt="2021-03-01T17:23:19.506" v="11" actId="20577"/>
        <pc:sldMkLst>
          <pc:docMk/>
          <pc:sldMk cId="3707156215" sldId="343"/>
        </pc:sldMkLst>
        <pc:spChg chg="mod">
          <ac:chgData name="Sidney Bissoli" userId="27a8628a50772066" providerId="LiveId" clId="{48838F12-64C1-4432-AB52-AF3DC7F8347A}" dt="2021-03-01T17:23:19.506" v="11" actId="20577"/>
          <ac:spMkLst>
            <pc:docMk/>
            <pc:sldMk cId="3707156215" sldId="343"/>
            <ac:spMk id="2" creationId="{812A2C0F-2AD8-4FF4-8C88-802A7661AFDB}"/>
          </ac:spMkLst>
        </pc:spChg>
      </pc:sldChg>
    </pc:docChg>
  </pc:docChgLst>
  <pc:docChgLst>
    <pc:chgData name="Sidney Bissoli" userId="27a8628a50772066" providerId="LiveId" clId="{1E30340B-C1F3-4117-8D6F-405159797CA0}"/>
    <pc:docChg chg="custSel addSld delSld modSld">
      <pc:chgData name="Sidney Bissoli" userId="27a8628a50772066" providerId="LiveId" clId="{1E30340B-C1F3-4117-8D6F-405159797CA0}" dt="2021-02-24T13:03:42.138" v="2601" actId="14100"/>
      <pc:docMkLst>
        <pc:docMk/>
      </pc:docMkLst>
      <pc:sldChg chg="modSp mod">
        <pc:chgData name="Sidney Bissoli" userId="27a8628a50772066" providerId="LiveId" clId="{1E30340B-C1F3-4117-8D6F-405159797CA0}" dt="2021-02-24T13:03:42.138" v="2601" actId="14100"/>
        <pc:sldMkLst>
          <pc:docMk/>
          <pc:sldMk cId="0" sldId="318"/>
        </pc:sldMkLst>
        <pc:spChg chg="mod">
          <ac:chgData name="Sidney Bissoli" userId="27a8628a50772066" providerId="LiveId" clId="{1E30340B-C1F3-4117-8D6F-405159797CA0}" dt="2021-02-23T23:16:00.169" v="77" actId="20577"/>
          <ac:spMkLst>
            <pc:docMk/>
            <pc:sldMk cId="0" sldId="318"/>
            <ac:spMk id="2" creationId="{00000000-0000-0000-0000-000000000000}"/>
          </ac:spMkLst>
        </pc:spChg>
        <pc:spChg chg="mod">
          <ac:chgData name="Sidney Bissoli" userId="27a8628a50772066" providerId="LiveId" clId="{1E30340B-C1F3-4117-8D6F-405159797CA0}" dt="2021-02-24T13:03:42.138" v="2601" actId="14100"/>
          <ac:spMkLst>
            <pc:docMk/>
            <pc:sldMk cId="0" sldId="318"/>
            <ac:spMk id="3" creationId="{00000000-0000-0000-0000-000000000000}"/>
          </ac:spMkLst>
        </pc:spChg>
        <pc:spChg chg="mod">
          <ac:chgData name="Sidney Bissoli" userId="27a8628a50772066" providerId="LiveId" clId="{1E30340B-C1F3-4117-8D6F-405159797CA0}" dt="2021-02-23T23:17:07.476" v="155" actId="20577"/>
          <ac:spMkLst>
            <pc:docMk/>
            <pc:sldMk cId="0" sldId="318"/>
            <ac:spMk id="4" creationId="{FB96403C-8243-4461-AAB4-9EF8AD282938}"/>
          </ac:spMkLst>
        </pc:spChg>
      </pc:sldChg>
      <pc:sldChg chg="modSp mod">
        <pc:chgData name="Sidney Bissoli" userId="27a8628a50772066" providerId="LiveId" clId="{1E30340B-C1F3-4117-8D6F-405159797CA0}" dt="2021-02-23T23:31:55.566" v="1070" actId="21"/>
        <pc:sldMkLst>
          <pc:docMk/>
          <pc:sldMk cId="1516932739" sldId="319"/>
        </pc:sldMkLst>
        <pc:spChg chg="mod">
          <ac:chgData name="Sidney Bissoli" userId="27a8628a50772066" providerId="LiveId" clId="{1E30340B-C1F3-4117-8D6F-405159797CA0}" dt="2021-02-23T23:31:55.566" v="1070" actId="21"/>
          <ac:spMkLst>
            <pc:docMk/>
            <pc:sldMk cId="1516932739" sldId="319"/>
            <ac:spMk id="3" creationId="{764C755A-1352-4F5C-970A-791CA74885E3}"/>
          </ac:spMkLst>
        </pc:spChg>
      </pc:sldChg>
      <pc:sldChg chg="addSp delSp modSp del mod">
        <pc:chgData name="Sidney Bissoli" userId="27a8628a50772066" providerId="LiveId" clId="{1E30340B-C1F3-4117-8D6F-405159797CA0}" dt="2021-02-23T23:49:59.225" v="1182" actId="47"/>
        <pc:sldMkLst>
          <pc:docMk/>
          <pc:sldMk cId="918477911" sldId="328"/>
        </pc:sldMkLst>
        <pc:spChg chg="add mod">
          <ac:chgData name="Sidney Bissoli" userId="27a8628a50772066" providerId="LiveId" clId="{1E30340B-C1F3-4117-8D6F-405159797CA0}" dt="2021-02-23T23:29:47.098" v="1062" actId="478"/>
          <ac:spMkLst>
            <pc:docMk/>
            <pc:sldMk cId="918477911" sldId="328"/>
            <ac:spMk id="4" creationId="{84A31CA4-6359-4221-9093-3FEABBD902AB}"/>
          </ac:spMkLst>
        </pc:spChg>
        <pc:picChg chg="del">
          <ac:chgData name="Sidney Bissoli" userId="27a8628a50772066" providerId="LiveId" clId="{1E30340B-C1F3-4117-8D6F-405159797CA0}" dt="2021-02-23T23:29:47.098" v="1062" actId="478"/>
          <ac:picMkLst>
            <pc:docMk/>
            <pc:sldMk cId="918477911" sldId="328"/>
            <ac:picMk id="6" creationId="{7DD6A81F-AA58-41EE-9167-D759E2A876B0}"/>
          </ac:picMkLst>
        </pc:picChg>
      </pc:sldChg>
      <pc:sldChg chg="addSp delSp modSp mod">
        <pc:chgData name="Sidney Bissoli" userId="27a8628a50772066" providerId="LiveId" clId="{1E30340B-C1F3-4117-8D6F-405159797CA0}" dt="2021-02-23T23:39:34.585" v="1101" actId="14100"/>
        <pc:sldMkLst>
          <pc:docMk/>
          <pc:sldMk cId="135217210" sldId="329"/>
        </pc:sldMkLst>
        <pc:spChg chg="add del mod">
          <ac:chgData name="Sidney Bissoli" userId="27a8628a50772066" providerId="LiveId" clId="{1E30340B-C1F3-4117-8D6F-405159797CA0}" dt="2021-02-23T23:39:19.197" v="1094" actId="931"/>
          <ac:spMkLst>
            <pc:docMk/>
            <pc:sldMk cId="135217210" sldId="329"/>
            <ac:spMk id="4" creationId="{EC0EA160-134A-4F2F-9C0F-379B57C0227B}"/>
          </ac:spMkLst>
        </pc:spChg>
        <pc:picChg chg="del">
          <ac:chgData name="Sidney Bissoli" userId="27a8628a50772066" providerId="LiveId" clId="{1E30340B-C1F3-4117-8D6F-405159797CA0}" dt="2021-02-23T23:29:52.602" v="1064" actId="478"/>
          <ac:picMkLst>
            <pc:docMk/>
            <pc:sldMk cId="135217210" sldId="329"/>
            <ac:picMk id="6" creationId="{96469159-8D97-4C4B-80CB-26986AFDA7D7}"/>
          </ac:picMkLst>
        </pc:picChg>
        <pc:picChg chg="add mod">
          <ac:chgData name="Sidney Bissoli" userId="27a8628a50772066" providerId="LiveId" clId="{1E30340B-C1F3-4117-8D6F-405159797CA0}" dt="2021-02-23T23:39:34.585" v="1101" actId="14100"/>
          <ac:picMkLst>
            <pc:docMk/>
            <pc:sldMk cId="135217210" sldId="329"/>
            <ac:picMk id="7" creationId="{45724DD5-3E84-4A7B-8423-6FA7CEA93EBD}"/>
          </ac:picMkLst>
        </pc:picChg>
      </pc:sldChg>
      <pc:sldChg chg="addSp delSp modSp mod">
        <pc:chgData name="Sidney Bissoli" userId="27a8628a50772066" providerId="LiveId" clId="{1E30340B-C1F3-4117-8D6F-405159797CA0}" dt="2021-02-23T23:40:57.034" v="1108" actId="14100"/>
        <pc:sldMkLst>
          <pc:docMk/>
          <pc:sldMk cId="1357532680" sldId="330"/>
        </pc:sldMkLst>
        <pc:spChg chg="add del mod">
          <ac:chgData name="Sidney Bissoli" userId="27a8628a50772066" providerId="LiveId" clId="{1E30340B-C1F3-4117-8D6F-405159797CA0}" dt="2021-02-23T23:40:45.783" v="1102" actId="931"/>
          <ac:spMkLst>
            <pc:docMk/>
            <pc:sldMk cId="1357532680" sldId="330"/>
            <ac:spMk id="4" creationId="{78DAF315-836A-486E-B626-EB493907A3FD}"/>
          </ac:spMkLst>
        </pc:spChg>
        <pc:picChg chg="del">
          <ac:chgData name="Sidney Bissoli" userId="27a8628a50772066" providerId="LiveId" clId="{1E30340B-C1F3-4117-8D6F-405159797CA0}" dt="2021-02-23T23:29:56.613" v="1065" actId="478"/>
          <ac:picMkLst>
            <pc:docMk/>
            <pc:sldMk cId="1357532680" sldId="330"/>
            <ac:picMk id="6" creationId="{12727F0D-AAF5-40BD-A52A-C8CEC6D98749}"/>
          </ac:picMkLst>
        </pc:picChg>
        <pc:picChg chg="add mod">
          <ac:chgData name="Sidney Bissoli" userId="27a8628a50772066" providerId="LiveId" clId="{1E30340B-C1F3-4117-8D6F-405159797CA0}" dt="2021-02-23T23:40:57.034" v="1108" actId="14100"/>
          <ac:picMkLst>
            <pc:docMk/>
            <pc:sldMk cId="1357532680" sldId="330"/>
            <ac:picMk id="7" creationId="{A0D922F1-AA67-4F75-94EC-55CA4BB39483}"/>
          </ac:picMkLst>
        </pc:picChg>
      </pc:sldChg>
      <pc:sldChg chg="modSp mod">
        <pc:chgData name="Sidney Bissoli" userId="27a8628a50772066" providerId="LiveId" clId="{1E30340B-C1F3-4117-8D6F-405159797CA0}" dt="2021-02-24T02:39:30.429" v="2042" actId="20577"/>
        <pc:sldMkLst>
          <pc:docMk/>
          <pc:sldMk cId="1564769458" sldId="332"/>
        </pc:sldMkLst>
        <pc:spChg chg="mod">
          <ac:chgData name="Sidney Bissoli" userId="27a8628a50772066" providerId="LiveId" clId="{1E30340B-C1F3-4117-8D6F-405159797CA0}" dt="2021-02-24T02:39:30.429" v="2042" actId="20577"/>
          <ac:spMkLst>
            <pc:docMk/>
            <pc:sldMk cId="1564769458" sldId="332"/>
            <ac:spMk id="7" creationId="{ED28FD32-D663-4270-8C53-62D08DF25B6A}"/>
          </ac:spMkLst>
        </pc:spChg>
      </pc:sldChg>
      <pc:sldChg chg="addSp delSp modSp mod">
        <pc:chgData name="Sidney Bissoli" userId="27a8628a50772066" providerId="LiveId" clId="{1E30340B-C1F3-4117-8D6F-405159797CA0}" dt="2021-02-23T23:37:31.866" v="1093" actId="14100"/>
        <pc:sldMkLst>
          <pc:docMk/>
          <pc:sldMk cId="4270417041" sldId="337"/>
        </pc:sldMkLst>
        <pc:spChg chg="add del mod">
          <ac:chgData name="Sidney Bissoli" userId="27a8628a50772066" providerId="LiveId" clId="{1E30340B-C1F3-4117-8D6F-405159797CA0}" dt="2021-02-23T23:37:10.725" v="1084" actId="931"/>
          <ac:spMkLst>
            <pc:docMk/>
            <pc:sldMk cId="4270417041" sldId="337"/>
            <ac:spMk id="4" creationId="{B0A76313-F98C-47DB-87EE-F1258B755F30}"/>
          </ac:spMkLst>
        </pc:spChg>
        <pc:picChg chg="del">
          <ac:chgData name="Sidney Bissoli" userId="27a8628a50772066" providerId="LiveId" clId="{1E30340B-C1F3-4117-8D6F-405159797CA0}" dt="2021-02-23T23:29:49.774" v="1063" actId="478"/>
          <ac:picMkLst>
            <pc:docMk/>
            <pc:sldMk cId="4270417041" sldId="337"/>
            <ac:picMk id="6" creationId="{12AF58EC-7481-4569-9E9F-6BA0CB74D5FF}"/>
          </ac:picMkLst>
        </pc:picChg>
        <pc:picChg chg="add mod">
          <ac:chgData name="Sidney Bissoli" userId="27a8628a50772066" providerId="LiveId" clId="{1E30340B-C1F3-4117-8D6F-405159797CA0}" dt="2021-02-23T23:37:31.866" v="1093" actId="14100"/>
          <ac:picMkLst>
            <pc:docMk/>
            <pc:sldMk cId="4270417041" sldId="337"/>
            <ac:picMk id="7" creationId="{E589EFA5-C056-4B34-ADE8-D4FCD0B88D1F}"/>
          </ac:picMkLst>
        </pc:picChg>
      </pc:sldChg>
      <pc:sldChg chg="modSp mod">
        <pc:chgData name="Sidney Bissoli" userId="27a8628a50772066" providerId="LiveId" clId="{1E30340B-C1F3-4117-8D6F-405159797CA0}" dt="2021-02-23T23:49:18.256" v="1178" actId="12"/>
        <pc:sldMkLst>
          <pc:docMk/>
          <pc:sldMk cId="3707156215" sldId="343"/>
        </pc:sldMkLst>
        <pc:spChg chg="mod">
          <ac:chgData name="Sidney Bissoli" userId="27a8628a50772066" providerId="LiveId" clId="{1E30340B-C1F3-4117-8D6F-405159797CA0}" dt="2021-02-23T23:49:18.256" v="1178" actId="12"/>
          <ac:spMkLst>
            <pc:docMk/>
            <pc:sldMk cId="3707156215" sldId="343"/>
            <ac:spMk id="3" creationId="{764C755A-1352-4F5C-970A-791CA74885E3}"/>
          </ac:spMkLst>
        </pc:spChg>
      </pc:sldChg>
      <pc:sldChg chg="modSp mod">
        <pc:chgData name="Sidney Bissoli" userId="27a8628a50772066" providerId="LiveId" clId="{1E30340B-C1F3-4117-8D6F-405159797CA0}" dt="2021-02-24T02:47:34.623" v="2515" actId="255"/>
        <pc:sldMkLst>
          <pc:docMk/>
          <pc:sldMk cId="2164530319" sldId="344"/>
        </pc:sldMkLst>
        <pc:spChg chg="mod">
          <ac:chgData name="Sidney Bissoli" userId="27a8628a50772066" providerId="LiveId" clId="{1E30340B-C1F3-4117-8D6F-405159797CA0}" dt="2021-02-24T02:47:34.623" v="2515" actId="255"/>
          <ac:spMkLst>
            <pc:docMk/>
            <pc:sldMk cId="2164530319" sldId="344"/>
            <ac:spMk id="7" creationId="{ED28FD32-D663-4270-8C53-62D08DF25B6A}"/>
          </ac:spMkLst>
        </pc:spChg>
      </pc:sldChg>
      <pc:sldChg chg="modSp del mod">
        <pc:chgData name="Sidney Bissoli" userId="27a8628a50772066" providerId="LiveId" clId="{1E30340B-C1F3-4117-8D6F-405159797CA0}" dt="2021-02-23T23:49:55.329" v="1179" actId="47"/>
        <pc:sldMkLst>
          <pc:docMk/>
          <pc:sldMk cId="3845189600" sldId="345"/>
        </pc:sldMkLst>
        <pc:spChg chg="mod">
          <ac:chgData name="Sidney Bissoli" userId="27a8628a50772066" providerId="LiveId" clId="{1E30340B-C1F3-4117-8D6F-405159797CA0}" dt="2021-02-23T23:29:35.861" v="1059" actId="6549"/>
          <ac:spMkLst>
            <pc:docMk/>
            <pc:sldMk cId="3845189600" sldId="345"/>
            <ac:spMk id="3" creationId="{764C755A-1352-4F5C-970A-791CA74885E3}"/>
          </ac:spMkLst>
        </pc:spChg>
      </pc:sldChg>
      <pc:sldChg chg="modSp del mod">
        <pc:chgData name="Sidney Bissoli" userId="27a8628a50772066" providerId="LiveId" clId="{1E30340B-C1F3-4117-8D6F-405159797CA0}" dt="2021-02-23T23:49:56.565" v="1180" actId="47"/>
        <pc:sldMkLst>
          <pc:docMk/>
          <pc:sldMk cId="3385988355" sldId="346"/>
        </pc:sldMkLst>
        <pc:spChg chg="mod">
          <ac:chgData name="Sidney Bissoli" userId="27a8628a50772066" providerId="LiveId" clId="{1E30340B-C1F3-4117-8D6F-405159797CA0}" dt="2021-02-23T23:29:39.957" v="1060" actId="6549"/>
          <ac:spMkLst>
            <pc:docMk/>
            <pc:sldMk cId="3385988355" sldId="346"/>
            <ac:spMk id="3" creationId="{764C755A-1352-4F5C-970A-791CA74885E3}"/>
          </ac:spMkLst>
        </pc:spChg>
      </pc:sldChg>
      <pc:sldChg chg="modSp del mod">
        <pc:chgData name="Sidney Bissoli" userId="27a8628a50772066" providerId="LiveId" clId="{1E30340B-C1F3-4117-8D6F-405159797CA0}" dt="2021-02-23T23:49:57.754" v="1181" actId="47"/>
        <pc:sldMkLst>
          <pc:docMk/>
          <pc:sldMk cId="799178563" sldId="347"/>
        </pc:sldMkLst>
        <pc:spChg chg="mod">
          <ac:chgData name="Sidney Bissoli" userId="27a8628a50772066" providerId="LiveId" clId="{1E30340B-C1F3-4117-8D6F-405159797CA0}" dt="2021-02-23T23:29:44.382" v="1061" actId="6549"/>
          <ac:spMkLst>
            <pc:docMk/>
            <pc:sldMk cId="799178563" sldId="347"/>
            <ac:spMk id="3" creationId="{764C755A-1352-4F5C-970A-791CA74885E3}"/>
          </ac:spMkLst>
        </pc:spChg>
      </pc:sldChg>
      <pc:sldChg chg="addSp delSp modSp mod">
        <pc:chgData name="Sidney Bissoli" userId="27a8628a50772066" providerId="LiveId" clId="{1E30340B-C1F3-4117-8D6F-405159797CA0}" dt="2021-02-23T23:42:59.263" v="1115" actId="14100"/>
        <pc:sldMkLst>
          <pc:docMk/>
          <pc:sldMk cId="1014202825" sldId="348"/>
        </pc:sldMkLst>
        <pc:spChg chg="add del mod">
          <ac:chgData name="Sidney Bissoli" userId="27a8628a50772066" providerId="LiveId" clId="{1E30340B-C1F3-4117-8D6F-405159797CA0}" dt="2021-02-23T23:42:47.735" v="1109" actId="931"/>
          <ac:spMkLst>
            <pc:docMk/>
            <pc:sldMk cId="1014202825" sldId="348"/>
            <ac:spMk id="4" creationId="{30726656-20EF-403D-B36F-81240F563497}"/>
          </ac:spMkLst>
        </pc:spChg>
        <pc:picChg chg="add mod">
          <ac:chgData name="Sidney Bissoli" userId="27a8628a50772066" providerId="LiveId" clId="{1E30340B-C1F3-4117-8D6F-405159797CA0}" dt="2021-02-23T23:42:59.263" v="1115" actId="14100"/>
          <ac:picMkLst>
            <pc:docMk/>
            <pc:sldMk cId="1014202825" sldId="348"/>
            <ac:picMk id="6" creationId="{8F9F6676-E688-44D7-B50A-2221E01BEBB4}"/>
          </ac:picMkLst>
        </pc:picChg>
        <pc:picChg chg="del">
          <ac:chgData name="Sidney Bissoli" userId="27a8628a50772066" providerId="LiveId" clId="{1E30340B-C1F3-4117-8D6F-405159797CA0}" dt="2021-02-23T23:29:59.250" v="1066" actId="478"/>
          <ac:picMkLst>
            <pc:docMk/>
            <pc:sldMk cId="1014202825" sldId="348"/>
            <ac:picMk id="7" creationId="{2BDB8CC1-9884-437B-8E97-A854B3C1946E}"/>
          </ac:picMkLst>
        </pc:picChg>
      </pc:sldChg>
      <pc:sldChg chg="modSp mod">
        <pc:chgData name="Sidney Bissoli" userId="27a8628a50772066" providerId="LiveId" clId="{1E30340B-C1F3-4117-8D6F-405159797CA0}" dt="2021-02-24T02:25:32.947" v="1229" actId="12"/>
        <pc:sldMkLst>
          <pc:docMk/>
          <pc:sldMk cId="2178063031" sldId="349"/>
        </pc:sldMkLst>
        <pc:spChg chg="mod">
          <ac:chgData name="Sidney Bissoli" userId="27a8628a50772066" providerId="LiveId" clId="{1E30340B-C1F3-4117-8D6F-405159797CA0}" dt="2021-02-24T02:24:18.996" v="1191" actId="20577"/>
          <ac:spMkLst>
            <pc:docMk/>
            <pc:sldMk cId="2178063031" sldId="349"/>
            <ac:spMk id="2" creationId="{812A2C0F-2AD8-4FF4-8C88-802A7661AFDB}"/>
          </ac:spMkLst>
        </pc:spChg>
        <pc:spChg chg="mod">
          <ac:chgData name="Sidney Bissoli" userId="27a8628a50772066" providerId="LiveId" clId="{1E30340B-C1F3-4117-8D6F-405159797CA0}" dt="2021-02-24T02:25:32.947" v="1229" actId="12"/>
          <ac:spMkLst>
            <pc:docMk/>
            <pc:sldMk cId="2178063031" sldId="349"/>
            <ac:spMk id="7" creationId="{ED28FD32-D663-4270-8C53-62D08DF25B6A}"/>
          </ac:spMkLst>
        </pc:spChg>
      </pc:sldChg>
      <pc:sldChg chg="addSp delSp modSp add mod">
        <pc:chgData name="Sidney Bissoli" userId="27a8628a50772066" providerId="LiveId" clId="{1E30340B-C1F3-4117-8D6F-405159797CA0}" dt="2021-02-23T23:45:04.127" v="1125" actId="14100"/>
        <pc:sldMkLst>
          <pc:docMk/>
          <pc:sldMk cId="55331450" sldId="350"/>
        </pc:sldMkLst>
        <pc:spChg chg="add del mod">
          <ac:chgData name="Sidney Bissoli" userId="27a8628a50772066" providerId="LiveId" clId="{1E30340B-C1F3-4117-8D6F-405159797CA0}" dt="2021-02-23T23:44:49.861" v="1118" actId="931"/>
          <ac:spMkLst>
            <pc:docMk/>
            <pc:sldMk cId="55331450" sldId="350"/>
            <ac:spMk id="4" creationId="{FFBC4F6B-C55E-4FE5-B23D-0BBDCA4F13DC}"/>
          </ac:spMkLst>
        </pc:spChg>
        <pc:picChg chg="del">
          <ac:chgData name="Sidney Bissoli" userId="27a8628a50772066" providerId="LiveId" clId="{1E30340B-C1F3-4117-8D6F-405159797CA0}" dt="2021-02-23T23:44:41.878" v="1117" actId="478"/>
          <ac:picMkLst>
            <pc:docMk/>
            <pc:sldMk cId="55331450" sldId="350"/>
            <ac:picMk id="6" creationId="{8F9F6676-E688-44D7-B50A-2221E01BEBB4}"/>
          </ac:picMkLst>
        </pc:picChg>
        <pc:picChg chg="add mod">
          <ac:chgData name="Sidney Bissoli" userId="27a8628a50772066" providerId="LiveId" clId="{1E30340B-C1F3-4117-8D6F-405159797CA0}" dt="2021-02-23T23:45:04.127" v="1125" actId="14100"/>
          <ac:picMkLst>
            <pc:docMk/>
            <pc:sldMk cId="55331450" sldId="350"/>
            <ac:picMk id="7" creationId="{6BB0DDC0-5384-471A-9059-168C3C75992A}"/>
          </ac:picMkLst>
        </pc:picChg>
      </pc:sldChg>
      <pc:sldChg chg="modSp new del mod">
        <pc:chgData name="Sidney Bissoli" userId="27a8628a50772066" providerId="LiveId" clId="{1E30340B-C1F3-4117-8D6F-405159797CA0}" dt="2021-02-24T02:51:32.329" v="2594" actId="47"/>
        <pc:sldMkLst>
          <pc:docMk/>
          <pc:sldMk cId="1742554642" sldId="351"/>
        </pc:sldMkLst>
        <pc:spChg chg="mod">
          <ac:chgData name="Sidney Bissoli" userId="27a8628a50772066" providerId="LiveId" clId="{1E30340B-C1F3-4117-8D6F-405159797CA0}" dt="2021-02-24T02:48:57.839" v="2517"/>
          <ac:spMkLst>
            <pc:docMk/>
            <pc:sldMk cId="1742554642" sldId="351"/>
            <ac:spMk id="3" creationId="{180264ED-B0BF-4948-BE62-0996A77896B8}"/>
          </ac:spMkLst>
        </pc:spChg>
      </pc:sldChg>
      <pc:sldChg chg="addSp delSp modSp add mod">
        <pc:chgData name="Sidney Bissoli" userId="27a8628a50772066" providerId="LiveId" clId="{1E30340B-C1F3-4117-8D6F-405159797CA0}" dt="2021-02-24T02:51:24.267" v="2593" actId="255"/>
        <pc:sldMkLst>
          <pc:docMk/>
          <pc:sldMk cId="529621831" sldId="352"/>
        </pc:sldMkLst>
        <pc:spChg chg="add mod">
          <ac:chgData name="Sidney Bissoli" userId="27a8628a50772066" providerId="LiveId" clId="{1E30340B-C1F3-4117-8D6F-405159797CA0}" dt="2021-02-24T02:51:24.267" v="2593" actId="255"/>
          <ac:spMkLst>
            <pc:docMk/>
            <pc:sldMk cId="529621831" sldId="352"/>
            <ac:spMk id="4" creationId="{61E1FF0A-4139-44BA-9613-8E6CFBBF6CEB}"/>
          </ac:spMkLst>
        </pc:spChg>
        <pc:spChg chg="del mod">
          <ac:chgData name="Sidney Bissoli" userId="27a8628a50772066" providerId="LiveId" clId="{1E30340B-C1F3-4117-8D6F-405159797CA0}" dt="2021-02-24T02:51:03.569" v="2587" actId="478"/>
          <ac:spMkLst>
            <pc:docMk/>
            <pc:sldMk cId="529621831" sldId="352"/>
            <ac:spMk id="7" creationId="{ED28FD32-D663-4270-8C53-62D08DF25B6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F92D2-2B00-49F9-A83B-C1DBA00609B9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3A46C-9D74-47F3-B080-3F81DDA6BB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42646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D7A793-EB8C-476D-8A9E-59E735819094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6D5988-E186-43DB-83EB-A4959EE5AB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444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9"/>
          <p:cNvSpPr/>
          <p:nvPr userDrawn="1"/>
        </p:nvSpPr>
        <p:spPr>
          <a:xfrm>
            <a:off x="0" y="5805488"/>
            <a:ext cx="9144000" cy="10525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738" y="5805488"/>
            <a:ext cx="135572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magem 7" descr="fund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3999" cy="515901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280920" cy="36004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Lucida Sans Unicode" pitchFamily="34" charset="0"/>
                <a:cs typeface="Lucida Sans Unicode" pitchFamily="34" charset="0"/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ucida Sans Unicode" pitchFamily="34" charset="0"/>
                <a:cs typeface="Lucida Sans Unicode" pitchFamily="34" charset="0"/>
              </a:defRPr>
            </a:lvl1pPr>
            <a:lvl2pPr>
              <a:defRPr>
                <a:latin typeface="Lucida Sans Unicode" pitchFamily="34" charset="0"/>
                <a:cs typeface="Lucida Sans Unicode" pitchFamily="34" charset="0"/>
              </a:defRPr>
            </a:lvl2pPr>
            <a:lvl3pPr>
              <a:defRPr>
                <a:latin typeface="Lucida Sans Unicode" pitchFamily="34" charset="0"/>
                <a:cs typeface="Lucida Sans Unicode" pitchFamily="34" charset="0"/>
              </a:defRPr>
            </a:lvl3pPr>
            <a:lvl4pPr>
              <a:defRPr>
                <a:latin typeface="Lucida Sans Unicode" pitchFamily="34" charset="0"/>
                <a:cs typeface="Lucida Sans Unicode" pitchFamily="34" charset="0"/>
              </a:defRPr>
            </a:lvl4pPr>
            <a:lvl5pPr>
              <a:defRPr>
                <a:latin typeface="Lucida Sans Unicode" pitchFamily="34" charset="0"/>
                <a:cs typeface="Lucida Sans Unicode" pitchFamily="34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fld id="{2689ECE0-2569-4E6F-AEC8-3C1ECA694749}" type="datetimeFigureOut">
              <a:rPr lang="pt-BR"/>
              <a:pPr>
                <a:defRPr/>
              </a:pPr>
              <a:t>01/03/2021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765175"/>
            <a:ext cx="8229600" cy="536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fld id="{52DAE41A-73F1-45AD-A661-5C13995C7FEC}" type="datetimeFigureOut">
              <a:rPr lang="pt-BR"/>
              <a:pPr>
                <a:defRPr/>
              </a:pPr>
              <a:t>01/03/2021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fld id="{F3036184-EAD7-4E68-AEB1-68464090F04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1030" name="Picture 8"/>
          <p:cNvPicPr>
            <a:picLocks noChangeAspect="1" noChangeArrowheads="1"/>
          </p:cNvPicPr>
          <p:nvPr userDrawn="1"/>
        </p:nvPicPr>
        <p:blipFill>
          <a:blip r:embed="rId4" cstate="print"/>
          <a:stretch>
            <a:fillRect/>
          </a:stretch>
        </p:blipFill>
        <p:spPr bwMode="auto">
          <a:xfrm>
            <a:off x="0" y="0"/>
            <a:ext cx="91440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179388" y="115888"/>
            <a:ext cx="8713787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pic>
        <p:nvPicPr>
          <p:cNvPr id="1032" name="Imagem 11" descr="base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 bwMode="auto">
          <a:xfrm>
            <a:off x="1" y="6304813"/>
            <a:ext cx="9144000" cy="580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Lucida Sans Unicode" pitchFamily="34" charset="0"/>
          <a:ea typeface="+mj-ea"/>
          <a:cs typeface="Lucida Sans Unicode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  <a:cs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  <a:cs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  <a:cs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  <a:cs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  <a:cs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  <a:cs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  <a:cs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  <a:cs typeface="Lucida Sans Unicod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Lucida Sans Unicode" pitchFamily="34" charset="0"/>
          <a:ea typeface="+mn-ea"/>
          <a:cs typeface="Lucida Sans Unicode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Lucida Sans Unicode" pitchFamily="34" charset="0"/>
          <a:ea typeface="+mn-ea"/>
          <a:cs typeface="Lucida Sans Unicode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Lucida Sans Unicode" pitchFamily="34" charset="0"/>
          <a:ea typeface="+mn-ea"/>
          <a:cs typeface="Lucida Sans Unicode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Lucida Sans Unicode" pitchFamily="34" charset="0"/>
          <a:ea typeface="+mn-ea"/>
          <a:cs typeface="Lucida Sans Unicode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Lucida Sans Unicode" pitchFamily="34" charset="0"/>
          <a:ea typeface="+mn-ea"/>
          <a:cs typeface="Lucida Sans Unicode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55576" y="476672"/>
            <a:ext cx="770485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 err="1">
                <a:solidFill>
                  <a:schemeClr val="bg1"/>
                </a:solidFill>
                <a:latin typeface="Lucida Sans Unicode" pitchFamily="34" charset="0"/>
                <a:cs typeface="Lucida Sans Unicode" pitchFamily="34" charset="0"/>
              </a:rPr>
              <a:t>ICSAPs</a:t>
            </a:r>
            <a:r>
              <a:rPr lang="pt-BR" sz="4400" b="1" dirty="0">
                <a:solidFill>
                  <a:schemeClr val="bg1"/>
                </a:solidFill>
                <a:latin typeface="Lucida Sans Unicode" pitchFamily="34" charset="0"/>
                <a:cs typeface="Lucida Sans Unicode" pitchFamily="34" charset="0"/>
              </a:rPr>
              <a:t> de menores de 1 ano, de 2008 a 2014, no Estado de SP, Brasil (2018)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123728" y="2951946"/>
            <a:ext cx="5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b="1" dirty="0" err="1">
                <a:solidFill>
                  <a:schemeClr val="bg1"/>
                </a:solidFill>
                <a:latin typeface="Lucida Sans Unicode" pitchFamily="34" charset="0"/>
                <a:cs typeface="Lucida Sans Unicode" pitchFamily="34" charset="0"/>
              </a:rPr>
              <a:t>Lôbo</a:t>
            </a:r>
            <a:r>
              <a:rPr lang="pt-BR" sz="2800" b="1" dirty="0">
                <a:solidFill>
                  <a:schemeClr val="bg1"/>
                </a:solidFill>
                <a:latin typeface="Lucida Sans Unicode" pitchFamily="34" charset="0"/>
                <a:cs typeface="Lucida Sans Unicode" pitchFamily="34" charset="0"/>
              </a:rPr>
              <a:t>, </a:t>
            </a:r>
            <a:r>
              <a:rPr lang="pt-BR" sz="2800" b="1" dirty="0" err="1">
                <a:solidFill>
                  <a:schemeClr val="bg1"/>
                </a:solidFill>
                <a:latin typeface="Lucida Sans Unicode" pitchFamily="34" charset="0"/>
                <a:cs typeface="Lucida Sans Unicode" pitchFamily="34" charset="0"/>
              </a:rPr>
              <a:t>Ianna</a:t>
            </a:r>
            <a:r>
              <a:rPr lang="pt-BR" sz="2800" b="1" dirty="0">
                <a:solidFill>
                  <a:schemeClr val="bg1"/>
                </a:solidFill>
                <a:latin typeface="Lucida Sans Unicode" pitchFamily="34" charset="0"/>
                <a:cs typeface="Lucida Sans Unicode" pitchFamily="34" charset="0"/>
              </a:rPr>
              <a:t> Karolina </a:t>
            </a:r>
            <a:r>
              <a:rPr lang="pt-BR" sz="2800" b="1" dirty="0" err="1">
                <a:solidFill>
                  <a:schemeClr val="bg1"/>
                </a:solidFill>
                <a:latin typeface="Lucida Sans Unicode" pitchFamily="34" charset="0"/>
                <a:cs typeface="Lucida Sans Unicode" pitchFamily="34" charset="0"/>
              </a:rPr>
              <a:t>Véras</a:t>
            </a:r>
            <a:r>
              <a:rPr lang="pt-BR" sz="2800" b="1" dirty="0">
                <a:solidFill>
                  <a:schemeClr val="bg1"/>
                </a:solidFill>
                <a:latin typeface="Lucida Sans Unicode" pitchFamily="34" charset="0"/>
                <a:cs typeface="Lucida Sans Unicode" pitchFamily="34" charset="0"/>
              </a:rPr>
              <a:t> et al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BDF01C9-96B8-40E4-9DD9-C75ACAF8B91D}"/>
              </a:ext>
            </a:extLst>
          </p:cNvPr>
          <p:cNvSpPr txBox="1"/>
          <p:nvPr/>
        </p:nvSpPr>
        <p:spPr>
          <a:xfrm>
            <a:off x="251520" y="6273225"/>
            <a:ext cx="3240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3200" i="1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B96403C-8243-4461-AAB4-9EF8AD282938}"/>
              </a:ext>
            </a:extLst>
          </p:cNvPr>
          <p:cNvSpPr txBox="1"/>
          <p:nvPr/>
        </p:nvSpPr>
        <p:spPr>
          <a:xfrm>
            <a:off x="2808312" y="4390611"/>
            <a:ext cx="5652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  <a:latin typeface="Lucida Sans Unicode" pitchFamily="34" charset="0"/>
                <a:cs typeface="Lucida Sans Unicode" pitchFamily="34" charset="0"/>
              </a:rPr>
              <a:t>Ciência &amp; Saúde Coletiva (B1)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A2C0F-2AD8-4FF4-8C88-802A7661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 algn="ctr"/>
            <a:r>
              <a:rPr lang="pt-BR" sz="3200" b="1" dirty="0"/>
              <a:t>DISCUSSÃO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ED28FD32-D663-4270-8C53-62D08DF25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20688"/>
            <a:ext cx="9144000" cy="5688631"/>
          </a:xfrm>
        </p:spPr>
        <p:txBody>
          <a:bodyPr anchor="ctr"/>
          <a:lstStyle/>
          <a:p>
            <a:pPr algn="l">
              <a:buFont typeface="Wingdings" panose="05000000000000000000" pitchFamily="2" charset="2"/>
              <a:buChar char="ü"/>
            </a:pPr>
            <a:r>
              <a:rPr lang="pt-BR" sz="2100" b="0" i="0" u="none" strike="noStrike" baseline="0" dirty="0"/>
              <a:t>Gastro</a:t>
            </a:r>
            <a:r>
              <a:rPr lang="pt-BR" sz="2100" dirty="0"/>
              <a:t>enterites infecciosas e complicações foram a segunda principal causa, que apresentaram diminuição no número de ocorrências no período de forma estatisticamente significante. Este fato possivelmente está relacionado à melhoria das condições de saneamento e acesso a água potável em mais de 90% dos municípios do Estado e ao crescimento da rede de APS nas últimas décadas.</a:t>
            </a:r>
          </a:p>
          <a:p>
            <a:pPr algn="l"/>
            <a:r>
              <a:rPr lang="pt-BR" sz="2100" dirty="0"/>
              <a:t>A</a:t>
            </a:r>
            <a:r>
              <a:rPr lang="pt-BR" sz="2100" b="0" i="0" u="none" strike="noStrike" baseline="0" dirty="0"/>
              <a:t>umento significativo das internações pelo grupo de causas </a:t>
            </a:r>
            <a:r>
              <a:rPr lang="pt-BR" sz="2100" b="0" i="1" u="none" strike="noStrike" baseline="0" dirty="0"/>
              <a:t>Doenças imunizáveis e condições evitáveis</a:t>
            </a:r>
            <a:r>
              <a:rPr lang="pt-BR" sz="2100" b="0" i="0" u="none" strike="noStrike" baseline="0" dirty="0"/>
              <a:t>, predominantemente, determinadas por Coqueluche.</a:t>
            </a:r>
          </a:p>
          <a:p>
            <a:pPr algn="l"/>
            <a:r>
              <a:rPr lang="pt-BR" sz="2100" dirty="0"/>
              <a:t>O</a:t>
            </a:r>
            <a:r>
              <a:rPr lang="pt-BR" sz="2100" b="0" i="0" u="none" strike="noStrike" baseline="0" dirty="0"/>
              <a:t> grupo de causas de internação mais frequente foi o das </a:t>
            </a:r>
            <a:r>
              <a:rPr lang="pt-BR" sz="2100" b="0" i="1" u="none" strike="noStrike" baseline="0" dirty="0"/>
              <a:t>Doenças relacionadas ao pré-natal e parto</a:t>
            </a:r>
            <a:r>
              <a:rPr lang="pt-BR" sz="2100" b="0" i="0" u="none" strike="noStrike" baseline="0" dirty="0"/>
              <a:t>, correspondendo a aproximadamente metade das ICSAP no período estudado. As frequências de internação por causas específicas neste grupo mostraram que as internações ocorreram predominantemente por infecções congênitas, com expressiva participação e aumento da ocorrência de sífilis congênita.</a:t>
            </a:r>
          </a:p>
        </p:txBody>
      </p:sp>
    </p:spTree>
    <p:extLst>
      <p:ext uri="{BB962C8B-B14F-4D97-AF65-F5344CB8AC3E}">
        <p14:creationId xmlns:p14="http://schemas.microsoft.com/office/powerpoint/2010/main" val="2164530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A2C0F-2AD8-4FF4-8C88-802A7661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 algn="ctr"/>
            <a:r>
              <a:rPr lang="pt-BR" sz="3200" b="1" dirty="0"/>
              <a:t>DISCUSSÃO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1E1FF0A-4139-44BA-9613-8E6CFBBF6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pt-BR" sz="2100" dirty="0">
                <a:effectLst/>
                <a:ea typeface="Calibri" panose="020F0502020204030204" pitchFamily="34" charset="0"/>
              </a:rPr>
              <a:t>Dentre os grupos de causas que tiveram diminuição das internações na faixa etária Neonatal precoce, tem-se as </a:t>
            </a:r>
            <a:r>
              <a:rPr lang="pt-BR" sz="2100" i="1" dirty="0">
                <a:effectLst/>
                <a:ea typeface="Calibri" panose="020F0502020204030204" pitchFamily="34" charset="0"/>
              </a:rPr>
              <a:t>Pneumonias bacterinas e os Desvios nutricionais</a:t>
            </a:r>
            <a:r>
              <a:rPr lang="pt-BR" sz="2100" dirty="0">
                <a:effectLst/>
                <a:ea typeface="Calibri" panose="020F0502020204030204" pitchFamily="34" charset="0"/>
              </a:rPr>
              <a:t>. A diminuição do número internações por </a:t>
            </a:r>
            <a:r>
              <a:rPr lang="pt-BR" sz="2100" i="1" dirty="0">
                <a:effectLst/>
                <a:ea typeface="Calibri" panose="020F0502020204030204" pitchFamily="34" charset="0"/>
              </a:rPr>
              <a:t>Pneumonias bacterianas</a:t>
            </a:r>
            <a:r>
              <a:rPr lang="pt-BR" sz="2100" dirty="0">
                <a:effectLst/>
                <a:ea typeface="Calibri" panose="020F0502020204030204" pitchFamily="34" charset="0"/>
              </a:rPr>
              <a:t>, que principalmente ocorrem pela infecção na hora do parto pela colonização bacteriana de </a:t>
            </a:r>
            <a:r>
              <a:rPr lang="pt-BR" sz="2100" i="1" dirty="0" err="1">
                <a:effectLst/>
                <a:ea typeface="Calibri" panose="020F0502020204030204" pitchFamily="34" charset="0"/>
              </a:rPr>
              <a:t>Streptococos</a:t>
            </a:r>
            <a:r>
              <a:rPr lang="pt-BR" sz="2100" i="1" dirty="0">
                <a:effectLst/>
                <a:ea typeface="Calibri" panose="020F0502020204030204" pitchFamily="34" charset="0"/>
              </a:rPr>
              <a:t> B </a:t>
            </a:r>
            <a:r>
              <a:rPr lang="pt-BR" sz="2100" dirty="0">
                <a:effectLst/>
                <a:ea typeface="Calibri" panose="020F0502020204030204" pitchFamily="34" charset="0"/>
              </a:rPr>
              <a:t>no canal cervical pode ser explicado pela incorporação da coleta de material biológico para identificação desta bactéria no pré-natal em São Paulo desde 2007, e uso de a antibiótico profilático de infecção neonatal.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pt-BR" sz="2100" dirty="0">
                <a:effectLst/>
                <a:ea typeface="Calibri" panose="020F0502020204030204" pitchFamily="34" charset="0"/>
              </a:rPr>
              <a:t>Apesar da diminuição do número de internações pelo grupo de causas </a:t>
            </a:r>
            <a:r>
              <a:rPr lang="pt-BR" sz="2100" i="1" dirty="0">
                <a:effectLst/>
                <a:ea typeface="Calibri" panose="020F0502020204030204" pitchFamily="34" charset="0"/>
              </a:rPr>
              <a:t>Desvios nutricionais </a:t>
            </a:r>
            <a:r>
              <a:rPr lang="pt-BR" sz="2100" dirty="0">
                <a:effectLst/>
                <a:ea typeface="Calibri" panose="020F0502020204030204" pitchFamily="34" charset="0"/>
              </a:rPr>
              <a:t>nessa faixa etária ter sido estatisticamente significante, esta diferença não apresenta impacto relevante para saúde pública (130 crianças internadas nos 14 semestres estudados).</a:t>
            </a:r>
          </a:p>
        </p:txBody>
      </p:sp>
    </p:spTree>
    <p:extLst>
      <p:ext uri="{BB962C8B-B14F-4D97-AF65-F5344CB8AC3E}">
        <p14:creationId xmlns:p14="http://schemas.microsoft.com/office/powerpoint/2010/main" val="529621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A2C0F-2AD8-4FF4-8C88-802A7661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 algn="ctr"/>
            <a:r>
              <a:rPr lang="pt-BR" sz="3200" b="1" dirty="0"/>
              <a:t>CONCLUSÃO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ED28FD32-D663-4270-8C53-62D08DF25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20688"/>
            <a:ext cx="9144000" cy="5688631"/>
          </a:xfrm>
        </p:spPr>
        <p:txBody>
          <a:bodyPr anchor="ctr"/>
          <a:lstStyle/>
          <a:p>
            <a:pPr algn="l">
              <a:buFont typeface="Wingdings" panose="05000000000000000000" pitchFamily="2" charset="2"/>
              <a:buChar char="ü"/>
            </a:pPr>
            <a:r>
              <a:rPr lang="pt-BR" sz="2600" b="0" i="0" u="none" strike="noStrike" baseline="0" dirty="0"/>
              <a:t>Os resultados apresentados sugerem que a APS no Estado de São Paulo ainda carece de melhoria da cobertura e efetividade em diversas áreas, principalmente direcionadas aos grupos de causas mais prevalentes (Doenças pulmonares, Gastroenterites infecciosas e complicações e Pneumonias bacterianas) e que apresentaram crescimento da frequência de internações ao longo dos anos no Estado (Doenças imunizáveis e condições evitáveis e Doenças relacionadas ao pré-natal e parto), além de maior atenção para coqueluche e sífilis congênita.</a:t>
            </a:r>
          </a:p>
        </p:txBody>
      </p:sp>
    </p:spTree>
    <p:extLst>
      <p:ext uri="{BB962C8B-B14F-4D97-AF65-F5344CB8AC3E}">
        <p14:creationId xmlns:p14="http://schemas.microsoft.com/office/powerpoint/2010/main" val="2178063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A2C0F-2AD8-4FF4-8C88-802A7661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 algn="ctr"/>
            <a:r>
              <a:rPr lang="pt-BR" sz="3200" b="1" dirty="0"/>
              <a:t>MÉTODO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4C755A-1352-4F5C-970A-791CA7488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65174"/>
            <a:ext cx="9144000" cy="5544145"/>
          </a:xfrm>
        </p:spPr>
        <p:txBody>
          <a:bodyPr anchor="ctr"/>
          <a:lstStyle/>
          <a:p>
            <a:pPr algn="l">
              <a:buFont typeface="Wingdings" panose="05000000000000000000" pitchFamily="2" charset="2"/>
              <a:buChar char="ü"/>
            </a:pP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</a:t>
            </a:r>
            <a:r>
              <a:rPr lang="pt-BR" sz="2000" dirty="0"/>
              <a:t>: descrever as </a:t>
            </a:r>
            <a:r>
              <a:rPr lang="pt-BR" sz="2000" b="1" u="sng" dirty="0"/>
              <a:t>causas</a:t>
            </a:r>
            <a:r>
              <a:rPr lang="pt-BR" sz="2000" dirty="0"/>
              <a:t> e as </a:t>
            </a:r>
            <a:r>
              <a:rPr lang="pt-BR" sz="2000" b="1" u="sng" dirty="0"/>
              <a:t>tendências</a:t>
            </a:r>
            <a:r>
              <a:rPr lang="pt-BR" sz="2000" dirty="0"/>
              <a:t> de </a:t>
            </a:r>
            <a:r>
              <a:rPr lang="pt-BR" sz="2000" dirty="0" err="1"/>
              <a:t>ICSAPs</a:t>
            </a:r>
            <a:r>
              <a:rPr lang="pt-BR" sz="2000" dirty="0"/>
              <a:t> em menores de 1 ano, entre 2008 e 2014, em SP.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pt-BR" sz="2000" dirty="0"/>
              <a:t>Estudo ecológico.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Fonte</a:t>
            </a:r>
            <a:r>
              <a:rPr lang="pt-BR" sz="2000" dirty="0"/>
              <a:t>: dados secundários do SIH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pt-BR" sz="2000" dirty="0"/>
              <a:t>Considerou-se as seguintes faixas etárias: neonatais precoce (0 a 6 dias); neonatal tardia (7 a 27 dias); pós-neonatal (28 a 364 dias); menores de 1 ano (0 a 364 dias).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Agrupamento de </a:t>
            </a:r>
            <a:r>
              <a:rPr lang="pt-B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CIDs</a:t>
            </a:r>
            <a:r>
              <a:rPr lang="pt-BR" sz="2000" dirty="0"/>
              <a:t>: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pt-BR" sz="2000" b="1" u="sng" dirty="0"/>
              <a:t>Desvios Nutricionais</a:t>
            </a:r>
            <a:r>
              <a:rPr lang="pt-BR" sz="2000" dirty="0"/>
              <a:t>: anemia; deficiências nutricionais. Motivo: ambas têm origem carencial e nutricional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pt-BR" sz="2000" b="1" u="sng" dirty="0"/>
              <a:t>Outras </a:t>
            </a:r>
            <a:r>
              <a:rPr lang="pt-BR" sz="2000" b="1" u="sng" dirty="0" err="1"/>
              <a:t>ICSAPs</a:t>
            </a:r>
            <a:r>
              <a:rPr lang="pt-BR" sz="2000" dirty="0"/>
              <a:t>: Insuficiência cardíaca; Úlcera gastrointestinal; diabetes </a:t>
            </a:r>
            <a:r>
              <a:rPr lang="pt-BR" sz="2000" dirty="0" err="1"/>
              <a:t>melitus</a:t>
            </a:r>
            <a:r>
              <a:rPr lang="pt-BR" sz="2000" dirty="0"/>
              <a:t>; doenças inflamatórias de órgãos pélvicos femininos; hipertensão; doenças cerebrovasculares; angina. Motivo: baixa frequência</a:t>
            </a:r>
          </a:p>
        </p:txBody>
      </p:sp>
    </p:spTree>
    <p:extLst>
      <p:ext uri="{BB962C8B-B14F-4D97-AF65-F5344CB8AC3E}">
        <p14:creationId xmlns:p14="http://schemas.microsoft.com/office/powerpoint/2010/main" val="1516932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A2C0F-2AD8-4FF4-8C88-802A7661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 algn="ctr"/>
            <a:r>
              <a:rPr lang="pt-BR" sz="3200" b="1" dirty="0"/>
              <a:t>MÉTODO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4C755A-1352-4F5C-970A-791CA7488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20688"/>
            <a:ext cx="9144000" cy="5688631"/>
          </a:xfrm>
        </p:spPr>
        <p:txBody>
          <a:bodyPr anchor="ctr"/>
          <a:lstStyle/>
          <a:p>
            <a:pPr algn="l">
              <a:buFont typeface="Wingdings" panose="05000000000000000000" pitchFamily="2" charset="2"/>
              <a:buChar char="ü"/>
            </a:pPr>
            <a:r>
              <a:rPr lang="pt-BR" sz="2000" b="0" i="0" u="none" strike="noStrike" baseline="0" dirty="0"/>
              <a:t>A tendência das causas de ICSAP em cada grupo etário foi analisada por modelos de regressão linear, considerando os 12 grupos de internação e os 14 semestres estudados.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pt-BR" sz="2000" b="0" i="0" u="none" strike="noStrike" baseline="0" dirty="0"/>
              <a:t>Inicialmente, testou-se o modelo linear quanto à significância, observou-se o coeficiente de determinação (R2), a obediência aos pressupostos de aderência da variável dependente (Y) e dos resíduos à distribuição normal, </a:t>
            </a:r>
            <a:r>
              <a:rPr lang="pt-BR" sz="2000" b="0" i="0" u="none" strike="noStrike" baseline="0" dirty="0" err="1"/>
              <a:t>homocedasticidade</a:t>
            </a:r>
            <a:r>
              <a:rPr lang="pt-BR" sz="2000" b="0" i="0" u="none" strike="noStrike" baseline="0" dirty="0"/>
              <a:t> e ausência de correlação serial dos resíduos.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pt-BR" sz="2000" b="0" i="0" u="none" strike="noStrike" baseline="0" dirty="0"/>
              <a:t>Para estimar a magnitude de efeito das diferentes causas de internações no período, multiplicou-se o valor de β de cada modelo específico pelo total de variações observadas, totalizando então 13 variações contidas em 14 semestres.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pt-BR" sz="2000" b="0" i="0" u="none" strike="noStrike" baseline="0" dirty="0"/>
              <a:t>Para visualização das variações dos grupos de causas de ICSAP, foram analisadas especificamente as variações com maiores magnitudes de efeito e que atingiram significância estatística nos ajustes das regressões lineares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707156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A2C0F-2AD8-4FF4-8C88-802A7661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 algn="ctr"/>
            <a:r>
              <a:rPr lang="pt-BR" sz="3200" b="1" dirty="0"/>
              <a:t>RESULTADOS</a:t>
            </a:r>
          </a:p>
        </p:txBody>
      </p:sp>
      <p:pic>
        <p:nvPicPr>
          <p:cNvPr id="7" name="Espaço Reservado para Conteúdo 6" descr="Texto&#10;&#10;Descrição gerada automaticamente">
            <a:extLst>
              <a:ext uri="{FF2B5EF4-FFF2-40B4-BE49-F238E27FC236}">
                <a16:creationId xmlns:a16="http://schemas.microsoft.com/office/drawing/2014/main" id="{E589EFA5-C056-4B34-ADE8-D4FCD0B88D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697"/>
            <a:ext cx="9144000" cy="5544616"/>
          </a:xfrm>
        </p:spPr>
      </p:pic>
    </p:spTree>
    <p:extLst>
      <p:ext uri="{BB962C8B-B14F-4D97-AF65-F5344CB8AC3E}">
        <p14:creationId xmlns:p14="http://schemas.microsoft.com/office/powerpoint/2010/main" val="4270417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A2C0F-2AD8-4FF4-8C88-802A7661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 algn="ctr"/>
            <a:r>
              <a:rPr lang="pt-BR" sz="3200" b="1" dirty="0"/>
              <a:t>RESULTADOS</a:t>
            </a:r>
          </a:p>
        </p:txBody>
      </p:sp>
      <p:pic>
        <p:nvPicPr>
          <p:cNvPr id="7" name="Espaço Reservado para Conteúdo 6" descr="Calendário&#10;&#10;Descrição gerada automaticamente com confiança baixa">
            <a:extLst>
              <a:ext uri="{FF2B5EF4-FFF2-40B4-BE49-F238E27FC236}">
                <a16:creationId xmlns:a16="http://schemas.microsoft.com/office/drawing/2014/main" id="{45724DD5-3E84-4A7B-8423-6FA7CEA93E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696"/>
            <a:ext cx="9143999" cy="5544616"/>
          </a:xfrm>
        </p:spPr>
      </p:pic>
    </p:spTree>
    <p:extLst>
      <p:ext uri="{BB962C8B-B14F-4D97-AF65-F5344CB8AC3E}">
        <p14:creationId xmlns:p14="http://schemas.microsoft.com/office/powerpoint/2010/main" val="135217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A2C0F-2AD8-4FF4-8C88-802A7661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 algn="ctr"/>
            <a:r>
              <a:rPr lang="pt-BR" sz="3200" b="1" dirty="0"/>
              <a:t>RESULTADOS</a:t>
            </a:r>
          </a:p>
        </p:txBody>
      </p:sp>
      <p:pic>
        <p:nvPicPr>
          <p:cNvPr id="7" name="Espaço Reservado para Conteúdo 6" descr="Texto&#10;&#10;Descrição gerada automaticamente com confiança média">
            <a:extLst>
              <a:ext uri="{FF2B5EF4-FFF2-40B4-BE49-F238E27FC236}">
                <a16:creationId xmlns:a16="http://schemas.microsoft.com/office/drawing/2014/main" id="{A0D922F1-AA67-4F75-94EC-55CA4BB394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696"/>
            <a:ext cx="9143999" cy="5544615"/>
          </a:xfrm>
        </p:spPr>
      </p:pic>
    </p:spTree>
    <p:extLst>
      <p:ext uri="{BB962C8B-B14F-4D97-AF65-F5344CB8AC3E}">
        <p14:creationId xmlns:p14="http://schemas.microsoft.com/office/powerpoint/2010/main" val="1357532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A2C0F-2AD8-4FF4-8C88-802A7661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 algn="ctr"/>
            <a:r>
              <a:rPr lang="pt-BR" sz="3200" b="1" dirty="0"/>
              <a:t>RESULTADOS</a:t>
            </a:r>
          </a:p>
        </p:txBody>
      </p:sp>
      <p:pic>
        <p:nvPicPr>
          <p:cNvPr id="6" name="Espaço Reservado para Conteúdo 5" descr="Tabela&#10;&#10;Descrição gerada automaticamente">
            <a:extLst>
              <a:ext uri="{FF2B5EF4-FFF2-40B4-BE49-F238E27FC236}">
                <a16:creationId xmlns:a16="http://schemas.microsoft.com/office/drawing/2014/main" id="{8F9F6676-E688-44D7-B50A-2221E01BEB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696"/>
            <a:ext cx="9144000" cy="5544616"/>
          </a:xfrm>
        </p:spPr>
      </p:pic>
    </p:spTree>
    <p:extLst>
      <p:ext uri="{BB962C8B-B14F-4D97-AF65-F5344CB8AC3E}">
        <p14:creationId xmlns:p14="http://schemas.microsoft.com/office/powerpoint/2010/main" val="1014202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A2C0F-2AD8-4FF4-8C88-802A7661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 algn="ctr"/>
            <a:r>
              <a:rPr lang="pt-BR" sz="3200" b="1" dirty="0"/>
              <a:t>RESULTADOS</a:t>
            </a:r>
          </a:p>
        </p:txBody>
      </p:sp>
      <p:pic>
        <p:nvPicPr>
          <p:cNvPr id="7" name="Espaço Reservado para Conteúdo 6" descr="Uma imagem contendo Carta&#10;&#10;Descrição gerada automaticamente">
            <a:extLst>
              <a:ext uri="{FF2B5EF4-FFF2-40B4-BE49-F238E27FC236}">
                <a16:creationId xmlns:a16="http://schemas.microsoft.com/office/drawing/2014/main" id="{6BB0DDC0-5384-471A-9059-168C3C7599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696"/>
            <a:ext cx="9144000" cy="5616623"/>
          </a:xfrm>
        </p:spPr>
      </p:pic>
    </p:spTree>
    <p:extLst>
      <p:ext uri="{BB962C8B-B14F-4D97-AF65-F5344CB8AC3E}">
        <p14:creationId xmlns:p14="http://schemas.microsoft.com/office/powerpoint/2010/main" val="55331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A2C0F-2AD8-4FF4-8C88-802A7661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 algn="ctr"/>
            <a:r>
              <a:rPr lang="pt-BR" sz="3200" b="1" dirty="0"/>
              <a:t>DISCUSSÃO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ED28FD32-D663-4270-8C53-62D08DF25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20688"/>
            <a:ext cx="9144000" cy="5688631"/>
          </a:xfrm>
        </p:spPr>
        <p:txBody>
          <a:bodyPr anchor="ctr"/>
          <a:lstStyle/>
          <a:p>
            <a:pPr algn="l">
              <a:buFont typeface="Wingdings" panose="05000000000000000000" pitchFamily="2" charset="2"/>
              <a:buChar char="ü"/>
            </a:pPr>
            <a:r>
              <a:rPr lang="pt-BR" sz="2200" b="0" i="0" u="none" strike="noStrike" baseline="0" dirty="0"/>
              <a:t>Diminuição de 11,8% nas </a:t>
            </a:r>
            <a:r>
              <a:rPr lang="pt-BR" sz="2200" b="0" i="0" u="none" strike="noStrike" baseline="0" dirty="0" err="1"/>
              <a:t>ICSAPs</a:t>
            </a:r>
            <a:r>
              <a:rPr lang="pt-BR" sz="2200" b="0" i="0" u="none" strike="noStrike" baseline="0" dirty="0"/>
              <a:t> entre o 1º e o último semestre estudado. Hipóteses: 1) melhora da cobertura populacional pelos serviços de APS nas últimas décadas; 2) crescimento da atuação da saúde suplementar; 3) diminuição do número de leitos disponíveis em SP, que pode dificultar o acesso à internação.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pt-BR" sz="2200" dirty="0"/>
              <a:t>Doenças pulmonares foram as principais causas, não sendo evidenciada variação semestral. Hipótese: baixa adesão das mães brasileiras à amamentação exclusiva (a duração média do aleitamento materno exclusivo no Brasil é de 54,1 dias; 54,8 na cidade de São Paulo; 55,0 na região Sudeste; 180 dias é o recomendado pela OMS.</a:t>
            </a:r>
            <a:endParaRPr lang="pt-BR" sz="2200" b="0" i="0" u="none" strike="noStrike" baseline="0" dirty="0"/>
          </a:p>
        </p:txBody>
      </p:sp>
    </p:spTree>
    <p:extLst>
      <p:ext uri="{BB962C8B-B14F-4D97-AF65-F5344CB8AC3E}">
        <p14:creationId xmlns:p14="http://schemas.microsoft.com/office/powerpoint/2010/main" val="15647694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ersonalizada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F497D"/>
      </a:hlink>
      <a:folHlink>
        <a:srgbClr val="1F497D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8781</TotalTime>
  <Words>773</Words>
  <Application>Microsoft Office PowerPoint</Application>
  <PresentationFormat>Apresentação na tela (4:3)</PresentationFormat>
  <Paragraphs>33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Lucida Sans Unicode</vt:lpstr>
      <vt:lpstr>Wingdings</vt:lpstr>
      <vt:lpstr>Tema do Office</vt:lpstr>
      <vt:lpstr>Apresentação do PowerPoint</vt:lpstr>
      <vt:lpstr>MÉTODO</vt:lpstr>
      <vt:lpstr>MÉTODO</vt:lpstr>
      <vt:lpstr>RESULTADOS</vt:lpstr>
      <vt:lpstr>RESULTADOS</vt:lpstr>
      <vt:lpstr>RESULTADOS</vt:lpstr>
      <vt:lpstr>RESULTADOS</vt:lpstr>
      <vt:lpstr>RESULTADOS</vt:lpstr>
      <vt:lpstr>DISCUSSÃO</vt:lpstr>
      <vt:lpstr>DISCUSSÃO</vt:lpstr>
      <vt:lpstr>DISCUSSÃO</vt:lpstr>
      <vt:lpstr>CONCLUSÃO</vt:lpstr>
    </vt:vector>
  </TitlesOfParts>
  <Company>Senado Federal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Eleonora Stanziona Viggiano</dc:creator>
  <cp:lastModifiedBy>Sidney Bissoli</cp:lastModifiedBy>
  <cp:revision>425</cp:revision>
  <cp:lastPrinted>2018-09-05T18:47:08Z</cp:lastPrinted>
  <dcterms:created xsi:type="dcterms:W3CDTF">2011-08-24T19:48:25Z</dcterms:created>
  <dcterms:modified xsi:type="dcterms:W3CDTF">2021-03-01T17:23:29Z</dcterms:modified>
</cp:coreProperties>
</file>