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7" r:id="rId2"/>
    <p:sldId id="258" r:id="rId3"/>
    <p:sldId id="265" r:id="rId4"/>
    <p:sldId id="262" r:id="rId5"/>
    <p:sldId id="263" r:id="rId6"/>
    <p:sldId id="264" r:id="rId7"/>
    <p:sldId id="266" r:id="rId8"/>
    <p:sldId id="267" r:id="rId9"/>
    <p:sldId id="268" r:id="rId10"/>
    <p:sldId id="269" r:id="rId11"/>
    <p:sldId id="270"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A381F-692D-4382-BE2C-9DF5BB2AA0F4}" v="13" dt="2021-03-03T13:05:09.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94249" autoAdjust="0"/>
  </p:normalViewPr>
  <p:slideViewPr>
    <p:cSldViewPr snapToGrid="0" showGuides="1">
      <p:cViewPr varScale="1">
        <p:scale>
          <a:sx n="68" d="100"/>
          <a:sy n="68" d="100"/>
        </p:scale>
        <p:origin x="468" y="6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Bissoli" userId="27a8628a50772066" providerId="LiveId" clId="{DEDA381F-692D-4382-BE2C-9DF5BB2AA0F4}"/>
    <pc:docChg chg="undo custSel addSld delSld modSld sldOrd">
      <pc:chgData name="Sidney Bissoli" userId="27a8628a50772066" providerId="LiveId" clId="{DEDA381F-692D-4382-BE2C-9DF5BB2AA0F4}" dt="2021-03-03T13:15:44.940" v="2158" actId="255"/>
      <pc:docMkLst>
        <pc:docMk/>
      </pc:docMkLst>
      <pc:sldChg chg="addSp delSp modSp mod">
        <pc:chgData name="Sidney Bissoli" userId="27a8628a50772066" providerId="LiveId" clId="{DEDA381F-692D-4382-BE2C-9DF5BB2AA0F4}" dt="2021-03-03T13:14:19.755" v="2143" actId="255"/>
        <pc:sldMkLst>
          <pc:docMk/>
          <pc:sldMk cId="2437488924" sldId="258"/>
        </pc:sldMkLst>
        <pc:spChg chg="mod">
          <ac:chgData name="Sidney Bissoli" userId="27a8628a50772066" providerId="LiveId" clId="{DEDA381F-692D-4382-BE2C-9DF5BB2AA0F4}" dt="2021-03-03T11:51:02.821" v="29" actId="113"/>
          <ac:spMkLst>
            <pc:docMk/>
            <pc:sldMk cId="2437488924" sldId="258"/>
            <ac:spMk id="2" creationId="{681B545B-5F3C-4FD6-A55F-01FF21DCA3AC}"/>
          </ac:spMkLst>
        </pc:spChg>
        <pc:spChg chg="del mod">
          <ac:chgData name="Sidney Bissoli" userId="27a8628a50772066" providerId="LiveId" clId="{DEDA381F-692D-4382-BE2C-9DF5BB2AA0F4}" dt="2021-03-03T11:58:15.772" v="477" actId="478"/>
          <ac:spMkLst>
            <pc:docMk/>
            <pc:sldMk cId="2437488924" sldId="258"/>
            <ac:spMk id="3" creationId="{3EBEB973-F4D9-4E25-A5D8-D9B2261D346B}"/>
          </ac:spMkLst>
        </pc:spChg>
        <pc:spChg chg="add del mod">
          <ac:chgData name="Sidney Bissoli" userId="27a8628a50772066" providerId="LiveId" clId="{DEDA381F-692D-4382-BE2C-9DF5BB2AA0F4}" dt="2021-03-03T11:58:35.605" v="487" actId="478"/>
          <ac:spMkLst>
            <pc:docMk/>
            <pc:sldMk cId="2437488924" sldId="258"/>
            <ac:spMk id="5" creationId="{A20EE401-8A20-403F-B97D-D511E61D39BC}"/>
          </ac:spMkLst>
        </pc:spChg>
        <pc:spChg chg="add mod">
          <ac:chgData name="Sidney Bissoli" userId="27a8628a50772066" providerId="LiveId" clId="{DEDA381F-692D-4382-BE2C-9DF5BB2AA0F4}" dt="2021-03-03T13:14:19.755" v="2143" actId="255"/>
          <ac:spMkLst>
            <pc:docMk/>
            <pc:sldMk cId="2437488924" sldId="258"/>
            <ac:spMk id="7" creationId="{C0F88B0D-753C-4DDD-BF8A-F75E5F872A08}"/>
          </ac:spMkLst>
        </pc:spChg>
      </pc:sldChg>
      <pc:sldChg chg="addSp delSp modSp new del mod setBg">
        <pc:chgData name="Sidney Bissoli" userId="27a8628a50772066" providerId="LiveId" clId="{DEDA381F-692D-4382-BE2C-9DF5BB2AA0F4}" dt="2021-03-03T12:08:45.326" v="533" actId="47"/>
        <pc:sldMkLst>
          <pc:docMk/>
          <pc:sldMk cId="3720507852" sldId="259"/>
        </pc:sldMkLst>
        <pc:spChg chg="del mod">
          <ac:chgData name="Sidney Bissoli" userId="27a8628a50772066" providerId="LiveId" clId="{DEDA381F-692D-4382-BE2C-9DF5BB2AA0F4}" dt="2021-03-03T12:06:26.213" v="500" actId="478"/>
          <ac:spMkLst>
            <pc:docMk/>
            <pc:sldMk cId="3720507852" sldId="259"/>
            <ac:spMk id="2" creationId="{F8066BB2-4084-4508-830F-11291EB9DF5B}"/>
          </ac:spMkLst>
        </pc:spChg>
        <pc:spChg chg="del mod">
          <ac:chgData name="Sidney Bissoli" userId="27a8628a50772066" providerId="LiveId" clId="{DEDA381F-692D-4382-BE2C-9DF5BB2AA0F4}" dt="2021-03-03T12:06:44.912" v="501" actId="931"/>
          <ac:spMkLst>
            <pc:docMk/>
            <pc:sldMk cId="3720507852" sldId="259"/>
            <ac:spMk id="3" creationId="{5A8AAB07-5D58-4F10-8D55-9130A9688FC7}"/>
          </ac:spMkLst>
        </pc:spChg>
        <pc:spChg chg="add del mod">
          <ac:chgData name="Sidney Bissoli" userId="27a8628a50772066" providerId="LiveId" clId="{DEDA381F-692D-4382-BE2C-9DF5BB2AA0F4}" dt="2021-03-03T12:06:57.938" v="505" actId="931"/>
          <ac:spMkLst>
            <pc:docMk/>
            <pc:sldMk cId="3720507852" sldId="259"/>
            <ac:spMk id="7" creationId="{220D6C1D-FFA2-4BF0-B7AA-D458A5CAF2FB}"/>
          </ac:spMkLst>
        </pc:spChg>
        <pc:spChg chg="add del">
          <ac:chgData name="Sidney Bissoli" userId="27a8628a50772066" providerId="LiveId" clId="{DEDA381F-692D-4382-BE2C-9DF5BB2AA0F4}" dt="2021-03-03T12:06:09.438" v="496" actId="26606"/>
          <ac:spMkLst>
            <pc:docMk/>
            <pc:sldMk cId="3720507852" sldId="259"/>
            <ac:spMk id="8" creationId="{3558DB37-9FEE-48A2-8578-ED0401573943}"/>
          </ac:spMkLst>
        </pc:spChg>
        <pc:spChg chg="add del">
          <ac:chgData name="Sidney Bissoli" userId="27a8628a50772066" providerId="LiveId" clId="{DEDA381F-692D-4382-BE2C-9DF5BB2AA0F4}" dt="2021-03-03T12:06:09.438" v="496" actId="26606"/>
          <ac:spMkLst>
            <pc:docMk/>
            <pc:sldMk cId="3720507852" sldId="259"/>
            <ac:spMk id="10" creationId="{5F7FCCA6-00E2-4F74-A105-0D769872F243}"/>
          </ac:spMkLst>
        </pc:spChg>
        <pc:spChg chg="add del">
          <ac:chgData name="Sidney Bissoli" userId="27a8628a50772066" providerId="LiveId" clId="{DEDA381F-692D-4382-BE2C-9DF5BB2AA0F4}" dt="2021-03-03T12:06:09.438" v="496" actId="26606"/>
          <ac:spMkLst>
            <pc:docMk/>
            <pc:sldMk cId="3720507852" sldId="259"/>
            <ac:spMk id="12" creationId="{9B834327-03F1-4931-8261-971373A5A694}"/>
          </ac:spMkLst>
        </pc:spChg>
        <pc:spChg chg="add del">
          <ac:chgData name="Sidney Bissoli" userId="27a8628a50772066" providerId="LiveId" clId="{DEDA381F-692D-4382-BE2C-9DF5BB2AA0F4}" dt="2021-03-03T12:06:22.085" v="498" actId="26606"/>
          <ac:spMkLst>
            <pc:docMk/>
            <pc:sldMk cId="3720507852" sldId="259"/>
            <ac:spMk id="14" creationId="{3741B58E-3B65-4A01-A276-975AB2CF8A08}"/>
          </ac:spMkLst>
        </pc:spChg>
        <pc:spChg chg="add del">
          <ac:chgData name="Sidney Bissoli" userId="27a8628a50772066" providerId="LiveId" clId="{DEDA381F-692D-4382-BE2C-9DF5BB2AA0F4}" dt="2021-03-03T12:06:22.085" v="498" actId="26606"/>
          <ac:spMkLst>
            <pc:docMk/>
            <pc:sldMk cId="3720507852" sldId="259"/>
            <ac:spMk id="15" creationId="{7AAC67C3-831B-4AB1-A259-DFB839CAFAFC}"/>
          </ac:spMkLst>
        </pc:spChg>
        <pc:spChg chg="add del">
          <ac:chgData name="Sidney Bissoli" userId="27a8628a50772066" providerId="LiveId" clId="{DEDA381F-692D-4382-BE2C-9DF5BB2AA0F4}" dt="2021-03-03T12:06:22.085" v="498" actId="26606"/>
          <ac:spMkLst>
            <pc:docMk/>
            <pc:sldMk cId="3720507852" sldId="259"/>
            <ac:spMk id="16" creationId="{FCAEED9E-BB91-43A0-911B-1ACD8803E3CE}"/>
          </ac:spMkLst>
        </pc:spChg>
        <pc:spChg chg="add del">
          <ac:chgData name="Sidney Bissoli" userId="27a8628a50772066" providerId="LiveId" clId="{DEDA381F-692D-4382-BE2C-9DF5BB2AA0F4}" dt="2021-03-03T12:07:34.140" v="512" actId="26606"/>
          <ac:spMkLst>
            <pc:docMk/>
            <pc:sldMk cId="3720507852" sldId="259"/>
            <ac:spMk id="18" creationId="{C8DD82D3-D002-45B0-B16A-82B3DA4EFDDB}"/>
          </ac:spMkLst>
        </pc:spChg>
        <pc:spChg chg="add del">
          <ac:chgData name="Sidney Bissoli" userId="27a8628a50772066" providerId="LiveId" clId="{DEDA381F-692D-4382-BE2C-9DF5BB2AA0F4}" dt="2021-03-03T12:07:34.140" v="512" actId="26606"/>
          <ac:spMkLst>
            <pc:docMk/>
            <pc:sldMk cId="3720507852" sldId="259"/>
            <ac:spMk id="20" creationId="{C8C4A29D-5269-414E-AF71-0B9E9252E2E6}"/>
          </ac:spMkLst>
        </pc:spChg>
        <pc:spChg chg="add">
          <ac:chgData name="Sidney Bissoli" userId="27a8628a50772066" providerId="LiveId" clId="{DEDA381F-692D-4382-BE2C-9DF5BB2AA0F4}" dt="2021-03-03T12:07:34.140" v="512" actId="26606"/>
          <ac:spMkLst>
            <pc:docMk/>
            <pc:sldMk cId="3720507852" sldId="259"/>
            <ac:spMk id="24" creationId="{93DDB4DA-6139-4B13-AEC5-F33F12343FD9}"/>
          </ac:spMkLst>
        </pc:spChg>
        <pc:spChg chg="add">
          <ac:chgData name="Sidney Bissoli" userId="27a8628a50772066" providerId="LiveId" clId="{DEDA381F-692D-4382-BE2C-9DF5BB2AA0F4}" dt="2021-03-03T12:07:34.140" v="512" actId="26606"/>
          <ac:spMkLst>
            <pc:docMk/>
            <pc:sldMk cId="3720507852" sldId="259"/>
            <ac:spMk id="27" creationId="{0AB6E427-3F73-4C06-A5D5-AE52C3883B50}"/>
          </ac:spMkLst>
        </pc:spChg>
        <pc:spChg chg="add">
          <ac:chgData name="Sidney Bissoli" userId="27a8628a50772066" providerId="LiveId" clId="{DEDA381F-692D-4382-BE2C-9DF5BB2AA0F4}" dt="2021-03-03T12:07:34.140" v="512" actId="26606"/>
          <ac:spMkLst>
            <pc:docMk/>
            <pc:sldMk cId="3720507852" sldId="259"/>
            <ac:spMk id="29" creationId="{D8C9BDAA-0390-4B39-9B5C-BC95E5120DA4}"/>
          </ac:spMkLst>
        </pc:spChg>
        <pc:picChg chg="add del mod">
          <ac:chgData name="Sidney Bissoli" userId="27a8628a50772066" providerId="LiveId" clId="{DEDA381F-692D-4382-BE2C-9DF5BB2AA0F4}" dt="2021-03-03T12:06:50.119" v="504" actId="478"/>
          <ac:picMkLst>
            <pc:docMk/>
            <pc:sldMk cId="3720507852" sldId="259"/>
            <ac:picMk id="5" creationId="{FBF3B0D8-0592-4F16-BCA9-0D09837400A7}"/>
          </ac:picMkLst>
        </pc:picChg>
        <pc:picChg chg="add mod">
          <ac:chgData name="Sidney Bissoli" userId="27a8628a50772066" providerId="LiveId" clId="{DEDA381F-692D-4382-BE2C-9DF5BB2AA0F4}" dt="2021-03-03T12:07:34.140" v="512" actId="26606"/>
          <ac:picMkLst>
            <pc:docMk/>
            <pc:sldMk cId="3720507852" sldId="259"/>
            <ac:picMk id="11" creationId="{9475BBC4-2575-44B2-B76D-2B5E73F1FF61}"/>
          </ac:picMkLst>
        </pc:picChg>
        <pc:cxnChg chg="add del">
          <ac:chgData name="Sidney Bissoli" userId="27a8628a50772066" providerId="LiveId" clId="{DEDA381F-692D-4382-BE2C-9DF5BB2AA0F4}" dt="2021-03-03T12:07:34.140" v="512" actId="26606"/>
          <ac:cxnSpMkLst>
            <pc:docMk/>
            <pc:sldMk cId="3720507852" sldId="259"/>
            <ac:cxnSpMk id="19" creationId="{2253D3D2-93DD-4AE3-9660-D546EF032AFB}"/>
          </ac:cxnSpMkLst>
        </pc:cxnChg>
        <pc:cxnChg chg="add">
          <ac:chgData name="Sidney Bissoli" userId="27a8628a50772066" providerId="LiveId" clId="{DEDA381F-692D-4382-BE2C-9DF5BB2AA0F4}" dt="2021-03-03T12:07:34.140" v="512" actId="26606"/>
          <ac:cxnSpMkLst>
            <pc:docMk/>
            <pc:sldMk cId="3720507852" sldId="259"/>
            <ac:cxnSpMk id="31" creationId="{E04A321A-A039-4720-87B4-66A4210E0D57}"/>
          </ac:cxnSpMkLst>
        </pc:cxnChg>
      </pc:sldChg>
      <pc:sldChg chg="new del">
        <pc:chgData name="Sidney Bissoli" userId="27a8628a50772066" providerId="LiveId" clId="{DEDA381F-692D-4382-BE2C-9DF5BB2AA0F4}" dt="2021-03-03T12:08:43.927" v="532" actId="47"/>
        <pc:sldMkLst>
          <pc:docMk/>
          <pc:sldMk cId="2997933176" sldId="260"/>
        </pc:sldMkLst>
      </pc:sldChg>
      <pc:sldChg chg="addSp delSp modSp add del mod">
        <pc:chgData name="Sidney Bissoli" userId="27a8628a50772066" providerId="LiveId" clId="{DEDA381F-692D-4382-BE2C-9DF5BB2AA0F4}" dt="2021-03-03T12:24:03.781" v="620" actId="47"/>
        <pc:sldMkLst>
          <pc:docMk/>
          <pc:sldMk cId="2899519708" sldId="261"/>
        </pc:sldMkLst>
        <pc:spChg chg="mod ord">
          <ac:chgData name="Sidney Bissoli" userId="27a8628a50772066" providerId="LiveId" clId="{DEDA381F-692D-4382-BE2C-9DF5BB2AA0F4}" dt="2021-03-03T12:23:20.273" v="612" actId="26606"/>
          <ac:spMkLst>
            <pc:docMk/>
            <pc:sldMk cId="2899519708" sldId="261"/>
            <ac:spMk id="2" creationId="{681B545B-5F3C-4FD6-A55F-01FF21DCA3AC}"/>
          </ac:spMkLst>
        </pc:spChg>
        <pc:spChg chg="del mod">
          <ac:chgData name="Sidney Bissoli" userId="27a8628a50772066" providerId="LiveId" clId="{DEDA381F-692D-4382-BE2C-9DF5BB2AA0F4}" dt="2021-03-03T12:08:22.636" v="527"/>
          <ac:spMkLst>
            <pc:docMk/>
            <pc:sldMk cId="2899519708" sldId="261"/>
            <ac:spMk id="7" creationId="{C0F88B0D-753C-4DDD-BF8A-F75E5F872A08}"/>
          </ac:spMkLst>
        </pc:spChg>
        <pc:spChg chg="del">
          <ac:chgData name="Sidney Bissoli" userId="27a8628a50772066" providerId="LiveId" clId="{DEDA381F-692D-4382-BE2C-9DF5BB2AA0F4}" dt="2021-03-03T12:08:06.192" v="515" actId="26606"/>
          <ac:spMkLst>
            <pc:docMk/>
            <pc:sldMk cId="2899519708" sldId="261"/>
            <ac:spMk id="8" creationId="{3558DB37-9FEE-48A2-8578-ED0401573943}"/>
          </ac:spMkLst>
        </pc:spChg>
        <pc:spChg chg="del">
          <ac:chgData name="Sidney Bissoli" userId="27a8628a50772066" providerId="LiveId" clId="{DEDA381F-692D-4382-BE2C-9DF5BB2AA0F4}" dt="2021-03-03T12:08:06.192" v="515" actId="26606"/>
          <ac:spMkLst>
            <pc:docMk/>
            <pc:sldMk cId="2899519708" sldId="261"/>
            <ac:spMk id="10" creationId="{5F7FCCA6-00E2-4F74-A105-0D769872F243}"/>
          </ac:spMkLst>
        </pc:spChg>
        <pc:spChg chg="del">
          <ac:chgData name="Sidney Bissoli" userId="27a8628a50772066" providerId="LiveId" clId="{DEDA381F-692D-4382-BE2C-9DF5BB2AA0F4}" dt="2021-03-03T12:08:06.192" v="515" actId="26606"/>
          <ac:spMkLst>
            <pc:docMk/>
            <pc:sldMk cId="2899519708" sldId="261"/>
            <ac:spMk id="12" creationId="{9B834327-03F1-4931-8261-971373A5A694}"/>
          </ac:spMkLst>
        </pc:spChg>
        <pc:spChg chg="add del">
          <ac:chgData name="Sidney Bissoli" userId="27a8628a50772066" providerId="LiveId" clId="{DEDA381F-692D-4382-BE2C-9DF5BB2AA0F4}" dt="2021-03-03T12:21:44.899" v="602" actId="26606"/>
          <ac:spMkLst>
            <pc:docMk/>
            <pc:sldMk cId="2899519708" sldId="261"/>
            <ac:spMk id="17" creationId="{3741B58E-3B65-4A01-A276-975AB2CF8A08}"/>
          </ac:spMkLst>
        </pc:spChg>
        <pc:spChg chg="add del">
          <ac:chgData name="Sidney Bissoli" userId="27a8628a50772066" providerId="LiveId" clId="{DEDA381F-692D-4382-BE2C-9DF5BB2AA0F4}" dt="2021-03-03T12:21:44.899" v="602" actId="26606"/>
          <ac:spMkLst>
            <pc:docMk/>
            <pc:sldMk cId="2899519708" sldId="261"/>
            <ac:spMk id="19" creationId="{7AAC67C3-831B-4AB1-A259-DFB839CAFAFC}"/>
          </ac:spMkLst>
        </pc:spChg>
        <pc:spChg chg="add del">
          <ac:chgData name="Sidney Bissoli" userId="27a8628a50772066" providerId="LiveId" clId="{DEDA381F-692D-4382-BE2C-9DF5BB2AA0F4}" dt="2021-03-03T12:21:44.899" v="602" actId="26606"/>
          <ac:spMkLst>
            <pc:docMk/>
            <pc:sldMk cId="2899519708" sldId="261"/>
            <ac:spMk id="21" creationId="{FCAEED9E-BB91-43A0-911B-1ACD8803E3CE}"/>
          </ac:spMkLst>
        </pc:spChg>
        <pc:spChg chg="add del">
          <ac:chgData name="Sidney Bissoli" userId="27a8628a50772066" providerId="LiveId" clId="{DEDA381F-692D-4382-BE2C-9DF5BB2AA0F4}" dt="2021-03-03T12:21:47.680" v="603" actId="478"/>
          <ac:spMkLst>
            <pc:docMk/>
            <pc:sldMk cId="2899519708" sldId="261"/>
            <ac:spMk id="25" creationId="{0E740952-A069-4060-A844-1E773B60A3EE}"/>
          </ac:spMkLst>
        </pc:spChg>
        <pc:spChg chg="add del">
          <ac:chgData name="Sidney Bissoli" userId="27a8628a50772066" providerId="LiveId" clId="{DEDA381F-692D-4382-BE2C-9DF5BB2AA0F4}" dt="2021-03-03T12:22:54.189" v="610" actId="26606"/>
          <ac:spMkLst>
            <pc:docMk/>
            <pc:sldMk cId="2899519708" sldId="261"/>
            <ac:spMk id="28" creationId="{39B4056F-1959-4627-A683-77F6C0603FCD}"/>
          </ac:spMkLst>
        </pc:spChg>
        <pc:spChg chg="add del">
          <ac:chgData name="Sidney Bissoli" userId="27a8628a50772066" providerId="LiveId" clId="{DEDA381F-692D-4382-BE2C-9DF5BB2AA0F4}" dt="2021-03-03T12:22:54.189" v="610" actId="26606"/>
          <ac:spMkLst>
            <pc:docMk/>
            <pc:sldMk cId="2899519708" sldId="261"/>
            <ac:spMk id="30" creationId="{D8D7349B-C9FA-4FCE-A1FF-948F460A3A9A}"/>
          </ac:spMkLst>
        </pc:spChg>
        <pc:spChg chg="add del">
          <ac:chgData name="Sidney Bissoli" userId="27a8628a50772066" providerId="LiveId" clId="{DEDA381F-692D-4382-BE2C-9DF5BB2AA0F4}" dt="2021-03-03T12:22:54.174" v="609" actId="26606"/>
          <ac:spMkLst>
            <pc:docMk/>
            <pc:sldMk cId="2899519708" sldId="261"/>
            <ac:spMk id="37" creationId="{39E3965E-AC41-4711-9D10-E25ABB132D86}"/>
          </ac:spMkLst>
        </pc:spChg>
        <pc:spChg chg="add del">
          <ac:chgData name="Sidney Bissoli" userId="27a8628a50772066" providerId="LiveId" clId="{DEDA381F-692D-4382-BE2C-9DF5BB2AA0F4}" dt="2021-03-03T12:22:54.174" v="609" actId="26606"/>
          <ac:spMkLst>
            <pc:docMk/>
            <pc:sldMk cId="2899519708" sldId="261"/>
            <ac:spMk id="41" creationId="{33428ACC-71EC-4171-9527-10983BA6B41D}"/>
          </ac:spMkLst>
        </pc:spChg>
        <pc:spChg chg="add del">
          <ac:chgData name="Sidney Bissoli" userId="27a8628a50772066" providerId="LiveId" clId="{DEDA381F-692D-4382-BE2C-9DF5BB2AA0F4}" dt="2021-03-03T12:22:54.174" v="609" actId="26606"/>
          <ac:spMkLst>
            <pc:docMk/>
            <pc:sldMk cId="2899519708" sldId="261"/>
            <ac:spMk id="45" creationId="{8D4480B4-953D-41FA-9052-09AB3A026947}"/>
          </ac:spMkLst>
        </pc:spChg>
        <pc:spChg chg="add del">
          <ac:chgData name="Sidney Bissoli" userId="27a8628a50772066" providerId="LiveId" clId="{DEDA381F-692D-4382-BE2C-9DF5BB2AA0F4}" dt="2021-03-03T12:23:03.154" v="611" actId="26606"/>
          <ac:spMkLst>
            <pc:docMk/>
            <pc:sldMk cId="2899519708" sldId="261"/>
            <ac:spMk id="47" creationId="{39E3965E-AC41-4711-9D10-E25ABB132D86}"/>
          </ac:spMkLst>
        </pc:spChg>
        <pc:spChg chg="add del">
          <ac:chgData name="Sidney Bissoli" userId="27a8628a50772066" providerId="LiveId" clId="{DEDA381F-692D-4382-BE2C-9DF5BB2AA0F4}" dt="2021-03-03T12:23:03.154" v="611" actId="26606"/>
          <ac:spMkLst>
            <pc:docMk/>
            <pc:sldMk cId="2899519708" sldId="261"/>
            <ac:spMk id="49" creationId="{B4D0E555-16F6-44D0-BF56-AF5FF5BDE9D6}"/>
          </ac:spMkLst>
        </pc:spChg>
        <pc:spChg chg="add del">
          <ac:chgData name="Sidney Bissoli" userId="27a8628a50772066" providerId="LiveId" clId="{DEDA381F-692D-4382-BE2C-9DF5BB2AA0F4}" dt="2021-03-03T12:23:03.154" v="611" actId="26606"/>
          <ac:spMkLst>
            <pc:docMk/>
            <pc:sldMk cId="2899519708" sldId="261"/>
            <ac:spMk id="50" creationId="{8117041D-1A7B-4ECA-AB68-3CFDB6726B8E}"/>
          </ac:spMkLst>
        </pc:spChg>
        <pc:spChg chg="add del">
          <ac:chgData name="Sidney Bissoli" userId="27a8628a50772066" providerId="LiveId" clId="{DEDA381F-692D-4382-BE2C-9DF5BB2AA0F4}" dt="2021-03-03T12:23:20.273" v="612" actId="26606"/>
          <ac:spMkLst>
            <pc:docMk/>
            <pc:sldMk cId="2899519708" sldId="261"/>
            <ac:spMk id="56" creationId="{39E3965E-AC41-4711-9D10-E25ABB132D86}"/>
          </ac:spMkLst>
        </pc:spChg>
        <pc:spChg chg="add del">
          <ac:chgData name="Sidney Bissoli" userId="27a8628a50772066" providerId="LiveId" clId="{DEDA381F-692D-4382-BE2C-9DF5BB2AA0F4}" dt="2021-03-03T12:23:20.273" v="612" actId="26606"/>
          <ac:spMkLst>
            <pc:docMk/>
            <pc:sldMk cId="2899519708" sldId="261"/>
            <ac:spMk id="60" creationId="{990BAFCD-EA0A-47F4-8B00-AAB1E67A90CC}"/>
          </ac:spMkLst>
        </pc:spChg>
        <pc:spChg chg="add del">
          <ac:chgData name="Sidney Bissoli" userId="27a8628a50772066" providerId="LiveId" clId="{DEDA381F-692D-4382-BE2C-9DF5BB2AA0F4}" dt="2021-03-03T12:23:20.273" v="612" actId="26606"/>
          <ac:spMkLst>
            <pc:docMk/>
            <pc:sldMk cId="2899519708" sldId="261"/>
            <ac:spMk id="62" creationId="{2F9C61D6-37CC-4AD4-83C3-022D08874179}"/>
          </ac:spMkLst>
        </pc:spChg>
        <pc:spChg chg="add">
          <ac:chgData name="Sidney Bissoli" userId="27a8628a50772066" providerId="LiveId" clId="{DEDA381F-692D-4382-BE2C-9DF5BB2AA0F4}" dt="2021-03-03T12:23:20.273" v="612" actId="26606"/>
          <ac:spMkLst>
            <pc:docMk/>
            <pc:sldMk cId="2899519708" sldId="261"/>
            <ac:spMk id="69" creationId="{39E3965E-AC41-4711-9D10-E25ABB132D86}"/>
          </ac:spMkLst>
        </pc:spChg>
        <pc:spChg chg="add">
          <ac:chgData name="Sidney Bissoli" userId="27a8628a50772066" providerId="LiveId" clId="{DEDA381F-692D-4382-BE2C-9DF5BB2AA0F4}" dt="2021-03-03T12:23:20.273" v="612" actId="26606"/>
          <ac:spMkLst>
            <pc:docMk/>
            <pc:sldMk cId="2899519708" sldId="261"/>
            <ac:spMk id="73" creationId="{B4D0E555-16F6-44D0-BF56-AF5FF5BDE9D6}"/>
          </ac:spMkLst>
        </pc:spChg>
        <pc:spChg chg="add">
          <ac:chgData name="Sidney Bissoli" userId="27a8628a50772066" providerId="LiveId" clId="{DEDA381F-692D-4382-BE2C-9DF5BB2AA0F4}" dt="2021-03-03T12:23:20.273" v="612" actId="26606"/>
          <ac:spMkLst>
            <pc:docMk/>
            <pc:sldMk cId="2899519708" sldId="261"/>
            <ac:spMk id="75" creationId="{8117041D-1A7B-4ECA-AB68-3CFDB6726B8E}"/>
          </ac:spMkLst>
        </pc:spChg>
        <pc:picChg chg="add mod ord">
          <ac:chgData name="Sidney Bissoli" userId="27a8628a50772066" providerId="LiveId" clId="{DEDA381F-692D-4382-BE2C-9DF5BB2AA0F4}" dt="2021-03-03T12:23:20.273" v="612" actId="26606"/>
          <ac:picMkLst>
            <pc:docMk/>
            <pc:sldMk cId="2899519708" sldId="261"/>
            <ac:picMk id="11" creationId="{0E4BD47D-739B-4566-B4DD-CEBBC181B0FB}"/>
          </ac:picMkLst>
        </pc:picChg>
        <pc:cxnChg chg="add del">
          <ac:chgData name="Sidney Bissoli" userId="27a8628a50772066" providerId="LiveId" clId="{DEDA381F-692D-4382-BE2C-9DF5BB2AA0F4}" dt="2021-03-03T12:22:54.189" v="610" actId="26606"/>
          <ac:cxnSpMkLst>
            <pc:docMk/>
            <pc:sldMk cId="2899519708" sldId="261"/>
            <ac:cxnSpMk id="32" creationId="{55646586-8E5D-4A2B-BDA9-01CE28AC89A1}"/>
          </ac:cxnSpMkLst>
        </pc:cxnChg>
        <pc:cxnChg chg="add del">
          <ac:chgData name="Sidney Bissoli" userId="27a8628a50772066" providerId="LiveId" clId="{DEDA381F-692D-4382-BE2C-9DF5BB2AA0F4}" dt="2021-03-03T12:22:54.174" v="609" actId="26606"/>
          <ac:cxnSpMkLst>
            <pc:docMk/>
            <pc:sldMk cId="2899519708" sldId="261"/>
            <ac:cxnSpMk id="39" creationId="{1F5DC8C3-BA5F-4EED-BB9A-A14272BD82A1}"/>
          </ac:cxnSpMkLst>
        </pc:cxnChg>
        <pc:cxnChg chg="add del">
          <ac:chgData name="Sidney Bissoli" userId="27a8628a50772066" providerId="LiveId" clId="{DEDA381F-692D-4382-BE2C-9DF5BB2AA0F4}" dt="2021-03-03T12:22:54.174" v="609" actId="26606"/>
          <ac:cxnSpMkLst>
            <pc:docMk/>
            <pc:sldMk cId="2899519708" sldId="261"/>
            <ac:cxnSpMk id="43" creationId="{BA22713B-ABB6-4391-97F9-0449A2B9B664}"/>
          </ac:cxnSpMkLst>
        </pc:cxnChg>
        <pc:cxnChg chg="add del">
          <ac:chgData name="Sidney Bissoli" userId="27a8628a50772066" providerId="LiveId" clId="{DEDA381F-692D-4382-BE2C-9DF5BB2AA0F4}" dt="2021-03-03T12:23:03.154" v="611" actId="26606"/>
          <ac:cxnSpMkLst>
            <pc:docMk/>
            <pc:sldMk cId="2899519708" sldId="261"/>
            <ac:cxnSpMk id="48" creationId="{1F5DC8C3-BA5F-4EED-BB9A-A14272BD82A1}"/>
          </ac:cxnSpMkLst>
        </pc:cxnChg>
        <pc:cxnChg chg="add del">
          <ac:chgData name="Sidney Bissoli" userId="27a8628a50772066" providerId="LiveId" clId="{DEDA381F-692D-4382-BE2C-9DF5BB2AA0F4}" dt="2021-03-03T12:23:03.154" v="611" actId="26606"/>
          <ac:cxnSpMkLst>
            <pc:docMk/>
            <pc:sldMk cId="2899519708" sldId="261"/>
            <ac:cxnSpMk id="51" creationId="{ABCD2462-4C1E-401A-AC2D-F799A138B245}"/>
          </ac:cxnSpMkLst>
        </pc:cxnChg>
        <pc:cxnChg chg="add del">
          <ac:chgData name="Sidney Bissoli" userId="27a8628a50772066" providerId="LiveId" clId="{DEDA381F-692D-4382-BE2C-9DF5BB2AA0F4}" dt="2021-03-03T12:23:20.273" v="612" actId="26606"/>
          <ac:cxnSpMkLst>
            <pc:docMk/>
            <pc:sldMk cId="2899519708" sldId="261"/>
            <ac:cxnSpMk id="58" creationId="{1F5DC8C3-BA5F-4EED-BB9A-A14272BD82A1}"/>
          </ac:cxnSpMkLst>
        </pc:cxnChg>
        <pc:cxnChg chg="add del">
          <ac:chgData name="Sidney Bissoli" userId="27a8628a50772066" providerId="LiveId" clId="{DEDA381F-692D-4382-BE2C-9DF5BB2AA0F4}" dt="2021-03-03T12:23:20.273" v="612" actId="26606"/>
          <ac:cxnSpMkLst>
            <pc:docMk/>
            <pc:sldMk cId="2899519708" sldId="261"/>
            <ac:cxnSpMk id="64" creationId="{2669285E-35F6-4010-B084-229A808458CD}"/>
          </ac:cxnSpMkLst>
        </pc:cxnChg>
        <pc:cxnChg chg="add">
          <ac:chgData name="Sidney Bissoli" userId="27a8628a50772066" providerId="LiveId" clId="{DEDA381F-692D-4382-BE2C-9DF5BB2AA0F4}" dt="2021-03-03T12:23:20.273" v="612" actId="26606"/>
          <ac:cxnSpMkLst>
            <pc:docMk/>
            <pc:sldMk cId="2899519708" sldId="261"/>
            <ac:cxnSpMk id="71" creationId="{1F5DC8C3-BA5F-4EED-BB9A-A14272BD82A1}"/>
          </ac:cxnSpMkLst>
        </pc:cxnChg>
        <pc:cxnChg chg="add">
          <ac:chgData name="Sidney Bissoli" userId="27a8628a50772066" providerId="LiveId" clId="{DEDA381F-692D-4382-BE2C-9DF5BB2AA0F4}" dt="2021-03-03T12:23:20.273" v="612" actId="26606"/>
          <ac:cxnSpMkLst>
            <pc:docMk/>
            <pc:sldMk cId="2899519708" sldId="261"/>
            <ac:cxnSpMk id="77" creationId="{ABCD2462-4C1E-401A-AC2D-F799A138B245}"/>
          </ac:cxnSpMkLst>
        </pc:cxnChg>
      </pc:sldChg>
      <pc:sldChg chg="addSp delSp modSp add mod addAnim">
        <pc:chgData name="Sidney Bissoli" userId="27a8628a50772066" providerId="LiveId" clId="{DEDA381F-692D-4382-BE2C-9DF5BB2AA0F4}" dt="2021-03-03T12:25:21.148" v="630"/>
        <pc:sldMkLst>
          <pc:docMk/>
          <pc:sldMk cId="456312326" sldId="262"/>
        </pc:sldMkLst>
        <pc:spChg chg="mod ord">
          <ac:chgData name="Sidney Bissoli" userId="27a8628a50772066" providerId="LiveId" clId="{DEDA381F-692D-4382-BE2C-9DF5BB2AA0F4}" dt="2021-03-03T12:25:21.147" v="629" actId="26606"/>
          <ac:spMkLst>
            <pc:docMk/>
            <pc:sldMk cId="456312326" sldId="262"/>
            <ac:spMk id="2" creationId="{681B545B-5F3C-4FD6-A55F-01FF21DCA3AC}"/>
          </ac:spMkLst>
        </pc:spChg>
        <pc:spChg chg="add del mod">
          <ac:chgData name="Sidney Bissoli" userId="27a8628a50772066" providerId="LiveId" clId="{DEDA381F-692D-4382-BE2C-9DF5BB2AA0F4}" dt="2021-03-03T12:11:28.745" v="540" actId="931"/>
          <ac:spMkLst>
            <pc:docMk/>
            <pc:sldMk cId="456312326" sldId="262"/>
            <ac:spMk id="4" creationId="{15CA230B-2DD2-4AA6-86A4-85EFE30BA105}"/>
          </ac:spMkLst>
        </pc:spChg>
        <pc:spChg chg="add del">
          <ac:chgData name="Sidney Bissoli" userId="27a8628a50772066" providerId="LiveId" clId="{DEDA381F-692D-4382-BE2C-9DF5BB2AA0F4}" dt="2021-03-03T12:12:12.964" v="552" actId="26606"/>
          <ac:spMkLst>
            <pc:docMk/>
            <pc:sldMk cId="456312326" sldId="262"/>
            <ac:spMk id="17" creationId="{3741B58E-3B65-4A01-A276-975AB2CF8A08}"/>
          </ac:spMkLst>
        </pc:spChg>
        <pc:spChg chg="add del">
          <ac:chgData name="Sidney Bissoli" userId="27a8628a50772066" providerId="LiveId" clId="{DEDA381F-692D-4382-BE2C-9DF5BB2AA0F4}" dt="2021-03-03T12:12:12.964" v="552" actId="26606"/>
          <ac:spMkLst>
            <pc:docMk/>
            <pc:sldMk cId="456312326" sldId="262"/>
            <ac:spMk id="19" creationId="{7AAC67C3-831B-4AB1-A259-DFB839CAFAFC}"/>
          </ac:spMkLst>
        </pc:spChg>
        <pc:spChg chg="add del">
          <ac:chgData name="Sidney Bissoli" userId="27a8628a50772066" providerId="LiveId" clId="{DEDA381F-692D-4382-BE2C-9DF5BB2AA0F4}" dt="2021-03-03T12:12:12.964" v="552" actId="26606"/>
          <ac:spMkLst>
            <pc:docMk/>
            <pc:sldMk cId="456312326" sldId="262"/>
            <ac:spMk id="21" creationId="{FCAEED9E-BB91-43A0-911B-1ACD8803E3CE}"/>
          </ac:spMkLst>
        </pc:spChg>
        <pc:spChg chg="add del">
          <ac:chgData name="Sidney Bissoli" userId="27a8628a50772066" providerId="LiveId" clId="{DEDA381F-692D-4382-BE2C-9DF5BB2AA0F4}" dt="2021-03-03T12:12:20.999" v="553" actId="478"/>
          <ac:spMkLst>
            <pc:docMk/>
            <pc:sldMk cId="456312326" sldId="262"/>
            <ac:spMk id="25" creationId="{2FB27B75-5EB2-4387-BCFA-C210D245AAD7}"/>
          </ac:spMkLst>
        </pc:spChg>
        <pc:spChg chg="add del">
          <ac:chgData name="Sidney Bissoli" userId="27a8628a50772066" providerId="LiveId" clId="{DEDA381F-692D-4382-BE2C-9DF5BB2AA0F4}" dt="2021-03-03T12:12:09.254" v="549" actId="26606"/>
          <ac:spMkLst>
            <pc:docMk/>
            <pc:sldMk cId="456312326" sldId="262"/>
            <ac:spMk id="26" creationId="{39E3965E-AC41-4711-9D10-E25ABB132D86}"/>
          </ac:spMkLst>
        </pc:spChg>
        <pc:spChg chg="add del">
          <ac:chgData name="Sidney Bissoli" userId="27a8628a50772066" providerId="LiveId" clId="{DEDA381F-692D-4382-BE2C-9DF5BB2AA0F4}" dt="2021-03-03T12:12:09.254" v="549" actId="26606"/>
          <ac:spMkLst>
            <pc:docMk/>
            <pc:sldMk cId="456312326" sldId="262"/>
            <ac:spMk id="30" creationId="{34461041-8413-4023-ABA7-9E499B0AD995}"/>
          </ac:spMkLst>
        </pc:spChg>
        <pc:spChg chg="add del">
          <ac:chgData name="Sidney Bissoli" userId="27a8628a50772066" providerId="LiveId" clId="{DEDA381F-692D-4382-BE2C-9DF5BB2AA0F4}" dt="2021-03-03T12:12:09.254" v="549" actId="26606"/>
          <ac:spMkLst>
            <pc:docMk/>
            <pc:sldMk cId="456312326" sldId="262"/>
            <ac:spMk id="34" creationId="{53B4A494-ED20-47DD-A927-05EA273B0F1F}"/>
          </ac:spMkLst>
        </pc:spChg>
        <pc:spChg chg="add del">
          <ac:chgData name="Sidney Bissoli" userId="27a8628a50772066" providerId="LiveId" clId="{DEDA381F-692D-4382-BE2C-9DF5BB2AA0F4}" dt="2021-03-03T12:12:12.953" v="551" actId="26606"/>
          <ac:spMkLst>
            <pc:docMk/>
            <pc:sldMk cId="456312326" sldId="262"/>
            <ac:spMk id="36" creationId="{39E3965E-AC41-4711-9D10-E25ABB132D86}"/>
          </ac:spMkLst>
        </pc:spChg>
        <pc:spChg chg="add del">
          <ac:chgData name="Sidney Bissoli" userId="27a8628a50772066" providerId="LiveId" clId="{DEDA381F-692D-4382-BE2C-9DF5BB2AA0F4}" dt="2021-03-03T12:12:12.953" v="551" actId="26606"/>
          <ac:spMkLst>
            <pc:docMk/>
            <pc:sldMk cId="456312326" sldId="262"/>
            <ac:spMk id="38" creationId="{990BAFCD-EA0A-47F4-8B00-AAB1E67A90CC}"/>
          </ac:spMkLst>
        </pc:spChg>
        <pc:spChg chg="add del">
          <ac:chgData name="Sidney Bissoli" userId="27a8628a50772066" providerId="LiveId" clId="{DEDA381F-692D-4382-BE2C-9DF5BB2AA0F4}" dt="2021-03-03T12:12:12.953" v="551" actId="26606"/>
          <ac:spMkLst>
            <pc:docMk/>
            <pc:sldMk cId="456312326" sldId="262"/>
            <ac:spMk id="39" creationId="{2F9C61D6-37CC-4AD4-83C3-022D08874179}"/>
          </ac:spMkLst>
        </pc:spChg>
        <pc:spChg chg="add del">
          <ac:chgData name="Sidney Bissoli" userId="27a8628a50772066" providerId="LiveId" clId="{DEDA381F-692D-4382-BE2C-9DF5BB2AA0F4}" dt="2021-03-03T12:25:21.147" v="629" actId="26606"/>
          <ac:spMkLst>
            <pc:docMk/>
            <pc:sldMk cId="456312326" sldId="262"/>
            <ac:spMk id="42" creationId="{39B4056F-1959-4627-A683-77F6C0603FCD}"/>
          </ac:spMkLst>
        </pc:spChg>
        <pc:spChg chg="add del">
          <ac:chgData name="Sidney Bissoli" userId="27a8628a50772066" providerId="LiveId" clId="{DEDA381F-692D-4382-BE2C-9DF5BB2AA0F4}" dt="2021-03-03T12:25:21.147" v="629" actId="26606"/>
          <ac:spMkLst>
            <pc:docMk/>
            <pc:sldMk cId="456312326" sldId="262"/>
            <ac:spMk id="43" creationId="{D8D7349B-C9FA-4FCE-A1FF-948F460A3A9A}"/>
          </ac:spMkLst>
        </pc:spChg>
        <pc:spChg chg="add">
          <ac:chgData name="Sidney Bissoli" userId="27a8628a50772066" providerId="LiveId" clId="{DEDA381F-692D-4382-BE2C-9DF5BB2AA0F4}" dt="2021-03-03T12:25:21.147" v="629" actId="26606"/>
          <ac:spMkLst>
            <pc:docMk/>
            <pc:sldMk cId="456312326" sldId="262"/>
            <ac:spMk id="49" creationId="{39E3965E-AC41-4711-9D10-E25ABB132D86}"/>
          </ac:spMkLst>
        </pc:spChg>
        <pc:spChg chg="add">
          <ac:chgData name="Sidney Bissoli" userId="27a8628a50772066" providerId="LiveId" clId="{DEDA381F-692D-4382-BE2C-9DF5BB2AA0F4}" dt="2021-03-03T12:25:21.147" v="629" actId="26606"/>
          <ac:spMkLst>
            <pc:docMk/>
            <pc:sldMk cId="456312326" sldId="262"/>
            <ac:spMk id="53" creationId="{548B4202-DCD5-4F8C-B481-743A989A9DFF}"/>
          </ac:spMkLst>
        </pc:spChg>
        <pc:spChg chg="add">
          <ac:chgData name="Sidney Bissoli" userId="27a8628a50772066" providerId="LiveId" clId="{DEDA381F-692D-4382-BE2C-9DF5BB2AA0F4}" dt="2021-03-03T12:25:21.147" v="629" actId="26606"/>
          <ac:spMkLst>
            <pc:docMk/>
            <pc:sldMk cId="456312326" sldId="262"/>
            <ac:spMk id="57" creationId="{8EE702CF-91CE-4661-ACBF-3C8160D1B433}"/>
          </ac:spMkLst>
        </pc:spChg>
        <pc:picChg chg="add mod ord">
          <ac:chgData name="Sidney Bissoli" userId="27a8628a50772066" providerId="LiveId" clId="{DEDA381F-692D-4382-BE2C-9DF5BB2AA0F4}" dt="2021-03-03T12:25:21.147" v="629" actId="26606"/>
          <ac:picMkLst>
            <pc:docMk/>
            <pc:sldMk cId="456312326" sldId="262"/>
            <ac:picMk id="6" creationId="{504D2EB0-DCC5-42F1-9EB4-23C6C0C0AC4A}"/>
          </ac:picMkLst>
        </pc:picChg>
        <pc:picChg chg="del">
          <ac:chgData name="Sidney Bissoli" userId="27a8628a50772066" providerId="LiveId" clId="{DEDA381F-692D-4382-BE2C-9DF5BB2AA0F4}" dt="2021-03-03T12:11:11.316" v="535" actId="478"/>
          <ac:picMkLst>
            <pc:docMk/>
            <pc:sldMk cId="456312326" sldId="262"/>
            <ac:picMk id="11" creationId="{0E4BD47D-739B-4566-B4DD-CEBBC181B0FB}"/>
          </ac:picMkLst>
        </pc:picChg>
        <pc:cxnChg chg="add del">
          <ac:chgData name="Sidney Bissoli" userId="27a8628a50772066" providerId="LiveId" clId="{DEDA381F-692D-4382-BE2C-9DF5BB2AA0F4}" dt="2021-03-03T12:12:09.254" v="549" actId="26606"/>
          <ac:cxnSpMkLst>
            <pc:docMk/>
            <pc:sldMk cId="456312326" sldId="262"/>
            <ac:cxnSpMk id="28" creationId="{1F5DC8C3-BA5F-4EED-BB9A-A14272BD82A1}"/>
          </ac:cxnSpMkLst>
        </pc:cxnChg>
        <pc:cxnChg chg="add del">
          <ac:chgData name="Sidney Bissoli" userId="27a8628a50772066" providerId="LiveId" clId="{DEDA381F-692D-4382-BE2C-9DF5BB2AA0F4}" dt="2021-03-03T12:12:09.254" v="549" actId="26606"/>
          <ac:cxnSpMkLst>
            <pc:docMk/>
            <pc:sldMk cId="456312326" sldId="262"/>
            <ac:cxnSpMk id="32" creationId="{F05BCF04-4702-43D0-BE8F-DBF6C2F65131}"/>
          </ac:cxnSpMkLst>
        </pc:cxnChg>
        <pc:cxnChg chg="add del">
          <ac:chgData name="Sidney Bissoli" userId="27a8628a50772066" providerId="LiveId" clId="{DEDA381F-692D-4382-BE2C-9DF5BB2AA0F4}" dt="2021-03-03T12:12:12.953" v="551" actId="26606"/>
          <ac:cxnSpMkLst>
            <pc:docMk/>
            <pc:sldMk cId="456312326" sldId="262"/>
            <ac:cxnSpMk id="37" creationId="{1F5DC8C3-BA5F-4EED-BB9A-A14272BD82A1}"/>
          </ac:cxnSpMkLst>
        </pc:cxnChg>
        <pc:cxnChg chg="add del">
          <ac:chgData name="Sidney Bissoli" userId="27a8628a50772066" providerId="LiveId" clId="{DEDA381F-692D-4382-BE2C-9DF5BB2AA0F4}" dt="2021-03-03T12:12:12.953" v="551" actId="26606"/>
          <ac:cxnSpMkLst>
            <pc:docMk/>
            <pc:sldMk cId="456312326" sldId="262"/>
            <ac:cxnSpMk id="40" creationId="{2669285E-35F6-4010-B084-229A808458CD}"/>
          </ac:cxnSpMkLst>
        </pc:cxnChg>
        <pc:cxnChg chg="add del">
          <ac:chgData name="Sidney Bissoli" userId="27a8628a50772066" providerId="LiveId" clId="{DEDA381F-692D-4382-BE2C-9DF5BB2AA0F4}" dt="2021-03-03T12:25:21.147" v="629" actId="26606"/>
          <ac:cxnSpMkLst>
            <pc:docMk/>
            <pc:sldMk cId="456312326" sldId="262"/>
            <ac:cxnSpMk id="44" creationId="{55646586-8E5D-4A2B-BDA9-01CE28AC89A1}"/>
          </ac:cxnSpMkLst>
        </pc:cxnChg>
        <pc:cxnChg chg="add">
          <ac:chgData name="Sidney Bissoli" userId="27a8628a50772066" providerId="LiveId" clId="{DEDA381F-692D-4382-BE2C-9DF5BB2AA0F4}" dt="2021-03-03T12:25:21.147" v="629" actId="26606"/>
          <ac:cxnSpMkLst>
            <pc:docMk/>
            <pc:sldMk cId="456312326" sldId="262"/>
            <ac:cxnSpMk id="51" creationId="{1F5DC8C3-BA5F-4EED-BB9A-A14272BD82A1}"/>
          </ac:cxnSpMkLst>
        </pc:cxnChg>
        <pc:cxnChg chg="add">
          <ac:chgData name="Sidney Bissoli" userId="27a8628a50772066" providerId="LiveId" clId="{DEDA381F-692D-4382-BE2C-9DF5BB2AA0F4}" dt="2021-03-03T12:25:21.147" v="629" actId="26606"/>
          <ac:cxnSpMkLst>
            <pc:docMk/>
            <pc:sldMk cId="456312326" sldId="262"/>
            <ac:cxnSpMk id="55" creationId="{F7F57F6B-E621-4E40-A34D-2FE12902AA20}"/>
          </ac:cxnSpMkLst>
        </pc:cxnChg>
      </pc:sldChg>
      <pc:sldChg chg="addSp delSp modSp add mod">
        <pc:chgData name="Sidney Bissoli" userId="27a8628a50772066" providerId="LiveId" clId="{DEDA381F-692D-4382-BE2C-9DF5BB2AA0F4}" dt="2021-03-03T12:17:55.911" v="590" actId="14100"/>
        <pc:sldMkLst>
          <pc:docMk/>
          <pc:sldMk cId="3660741872" sldId="263"/>
        </pc:sldMkLst>
        <pc:spChg chg="mod ord">
          <ac:chgData name="Sidney Bissoli" userId="27a8628a50772066" providerId="LiveId" clId="{DEDA381F-692D-4382-BE2C-9DF5BB2AA0F4}" dt="2021-03-03T12:17:34.333" v="586" actId="26606"/>
          <ac:spMkLst>
            <pc:docMk/>
            <pc:sldMk cId="3660741872" sldId="263"/>
            <ac:spMk id="2" creationId="{681B545B-5F3C-4FD6-A55F-01FF21DCA3AC}"/>
          </ac:spMkLst>
        </pc:spChg>
        <pc:spChg chg="add del">
          <ac:chgData name="Sidney Bissoli" userId="27a8628a50772066" providerId="LiveId" clId="{DEDA381F-692D-4382-BE2C-9DF5BB2AA0F4}" dt="2021-03-03T12:16:17.054" v="573" actId="26606"/>
          <ac:spMkLst>
            <pc:docMk/>
            <pc:sldMk cId="3660741872" sldId="263"/>
            <ac:spMk id="42" creationId="{39B4056F-1959-4627-A683-77F6C0603FCD}"/>
          </ac:spMkLst>
        </pc:spChg>
        <pc:spChg chg="add del">
          <ac:chgData name="Sidney Bissoli" userId="27a8628a50772066" providerId="LiveId" clId="{DEDA381F-692D-4382-BE2C-9DF5BB2AA0F4}" dt="2021-03-03T12:16:17.054" v="573" actId="26606"/>
          <ac:spMkLst>
            <pc:docMk/>
            <pc:sldMk cId="3660741872" sldId="263"/>
            <ac:spMk id="43" creationId="{D8D7349B-C9FA-4FCE-A1FF-948F460A3A9A}"/>
          </ac:spMkLst>
        </pc:spChg>
        <pc:spChg chg="add del">
          <ac:chgData name="Sidney Bissoli" userId="27a8628a50772066" providerId="LiveId" clId="{DEDA381F-692D-4382-BE2C-9DF5BB2AA0F4}" dt="2021-03-03T12:16:04.459" v="570" actId="26606"/>
          <ac:spMkLst>
            <pc:docMk/>
            <pc:sldMk cId="3660741872" sldId="263"/>
            <ac:spMk id="49" creationId="{39E3965E-AC41-4711-9D10-E25ABB132D86}"/>
          </ac:spMkLst>
        </pc:spChg>
        <pc:spChg chg="add del">
          <ac:chgData name="Sidney Bissoli" userId="27a8628a50772066" providerId="LiveId" clId="{DEDA381F-692D-4382-BE2C-9DF5BB2AA0F4}" dt="2021-03-03T12:16:04.459" v="570" actId="26606"/>
          <ac:spMkLst>
            <pc:docMk/>
            <pc:sldMk cId="3660741872" sldId="263"/>
            <ac:spMk id="53" creationId="{B4D0E555-16F6-44D0-BF56-AF5FF5BDE9D6}"/>
          </ac:spMkLst>
        </pc:spChg>
        <pc:spChg chg="add del">
          <ac:chgData name="Sidney Bissoli" userId="27a8628a50772066" providerId="LiveId" clId="{DEDA381F-692D-4382-BE2C-9DF5BB2AA0F4}" dt="2021-03-03T12:16:04.459" v="570" actId="26606"/>
          <ac:spMkLst>
            <pc:docMk/>
            <pc:sldMk cId="3660741872" sldId="263"/>
            <ac:spMk id="55" creationId="{8117041D-1A7B-4ECA-AB68-3CFDB6726B8E}"/>
          </ac:spMkLst>
        </pc:spChg>
        <pc:spChg chg="add del">
          <ac:chgData name="Sidney Bissoli" userId="27a8628a50772066" providerId="LiveId" clId="{DEDA381F-692D-4382-BE2C-9DF5BB2AA0F4}" dt="2021-03-03T12:16:17.042" v="572" actId="26606"/>
          <ac:spMkLst>
            <pc:docMk/>
            <pc:sldMk cId="3660741872" sldId="263"/>
            <ac:spMk id="59" creationId="{39E3965E-AC41-4711-9D10-E25ABB132D86}"/>
          </ac:spMkLst>
        </pc:spChg>
        <pc:spChg chg="add del">
          <ac:chgData name="Sidney Bissoli" userId="27a8628a50772066" providerId="LiveId" clId="{DEDA381F-692D-4382-BE2C-9DF5BB2AA0F4}" dt="2021-03-03T12:16:17.042" v="572" actId="26606"/>
          <ac:spMkLst>
            <pc:docMk/>
            <pc:sldMk cId="3660741872" sldId="263"/>
            <ac:spMk id="61" creationId="{2779F603-B669-4AD6-82F9-E09F76165B99}"/>
          </ac:spMkLst>
        </pc:spChg>
        <pc:spChg chg="add del">
          <ac:chgData name="Sidney Bissoli" userId="27a8628a50772066" providerId="LiveId" clId="{DEDA381F-692D-4382-BE2C-9DF5BB2AA0F4}" dt="2021-03-03T12:16:17.042" v="572" actId="26606"/>
          <ac:spMkLst>
            <pc:docMk/>
            <pc:sldMk cId="3660741872" sldId="263"/>
            <ac:spMk id="63" creationId="{CA73A59D-C719-4F24-9F6B-AF7CE8F3BEF1}"/>
          </ac:spMkLst>
        </pc:spChg>
        <pc:spChg chg="add del">
          <ac:chgData name="Sidney Bissoli" userId="27a8628a50772066" providerId="LiveId" clId="{DEDA381F-692D-4382-BE2C-9DF5BB2AA0F4}" dt="2021-03-03T12:17:08.454" v="581" actId="26606"/>
          <ac:spMkLst>
            <pc:docMk/>
            <pc:sldMk cId="3660741872" sldId="263"/>
            <ac:spMk id="65" creationId="{39E3965E-AC41-4711-9D10-E25ABB132D86}"/>
          </ac:spMkLst>
        </pc:spChg>
        <pc:spChg chg="add del">
          <ac:chgData name="Sidney Bissoli" userId="27a8628a50772066" providerId="LiveId" clId="{DEDA381F-692D-4382-BE2C-9DF5BB2AA0F4}" dt="2021-03-03T12:17:08.454" v="581" actId="26606"/>
          <ac:spMkLst>
            <pc:docMk/>
            <pc:sldMk cId="3660741872" sldId="263"/>
            <ac:spMk id="67" creationId="{33428ACC-71EC-4171-9527-10983BA6B41D}"/>
          </ac:spMkLst>
        </pc:spChg>
        <pc:spChg chg="add del">
          <ac:chgData name="Sidney Bissoli" userId="27a8628a50772066" providerId="LiveId" clId="{DEDA381F-692D-4382-BE2C-9DF5BB2AA0F4}" dt="2021-03-03T12:17:08.454" v="581" actId="26606"/>
          <ac:spMkLst>
            <pc:docMk/>
            <pc:sldMk cId="3660741872" sldId="263"/>
            <ac:spMk id="69" creationId="{8D4480B4-953D-41FA-9052-09AB3A026947}"/>
          </ac:spMkLst>
        </pc:spChg>
        <pc:spChg chg="add del">
          <ac:chgData name="Sidney Bissoli" userId="27a8628a50772066" providerId="LiveId" clId="{DEDA381F-692D-4382-BE2C-9DF5BB2AA0F4}" dt="2021-03-03T12:17:34.333" v="586" actId="26606"/>
          <ac:spMkLst>
            <pc:docMk/>
            <pc:sldMk cId="3660741872" sldId="263"/>
            <ac:spMk id="74" creationId="{39E3965E-AC41-4711-9D10-E25ABB132D86}"/>
          </ac:spMkLst>
        </pc:spChg>
        <pc:spChg chg="add del">
          <ac:chgData name="Sidney Bissoli" userId="27a8628a50772066" providerId="LiveId" clId="{DEDA381F-692D-4382-BE2C-9DF5BB2AA0F4}" dt="2021-03-03T12:17:34.333" v="586" actId="26606"/>
          <ac:spMkLst>
            <pc:docMk/>
            <pc:sldMk cId="3660741872" sldId="263"/>
            <ac:spMk id="78" creationId="{B4D0E555-16F6-44D0-BF56-AF5FF5BDE9D6}"/>
          </ac:spMkLst>
        </pc:spChg>
        <pc:spChg chg="add del">
          <ac:chgData name="Sidney Bissoli" userId="27a8628a50772066" providerId="LiveId" clId="{DEDA381F-692D-4382-BE2C-9DF5BB2AA0F4}" dt="2021-03-03T12:17:34.333" v="586" actId="26606"/>
          <ac:spMkLst>
            <pc:docMk/>
            <pc:sldMk cId="3660741872" sldId="263"/>
            <ac:spMk id="80" creationId="{8117041D-1A7B-4ECA-AB68-3CFDB6726B8E}"/>
          </ac:spMkLst>
        </pc:spChg>
        <pc:spChg chg="add">
          <ac:chgData name="Sidney Bissoli" userId="27a8628a50772066" providerId="LiveId" clId="{DEDA381F-692D-4382-BE2C-9DF5BB2AA0F4}" dt="2021-03-03T12:17:34.333" v="586" actId="26606"/>
          <ac:spMkLst>
            <pc:docMk/>
            <pc:sldMk cId="3660741872" sldId="263"/>
            <ac:spMk id="87" creationId="{39E3965E-AC41-4711-9D10-E25ABB132D86}"/>
          </ac:spMkLst>
        </pc:spChg>
        <pc:spChg chg="add">
          <ac:chgData name="Sidney Bissoli" userId="27a8628a50772066" providerId="LiveId" clId="{DEDA381F-692D-4382-BE2C-9DF5BB2AA0F4}" dt="2021-03-03T12:17:34.333" v="586" actId="26606"/>
          <ac:spMkLst>
            <pc:docMk/>
            <pc:sldMk cId="3660741872" sldId="263"/>
            <ac:spMk id="91" creationId="{B4D0E555-16F6-44D0-BF56-AF5FF5BDE9D6}"/>
          </ac:spMkLst>
        </pc:spChg>
        <pc:spChg chg="add">
          <ac:chgData name="Sidney Bissoli" userId="27a8628a50772066" providerId="LiveId" clId="{DEDA381F-692D-4382-BE2C-9DF5BB2AA0F4}" dt="2021-03-03T12:17:34.333" v="586" actId="26606"/>
          <ac:spMkLst>
            <pc:docMk/>
            <pc:sldMk cId="3660741872" sldId="263"/>
            <ac:spMk id="93" creationId="{8117041D-1A7B-4ECA-AB68-3CFDB6726B8E}"/>
          </ac:spMkLst>
        </pc:spChg>
        <pc:picChg chg="add mod">
          <ac:chgData name="Sidney Bissoli" userId="27a8628a50772066" providerId="LiveId" clId="{DEDA381F-692D-4382-BE2C-9DF5BB2AA0F4}" dt="2021-03-03T12:17:55.911" v="590" actId="14100"/>
          <ac:picMkLst>
            <pc:docMk/>
            <pc:sldMk cId="3660741872" sldId="263"/>
            <ac:picMk id="4" creationId="{7011044C-BB7A-44E0-957D-214A4D0A3CD4}"/>
          </ac:picMkLst>
        </pc:picChg>
        <pc:picChg chg="add del">
          <ac:chgData name="Sidney Bissoli" userId="27a8628a50772066" providerId="LiveId" clId="{DEDA381F-692D-4382-BE2C-9DF5BB2AA0F4}" dt="2021-03-03T12:15:39.646" v="565" actId="478"/>
          <ac:picMkLst>
            <pc:docMk/>
            <pc:sldMk cId="3660741872" sldId="263"/>
            <ac:picMk id="6" creationId="{504D2EB0-DCC5-42F1-9EB4-23C6C0C0AC4A}"/>
          </ac:picMkLst>
        </pc:picChg>
        <pc:cxnChg chg="add del">
          <ac:chgData name="Sidney Bissoli" userId="27a8628a50772066" providerId="LiveId" clId="{DEDA381F-692D-4382-BE2C-9DF5BB2AA0F4}" dt="2021-03-03T12:16:17.054" v="573" actId="26606"/>
          <ac:cxnSpMkLst>
            <pc:docMk/>
            <pc:sldMk cId="3660741872" sldId="263"/>
            <ac:cxnSpMk id="44" creationId="{55646586-8E5D-4A2B-BDA9-01CE28AC89A1}"/>
          </ac:cxnSpMkLst>
        </pc:cxnChg>
        <pc:cxnChg chg="add del">
          <ac:chgData name="Sidney Bissoli" userId="27a8628a50772066" providerId="LiveId" clId="{DEDA381F-692D-4382-BE2C-9DF5BB2AA0F4}" dt="2021-03-03T12:16:04.459" v="570" actId="26606"/>
          <ac:cxnSpMkLst>
            <pc:docMk/>
            <pc:sldMk cId="3660741872" sldId="263"/>
            <ac:cxnSpMk id="51" creationId="{1F5DC8C3-BA5F-4EED-BB9A-A14272BD82A1}"/>
          </ac:cxnSpMkLst>
        </pc:cxnChg>
        <pc:cxnChg chg="add del">
          <ac:chgData name="Sidney Bissoli" userId="27a8628a50772066" providerId="LiveId" clId="{DEDA381F-692D-4382-BE2C-9DF5BB2AA0F4}" dt="2021-03-03T12:16:04.459" v="570" actId="26606"/>
          <ac:cxnSpMkLst>
            <pc:docMk/>
            <pc:sldMk cId="3660741872" sldId="263"/>
            <ac:cxnSpMk id="57" creationId="{ABCD2462-4C1E-401A-AC2D-F799A138B245}"/>
          </ac:cxnSpMkLst>
        </pc:cxnChg>
        <pc:cxnChg chg="add del">
          <ac:chgData name="Sidney Bissoli" userId="27a8628a50772066" providerId="LiveId" clId="{DEDA381F-692D-4382-BE2C-9DF5BB2AA0F4}" dt="2021-03-03T12:16:17.042" v="572" actId="26606"/>
          <ac:cxnSpMkLst>
            <pc:docMk/>
            <pc:sldMk cId="3660741872" sldId="263"/>
            <ac:cxnSpMk id="60" creationId="{1F5DC8C3-BA5F-4EED-BB9A-A14272BD82A1}"/>
          </ac:cxnSpMkLst>
        </pc:cxnChg>
        <pc:cxnChg chg="add del">
          <ac:chgData name="Sidney Bissoli" userId="27a8628a50772066" providerId="LiveId" clId="{DEDA381F-692D-4382-BE2C-9DF5BB2AA0F4}" dt="2021-03-03T12:16:17.042" v="572" actId="26606"/>
          <ac:cxnSpMkLst>
            <pc:docMk/>
            <pc:sldMk cId="3660741872" sldId="263"/>
            <ac:cxnSpMk id="62" creationId="{7ABFD994-C2DC-4E7D-9411-C7FF7813EF47}"/>
          </ac:cxnSpMkLst>
        </pc:cxnChg>
        <pc:cxnChg chg="add del">
          <ac:chgData name="Sidney Bissoli" userId="27a8628a50772066" providerId="LiveId" clId="{DEDA381F-692D-4382-BE2C-9DF5BB2AA0F4}" dt="2021-03-03T12:17:08.454" v="581" actId="26606"/>
          <ac:cxnSpMkLst>
            <pc:docMk/>
            <pc:sldMk cId="3660741872" sldId="263"/>
            <ac:cxnSpMk id="66" creationId="{1F5DC8C3-BA5F-4EED-BB9A-A14272BD82A1}"/>
          </ac:cxnSpMkLst>
        </pc:cxnChg>
        <pc:cxnChg chg="add del">
          <ac:chgData name="Sidney Bissoli" userId="27a8628a50772066" providerId="LiveId" clId="{DEDA381F-692D-4382-BE2C-9DF5BB2AA0F4}" dt="2021-03-03T12:17:08.454" v="581" actId="26606"/>
          <ac:cxnSpMkLst>
            <pc:docMk/>
            <pc:sldMk cId="3660741872" sldId="263"/>
            <ac:cxnSpMk id="68" creationId="{BA22713B-ABB6-4391-97F9-0449A2B9B664}"/>
          </ac:cxnSpMkLst>
        </pc:cxnChg>
        <pc:cxnChg chg="add del">
          <ac:chgData name="Sidney Bissoli" userId="27a8628a50772066" providerId="LiveId" clId="{DEDA381F-692D-4382-BE2C-9DF5BB2AA0F4}" dt="2021-03-03T12:17:34.333" v="586" actId="26606"/>
          <ac:cxnSpMkLst>
            <pc:docMk/>
            <pc:sldMk cId="3660741872" sldId="263"/>
            <ac:cxnSpMk id="76" creationId="{1F5DC8C3-BA5F-4EED-BB9A-A14272BD82A1}"/>
          </ac:cxnSpMkLst>
        </pc:cxnChg>
        <pc:cxnChg chg="add del">
          <ac:chgData name="Sidney Bissoli" userId="27a8628a50772066" providerId="LiveId" clId="{DEDA381F-692D-4382-BE2C-9DF5BB2AA0F4}" dt="2021-03-03T12:17:34.333" v="586" actId="26606"/>
          <ac:cxnSpMkLst>
            <pc:docMk/>
            <pc:sldMk cId="3660741872" sldId="263"/>
            <ac:cxnSpMk id="82" creationId="{ABCD2462-4C1E-401A-AC2D-F799A138B245}"/>
          </ac:cxnSpMkLst>
        </pc:cxnChg>
        <pc:cxnChg chg="add">
          <ac:chgData name="Sidney Bissoli" userId="27a8628a50772066" providerId="LiveId" clId="{DEDA381F-692D-4382-BE2C-9DF5BB2AA0F4}" dt="2021-03-03T12:17:34.333" v="586" actId="26606"/>
          <ac:cxnSpMkLst>
            <pc:docMk/>
            <pc:sldMk cId="3660741872" sldId="263"/>
            <ac:cxnSpMk id="89" creationId="{1F5DC8C3-BA5F-4EED-BB9A-A14272BD82A1}"/>
          </ac:cxnSpMkLst>
        </pc:cxnChg>
        <pc:cxnChg chg="add">
          <ac:chgData name="Sidney Bissoli" userId="27a8628a50772066" providerId="LiveId" clId="{DEDA381F-692D-4382-BE2C-9DF5BB2AA0F4}" dt="2021-03-03T12:17:34.333" v="586" actId="26606"/>
          <ac:cxnSpMkLst>
            <pc:docMk/>
            <pc:sldMk cId="3660741872" sldId="263"/>
            <ac:cxnSpMk id="95" creationId="{ABCD2462-4C1E-401A-AC2D-F799A138B245}"/>
          </ac:cxnSpMkLst>
        </pc:cxnChg>
      </pc:sldChg>
      <pc:sldChg chg="addSp delSp modSp add mod">
        <pc:chgData name="Sidney Bissoli" userId="27a8628a50772066" providerId="LiveId" clId="{DEDA381F-692D-4382-BE2C-9DF5BB2AA0F4}" dt="2021-03-03T12:21:27.117" v="601" actId="14100"/>
        <pc:sldMkLst>
          <pc:docMk/>
          <pc:sldMk cId="1123618147" sldId="264"/>
        </pc:sldMkLst>
        <pc:spChg chg="mod">
          <ac:chgData name="Sidney Bissoli" userId="27a8628a50772066" providerId="LiveId" clId="{DEDA381F-692D-4382-BE2C-9DF5BB2AA0F4}" dt="2021-03-03T12:21:12.962" v="596" actId="26606"/>
          <ac:spMkLst>
            <pc:docMk/>
            <pc:sldMk cId="1123618147" sldId="264"/>
            <ac:spMk id="2" creationId="{681B545B-5F3C-4FD6-A55F-01FF21DCA3AC}"/>
          </ac:spMkLst>
        </pc:spChg>
        <pc:spChg chg="del">
          <ac:chgData name="Sidney Bissoli" userId="27a8628a50772066" providerId="LiveId" clId="{DEDA381F-692D-4382-BE2C-9DF5BB2AA0F4}" dt="2021-03-03T12:21:12.962" v="596" actId="26606"/>
          <ac:spMkLst>
            <pc:docMk/>
            <pc:sldMk cId="1123618147" sldId="264"/>
            <ac:spMk id="87" creationId="{39E3965E-AC41-4711-9D10-E25ABB132D86}"/>
          </ac:spMkLst>
        </pc:spChg>
        <pc:spChg chg="del">
          <ac:chgData name="Sidney Bissoli" userId="27a8628a50772066" providerId="LiveId" clId="{DEDA381F-692D-4382-BE2C-9DF5BB2AA0F4}" dt="2021-03-03T12:21:12.962" v="596" actId="26606"/>
          <ac:spMkLst>
            <pc:docMk/>
            <pc:sldMk cId="1123618147" sldId="264"/>
            <ac:spMk id="91" creationId="{B4D0E555-16F6-44D0-BF56-AF5FF5BDE9D6}"/>
          </ac:spMkLst>
        </pc:spChg>
        <pc:spChg chg="del">
          <ac:chgData name="Sidney Bissoli" userId="27a8628a50772066" providerId="LiveId" clId="{DEDA381F-692D-4382-BE2C-9DF5BB2AA0F4}" dt="2021-03-03T12:21:12.962" v="596" actId="26606"/>
          <ac:spMkLst>
            <pc:docMk/>
            <pc:sldMk cId="1123618147" sldId="264"/>
            <ac:spMk id="93" creationId="{8117041D-1A7B-4ECA-AB68-3CFDB6726B8E}"/>
          </ac:spMkLst>
        </pc:spChg>
        <pc:spChg chg="add">
          <ac:chgData name="Sidney Bissoli" userId="27a8628a50772066" providerId="LiveId" clId="{DEDA381F-692D-4382-BE2C-9DF5BB2AA0F4}" dt="2021-03-03T12:21:12.962" v="596" actId="26606"/>
          <ac:spMkLst>
            <pc:docMk/>
            <pc:sldMk cId="1123618147" sldId="264"/>
            <ac:spMk id="100" creationId="{39E3965E-AC41-4711-9D10-E25ABB132D86}"/>
          </ac:spMkLst>
        </pc:spChg>
        <pc:spChg chg="add">
          <ac:chgData name="Sidney Bissoli" userId="27a8628a50772066" providerId="LiveId" clId="{DEDA381F-692D-4382-BE2C-9DF5BB2AA0F4}" dt="2021-03-03T12:21:12.962" v="596" actId="26606"/>
          <ac:spMkLst>
            <pc:docMk/>
            <pc:sldMk cId="1123618147" sldId="264"/>
            <ac:spMk id="104" creationId="{B4D0E555-16F6-44D0-BF56-AF5FF5BDE9D6}"/>
          </ac:spMkLst>
        </pc:spChg>
        <pc:spChg chg="add">
          <ac:chgData name="Sidney Bissoli" userId="27a8628a50772066" providerId="LiveId" clId="{DEDA381F-692D-4382-BE2C-9DF5BB2AA0F4}" dt="2021-03-03T12:21:12.962" v="596" actId="26606"/>
          <ac:spMkLst>
            <pc:docMk/>
            <pc:sldMk cId="1123618147" sldId="264"/>
            <ac:spMk id="106" creationId="{8117041D-1A7B-4ECA-AB68-3CFDB6726B8E}"/>
          </ac:spMkLst>
        </pc:spChg>
        <pc:picChg chg="del">
          <ac:chgData name="Sidney Bissoli" userId="27a8628a50772066" providerId="LiveId" clId="{DEDA381F-692D-4382-BE2C-9DF5BB2AA0F4}" dt="2021-03-03T12:19:22.696" v="592" actId="478"/>
          <ac:picMkLst>
            <pc:docMk/>
            <pc:sldMk cId="1123618147" sldId="264"/>
            <ac:picMk id="4" creationId="{7011044C-BB7A-44E0-957D-214A4D0A3CD4}"/>
          </ac:picMkLst>
        </pc:picChg>
        <pc:picChg chg="add mod">
          <ac:chgData name="Sidney Bissoli" userId="27a8628a50772066" providerId="LiveId" clId="{DEDA381F-692D-4382-BE2C-9DF5BB2AA0F4}" dt="2021-03-03T12:21:27.117" v="601" actId="14100"/>
          <ac:picMkLst>
            <pc:docMk/>
            <pc:sldMk cId="1123618147" sldId="264"/>
            <ac:picMk id="5" creationId="{924F0A0D-3392-4664-95AF-07A5FE366987}"/>
          </ac:picMkLst>
        </pc:picChg>
        <pc:cxnChg chg="del">
          <ac:chgData name="Sidney Bissoli" userId="27a8628a50772066" providerId="LiveId" clId="{DEDA381F-692D-4382-BE2C-9DF5BB2AA0F4}" dt="2021-03-03T12:21:12.962" v="596" actId="26606"/>
          <ac:cxnSpMkLst>
            <pc:docMk/>
            <pc:sldMk cId="1123618147" sldId="264"/>
            <ac:cxnSpMk id="89" creationId="{1F5DC8C3-BA5F-4EED-BB9A-A14272BD82A1}"/>
          </ac:cxnSpMkLst>
        </pc:cxnChg>
        <pc:cxnChg chg="del">
          <ac:chgData name="Sidney Bissoli" userId="27a8628a50772066" providerId="LiveId" clId="{DEDA381F-692D-4382-BE2C-9DF5BB2AA0F4}" dt="2021-03-03T12:21:12.962" v="596" actId="26606"/>
          <ac:cxnSpMkLst>
            <pc:docMk/>
            <pc:sldMk cId="1123618147" sldId="264"/>
            <ac:cxnSpMk id="95" creationId="{ABCD2462-4C1E-401A-AC2D-F799A138B245}"/>
          </ac:cxnSpMkLst>
        </pc:cxnChg>
        <pc:cxnChg chg="add">
          <ac:chgData name="Sidney Bissoli" userId="27a8628a50772066" providerId="LiveId" clId="{DEDA381F-692D-4382-BE2C-9DF5BB2AA0F4}" dt="2021-03-03T12:21:12.962" v="596" actId="26606"/>
          <ac:cxnSpMkLst>
            <pc:docMk/>
            <pc:sldMk cId="1123618147" sldId="264"/>
            <ac:cxnSpMk id="102" creationId="{1F5DC8C3-BA5F-4EED-BB9A-A14272BD82A1}"/>
          </ac:cxnSpMkLst>
        </pc:cxnChg>
        <pc:cxnChg chg="add">
          <ac:chgData name="Sidney Bissoli" userId="27a8628a50772066" providerId="LiveId" clId="{DEDA381F-692D-4382-BE2C-9DF5BB2AA0F4}" dt="2021-03-03T12:21:12.962" v="596" actId="26606"/>
          <ac:cxnSpMkLst>
            <pc:docMk/>
            <pc:sldMk cId="1123618147" sldId="264"/>
            <ac:cxnSpMk id="108" creationId="{ABCD2462-4C1E-401A-AC2D-F799A138B245}"/>
          </ac:cxnSpMkLst>
        </pc:cxnChg>
      </pc:sldChg>
      <pc:sldChg chg="addSp delSp modSp add mod ord modNotesTx">
        <pc:chgData name="Sidney Bissoli" userId="27a8628a50772066" providerId="LiveId" clId="{DEDA381F-692D-4382-BE2C-9DF5BB2AA0F4}" dt="2021-03-03T12:34:32.900" v="897" actId="20577"/>
        <pc:sldMkLst>
          <pc:docMk/>
          <pc:sldMk cId="4185456767" sldId="265"/>
        </pc:sldMkLst>
        <pc:spChg chg="mod ord">
          <ac:chgData name="Sidney Bissoli" userId="27a8628a50772066" providerId="LiveId" clId="{DEDA381F-692D-4382-BE2C-9DF5BB2AA0F4}" dt="2021-03-03T12:26:22.072" v="635" actId="26606"/>
          <ac:spMkLst>
            <pc:docMk/>
            <pc:sldMk cId="4185456767" sldId="265"/>
            <ac:spMk id="2" creationId="{681B545B-5F3C-4FD6-A55F-01FF21DCA3AC}"/>
          </ac:spMkLst>
        </pc:spChg>
        <pc:spChg chg="add del">
          <ac:chgData name="Sidney Bissoli" userId="27a8628a50772066" providerId="LiveId" clId="{DEDA381F-692D-4382-BE2C-9DF5BB2AA0F4}" dt="2021-03-03T12:25:46.592" v="631" actId="26606"/>
          <ac:spMkLst>
            <pc:docMk/>
            <pc:sldMk cId="4185456767" sldId="265"/>
            <ac:spMk id="42" creationId="{39B4056F-1959-4627-A683-77F6C0603FCD}"/>
          </ac:spMkLst>
        </pc:spChg>
        <pc:spChg chg="add del">
          <ac:chgData name="Sidney Bissoli" userId="27a8628a50772066" providerId="LiveId" clId="{DEDA381F-692D-4382-BE2C-9DF5BB2AA0F4}" dt="2021-03-03T12:25:46.592" v="631" actId="26606"/>
          <ac:spMkLst>
            <pc:docMk/>
            <pc:sldMk cId="4185456767" sldId="265"/>
            <ac:spMk id="43" creationId="{D8D7349B-C9FA-4FCE-A1FF-948F460A3A9A}"/>
          </ac:spMkLst>
        </pc:spChg>
        <pc:spChg chg="add del">
          <ac:chgData name="Sidney Bissoli" userId="27a8628a50772066" providerId="LiveId" clId="{DEDA381F-692D-4382-BE2C-9DF5BB2AA0F4}" dt="2021-03-03T12:25:05.383" v="628" actId="26606"/>
          <ac:spMkLst>
            <pc:docMk/>
            <pc:sldMk cId="4185456767" sldId="265"/>
            <ac:spMk id="46" creationId="{39E3965E-AC41-4711-9D10-E25ABB132D86}"/>
          </ac:spMkLst>
        </pc:spChg>
        <pc:spChg chg="add del">
          <ac:chgData name="Sidney Bissoli" userId="27a8628a50772066" providerId="LiveId" clId="{DEDA381F-692D-4382-BE2C-9DF5BB2AA0F4}" dt="2021-03-03T12:25:05.383" v="628" actId="26606"/>
          <ac:spMkLst>
            <pc:docMk/>
            <pc:sldMk cId="4185456767" sldId="265"/>
            <ac:spMk id="48" creationId="{990BAFCD-EA0A-47F4-8B00-AAB1E67A90CC}"/>
          </ac:spMkLst>
        </pc:spChg>
        <pc:spChg chg="add del">
          <ac:chgData name="Sidney Bissoli" userId="27a8628a50772066" providerId="LiveId" clId="{DEDA381F-692D-4382-BE2C-9DF5BB2AA0F4}" dt="2021-03-03T12:24:49.586" v="626" actId="26606"/>
          <ac:spMkLst>
            <pc:docMk/>
            <pc:sldMk cId="4185456767" sldId="265"/>
            <ac:spMk id="49" creationId="{39E3965E-AC41-4711-9D10-E25ABB132D86}"/>
          </ac:spMkLst>
        </pc:spChg>
        <pc:spChg chg="add del">
          <ac:chgData name="Sidney Bissoli" userId="27a8628a50772066" providerId="LiveId" clId="{DEDA381F-692D-4382-BE2C-9DF5BB2AA0F4}" dt="2021-03-03T12:25:05.383" v="628" actId="26606"/>
          <ac:spMkLst>
            <pc:docMk/>
            <pc:sldMk cId="4185456767" sldId="265"/>
            <ac:spMk id="50" creationId="{2F9C61D6-37CC-4AD4-83C3-022D08874179}"/>
          </ac:spMkLst>
        </pc:spChg>
        <pc:spChg chg="add del">
          <ac:chgData name="Sidney Bissoli" userId="27a8628a50772066" providerId="LiveId" clId="{DEDA381F-692D-4382-BE2C-9DF5BB2AA0F4}" dt="2021-03-03T12:24:49.586" v="626" actId="26606"/>
          <ac:spMkLst>
            <pc:docMk/>
            <pc:sldMk cId="4185456767" sldId="265"/>
            <ac:spMk id="53" creationId="{548B4202-DCD5-4F8C-B481-743A989A9DFF}"/>
          </ac:spMkLst>
        </pc:spChg>
        <pc:spChg chg="add del">
          <ac:chgData name="Sidney Bissoli" userId="27a8628a50772066" providerId="LiveId" clId="{DEDA381F-692D-4382-BE2C-9DF5BB2AA0F4}" dt="2021-03-03T12:26:22.072" v="635" actId="26606"/>
          <ac:spMkLst>
            <pc:docMk/>
            <pc:sldMk cId="4185456767" sldId="265"/>
            <ac:spMk id="54" creationId="{39E3965E-AC41-4711-9D10-E25ABB132D86}"/>
          </ac:spMkLst>
        </pc:spChg>
        <pc:spChg chg="add del">
          <ac:chgData name="Sidney Bissoli" userId="27a8628a50772066" providerId="LiveId" clId="{DEDA381F-692D-4382-BE2C-9DF5BB2AA0F4}" dt="2021-03-03T12:24:49.586" v="626" actId="26606"/>
          <ac:spMkLst>
            <pc:docMk/>
            <pc:sldMk cId="4185456767" sldId="265"/>
            <ac:spMk id="57" creationId="{8EE702CF-91CE-4661-ACBF-3C8160D1B433}"/>
          </ac:spMkLst>
        </pc:spChg>
        <pc:spChg chg="add del">
          <ac:chgData name="Sidney Bissoli" userId="27a8628a50772066" providerId="LiveId" clId="{DEDA381F-692D-4382-BE2C-9DF5BB2AA0F4}" dt="2021-03-03T12:26:22.072" v="635" actId="26606"/>
          <ac:spMkLst>
            <pc:docMk/>
            <pc:sldMk cId="4185456767" sldId="265"/>
            <ac:spMk id="58" creationId="{34461041-8413-4023-ABA7-9E499B0AD995}"/>
          </ac:spMkLst>
        </pc:spChg>
        <pc:spChg chg="add del">
          <ac:chgData name="Sidney Bissoli" userId="27a8628a50772066" providerId="LiveId" clId="{DEDA381F-692D-4382-BE2C-9DF5BB2AA0F4}" dt="2021-03-03T12:26:22.072" v="635" actId="26606"/>
          <ac:spMkLst>
            <pc:docMk/>
            <pc:sldMk cId="4185456767" sldId="265"/>
            <ac:spMk id="60" creationId="{53B4A494-ED20-47DD-A927-05EA273B0F1F}"/>
          </ac:spMkLst>
        </pc:spChg>
        <pc:spChg chg="add">
          <ac:chgData name="Sidney Bissoli" userId="27a8628a50772066" providerId="LiveId" clId="{DEDA381F-692D-4382-BE2C-9DF5BB2AA0F4}" dt="2021-03-03T12:26:22.072" v="635" actId="26606"/>
          <ac:spMkLst>
            <pc:docMk/>
            <pc:sldMk cId="4185456767" sldId="265"/>
            <ac:spMk id="65" creationId="{39E3965E-AC41-4711-9D10-E25ABB132D86}"/>
          </ac:spMkLst>
        </pc:spChg>
        <pc:spChg chg="add">
          <ac:chgData name="Sidney Bissoli" userId="27a8628a50772066" providerId="LiveId" clId="{DEDA381F-692D-4382-BE2C-9DF5BB2AA0F4}" dt="2021-03-03T12:26:22.072" v="635" actId="26606"/>
          <ac:spMkLst>
            <pc:docMk/>
            <pc:sldMk cId="4185456767" sldId="265"/>
            <ac:spMk id="69" creationId="{990BAFCD-EA0A-47F4-8B00-AAB1E67A90CC}"/>
          </ac:spMkLst>
        </pc:spChg>
        <pc:spChg chg="add">
          <ac:chgData name="Sidney Bissoli" userId="27a8628a50772066" providerId="LiveId" clId="{DEDA381F-692D-4382-BE2C-9DF5BB2AA0F4}" dt="2021-03-03T12:26:22.072" v="635" actId="26606"/>
          <ac:spMkLst>
            <pc:docMk/>
            <pc:sldMk cId="4185456767" sldId="265"/>
            <ac:spMk id="71" creationId="{2F9C61D6-37CC-4AD4-83C3-022D08874179}"/>
          </ac:spMkLst>
        </pc:spChg>
        <pc:picChg chg="del">
          <ac:chgData name="Sidney Bissoli" userId="27a8628a50772066" providerId="LiveId" clId="{DEDA381F-692D-4382-BE2C-9DF5BB2AA0F4}" dt="2021-03-03T12:23:42.428" v="614" actId="478"/>
          <ac:picMkLst>
            <pc:docMk/>
            <pc:sldMk cId="4185456767" sldId="265"/>
            <ac:picMk id="6" creationId="{504D2EB0-DCC5-42F1-9EB4-23C6C0C0AC4A}"/>
          </ac:picMkLst>
        </pc:picChg>
        <pc:picChg chg="add mod">
          <ac:chgData name="Sidney Bissoli" userId="27a8628a50772066" providerId="LiveId" clId="{DEDA381F-692D-4382-BE2C-9DF5BB2AA0F4}" dt="2021-03-03T12:26:33.401" v="639" actId="14100"/>
          <ac:picMkLst>
            <pc:docMk/>
            <pc:sldMk cId="4185456767" sldId="265"/>
            <ac:picMk id="7" creationId="{C2FCECD2-1506-41CB-999D-2734051F3C69}"/>
          </ac:picMkLst>
        </pc:picChg>
        <pc:cxnChg chg="add del">
          <ac:chgData name="Sidney Bissoli" userId="27a8628a50772066" providerId="LiveId" clId="{DEDA381F-692D-4382-BE2C-9DF5BB2AA0F4}" dt="2021-03-03T12:25:46.592" v="631" actId="26606"/>
          <ac:cxnSpMkLst>
            <pc:docMk/>
            <pc:sldMk cId="4185456767" sldId="265"/>
            <ac:cxnSpMk id="44" creationId="{55646586-8E5D-4A2B-BDA9-01CE28AC89A1}"/>
          </ac:cxnSpMkLst>
        </pc:cxnChg>
        <pc:cxnChg chg="add del">
          <ac:chgData name="Sidney Bissoli" userId="27a8628a50772066" providerId="LiveId" clId="{DEDA381F-692D-4382-BE2C-9DF5BB2AA0F4}" dt="2021-03-03T12:25:05.383" v="628" actId="26606"/>
          <ac:cxnSpMkLst>
            <pc:docMk/>
            <pc:sldMk cId="4185456767" sldId="265"/>
            <ac:cxnSpMk id="47" creationId="{1F5DC8C3-BA5F-4EED-BB9A-A14272BD82A1}"/>
          </ac:cxnSpMkLst>
        </pc:cxnChg>
        <pc:cxnChg chg="add del">
          <ac:chgData name="Sidney Bissoli" userId="27a8628a50772066" providerId="LiveId" clId="{DEDA381F-692D-4382-BE2C-9DF5BB2AA0F4}" dt="2021-03-03T12:24:49.586" v="626" actId="26606"/>
          <ac:cxnSpMkLst>
            <pc:docMk/>
            <pc:sldMk cId="4185456767" sldId="265"/>
            <ac:cxnSpMk id="51" creationId="{1F5DC8C3-BA5F-4EED-BB9A-A14272BD82A1}"/>
          </ac:cxnSpMkLst>
        </pc:cxnChg>
        <pc:cxnChg chg="add del">
          <ac:chgData name="Sidney Bissoli" userId="27a8628a50772066" providerId="LiveId" clId="{DEDA381F-692D-4382-BE2C-9DF5BB2AA0F4}" dt="2021-03-03T12:25:05.383" v="628" actId="26606"/>
          <ac:cxnSpMkLst>
            <pc:docMk/>
            <pc:sldMk cId="4185456767" sldId="265"/>
            <ac:cxnSpMk id="52" creationId="{2669285E-35F6-4010-B084-229A808458CD}"/>
          </ac:cxnSpMkLst>
        </pc:cxnChg>
        <pc:cxnChg chg="add del">
          <ac:chgData name="Sidney Bissoli" userId="27a8628a50772066" providerId="LiveId" clId="{DEDA381F-692D-4382-BE2C-9DF5BB2AA0F4}" dt="2021-03-03T12:24:49.586" v="626" actId="26606"/>
          <ac:cxnSpMkLst>
            <pc:docMk/>
            <pc:sldMk cId="4185456767" sldId="265"/>
            <ac:cxnSpMk id="55" creationId="{F7F57F6B-E621-4E40-A34D-2FE12902AA20}"/>
          </ac:cxnSpMkLst>
        </pc:cxnChg>
        <pc:cxnChg chg="add del">
          <ac:chgData name="Sidney Bissoli" userId="27a8628a50772066" providerId="LiveId" clId="{DEDA381F-692D-4382-BE2C-9DF5BB2AA0F4}" dt="2021-03-03T12:26:22.072" v="635" actId="26606"/>
          <ac:cxnSpMkLst>
            <pc:docMk/>
            <pc:sldMk cId="4185456767" sldId="265"/>
            <ac:cxnSpMk id="56" creationId="{1F5DC8C3-BA5F-4EED-BB9A-A14272BD82A1}"/>
          </ac:cxnSpMkLst>
        </pc:cxnChg>
        <pc:cxnChg chg="add del">
          <ac:chgData name="Sidney Bissoli" userId="27a8628a50772066" providerId="LiveId" clId="{DEDA381F-692D-4382-BE2C-9DF5BB2AA0F4}" dt="2021-03-03T12:26:22.072" v="635" actId="26606"/>
          <ac:cxnSpMkLst>
            <pc:docMk/>
            <pc:sldMk cId="4185456767" sldId="265"/>
            <ac:cxnSpMk id="59" creationId="{F05BCF04-4702-43D0-BE8F-DBF6C2F65131}"/>
          </ac:cxnSpMkLst>
        </pc:cxnChg>
        <pc:cxnChg chg="add">
          <ac:chgData name="Sidney Bissoli" userId="27a8628a50772066" providerId="LiveId" clId="{DEDA381F-692D-4382-BE2C-9DF5BB2AA0F4}" dt="2021-03-03T12:26:22.072" v="635" actId="26606"/>
          <ac:cxnSpMkLst>
            <pc:docMk/>
            <pc:sldMk cId="4185456767" sldId="265"/>
            <ac:cxnSpMk id="67" creationId="{1F5DC8C3-BA5F-4EED-BB9A-A14272BD82A1}"/>
          </ac:cxnSpMkLst>
        </pc:cxnChg>
        <pc:cxnChg chg="add">
          <ac:chgData name="Sidney Bissoli" userId="27a8628a50772066" providerId="LiveId" clId="{DEDA381F-692D-4382-BE2C-9DF5BB2AA0F4}" dt="2021-03-03T12:26:22.072" v="635" actId="26606"/>
          <ac:cxnSpMkLst>
            <pc:docMk/>
            <pc:sldMk cId="4185456767" sldId="265"/>
            <ac:cxnSpMk id="73" creationId="{2669285E-35F6-4010-B084-229A808458CD}"/>
          </ac:cxnSpMkLst>
        </pc:cxnChg>
      </pc:sldChg>
      <pc:sldChg chg="delSp add del mod">
        <pc:chgData name="Sidney Bissoli" userId="27a8628a50772066" providerId="LiveId" clId="{DEDA381F-692D-4382-BE2C-9DF5BB2AA0F4}" dt="2021-03-03T12:32:27.750" v="869" actId="47"/>
        <pc:sldMkLst>
          <pc:docMk/>
          <pc:sldMk cId="1332709516" sldId="266"/>
        </pc:sldMkLst>
        <pc:picChg chg="del">
          <ac:chgData name="Sidney Bissoli" userId="27a8628a50772066" providerId="LiveId" clId="{DEDA381F-692D-4382-BE2C-9DF5BB2AA0F4}" dt="2021-03-03T12:28:47.283" v="641" actId="478"/>
          <ac:picMkLst>
            <pc:docMk/>
            <pc:sldMk cId="1332709516" sldId="266"/>
            <ac:picMk id="7" creationId="{C2FCECD2-1506-41CB-999D-2734051F3C69}"/>
          </ac:picMkLst>
        </pc:picChg>
      </pc:sldChg>
      <pc:sldChg chg="modSp add mod ord">
        <pc:chgData name="Sidney Bissoli" userId="27a8628a50772066" providerId="LiveId" clId="{DEDA381F-692D-4382-BE2C-9DF5BB2AA0F4}" dt="2021-03-03T13:14:59.736" v="2146" actId="255"/>
        <pc:sldMkLst>
          <pc:docMk/>
          <pc:sldMk cId="1705495371" sldId="266"/>
        </pc:sldMkLst>
        <pc:spChg chg="mod">
          <ac:chgData name="Sidney Bissoli" userId="27a8628a50772066" providerId="LiveId" clId="{DEDA381F-692D-4382-BE2C-9DF5BB2AA0F4}" dt="2021-03-03T12:35:08.043" v="920" actId="20577"/>
          <ac:spMkLst>
            <pc:docMk/>
            <pc:sldMk cId="1705495371" sldId="266"/>
            <ac:spMk id="2" creationId="{681B545B-5F3C-4FD6-A55F-01FF21DCA3AC}"/>
          </ac:spMkLst>
        </pc:spChg>
        <pc:spChg chg="mod">
          <ac:chgData name="Sidney Bissoli" userId="27a8628a50772066" providerId="LiveId" clId="{DEDA381F-692D-4382-BE2C-9DF5BB2AA0F4}" dt="2021-03-03T13:14:59.736" v="2146" actId="255"/>
          <ac:spMkLst>
            <pc:docMk/>
            <pc:sldMk cId="1705495371" sldId="266"/>
            <ac:spMk id="7" creationId="{C0F88B0D-753C-4DDD-BF8A-F75E5F872A08}"/>
          </ac:spMkLst>
        </pc:spChg>
      </pc:sldChg>
      <pc:sldChg chg="new del">
        <pc:chgData name="Sidney Bissoli" userId="27a8628a50772066" providerId="LiveId" clId="{DEDA381F-692D-4382-BE2C-9DF5BB2AA0F4}" dt="2021-03-03T12:32:25.979" v="868" actId="47"/>
        <pc:sldMkLst>
          <pc:docMk/>
          <pc:sldMk cId="3882998043" sldId="267"/>
        </pc:sldMkLst>
      </pc:sldChg>
      <pc:sldChg chg="modSp add mod">
        <pc:chgData name="Sidney Bissoli" userId="27a8628a50772066" providerId="LiveId" clId="{DEDA381F-692D-4382-BE2C-9DF5BB2AA0F4}" dt="2021-03-03T13:15:10.119" v="2149" actId="255"/>
        <pc:sldMkLst>
          <pc:docMk/>
          <pc:sldMk cId="3918526068" sldId="267"/>
        </pc:sldMkLst>
        <pc:spChg chg="mod">
          <ac:chgData name="Sidney Bissoli" userId="27a8628a50772066" providerId="LiveId" clId="{DEDA381F-692D-4382-BE2C-9DF5BB2AA0F4}" dt="2021-03-03T13:15:10.119" v="2149" actId="255"/>
          <ac:spMkLst>
            <pc:docMk/>
            <pc:sldMk cId="3918526068" sldId="267"/>
            <ac:spMk id="7" creationId="{C0F88B0D-753C-4DDD-BF8A-F75E5F872A08}"/>
          </ac:spMkLst>
        </pc:spChg>
      </pc:sldChg>
      <pc:sldChg chg="modSp add mod">
        <pc:chgData name="Sidney Bissoli" userId="27a8628a50772066" providerId="LiveId" clId="{DEDA381F-692D-4382-BE2C-9DF5BB2AA0F4}" dt="2021-03-03T13:15:22.274" v="2152" actId="255"/>
        <pc:sldMkLst>
          <pc:docMk/>
          <pc:sldMk cId="1856512279" sldId="268"/>
        </pc:sldMkLst>
        <pc:spChg chg="mod">
          <ac:chgData name="Sidney Bissoli" userId="27a8628a50772066" providerId="LiveId" clId="{DEDA381F-692D-4382-BE2C-9DF5BB2AA0F4}" dt="2021-03-03T13:15:22.274" v="2152" actId="255"/>
          <ac:spMkLst>
            <pc:docMk/>
            <pc:sldMk cId="1856512279" sldId="268"/>
            <ac:spMk id="7" creationId="{C0F88B0D-753C-4DDD-BF8A-F75E5F872A08}"/>
          </ac:spMkLst>
        </pc:spChg>
      </pc:sldChg>
      <pc:sldChg chg="modSp new del mod ord">
        <pc:chgData name="Sidney Bissoli" userId="27a8628a50772066" providerId="LiveId" clId="{DEDA381F-692D-4382-BE2C-9DF5BB2AA0F4}" dt="2021-03-03T12:34:44.252" v="898" actId="47"/>
        <pc:sldMkLst>
          <pc:docMk/>
          <pc:sldMk cId="4198437248" sldId="268"/>
        </pc:sldMkLst>
        <pc:spChg chg="mod">
          <ac:chgData name="Sidney Bissoli" userId="27a8628a50772066" providerId="LiveId" clId="{DEDA381F-692D-4382-BE2C-9DF5BB2AA0F4}" dt="2021-03-03T12:34:12.560" v="876" actId="6549"/>
          <ac:spMkLst>
            <pc:docMk/>
            <pc:sldMk cId="4198437248" sldId="268"/>
            <ac:spMk id="2" creationId="{81A13944-0882-4A0F-8A81-9B2654002A91}"/>
          </ac:spMkLst>
        </pc:spChg>
        <pc:spChg chg="mod">
          <ac:chgData name="Sidney Bissoli" userId="27a8628a50772066" providerId="LiveId" clId="{DEDA381F-692D-4382-BE2C-9DF5BB2AA0F4}" dt="2021-03-03T12:31:21.985" v="867" actId="20577"/>
          <ac:spMkLst>
            <pc:docMk/>
            <pc:sldMk cId="4198437248" sldId="268"/>
            <ac:spMk id="3" creationId="{88A5DADF-303A-4B65-8515-E688F62196C1}"/>
          </ac:spMkLst>
        </pc:spChg>
      </pc:sldChg>
      <pc:sldChg chg="modSp add mod">
        <pc:chgData name="Sidney Bissoli" userId="27a8628a50772066" providerId="LiveId" clId="{DEDA381F-692D-4382-BE2C-9DF5BB2AA0F4}" dt="2021-03-03T13:15:35.667" v="2155" actId="255"/>
        <pc:sldMkLst>
          <pc:docMk/>
          <pc:sldMk cId="3895177306" sldId="269"/>
        </pc:sldMkLst>
        <pc:spChg chg="mod">
          <ac:chgData name="Sidney Bissoli" userId="27a8628a50772066" providerId="LiveId" clId="{DEDA381F-692D-4382-BE2C-9DF5BB2AA0F4}" dt="2021-03-03T13:15:35.667" v="2155" actId="255"/>
          <ac:spMkLst>
            <pc:docMk/>
            <pc:sldMk cId="3895177306" sldId="269"/>
            <ac:spMk id="7" creationId="{C0F88B0D-753C-4DDD-BF8A-F75E5F872A08}"/>
          </ac:spMkLst>
        </pc:spChg>
      </pc:sldChg>
      <pc:sldChg chg="modSp add mod">
        <pc:chgData name="Sidney Bissoli" userId="27a8628a50772066" providerId="LiveId" clId="{DEDA381F-692D-4382-BE2C-9DF5BB2AA0F4}" dt="2021-03-03T13:15:44.940" v="2158" actId="255"/>
        <pc:sldMkLst>
          <pc:docMk/>
          <pc:sldMk cId="3252382461" sldId="270"/>
        </pc:sldMkLst>
        <pc:spChg chg="mod">
          <ac:chgData name="Sidney Bissoli" userId="27a8628a50772066" providerId="LiveId" clId="{DEDA381F-692D-4382-BE2C-9DF5BB2AA0F4}" dt="2021-03-03T13:15:44.940" v="2158" actId="255"/>
          <ac:spMkLst>
            <pc:docMk/>
            <pc:sldMk cId="3252382461" sldId="270"/>
            <ac:spMk id="7" creationId="{C0F88B0D-753C-4DDD-BF8A-F75E5F872A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41371-B4B5-4ABC-B8E1-F07847455758}" type="datetimeFigureOut">
              <a:rPr lang="pt-BR" smtClean="0"/>
              <a:t>03/03/2021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45E20-61CE-47D9-8274-FF027281A65A}" type="slidenum">
              <a:rPr lang="pt-BR" smtClean="0"/>
              <a:t>‹nº›</a:t>
            </a:fld>
            <a:endParaRPr lang="pt-BR"/>
          </a:p>
        </p:txBody>
      </p:sp>
    </p:spTree>
    <p:extLst>
      <p:ext uri="{BB962C8B-B14F-4D97-AF65-F5344CB8AC3E}">
        <p14:creationId xmlns:p14="http://schemas.microsoft.com/office/powerpoint/2010/main" val="373478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Destaque: pode acontecer (como aconteceu neste estudo, por exemplo, na faixa de 0 a 4 anos) queda da taxa de ICSAP (em relação à população) mas aumento da proporção de ICSAP (em relação às internações totais)</a:t>
            </a:r>
          </a:p>
          <a:p>
            <a:endParaRPr lang="pt-BR" dirty="0"/>
          </a:p>
        </p:txBody>
      </p:sp>
      <p:sp>
        <p:nvSpPr>
          <p:cNvPr id="4" name="Espaço Reservado para Número de Slide 3"/>
          <p:cNvSpPr>
            <a:spLocks noGrp="1"/>
          </p:cNvSpPr>
          <p:nvPr>
            <p:ph type="sldNum" sz="quarter" idx="5"/>
          </p:nvPr>
        </p:nvSpPr>
        <p:spPr/>
        <p:txBody>
          <a:bodyPr/>
          <a:lstStyle/>
          <a:p>
            <a:fld id="{8E345E20-61CE-47D9-8274-FF027281A65A}" type="slidenum">
              <a:rPr lang="pt-BR" smtClean="0"/>
              <a:t>3</a:t>
            </a:fld>
            <a:endParaRPr lang="pt-BR"/>
          </a:p>
        </p:txBody>
      </p:sp>
    </p:spTree>
    <p:extLst>
      <p:ext uri="{BB962C8B-B14F-4D97-AF65-F5344CB8AC3E}">
        <p14:creationId xmlns:p14="http://schemas.microsoft.com/office/powerpoint/2010/main" val="92878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665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5213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0741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0002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9287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7409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6377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440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7419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36136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2049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1550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1847A4-AA1A-4778-B22C-316A3D51CB7B}"/>
              </a:ext>
            </a:extLst>
          </p:cNvPr>
          <p:cNvSpPr>
            <a:spLocks noGrp="1"/>
          </p:cNvSpPr>
          <p:nvPr>
            <p:ph type="title"/>
          </p:nvPr>
        </p:nvSpPr>
        <p:spPr>
          <a:xfrm>
            <a:off x="1617784" y="371067"/>
            <a:ext cx="10058400" cy="1533933"/>
          </a:xfrm>
        </p:spPr>
        <p:txBody>
          <a:bodyPr vert="horz" lIns="91440" tIns="45720" rIns="91440" bIns="45720" rtlCol="0" anchor="b">
            <a:noAutofit/>
          </a:bodyPr>
          <a:lstStyle/>
          <a:p>
            <a:pPr algn="ctr"/>
            <a:r>
              <a:rPr lang="en-US" sz="4800" b="1" dirty="0">
                <a:solidFill>
                  <a:srgbClr val="FFFFFF"/>
                </a:solidFill>
              </a:rPr>
              <a:t>ICSAPs entre </a:t>
            </a:r>
            <a:r>
              <a:rPr lang="en-US" sz="4800" b="1" dirty="0" err="1">
                <a:solidFill>
                  <a:srgbClr val="FFFFFF"/>
                </a:solidFill>
              </a:rPr>
              <a:t>crianças</a:t>
            </a:r>
            <a:r>
              <a:rPr lang="en-US" sz="4800" b="1" dirty="0">
                <a:solidFill>
                  <a:srgbClr val="FFFFFF"/>
                </a:solidFill>
              </a:rPr>
              <a:t> e </a:t>
            </a:r>
            <a:r>
              <a:rPr lang="en-US" sz="4800" b="1" dirty="0" err="1">
                <a:solidFill>
                  <a:srgbClr val="FFFFFF"/>
                </a:solidFill>
              </a:rPr>
              <a:t>adolecsentes</a:t>
            </a:r>
            <a:r>
              <a:rPr lang="en-US" sz="4800" b="1" dirty="0">
                <a:solidFill>
                  <a:srgbClr val="FFFFFF"/>
                </a:solidFill>
              </a:rPr>
              <a:t> </a:t>
            </a:r>
            <a:r>
              <a:rPr lang="en-US" sz="4800" b="1" dirty="0" err="1">
                <a:solidFill>
                  <a:srgbClr val="FFFFFF"/>
                </a:solidFill>
              </a:rPr>
              <a:t>em</a:t>
            </a:r>
            <a:r>
              <a:rPr lang="en-US" sz="4800" b="1" dirty="0">
                <a:solidFill>
                  <a:srgbClr val="FFFFFF"/>
                </a:solidFill>
              </a:rPr>
              <a:t> Minas Gerais, 1999-2007 (2016)</a:t>
            </a:r>
          </a:p>
        </p:txBody>
      </p:sp>
      <p:sp>
        <p:nvSpPr>
          <p:cNvPr id="14" name="Rectangle 13">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ítulo 1">
            <a:extLst>
              <a:ext uri="{FF2B5EF4-FFF2-40B4-BE49-F238E27FC236}">
                <a16:creationId xmlns:a16="http://schemas.microsoft.com/office/drawing/2014/main" id="{ECD8F78C-DD47-4D8C-8CA8-BCD5F56ABA49}"/>
              </a:ext>
            </a:extLst>
          </p:cNvPr>
          <p:cNvSpPr txBox="1">
            <a:spLocks/>
          </p:cNvSpPr>
          <p:nvPr/>
        </p:nvSpPr>
        <p:spPr>
          <a:xfrm>
            <a:off x="6600601" y="2719043"/>
            <a:ext cx="5075583" cy="14199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a:lstStyle>
          <a:p>
            <a:pPr algn="r"/>
            <a:r>
              <a:rPr lang="en-US" sz="3000" b="1" dirty="0">
                <a:solidFill>
                  <a:srgbClr val="FFFFFF"/>
                </a:solidFill>
              </a:rPr>
              <a:t>Santos, Lilian Amaral</a:t>
            </a:r>
          </a:p>
          <a:p>
            <a:pPr algn="r"/>
            <a:r>
              <a:rPr lang="en-US" sz="3000" b="1" dirty="0">
                <a:solidFill>
                  <a:srgbClr val="FFFFFF"/>
                </a:solidFill>
              </a:rPr>
              <a:t>Oliveira, </a:t>
            </a:r>
            <a:r>
              <a:rPr lang="en-US" sz="3000" b="1" dirty="0" err="1">
                <a:solidFill>
                  <a:srgbClr val="FFFFFF"/>
                </a:solidFill>
              </a:rPr>
              <a:t>Veneza</a:t>
            </a:r>
            <a:r>
              <a:rPr lang="en-US" sz="3000" b="1" dirty="0">
                <a:solidFill>
                  <a:srgbClr val="FFFFFF"/>
                </a:solidFill>
              </a:rPr>
              <a:t> Berenice de</a:t>
            </a:r>
          </a:p>
          <a:p>
            <a:pPr algn="r"/>
            <a:r>
              <a:rPr lang="en-US" sz="3000" b="1" dirty="0" err="1">
                <a:solidFill>
                  <a:srgbClr val="FFFFFF"/>
                </a:solidFill>
              </a:rPr>
              <a:t>Caldeira</a:t>
            </a:r>
            <a:r>
              <a:rPr lang="en-US" sz="3000" b="1" dirty="0">
                <a:solidFill>
                  <a:srgbClr val="FFFFFF"/>
                </a:solidFill>
              </a:rPr>
              <a:t>, Antônio Prates</a:t>
            </a:r>
          </a:p>
        </p:txBody>
      </p:sp>
      <p:sp>
        <p:nvSpPr>
          <p:cNvPr id="13" name="Título 1">
            <a:extLst>
              <a:ext uri="{FF2B5EF4-FFF2-40B4-BE49-F238E27FC236}">
                <a16:creationId xmlns:a16="http://schemas.microsoft.com/office/drawing/2014/main" id="{22DA7DEC-A1E5-4AC7-A06A-E612BCA7659C}"/>
              </a:ext>
            </a:extLst>
          </p:cNvPr>
          <p:cNvSpPr txBox="1">
            <a:spLocks/>
          </p:cNvSpPr>
          <p:nvPr/>
        </p:nvSpPr>
        <p:spPr>
          <a:xfrm>
            <a:off x="3764637" y="5311506"/>
            <a:ext cx="7911547" cy="7307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a:lstStyle>
          <a:p>
            <a:pPr algn="r"/>
            <a:r>
              <a:rPr lang="en-US" sz="3000" b="1" dirty="0" err="1">
                <a:solidFill>
                  <a:srgbClr val="FFFFFF"/>
                </a:solidFill>
              </a:rPr>
              <a:t>Revista</a:t>
            </a:r>
            <a:r>
              <a:rPr lang="en-US" sz="3000" b="1" dirty="0">
                <a:solidFill>
                  <a:srgbClr val="FFFFFF"/>
                </a:solidFill>
              </a:rPr>
              <a:t> </a:t>
            </a:r>
            <a:r>
              <a:rPr lang="en-US" sz="3000" b="1" dirty="0" err="1">
                <a:solidFill>
                  <a:srgbClr val="FFFFFF"/>
                </a:solidFill>
              </a:rPr>
              <a:t>Brasileira</a:t>
            </a:r>
            <a:r>
              <a:rPr lang="en-US" sz="3000" b="1" dirty="0">
                <a:solidFill>
                  <a:srgbClr val="FFFFFF"/>
                </a:solidFill>
              </a:rPr>
              <a:t> de </a:t>
            </a:r>
            <a:r>
              <a:rPr lang="en-US" sz="3000" b="1" dirty="0" err="1">
                <a:solidFill>
                  <a:srgbClr val="FFFFFF"/>
                </a:solidFill>
              </a:rPr>
              <a:t>Saúde</a:t>
            </a:r>
            <a:r>
              <a:rPr lang="en-US" sz="3000" b="1" dirty="0">
                <a:solidFill>
                  <a:srgbClr val="FFFFFF"/>
                </a:solidFill>
              </a:rPr>
              <a:t> </a:t>
            </a:r>
            <a:r>
              <a:rPr lang="en-US" sz="3000" b="1" dirty="0" err="1">
                <a:solidFill>
                  <a:srgbClr val="FFFFFF"/>
                </a:solidFill>
              </a:rPr>
              <a:t>Materno-Infantil</a:t>
            </a:r>
            <a:r>
              <a:rPr lang="en-US" sz="3000" b="1" dirty="0">
                <a:solidFill>
                  <a:srgbClr val="FFFFFF"/>
                </a:solidFill>
              </a:rPr>
              <a:t> (B1)</a:t>
            </a:r>
          </a:p>
        </p:txBody>
      </p:sp>
    </p:spTree>
    <p:extLst>
      <p:ext uri="{BB962C8B-B14F-4D97-AF65-F5344CB8AC3E}">
        <p14:creationId xmlns:p14="http://schemas.microsoft.com/office/powerpoint/2010/main" val="27994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DISCUSSÃO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1097280" y="2108201"/>
            <a:ext cx="10058400" cy="4124959"/>
          </a:xfrm>
        </p:spPr>
        <p:txBody>
          <a:bodyPr anchor="ctr">
            <a:noAutofit/>
          </a:bodyPr>
          <a:lstStyle/>
          <a:p>
            <a:pPr algn="l">
              <a:buFont typeface="Wingdings" panose="05000000000000000000" pitchFamily="2" charset="2"/>
              <a:buChar char="Ø"/>
            </a:pPr>
            <a:r>
              <a:rPr lang="pt-BR" b="0" i="0" u="none" strike="noStrike" baseline="0" dirty="0"/>
              <a:t>As gastroenterites estão intimamente relacionadas às condições de educação sanitária, portanto, devem apresentar uma tendência expressiva de queda se houver prevenção e promoção adequadas.</a:t>
            </a:r>
          </a:p>
          <a:p>
            <a:pPr algn="l">
              <a:buFont typeface="Wingdings" panose="05000000000000000000" pitchFamily="2" charset="2"/>
              <a:buChar char="Ø"/>
            </a:pPr>
            <a:r>
              <a:rPr lang="pt-BR" dirty="0"/>
              <a:t>U</a:t>
            </a:r>
            <a:r>
              <a:rPr lang="pt-BR" b="0" i="0" u="none" strike="noStrike" baseline="0" dirty="0"/>
              <a:t>m estudo para algumas cidades da Bahia revelou que as taxa de internações por gastroenterite apresentaram um declínio acentuado e associado ao aumento da cobertura populacional pela ESF; Entretanto, essa associação não se manteve após análise multivariada, ajustando-se os dados em relação a variáveis como coleta de lixo, esgotamento sanitário e suprimento de água.</a:t>
            </a:r>
          </a:p>
          <a:p>
            <a:pPr algn="l">
              <a:buFont typeface="Wingdings" panose="05000000000000000000" pitchFamily="2" charset="2"/>
              <a:buChar char="Ø"/>
            </a:pPr>
            <a:r>
              <a:rPr lang="pt-BR" b="0" i="0" u="none" strike="noStrike" baseline="0" dirty="0"/>
              <a:t>Um estudo de revisão sobre o tema concluiu que existe limitação para o manejo da asma nas equipes da ESF, que sofrem influência da falta de funcionalidade do espaço físico e da falta de comprometimento e conhecimento dos profissionais acerca dos conceitos da doença.</a:t>
            </a:r>
            <a:endParaRPr lang="pt-BR" dirty="0"/>
          </a:p>
        </p:txBody>
      </p:sp>
    </p:spTree>
    <p:extLst>
      <p:ext uri="{BB962C8B-B14F-4D97-AF65-F5344CB8AC3E}">
        <p14:creationId xmlns:p14="http://schemas.microsoft.com/office/powerpoint/2010/main" val="38951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DISCUSSÃO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1097280" y="2108201"/>
            <a:ext cx="10058400" cy="4124959"/>
          </a:xfrm>
        </p:spPr>
        <p:txBody>
          <a:bodyPr anchor="ctr">
            <a:noAutofit/>
          </a:bodyPr>
          <a:lstStyle/>
          <a:p>
            <a:pPr algn="l"/>
            <a:r>
              <a:rPr lang="pt-BR" sz="2200" b="0" i="0" u="none" strike="noStrike" baseline="0" dirty="0"/>
              <a:t>Concluindo, o estudo permitiu revelar que em Minas Gerais, de 1999 a 2007, para a população de 0 a 19 anos houve uma diminuição das hospitalizações evitáveis. No mesmo período houve um aumento importante da cobertura de Estratégias de Saúde da Família, mas que não apresentou correlação significativa como o comportamento das ICSAP infantis. Esse fato sugere a interferência de outras variáveis no contexto do processo de hospitalização infantil e a necessidade de políticas públicas para melhoria da porta de entrada no âmbito da saúde para crianças e adolescentes, além de fortalecimento da atenção primária.</a:t>
            </a:r>
            <a:endParaRPr lang="pt-BR" sz="2200" dirty="0"/>
          </a:p>
        </p:txBody>
      </p:sp>
    </p:spTree>
    <p:extLst>
      <p:ext uri="{BB962C8B-B14F-4D97-AF65-F5344CB8AC3E}">
        <p14:creationId xmlns:p14="http://schemas.microsoft.com/office/powerpoint/2010/main" val="325238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INTRODUÇÃO E MÉTODO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478302" y="2108201"/>
            <a:ext cx="11479236" cy="4124959"/>
          </a:xfrm>
        </p:spPr>
        <p:txBody>
          <a:bodyPr anchor="ctr">
            <a:noAutofit/>
          </a:bodyPr>
          <a:lstStyle/>
          <a:p>
            <a:pPr marL="342900" lvl="0" indent="-342900">
              <a:lnSpc>
                <a:spcPct val="107000"/>
              </a:lnSpc>
              <a:spcAft>
                <a:spcPts val="800"/>
              </a:spcAft>
              <a:buFont typeface="Wingdings" panose="05000000000000000000" pitchFamily="2" charset="2"/>
              <a:buChar char=""/>
              <a:tabLst>
                <a:tab pos="457200" algn="l"/>
              </a:tabLst>
            </a:pPr>
            <a:r>
              <a:rPr lang="pt-BR" sz="1600" b="1" dirty="0">
                <a:effectLst/>
                <a:ea typeface="Calibri" panose="020F0502020204030204" pitchFamily="34" charset="0"/>
                <a:cs typeface="Times New Roman" panose="02020603050405020304" pitchFamily="18" charset="0"/>
              </a:rPr>
              <a:t>Objetivo</a:t>
            </a:r>
            <a:r>
              <a:rPr lang="pt-BR" sz="1600" dirty="0">
                <a:effectLst/>
                <a:ea typeface="Calibri" panose="020F0502020204030204" pitchFamily="34" charset="0"/>
                <a:cs typeface="Times New Roman" panose="02020603050405020304" pitchFamily="18" charset="0"/>
              </a:rPr>
              <a:t>: descrever a evolução das ICSAP na população abaixo de 20 anos no período de 1999 a 2007 em MG, correlacionando com a cobertura populacional pela ESF no mesmo período.</a:t>
            </a:r>
          </a:p>
          <a:p>
            <a:pPr marL="342900" lvl="0" indent="-342900">
              <a:lnSpc>
                <a:spcPct val="107000"/>
              </a:lnSpc>
              <a:spcAft>
                <a:spcPts val="800"/>
              </a:spcAft>
              <a:buFont typeface="Wingdings" panose="05000000000000000000" pitchFamily="2" charset="2"/>
              <a:buChar char=""/>
              <a:tabLst>
                <a:tab pos="457200" algn="l"/>
              </a:tabLst>
            </a:pPr>
            <a:r>
              <a:rPr lang="pt-BR" sz="1600" dirty="0">
                <a:effectLst/>
                <a:ea typeface="Calibri" panose="020F0502020204030204" pitchFamily="34" charset="0"/>
                <a:cs typeface="Times New Roman" panose="02020603050405020304" pitchFamily="18" charset="0"/>
              </a:rPr>
              <a:t>Estudo ecológico e analítico</a:t>
            </a:r>
          </a:p>
          <a:p>
            <a:pPr marL="342900" lvl="0" indent="-342900">
              <a:lnSpc>
                <a:spcPct val="107000"/>
              </a:lnSpc>
              <a:spcAft>
                <a:spcPts val="800"/>
              </a:spcAft>
              <a:buFont typeface="Wingdings" panose="05000000000000000000" pitchFamily="2" charset="2"/>
              <a:buChar char=""/>
              <a:tabLst>
                <a:tab pos="457200" algn="l"/>
              </a:tabLst>
            </a:pPr>
            <a:r>
              <a:rPr lang="pt-BR" sz="1600" b="1" dirty="0">
                <a:effectLst/>
                <a:ea typeface="Calibri" panose="020F0502020204030204" pitchFamily="34" charset="0"/>
                <a:cs typeface="Times New Roman" panose="02020603050405020304" pitchFamily="18" charset="0"/>
              </a:rPr>
              <a:t>População-alvo</a:t>
            </a:r>
            <a:r>
              <a:rPr lang="pt-BR" sz="1600" dirty="0">
                <a:effectLst/>
                <a:ea typeface="Calibri" panose="020F0502020204030204" pitchFamily="34" charset="0"/>
                <a:cs typeface="Times New Roman" panose="02020603050405020304" pitchFamily="18" charset="0"/>
              </a:rPr>
              <a:t>: indivíduos de 0 a 19 anos</a:t>
            </a:r>
          </a:p>
          <a:p>
            <a:pPr marL="342900" lvl="0" indent="-342900">
              <a:lnSpc>
                <a:spcPct val="107000"/>
              </a:lnSpc>
              <a:spcAft>
                <a:spcPts val="800"/>
              </a:spcAft>
              <a:buFont typeface="Wingdings" panose="05000000000000000000" pitchFamily="2" charset="2"/>
              <a:buChar char=""/>
              <a:tabLst>
                <a:tab pos="457200" algn="l"/>
              </a:tabLst>
            </a:pPr>
            <a:r>
              <a:rPr lang="pt-BR" sz="1600" b="1" dirty="0">
                <a:effectLst/>
                <a:ea typeface="Calibri" panose="020F0502020204030204" pitchFamily="34" charset="0"/>
                <a:cs typeface="Times New Roman" panose="02020603050405020304" pitchFamily="18" charset="0"/>
              </a:rPr>
              <a:t>Categorização das faixas etárias</a:t>
            </a:r>
            <a:r>
              <a:rPr lang="pt-BR" sz="1600" dirty="0">
                <a:effectLst/>
                <a:ea typeface="Calibri" panose="020F0502020204030204" pitchFamily="34" charset="0"/>
                <a:cs typeface="Times New Roman" panose="02020603050405020304" pitchFamily="18" charset="0"/>
              </a:rPr>
              <a:t>: 0 a 4 anos; 5 a 9 anos; 10 a 19 anos. Seguiu-se a divisão etária disponível na fonte de dados.</a:t>
            </a:r>
          </a:p>
          <a:p>
            <a:pPr marL="342900" lvl="0" indent="-342900">
              <a:lnSpc>
                <a:spcPct val="107000"/>
              </a:lnSpc>
              <a:spcAft>
                <a:spcPts val="800"/>
              </a:spcAft>
              <a:buFont typeface="Wingdings" panose="05000000000000000000" pitchFamily="2" charset="2"/>
              <a:buChar char=""/>
              <a:tabLst>
                <a:tab pos="457200" algn="l"/>
              </a:tabLst>
            </a:pPr>
            <a:r>
              <a:rPr lang="pt-BR" sz="1600" b="1" dirty="0">
                <a:effectLst/>
                <a:ea typeface="Calibri" panose="020F0502020204030204" pitchFamily="34" charset="0"/>
                <a:cs typeface="Times New Roman" panose="02020603050405020304" pitchFamily="18" charset="0"/>
              </a:rPr>
              <a:t>Fontes</a:t>
            </a:r>
            <a:r>
              <a:rPr lang="pt-BR" sz="1600" dirty="0">
                <a:effectLst/>
                <a:ea typeface="Calibri" panose="020F0502020204030204" pitchFamily="34" charset="0"/>
                <a:cs typeface="Times New Roman" panose="02020603050405020304" pitchFamily="18" charset="0"/>
              </a:rPr>
              <a:t>: SIH; Departamento de Atenção Básica</a:t>
            </a:r>
          </a:p>
          <a:p>
            <a:pPr marL="342900" lvl="0" indent="-342900">
              <a:lnSpc>
                <a:spcPct val="107000"/>
              </a:lnSpc>
              <a:spcAft>
                <a:spcPts val="800"/>
              </a:spcAft>
              <a:buFont typeface="Wingdings" panose="05000000000000000000" pitchFamily="2" charset="2"/>
              <a:buChar char=""/>
              <a:tabLst>
                <a:tab pos="457200" algn="l"/>
              </a:tabLst>
            </a:pPr>
            <a:r>
              <a:rPr lang="pt-BR" sz="1600" b="1" dirty="0">
                <a:effectLst/>
                <a:ea typeface="Calibri" panose="020F0502020204030204" pitchFamily="34" charset="0"/>
                <a:cs typeface="Times New Roman" panose="02020603050405020304" pitchFamily="18" charset="0"/>
              </a:rPr>
              <a:t>Taxas de internação</a:t>
            </a:r>
            <a:r>
              <a:rPr lang="pt-BR" sz="1600" dirty="0">
                <a:effectLst/>
                <a:ea typeface="Calibri" panose="020F0502020204030204" pitchFamily="34" charset="0"/>
                <a:cs typeface="Times New Roman" panose="02020603050405020304" pitchFamily="18" charset="0"/>
              </a:rPr>
              <a:t>: (nº hospitalizações / estimativa populacional) x 1.000</a:t>
            </a:r>
          </a:p>
          <a:p>
            <a:pPr marL="342900" lvl="0" indent="-342900">
              <a:lnSpc>
                <a:spcPct val="107000"/>
              </a:lnSpc>
              <a:spcAft>
                <a:spcPts val="800"/>
              </a:spcAft>
              <a:buFont typeface="Wingdings" panose="05000000000000000000" pitchFamily="2" charset="2"/>
              <a:buChar char=""/>
              <a:tabLst>
                <a:tab pos="457200" algn="l"/>
              </a:tabLst>
            </a:pPr>
            <a:r>
              <a:rPr lang="pt-BR" sz="1600" b="0" i="0" u="none" strike="noStrike" baseline="0" dirty="0"/>
              <a:t>A análise de correlação entre as taxas de internações e a cobertura populacional pela ESF em todo o estado foi realizada com uso do Coeficiente de Correlação de Pearson (“r”), adotando-se um nível de significância de 5% (</a:t>
            </a:r>
            <a:r>
              <a:rPr lang="pt-BR" sz="1600" b="0" i="1" u="none" strike="noStrike" baseline="0" dirty="0"/>
              <a:t>p</a:t>
            </a:r>
            <a:r>
              <a:rPr lang="pt-BR" sz="1600" b="0" i="0" u="none" strike="noStrike" baseline="0" dirty="0"/>
              <a:t>&lt;0,05).</a:t>
            </a:r>
            <a:endParaRPr lang="pt-BR" sz="1600" dirty="0"/>
          </a:p>
        </p:txBody>
      </p:sp>
    </p:spTree>
    <p:extLst>
      <p:ext uri="{BB962C8B-B14F-4D97-AF65-F5344CB8AC3E}">
        <p14:creationId xmlns:p14="http://schemas.microsoft.com/office/powerpoint/2010/main" val="243748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Espaço Reservado para Conteúdo 10" descr="Tabela&#10;&#10;Descrição gerada automaticamente">
            <a:extLst>
              <a:ext uri="{FF2B5EF4-FFF2-40B4-BE49-F238E27FC236}">
                <a16:creationId xmlns:a16="http://schemas.microsoft.com/office/drawing/2014/main" id="{C2FCECD2-1506-41CB-999D-2734051F3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4551037"/>
          </a:xfrm>
          <a:prstGeom prst="rect">
            <a:avLst/>
          </a:prstGeom>
        </p:spPr>
      </p:pic>
      <p:sp>
        <p:nvSpPr>
          <p:cNvPr id="71" name="Rectangle 70">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b="1">
                <a:solidFill>
                  <a:srgbClr val="FFFFFF"/>
                </a:solidFill>
              </a:rPr>
              <a:t>RESULTADOS</a:t>
            </a:r>
          </a:p>
        </p:txBody>
      </p:sp>
      <p:cxnSp>
        <p:nvCxnSpPr>
          <p:cNvPr id="73" name="Straight Connector 72">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b="1">
                <a:solidFill>
                  <a:schemeClr val="tx1">
                    <a:lumMod val="85000"/>
                    <a:lumOff val="15000"/>
                  </a:schemeClr>
                </a:solidFill>
              </a:rPr>
              <a:t>RESULTADOS</a:t>
            </a:r>
          </a:p>
        </p:txBody>
      </p:sp>
      <p:pic>
        <p:nvPicPr>
          <p:cNvPr id="6" name="Espaço Reservado para Conteúdo 5" descr="Tabela&#10;&#10;Descrição gerada automaticamente">
            <a:extLst>
              <a:ext uri="{FF2B5EF4-FFF2-40B4-BE49-F238E27FC236}">
                <a16:creationId xmlns:a16="http://schemas.microsoft.com/office/drawing/2014/main" id="{504D2EB0-DCC5-42F1-9EB4-23C6C0C0AC4A}"/>
              </a:ext>
            </a:extLst>
          </p:cNvPr>
          <p:cNvPicPr>
            <a:picLocks noChangeAspect="1"/>
          </p:cNvPicPr>
          <p:nvPr/>
        </p:nvPicPr>
        <p:blipFill rotWithShape="1">
          <a:blip r:embed="rId2">
            <a:extLst>
              <a:ext uri="{28A0092B-C50C-407E-A947-70E740481C1C}">
                <a14:useLocalDpi xmlns:a14="http://schemas.microsoft.com/office/drawing/2010/main" val="0"/>
              </a:ext>
            </a:extLst>
          </a:blip>
          <a:srcRect t="2225" r="2" b="11513"/>
          <a:stretch/>
        </p:blipFill>
        <p:spPr>
          <a:xfrm>
            <a:off x="635457" y="640080"/>
            <a:ext cx="10916463" cy="3602736"/>
          </a:xfrm>
          <a:prstGeom prst="rect">
            <a:avLst/>
          </a:prstGeom>
        </p:spPr>
      </p:pic>
      <p:cxnSp>
        <p:nvCxnSpPr>
          <p:cNvPr id="55"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3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Imagem 3" descr="Gráfico, Gráfico de barras&#10;&#10;Descrição gerada automaticamente">
            <a:extLst>
              <a:ext uri="{FF2B5EF4-FFF2-40B4-BE49-F238E27FC236}">
                <a16:creationId xmlns:a16="http://schemas.microsoft.com/office/drawing/2014/main" id="{7011044C-BB7A-44E0-957D-214A4D0A3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550686" cy="6858000"/>
          </a:xfrm>
          <a:prstGeom prst="rect">
            <a:avLst/>
          </a:prstGeom>
        </p:spPr>
      </p:pic>
      <p:sp>
        <p:nvSpPr>
          <p:cNvPr id="93" name="Rectangle 9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713A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sz="4100" b="1">
                <a:solidFill>
                  <a:srgbClr val="FFFFFF"/>
                </a:solidFill>
              </a:rPr>
              <a:t>RESULTADOS</a:t>
            </a:r>
          </a:p>
        </p:txBody>
      </p:sp>
      <p:cxnSp>
        <p:nvCxnSpPr>
          <p:cNvPr id="95" name="Straight Connector 9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74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2" name="Straight Connector 10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4" name="Rectangle 10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713A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b="1">
                <a:solidFill>
                  <a:srgbClr val="FFFFFF"/>
                </a:solidFill>
              </a:rPr>
              <a:t>RESULTADOS</a:t>
            </a:r>
          </a:p>
        </p:txBody>
      </p:sp>
      <p:cxnSp>
        <p:nvCxnSpPr>
          <p:cNvPr id="108" name="Straight Connector 10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Imagem 4" descr="Gráfico, Gráfico de linhas&#10;&#10;Descrição gerada automaticamente">
            <a:extLst>
              <a:ext uri="{FF2B5EF4-FFF2-40B4-BE49-F238E27FC236}">
                <a16:creationId xmlns:a16="http://schemas.microsoft.com/office/drawing/2014/main" id="{924F0A0D-3392-4664-95AF-07A5FE366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94" y="1"/>
            <a:ext cx="7556905" cy="6857996"/>
          </a:xfrm>
          <a:prstGeom prst="rect">
            <a:avLst/>
          </a:prstGeom>
        </p:spPr>
      </p:pic>
    </p:spTree>
    <p:extLst>
      <p:ext uri="{BB962C8B-B14F-4D97-AF65-F5344CB8AC3E}">
        <p14:creationId xmlns:p14="http://schemas.microsoft.com/office/powerpoint/2010/main" val="112361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DISCUSSÃO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1097280" y="2108201"/>
            <a:ext cx="10058400" cy="4124959"/>
          </a:xfrm>
        </p:spPr>
        <p:txBody>
          <a:bodyPr anchor="ctr">
            <a:normAutofit/>
          </a:bodyPr>
          <a:lstStyle/>
          <a:p>
            <a:pPr marL="342900" lvl="0" indent="-342900">
              <a:lnSpc>
                <a:spcPct val="107000"/>
              </a:lnSpc>
              <a:spcAft>
                <a:spcPts val="800"/>
              </a:spcAft>
              <a:buFont typeface="Wingdings" panose="05000000000000000000" pitchFamily="2" charset="2"/>
              <a:buChar char=""/>
              <a:tabLst>
                <a:tab pos="457200" algn="l"/>
              </a:tabLst>
            </a:pPr>
            <a:r>
              <a:rPr lang="pt-BR" sz="2000" dirty="0">
                <a:effectLst/>
                <a:ea typeface="Calibri" panose="020F0502020204030204" pitchFamily="34" charset="0"/>
                <a:cs typeface="Times New Roman" panose="02020603050405020304" pitchFamily="18" charset="0"/>
              </a:rPr>
              <a:t>Redução das taxas; mas a tendência de declínio só se mostrou mais nítida nos últimos 4 anos da série</a:t>
            </a:r>
          </a:p>
          <a:p>
            <a:pPr marL="342900" lvl="0" indent="-342900">
              <a:lnSpc>
                <a:spcPct val="107000"/>
              </a:lnSpc>
              <a:spcAft>
                <a:spcPts val="800"/>
              </a:spcAft>
              <a:buFont typeface="Wingdings" panose="05000000000000000000" pitchFamily="2" charset="2"/>
              <a:buChar char=""/>
              <a:tabLst>
                <a:tab pos="457200" algn="l"/>
              </a:tabLst>
            </a:pPr>
            <a:r>
              <a:rPr lang="pt-BR" sz="2000" dirty="0">
                <a:effectLst/>
                <a:ea typeface="Calibri" panose="020F0502020204030204" pitchFamily="34" charset="0"/>
                <a:cs typeface="Times New Roman" panose="02020603050405020304" pitchFamily="18" charset="0"/>
              </a:rPr>
              <a:t>Proporção de ICSAP por faixa etária: 0 a 4 anos = entre 30% e 40%; 5 a 9 anos = menor que 30%; 10 a 19 anos = abaixo de 20%</a:t>
            </a:r>
          </a:p>
          <a:p>
            <a:pPr marL="342900" lvl="0" indent="-342900">
              <a:lnSpc>
                <a:spcPct val="107000"/>
              </a:lnSpc>
              <a:spcAft>
                <a:spcPts val="800"/>
              </a:spcAft>
              <a:buFont typeface="Wingdings" panose="05000000000000000000" pitchFamily="2" charset="2"/>
              <a:buChar char=""/>
              <a:tabLst>
                <a:tab pos="457200" algn="l"/>
              </a:tabLst>
            </a:pPr>
            <a:r>
              <a:rPr lang="pt-BR" sz="2000" dirty="0"/>
              <a:t>A ampliação da cobertura de ESF não interferiu de forma significativa na redução das taxas de ICSAP para menores de 9 anos, ainda que a relação observada tenha sido inversa</a:t>
            </a:r>
          </a:p>
          <a:p>
            <a:pPr marL="342900" lvl="0" indent="-342900">
              <a:lnSpc>
                <a:spcPct val="107000"/>
              </a:lnSpc>
              <a:spcAft>
                <a:spcPts val="800"/>
              </a:spcAft>
              <a:buFont typeface="Wingdings" panose="05000000000000000000" pitchFamily="2" charset="2"/>
              <a:buChar char=""/>
              <a:tabLst>
                <a:tab pos="457200" algn="l"/>
              </a:tabLst>
            </a:pPr>
            <a:r>
              <a:rPr lang="pt-BR" sz="2000" dirty="0"/>
              <a:t>No caso da correlação inversa e significativa para as ICSAP entre 10 e 19 anos, é um achado que demanda novas investigações, pois adolescentes procuram pouco serviços de saúde. Além disso, é uma das faixas etárias em que há menos internações</a:t>
            </a:r>
          </a:p>
        </p:txBody>
      </p:sp>
    </p:spTree>
    <p:extLst>
      <p:ext uri="{BB962C8B-B14F-4D97-AF65-F5344CB8AC3E}">
        <p14:creationId xmlns:p14="http://schemas.microsoft.com/office/powerpoint/2010/main" val="170549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DISCUSSÃO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1097280" y="2108201"/>
            <a:ext cx="10058400" cy="4124959"/>
          </a:xfrm>
        </p:spPr>
        <p:txBody>
          <a:bodyPr anchor="ctr">
            <a:noAutofit/>
          </a:bodyPr>
          <a:lstStyle/>
          <a:p>
            <a:pPr algn="l"/>
            <a:r>
              <a:rPr lang="pt-BR" sz="2200" b="0" i="0" u="none" strike="noStrike" baseline="0" dirty="0"/>
              <a:t>Alguns estudos têm apontado uma correlação inversa e significativa entre o aumento da cobertura populacional pela ESF e a redução nos valores das taxas de ICSAP para a população adulta. Contudo, essa relação não tem sido registrada de modo constante em outros estudos e existem particularidades para os diversos estados brasileiros. Em pesquisa conduzida no sul de Minas Gerais, o comportamento das taxas entre dois períodos estudados ocorreu de forma distinta para diferentes faixas etárias. Em outro estudo os autores destacam comportamentos divergentes entre algumas das condições sensíveis, inclusive com aumento em algumas taxas e apontam para a necessidade de reorganização das equipes da ESF para melhoria dos indicadores observados.</a:t>
            </a:r>
            <a:endParaRPr lang="pt-BR" sz="2200" dirty="0"/>
          </a:p>
        </p:txBody>
      </p:sp>
    </p:spTree>
    <p:extLst>
      <p:ext uri="{BB962C8B-B14F-4D97-AF65-F5344CB8AC3E}">
        <p14:creationId xmlns:p14="http://schemas.microsoft.com/office/powerpoint/2010/main" val="391852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1B545B-5F3C-4FD6-A55F-01FF21DCA3AC}"/>
              </a:ext>
            </a:extLst>
          </p:cNvPr>
          <p:cNvSpPr>
            <a:spLocks noGrp="1"/>
          </p:cNvSpPr>
          <p:nvPr>
            <p:ph type="title"/>
          </p:nvPr>
        </p:nvSpPr>
        <p:spPr>
          <a:xfrm>
            <a:off x="1097280" y="286603"/>
            <a:ext cx="10058400" cy="1450757"/>
          </a:xfrm>
        </p:spPr>
        <p:txBody>
          <a:bodyPr anchor="ctr">
            <a:normAutofit/>
          </a:bodyPr>
          <a:lstStyle/>
          <a:p>
            <a:r>
              <a:rPr lang="pt-BR" b="1" dirty="0">
                <a:solidFill>
                  <a:srgbClr val="FFFFFF"/>
                </a:solidFill>
              </a:rPr>
              <a:t>DISCUSSÃO</a:t>
            </a: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ço Reservado para Conteúdo 6">
            <a:extLst>
              <a:ext uri="{FF2B5EF4-FFF2-40B4-BE49-F238E27FC236}">
                <a16:creationId xmlns:a16="http://schemas.microsoft.com/office/drawing/2014/main" id="{C0F88B0D-753C-4DDD-BF8A-F75E5F872A08}"/>
              </a:ext>
            </a:extLst>
          </p:cNvPr>
          <p:cNvSpPr>
            <a:spLocks noGrp="1"/>
          </p:cNvSpPr>
          <p:nvPr>
            <p:ph idx="1"/>
          </p:nvPr>
        </p:nvSpPr>
        <p:spPr>
          <a:xfrm>
            <a:off x="1097280" y="2108201"/>
            <a:ext cx="10058400" cy="4124959"/>
          </a:xfrm>
        </p:spPr>
        <p:txBody>
          <a:bodyPr anchor="t">
            <a:noAutofit/>
          </a:bodyPr>
          <a:lstStyle/>
          <a:p>
            <a:pPr algn="l">
              <a:buFont typeface="Wingdings" panose="05000000000000000000" pitchFamily="2" charset="2"/>
              <a:buChar char="Ø"/>
            </a:pPr>
            <a:r>
              <a:rPr lang="pt-BR" b="0" i="0" u="none" strike="noStrike" baseline="0" dirty="0"/>
              <a:t>Existem características da atenção primária que podem influenciar a atuação da equipe sobre este e outros indicadores, como o tamanho da população adscrita, a continuidade da atenção, características e qualificação da equipe de saúde e do próprio médico.</a:t>
            </a:r>
          </a:p>
          <a:p>
            <a:pPr algn="l">
              <a:buFont typeface="Wingdings" panose="05000000000000000000" pitchFamily="2" charset="2"/>
              <a:buChar char="Ø"/>
            </a:pPr>
            <a:r>
              <a:rPr lang="pt-BR" b="0" i="0" u="none" strike="noStrike" baseline="0" dirty="0"/>
              <a:t>Outros autores também discutem as limitações do indicador, apontando características do grupo populacional envolvido e os fatores ligados ao indivíduo. Nesse sentido, por exemplo, fatores como renda familiar muito baixa e idade muito jovem ou muito avançada seriam condições intervenientes que aumentam o risco de internação.</a:t>
            </a:r>
          </a:p>
          <a:p>
            <a:pPr algn="l">
              <a:buFont typeface="Wingdings" panose="05000000000000000000" pitchFamily="2" charset="2"/>
              <a:buChar char="Ø"/>
            </a:pPr>
            <a:r>
              <a:rPr lang="pt-BR" b="0" i="0" u="none" strike="noStrike" baseline="0" dirty="0"/>
              <a:t>Em um estudo conduzido em Minas Gerais, observou-se alta prevalência de ICSAP, atendidas principalmente na unidade de pronto atendimento, o que destaca, para os autores, uma sobrecarga dos serviços de urgência em detrimento da longitudinalidade da atenção primária à saúde.</a:t>
            </a:r>
            <a:endParaRPr lang="pt-BR" dirty="0"/>
          </a:p>
        </p:txBody>
      </p:sp>
    </p:spTree>
    <p:extLst>
      <p:ext uri="{BB962C8B-B14F-4D97-AF65-F5344CB8AC3E}">
        <p14:creationId xmlns:p14="http://schemas.microsoft.com/office/powerpoint/2010/main" val="1856512279"/>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856</Words>
  <Application>Microsoft Office PowerPoint</Application>
  <PresentationFormat>Widescreen</PresentationFormat>
  <Paragraphs>36</Paragraphs>
  <Slides>11</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Arial Nova</vt:lpstr>
      <vt:lpstr>Arial Nova Light</vt:lpstr>
      <vt:lpstr>Calibri</vt:lpstr>
      <vt:lpstr>Wingdings</vt:lpstr>
      <vt:lpstr>RetrospectVTI</vt:lpstr>
      <vt:lpstr>ICSAPs entre crianças e adolecsentes em Minas Gerais, 1999-2007 (2016)</vt:lpstr>
      <vt:lpstr>INTRODUÇÃO E MÉTODO</vt:lpstr>
      <vt:lpstr>RESULTADOS</vt:lpstr>
      <vt:lpstr>RESULTADOS</vt:lpstr>
      <vt:lpstr>RESULTADOS</vt:lpstr>
      <vt:lpstr>RESULTADOS</vt:lpstr>
      <vt:lpstr>DISCUSSÃO</vt:lpstr>
      <vt:lpstr>DISCUSSÃO</vt:lpstr>
      <vt:lpstr>DISCUSSÃO</vt:lpstr>
      <vt:lpstr>DISCUSSÃO</vt:lpstr>
      <vt:lpstr>DISCUSSÃO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ICSAPs entre crianças e adolecsentes em Minas Gerais, 1999-2007 (2016)</dc:title>
  <dc:creator>Sidney Bissoli</dc:creator>
  <cp:lastModifiedBy>Sidney Bissoli</cp:lastModifiedBy>
  <cp:revision>1</cp:revision>
  <dcterms:created xsi:type="dcterms:W3CDTF">2021-03-03T11:40:05Z</dcterms:created>
  <dcterms:modified xsi:type="dcterms:W3CDTF">2021-03-03T13:15:51Z</dcterms:modified>
</cp:coreProperties>
</file>