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18" r:id="rId2"/>
    <p:sldId id="319" r:id="rId3"/>
    <p:sldId id="343" r:id="rId4"/>
    <p:sldId id="345" r:id="rId5"/>
    <p:sldId id="346" r:id="rId6"/>
    <p:sldId id="347" r:id="rId7"/>
    <p:sldId id="328" r:id="rId8"/>
    <p:sldId id="337" r:id="rId9"/>
    <p:sldId id="329" r:id="rId10"/>
    <p:sldId id="330" r:id="rId11"/>
    <p:sldId id="348" r:id="rId12"/>
    <p:sldId id="332" r:id="rId13"/>
    <p:sldId id="344" r:id="rId14"/>
    <p:sldId id="349" r:id="rId15"/>
  </p:sldIdLst>
  <p:sldSz cx="9144000" cy="6858000" type="screen4x3"/>
  <p:notesSz cx="6797675" cy="9926638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dney da Silva Pereira Bissoli" initials="SdSPB" lastIdx="1" clrIdx="0">
    <p:extLst>
      <p:ext uri="{19B8F6BF-5375-455C-9EA6-DF929625EA0E}">
        <p15:presenceInfo xmlns:p15="http://schemas.microsoft.com/office/powerpoint/2012/main" userId="S-1-5-21-2124552659-1916301338-1672037986-1048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8E8"/>
    <a:srgbClr val="00305C"/>
    <a:srgbClr val="EC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FDC2F8-8376-4630-844C-6164A52C0FCA}" v="10" dt="2021-01-26T19:50:37.4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4" autoAdjust="0"/>
    <p:restoredTop sz="91562" autoAdjust="0"/>
  </p:normalViewPr>
  <p:slideViewPr>
    <p:cSldViewPr>
      <p:cViewPr varScale="1">
        <p:scale>
          <a:sx n="66" d="100"/>
          <a:sy n="66" d="100"/>
        </p:scale>
        <p:origin x="157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dney Bissoli" userId="27a8628a50772066" providerId="LiveId" clId="{62FDC2F8-8376-4630-844C-6164A52C0FCA}"/>
    <pc:docChg chg="undo custSel addSld delSld modSld sldOrd">
      <pc:chgData name="Sidney Bissoli" userId="27a8628a50772066" providerId="LiveId" clId="{62FDC2F8-8376-4630-844C-6164A52C0FCA}" dt="2021-01-26T20:09:41.489" v="899" actId="12"/>
      <pc:docMkLst>
        <pc:docMk/>
      </pc:docMkLst>
      <pc:sldChg chg="modSp mod">
        <pc:chgData name="Sidney Bissoli" userId="27a8628a50772066" providerId="LiveId" clId="{62FDC2F8-8376-4630-844C-6164A52C0FCA}" dt="2021-01-26T17:38:35.756" v="85" actId="20577"/>
        <pc:sldMkLst>
          <pc:docMk/>
          <pc:sldMk cId="0" sldId="318"/>
        </pc:sldMkLst>
        <pc:spChg chg="mod">
          <ac:chgData name="Sidney Bissoli" userId="27a8628a50772066" providerId="LiveId" clId="{62FDC2F8-8376-4630-844C-6164A52C0FCA}" dt="2021-01-26T17:38:15.084" v="56" actId="20577"/>
          <ac:spMkLst>
            <pc:docMk/>
            <pc:sldMk cId="0" sldId="318"/>
            <ac:spMk id="2" creationId="{00000000-0000-0000-0000-000000000000}"/>
          </ac:spMkLst>
        </pc:spChg>
        <pc:spChg chg="mod">
          <ac:chgData name="Sidney Bissoli" userId="27a8628a50772066" providerId="LiveId" clId="{62FDC2F8-8376-4630-844C-6164A52C0FCA}" dt="2021-01-26T17:38:35.756" v="85" actId="20577"/>
          <ac:spMkLst>
            <pc:docMk/>
            <pc:sldMk cId="0" sldId="318"/>
            <ac:spMk id="3" creationId="{00000000-0000-0000-0000-000000000000}"/>
          </ac:spMkLst>
        </pc:spChg>
      </pc:sldChg>
      <pc:sldChg chg="modSp mod">
        <pc:chgData name="Sidney Bissoli" userId="27a8628a50772066" providerId="LiveId" clId="{62FDC2F8-8376-4630-844C-6164A52C0FCA}" dt="2021-01-26T17:51:25.068" v="316"/>
        <pc:sldMkLst>
          <pc:docMk/>
          <pc:sldMk cId="1516932739" sldId="319"/>
        </pc:sldMkLst>
        <pc:spChg chg="mod">
          <ac:chgData name="Sidney Bissoli" userId="27a8628a50772066" providerId="LiveId" clId="{62FDC2F8-8376-4630-844C-6164A52C0FCA}" dt="2021-01-26T17:51:25.068" v="316"/>
          <ac:spMkLst>
            <pc:docMk/>
            <pc:sldMk cId="1516932739" sldId="319"/>
            <ac:spMk id="3" creationId="{764C755A-1352-4F5C-970A-791CA74885E3}"/>
          </ac:spMkLst>
        </pc:spChg>
      </pc:sldChg>
      <pc:sldChg chg="addSp delSp modSp mod">
        <pc:chgData name="Sidney Bissoli" userId="27a8628a50772066" providerId="LiveId" clId="{62FDC2F8-8376-4630-844C-6164A52C0FCA}" dt="2021-01-26T19:33:59.476" v="623" actId="20577"/>
        <pc:sldMkLst>
          <pc:docMk/>
          <pc:sldMk cId="918477911" sldId="328"/>
        </pc:sldMkLst>
        <pc:spChg chg="mod">
          <ac:chgData name="Sidney Bissoli" userId="27a8628a50772066" providerId="LiveId" clId="{62FDC2F8-8376-4630-844C-6164A52C0FCA}" dt="2021-01-26T19:33:59.476" v="623" actId="20577"/>
          <ac:spMkLst>
            <pc:docMk/>
            <pc:sldMk cId="918477911" sldId="328"/>
            <ac:spMk id="2" creationId="{812A2C0F-2AD8-4FF4-8C88-802A7661AFDB}"/>
          </ac:spMkLst>
        </pc:spChg>
        <pc:spChg chg="add del mod">
          <ac:chgData name="Sidney Bissoli" userId="27a8628a50772066" providerId="LiveId" clId="{62FDC2F8-8376-4630-844C-6164A52C0FCA}" dt="2021-01-26T19:33:42.687" v="606" actId="931"/>
          <ac:spMkLst>
            <pc:docMk/>
            <pc:sldMk cId="918477911" sldId="328"/>
            <ac:spMk id="4" creationId="{1E1A4ADC-DE8F-4707-91F0-F63E09655E7F}"/>
          </ac:spMkLst>
        </pc:spChg>
        <pc:picChg chg="add mod">
          <ac:chgData name="Sidney Bissoli" userId="27a8628a50772066" providerId="LiveId" clId="{62FDC2F8-8376-4630-844C-6164A52C0FCA}" dt="2021-01-26T19:33:53.497" v="612" actId="14100"/>
          <ac:picMkLst>
            <pc:docMk/>
            <pc:sldMk cId="918477911" sldId="328"/>
            <ac:picMk id="6" creationId="{7DD6A81F-AA58-41EE-9167-D759E2A876B0}"/>
          </ac:picMkLst>
        </pc:picChg>
        <pc:picChg chg="del">
          <ac:chgData name="Sidney Bissoli" userId="27a8628a50772066" providerId="LiveId" clId="{62FDC2F8-8376-4630-844C-6164A52C0FCA}" dt="2021-01-26T17:38:53.137" v="88" actId="478"/>
          <ac:picMkLst>
            <pc:docMk/>
            <pc:sldMk cId="918477911" sldId="328"/>
            <ac:picMk id="7" creationId="{3FF561B0-7C0E-4EB3-94D5-BFC9673AD159}"/>
          </ac:picMkLst>
        </pc:picChg>
      </pc:sldChg>
      <pc:sldChg chg="addSp delSp modSp mod ord">
        <pc:chgData name="Sidney Bissoli" userId="27a8628a50772066" providerId="LiveId" clId="{62FDC2F8-8376-4630-844C-6164A52C0FCA}" dt="2021-01-26T19:45:23.081" v="717"/>
        <pc:sldMkLst>
          <pc:docMk/>
          <pc:sldMk cId="135217210" sldId="329"/>
        </pc:sldMkLst>
        <pc:spChg chg="add del mod">
          <ac:chgData name="Sidney Bissoli" userId="27a8628a50772066" providerId="LiveId" clId="{62FDC2F8-8376-4630-844C-6164A52C0FCA}" dt="2021-01-26T19:37:42.914" v="631" actId="931"/>
          <ac:spMkLst>
            <pc:docMk/>
            <pc:sldMk cId="135217210" sldId="329"/>
            <ac:spMk id="4" creationId="{E991AAC0-5084-4A2E-88FE-82605151D29C}"/>
          </ac:spMkLst>
        </pc:spChg>
        <pc:picChg chg="add mod">
          <ac:chgData name="Sidney Bissoli" userId="27a8628a50772066" providerId="LiveId" clId="{62FDC2F8-8376-4630-844C-6164A52C0FCA}" dt="2021-01-26T19:38:00.083" v="640" actId="14100"/>
          <ac:picMkLst>
            <pc:docMk/>
            <pc:sldMk cId="135217210" sldId="329"/>
            <ac:picMk id="6" creationId="{96469159-8D97-4C4B-80CB-26986AFDA7D7}"/>
          </ac:picMkLst>
        </pc:picChg>
        <pc:picChg chg="del">
          <ac:chgData name="Sidney Bissoli" userId="27a8628a50772066" providerId="LiveId" clId="{62FDC2F8-8376-4630-844C-6164A52C0FCA}" dt="2021-01-26T17:38:56.040" v="90" actId="478"/>
          <ac:picMkLst>
            <pc:docMk/>
            <pc:sldMk cId="135217210" sldId="329"/>
            <ac:picMk id="7" creationId="{D6A71629-79D2-4E67-BDB0-BE82FBB6F0C2}"/>
          </ac:picMkLst>
        </pc:picChg>
      </pc:sldChg>
      <pc:sldChg chg="addSp delSp modSp mod ord">
        <pc:chgData name="Sidney Bissoli" userId="27a8628a50772066" providerId="LiveId" clId="{62FDC2F8-8376-4630-844C-6164A52C0FCA}" dt="2021-01-26T19:45:24.681" v="719"/>
        <pc:sldMkLst>
          <pc:docMk/>
          <pc:sldMk cId="1357532680" sldId="330"/>
        </pc:sldMkLst>
        <pc:spChg chg="add del mod">
          <ac:chgData name="Sidney Bissoli" userId="27a8628a50772066" providerId="LiveId" clId="{62FDC2F8-8376-4630-844C-6164A52C0FCA}" dt="2021-01-26T19:38:57.423" v="641" actId="931"/>
          <ac:spMkLst>
            <pc:docMk/>
            <pc:sldMk cId="1357532680" sldId="330"/>
            <ac:spMk id="4" creationId="{0F055B70-882B-45CF-B2A9-7CA136531F5C}"/>
          </ac:spMkLst>
        </pc:spChg>
        <pc:picChg chg="add mod">
          <ac:chgData name="Sidney Bissoli" userId="27a8628a50772066" providerId="LiveId" clId="{62FDC2F8-8376-4630-844C-6164A52C0FCA}" dt="2021-01-26T19:39:11.281" v="649" actId="14100"/>
          <ac:picMkLst>
            <pc:docMk/>
            <pc:sldMk cId="1357532680" sldId="330"/>
            <ac:picMk id="6" creationId="{12727F0D-AAF5-40BD-A52A-C8CEC6D98749}"/>
          </ac:picMkLst>
        </pc:picChg>
        <pc:picChg chg="del">
          <ac:chgData name="Sidney Bissoli" userId="27a8628a50772066" providerId="LiveId" clId="{62FDC2F8-8376-4630-844C-6164A52C0FCA}" dt="2021-01-26T17:38:57.299" v="91" actId="478"/>
          <ac:picMkLst>
            <pc:docMk/>
            <pc:sldMk cId="1357532680" sldId="330"/>
            <ac:picMk id="7" creationId="{4239B0D6-DC82-4939-8BDA-72271EC1A9F6}"/>
          </ac:picMkLst>
        </pc:picChg>
      </pc:sldChg>
      <pc:sldChg chg="modSp mod">
        <pc:chgData name="Sidney Bissoli" userId="27a8628a50772066" providerId="LiveId" clId="{62FDC2F8-8376-4630-844C-6164A52C0FCA}" dt="2021-01-26T20:05:32.747" v="812" actId="12"/>
        <pc:sldMkLst>
          <pc:docMk/>
          <pc:sldMk cId="1564769458" sldId="332"/>
        </pc:sldMkLst>
        <pc:spChg chg="mod">
          <ac:chgData name="Sidney Bissoli" userId="27a8628a50772066" providerId="LiveId" clId="{62FDC2F8-8376-4630-844C-6164A52C0FCA}" dt="2021-01-26T20:05:32.747" v="812" actId="12"/>
          <ac:spMkLst>
            <pc:docMk/>
            <pc:sldMk cId="1564769458" sldId="332"/>
            <ac:spMk id="7" creationId="{ED28FD32-D663-4270-8C53-62D08DF25B6A}"/>
          </ac:spMkLst>
        </pc:spChg>
      </pc:sldChg>
      <pc:sldChg chg="addSp delSp modSp mod">
        <pc:chgData name="Sidney Bissoli" userId="27a8628a50772066" providerId="LiveId" clId="{62FDC2F8-8376-4630-844C-6164A52C0FCA}" dt="2021-01-26T19:36:11.836" v="630" actId="14100"/>
        <pc:sldMkLst>
          <pc:docMk/>
          <pc:sldMk cId="4270417041" sldId="337"/>
        </pc:sldMkLst>
        <pc:spChg chg="add del mod">
          <ac:chgData name="Sidney Bissoli" userId="27a8628a50772066" providerId="LiveId" clId="{62FDC2F8-8376-4630-844C-6164A52C0FCA}" dt="2021-01-26T19:36:00.560" v="624" actId="931"/>
          <ac:spMkLst>
            <pc:docMk/>
            <pc:sldMk cId="4270417041" sldId="337"/>
            <ac:spMk id="4" creationId="{DF3A01E1-B028-4BA6-BD49-E55C2C697F0A}"/>
          </ac:spMkLst>
        </pc:spChg>
        <pc:picChg chg="add mod">
          <ac:chgData name="Sidney Bissoli" userId="27a8628a50772066" providerId="LiveId" clId="{62FDC2F8-8376-4630-844C-6164A52C0FCA}" dt="2021-01-26T19:36:11.836" v="630" actId="14100"/>
          <ac:picMkLst>
            <pc:docMk/>
            <pc:sldMk cId="4270417041" sldId="337"/>
            <ac:picMk id="6" creationId="{12AF58EC-7481-4569-9E9F-6BA0CB74D5FF}"/>
          </ac:picMkLst>
        </pc:picChg>
        <pc:picChg chg="del">
          <ac:chgData name="Sidney Bissoli" userId="27a8628a50772066" providerId="LiveId" clId="{62FDC2F8-8376-4630-844C-6164A52C0FCA}" dt="2021-01-26T17:38:54.312" v="89" actId="478"/>
          <ac:picMkLst>
            <pc:docMk/>
            <pc:sldMk cId="4270417041" sldId="337"/>
            <ac:picMk id="7" creationId="{CD498EBD-9E0F-42BB-A087-5F7C45C614B7}"/>
          </ac:picMkLst>
        </pc:picChg>
      </pc:sldChg>
      <pc:sldChg chg="modSp mod">
        <pc:chgData name="Sidney Bissoli" userId="27a8628a50772066" providerId="LiveId" clId="{62FDC2F8-8376-4630-844C-6164A52C0FCA}" dt="2021-01-26T17:54:42.871" v="413"/>
        <pc:sldMkLst>
          <pc:docMk/>
          <pc:sldMk cId="3707156215" sldId="343"/>
        </pc:sldMkLst>
        <pc:spChg chg="mod">
          <ac:chgData name="Sidney Bissoli" userId="27a8628a50772066" providerId="LiveId" clId="{62FDC2F8-8376-4630-844C-6164A52C0FCA}" dt="2021-01-26T17:54:42.871" v="413"/>
          <ac:spMkLst>
            <pc:docMk/>
            <pc:sldMk cId="3707156215" sldId="343"/>
            <ac:spMk id="3" creationId="{764C755A-1352-4F5C-970A-791CA74885E3}"/>
          </ac:spMkLst>
        </pc:spChg>
      </pc:sldChg>
      <pc:sldChg chg="modSp mod">
        <pc:chgData name="Sidney Bissoli" userId="27a8628a50772066" providerId="LiveId" clId="{62FDC2F8-8376-4630-844C-6164A52C0FCA}" dt="2021-01-26T20:08:17.474" v="872" actId="12"/>
        <pc:sldMkLst>
          <pc:docMk/>
          <pc:sldMk cId="2164530319" sldId="344"/>
        </pc:sldMkLst>
        <pc:spChg chg="mod">
          <ac:chgData name="Sidney Bissoli" userId="27a8628a50772066" providerId="LiveId" clId="{62FDC2F8-8376-4630-844C-6164A52C0FCA}" dt="2021-01-26T20:08:17.474" v="872" actId="12"/>
          <ac:spMkLst>
            <pc:docMk/>
            <pc:sldMk cId="2164530319" sldId="344"/>
            <ac:spMk id="7" creationId="{ED28FD32-D663-4270-8C53-62D08DF25B6A}"/>
          </ac:spMkLst>
        </pc:spChg>
      </pc:sldChg>
      <pc:sldChg chg="modSp add mod">
        <pc:chgData name="Sidney Bissoli" userId="27a8628a50772066" providerId="LiveId" clId="{62FDC2F8-8376-4630-844C-6164A52C0FCA}" dt="2021-01-26T17:57:30.125" v="527"/>
        <pc:sldMkLst>
          <pc:docMk/>
          <pc:sldMk cId="3845189600" sldId="345"/>
        </pc:sldMkLst>
        <pc:spChg chg="mod">
          <ac:chgData name="Sidney Bissoli" userId="27a8628a50772066" providerId="LiveId" clId="{62FDC2F8-8376-4630-844C-6164A52C0FCA}" dt="2021-01-26T17:57:30.125" v="527"/>
          <ac:spMkLst>
            <pc:docMk/>
            <pc:sldMk cId="3845189600" sldId="345"/>
            <ac:spMk id="3" creationId="{764C755A-1352-4F5C-970A-791CA74885E3}"/>
          </ac:spMkLst>
        </pc:spChg>
      </pc:sldChg>
      <pc:sldChg chg="modSp add mod">
        <pc:chgData name="Sidney Bissoli" userId="27a8628a50772066" providerId="LiveId" clId="{62FDC2F8-8376-4630-844C-6164A52C0FCA}" dt="2021-01-26T18:00:07.029" v="564" actId="12"/>
        <pc:sldMkLst>
          <pc:docMk/>
          <pc:sldMk cId="3385988355" sldId="346"/>
        </pc:sldMkLst>
        <pc:spChg chg="mod">
          <ac:chgData name="Sidney Bissoli" userId="27a8628a50772066" providerId="LiveId" clId="{62FDC2F8-8376-4630-844C-6164A52C0FCA}" dt="2021-01-26T18:00:07.029" v="564" actId="12"/>
          <ac:spMkLst>
            <pc:docMk/>
            <pc:sldMk cId="3385988355" sldId="346"/>
            <ac:spMk id="3" creationId="{764C755A-1352-4F5C-970A-791CA74885E3}"/>
          </ac:spMkLst>
        </pc:spChg>
      </pc:sldChg>
      <pc:sldChg chg="modSp add mod">
        <pc:chgData name="Sidney Bissoli" userId="27a8628a50772066" providerId="LiveId" clId="{62FDC2F8-8376-4630-844C-6164A52C0FCA}" dt="2021-01-26T18:01:05.191" v="605" actId="20577"/>
        <pc:sldMkLst>
          <pc:docMk/>
          <pc:sldMk cId="799178563" sldId="347"/>
        </pc:sldMkLst>
        <pc:spChg chg="mod">
          <ac:chgData name="Sidney Bissoli" userId="27a8628a50772066" providerId="LiveId" clId="{62FDC2F8-8376-4630-844C-6164A52C0FCA}" dt="2021-01-26T18:01:05.191" v="605" actId="20577"/>
          <ac:spMkLst>
            <pc:docMk/>
            <pc:sldMk cId="799178563" sldId="347"/>
            <ac:spMk id="3" creationId="{764C755A-1352-4F5C-970A-791CA74885E3}"/>
          </ac:spMkLst>
        </pc:spChg>
      </pc:sldChg>
      <pc:sldChg chg="addSp delSp modSp add del mod">
        <pc:chgData name="Sidney Bissoli" userId="27a8628a50772066" providerId="LiveId" clId="{62FDC2F8-8376-4630-844C-6164A52C0FCA}" dt="2021-01-26T19:49:19.084" v="751" actId="47"/>
        <pc:sldMkLst>
          <pc:docMk/>
          <pc:sldMk cId="504006590" sldId="348"/>
        </pc:sldMkLst>
        <pc:spChg chg="add mod">
          <ac:chgData name="Sidney Bissoli" userId="27a8628a50772066" providerId="LiveId" clId="{62FDC2F8-8376-4630-844C-6164A52C0FCA}" dt="2021-01-26T19:46:07.080" v="730" actId="255"/>
          <ac:spMkLst>
            <pc:docMk/>
            <pc:sldMk cId="504006590" sldId="348"/>
            <ac:spMk id="4" creationId="{86D1973A-BE98-434A-88FD-58DE45F32B34}"/>
          </ac:spMkLst>
        </pc:spChg>
        <pc:picChg chg="del">
          <ac:chgData name="Sidney Bissoli" userId="27a8628a50772066" providerId="LiveId" clId="{62FDC2F8-8376-4630-844C-6164A52C0FCA}" dt="2021-01-26T19:41:50.293" v="651" actId="478"/>
          <ac:picMkLst>
            <pc:docMk/>
            <pc:sldMk cId="504006590" sldId="348"/>
            <ac:picMk id="6" creationId="{12727F0D-AAF5-40BD-A52A-C8CEC6D98749}"/>
          </ac:picMkLst>
        </pc:picChg>
      </pc:sldChg>
      <pc:sldChg chg="addSp delSp modSp add mod">
        <pc:chgData name="Sidney Bissoli" userId="27a8628a50772066" providerId="LiveId" clId="{62FDC2F8-8376-4630-844C-6164A52C0FCA}" dt="2021-01-26T19:50:47.539" v="761" actId="14100"/>
        <pc:sldMkLst>
          <pc:docMk/>
          <pc:sldMk cId="1014202825" sldId="348"/>
        </pc:sldMkLst>
        <pc:spChg chg="add del mod">
          <ac:chgData name="Sidney Bissoli" userId="27a8628a50772066" providerId="LiveId" clId="{62FDC2F8-8376-4630-844C-6164A52C0FCA}" dt="2021-01-26T19:50:37.433" v="755" actId="931"/>
          <ac:spMkLst>
            <pc:docMk/>
            <pc:sldMk cId="1014202825" sldId="348"/>
            <ac:spMk id="4" creationId="{2E2107E9-F18B-425C-A2F5-D9F4DF36FD71}"/>
          </ac:spMkLst>
        </pc:spChg>
        <pc:picChg chg="del">
          <ac:chgData name="Sidney Bissoli" userId="27a8628a50772066" providerId="LiveId" clId="{62FDC2F8-8376-4630-844C-6164A52C0FCA}" dt="2021-01-26T19:49:32.037" v="754" actId="478"/>
          <ac:picMkLst>
            <pc:docMk/>
            <pc:sldMk cId="1014202825" sldId="348"/>
            <ac:picMk id="6" creationId="{12727F0D-AAF5-40BD-A52A-C8CEC6D98749}"/>
          </ac:picMkLst>
        </pc:picChg>
        <pc:picChg chg="add mod">
          <ac:chgData name="Sidney Bissoli" userId="27a8628a50772066" providerId="LiveId" clId="{62FDC2F8-8376-4630-844C-6164A52C0FCA}" dt="2021-01-26T19:50:47.539" v="761" actId="14100"/>
          <ac:picMkLst>
            <pc:docMk/>
            <pc:sldMk cId="1014202825" sldId="348"/>
            <ac:picMk id="7" creationId="{2BDB8CC1-9884-437B-8E97-A854B3C1946E}"/>
          </ac:picMkLst>
        </pc:picChg>
      </pc:sldChg>
      <pc:sldChg chg="modSp add mod">
        <pc:chgData name="Sidney Bissoli" userId="27a8628a50772066" providerId="LiveId" clId="{62FDC2F8-8376-4630-844C-6164A52C0FCA}" dt="2021-01-26T20:09:41.489" v="899" actId="12"/>
        <pc:sldMkLst>
          <pc:docMk/>
          <pc:sldMk cId="2178063031" sldId="349"/>
        </pc:sldMkLst>
        <pc:spChg chg="mod">
          <ac:chgData name="Sidney Bissoli" userId="27a8628a50772066" providerId="LiveId" clId="{62FDC2F8-8376-4630-844C-6164A52C0FCA}" dt="2021-01-26T20:09:41.489" v="899" actId="12"/>
          <ac:spMkLst>
            <pc:docMk/>
            <pc:sldMk cId="2178063031" sldId="349"/>
            <ac:spMk id="7" creationId="{ED28FD32-D663-4270-8C53-62D08DF25B6A}"/>
          </ac:spMkLst>
        </pc:spChg>
      </pc:sldChg>
      <pc:sldChg chg="modSp add del mod">
        <pc:chgData name="Sidney Bissoli" userId="27a8628a50772066" providerId="LiveId" clId="{62FDC2F8-8376-4630-844C-6164A52C0FCA}" dt="2021-01-26T19:49:26.389" v="752" actId="47"/>
        <pc:sldMkLst>
          <pc:docMk/>
          <pc:sldMk cId="3273557731" sldId="349"/>
        </pc:sldMkLst>
        <pc:spChg chg="mod">
          <ac:chgData name="Sidney Bissoli" userId="27a8628a50772066" providerId="LiveId" clId="{62FDC2F8-8376-4630-844C-6164A52C0FCA}" dt="2021-01-26T19:47:47.055" v="750"/>
          <ac:spMkLst>
            <pc:docMk/>
            <pc:sldMk cId="3273557731" sldId="349"/>
            <ac:spMk id="4" creationId="{86D1973A-BE98-434A-88FD-58DE45F32B3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F92D2-2B00-49F9-A83B-C1DBA00609B9}" type="datetimeFigureOut">
              <a:rPr lang="pt-BR" smtClean="0"/>
              <a:t>26/01/2021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3A46C-9D74-47F3-B080-3F81DDA6BB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42646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D7A793-EB8C-476D-8A9E-59E735819094}" type="datetimeFigureOut">
              <a:rPr lang="pt-BR" smtClean="0"/>
              <a:t>26/01/2021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6D5988-E186-43DB-83EB-A4959EE5AB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444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9"/>
          <p:cNvSpPr/>
          <p:nvPr userDrawn="1"/>
        </p:nvSpPr>
        <p:spPr>
          <a:xfrm>
            <a:off x="0" y="5805488"/>
            <a:ext cx="9144000" cy="10525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738" y="5805488"/>
            <a:ext cx="135572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magem 7" descr="fund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3999" cy="515901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280920" cy="36004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Lucida Sans Unicode" pitchFamily="34" charset="0"/>
                <a:cs typeface="Lucida Sans Unicode" pitchFamily="34" charset="0"/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ucida Sans Unicode" pitchFamily="34" charset="0"/>
                <a:cs typeface="Lucida Sans Unicode" pitchFamily="34" charset="0"/>
              </a:defRPr>
            </a:lvl1pPr>
            <a:lvl2pPr>
              <a:defRPr>
                <a:latin typeface="Lucida Sans Unicode" pitchFamily="34" charset="0"/>
                <a:cs typeface="Lucida Sans Unicode" pitchFamily="34" charset="0"/>
              </a:defRPr>
            </a:lvl2pPr>
            <a:lvl3pPr>
              <a:defRPr>
                <a:latin typeface="Lucida Sans Unicode" pitchFamily="34" charset="0"/>
                <a:cs typeface="Lucida Sans Unicode" pitchFamily="34" charset="0"/>
              </a:defRPr>
            </a:lvl3pPr>
            <a:lvl4pPr>
              <a:defRPr>
                <a:latin typeface="Lucida Sans Unicode" pitchFamily="34" charset="0"/>
                <a:cs typeface="Lucida Sans Unicode" pitchFamily="34" charset="0"/>
              </a:defRPr>
            </a:lvl4pPr>
            <a:lvl5pPr>
              <a:defRPr>
                <a:latin typeface="Lucida Sans Unicode" pitchFamily="34" charset="0"/>
                <a:cs typeface="Lucida Sans Unicode" pitchFamily="34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fld id="{2689ECE0-2569-4E6F-AEC8-3C1ECA694749}" type="datetimeFigureOut">
              <a:rPr lang="pt-BR"/>
              <a:pPr>
                <a:defRPr/>
              </a:pPr>
              <a:t>26/01/2021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765175"/>
            <a:ext cx="8229600" cy="536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fld id="{52DAE41A-73F1-45AD-A661-5C13995C7FEC}" type="datetimeFigureOut">
              <a:rPr lang="pt-BR"/>
              <a:pPr>
                <a:defRPr/>
              </a:pPr>
              <a:t>26/01/2021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fld id="{F3036184-EAD7-4E68-AEB1-68464090F04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1030" name="Picture 8"/>
          <p:cNvPicPr>
            <a:picLocks noChangeAspect="1" noChangeArrowheads="1"/>
          </p:cNvPicPr>
          <p:nvPr userDrawn="1"/>
        </p:nvPicPr>
        <p:blipFill>
          <a:blip r:embed="rId4" cstate="print"/>
          <a:stretch>
            <a:fillRect/>
          </a:stretch>
        </p:blipFill>
        <p:spPr bwMode="auto">
          <a:xfrm>
            <a:off x="0" y="0"/>
            <a:ext cx="91440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179388" y="115888"/>
            <a:ext cx="8713787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pic>
        <p:nvPicPr>
          <p:cNvPr id="1032" name="Imagem 11" descr="base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 bwMode="auto">
          <a:xfrm>
            <a:off x="1" y="6304813"/>
            <a:ext cx="9144000" cy="580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Lucida Sans Unicode" pitchFamily="34" charset="0"/>
          <a:ea typeface="+mj-ea"/>
          <a:cs typeface="Lucida Sans Unicode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  <a:cs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  <a:cs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  <a:cs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  <a:cs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  <a:cs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  <a:cs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  <a:cs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  <a:cs typeface="Lucida Sans Unicod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Lucida Sans Unicode" pitchFamily="34" charset="0"/>
          <a:ea typeface="+mn-ea"/>
          <a:cs typeface="Lucida Sans Unicode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Lucida Sans Unicode" pitchFamily="34" charset="0"/>
          <a:ea typeface="+mn-ea"/>
          <a:cs typeface="Lucida Sans Unicode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Lucida Sans Unicode" pitchFamily="34" charset="0"/>
          <a:ea typeface="+mn-ea"/>
          <a:cs typeface="Lucida Sans Unicode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Lucida Sans Unicode" pitchFamily="34" charset="0"/>
          <a:ea typeface="+mn-ea"/>
          <a:cs typeface="Lucida Sans Unicode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Lucida Sans Unicode" pitchFamily="34" charset="0"/>
          <a:ea typeface="+mn-ea"/>
          <a:cs typeface="Lucida Sans Unicode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55576" y="476672"/>
            <a:ext cx="77048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solidFill>
                  <a:schemeClr val="bg1"/>
                </a:solidFill>
                <a:latin typeface="Lucida Sans Unicode" pitchFamily="34" charset="0"/>
                <a:cs typeface="Lucida Sans Unicode" pitchFamily="34" charset="0"/>
              </a:rPr>
              <a:t>PSF e CSAP, Bagé – RS (2008)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555776" y="2951946"/>
            <a:ext cx="5544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b="1" dirty="0">
                <a:solidFill>
                  <a:schemeClr val="bg1"/>
                </a:solidFill>
                <a:latin typeface="Lucida Sans Unicode" pitchFamily="34" charset="0"/>
                <a:cs typeface="Lucida Sans Unicode" pitchFamily="34" charset="0"/>
              </a:rPr>
              <a:t>NEDEL, Fúlvio Borges et al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BDF01C9-96B8-40E4-9DD9-C75ACAF8B91D}"/>
              </a:ext>
            </a:extLst>
          </p:cNvPr>
          <p:cNvSpPr txBox="1"/>
          <p:nvPr/>
        </p:nvSpPr>
        <p:spPr>
          <a:xfrm>
            <a:off x="251520" y="6273225"/>
            <a:ext cx="3240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3200" i="1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B96403C-8243-4461-AAB4-9EF8AD282938}"/>
              </a:ext>
            </a:extLst>
          </p:cNvPr>
          <p:cNvSpPr txBox="1"/>
          <p:nvPr/>
        </p:nvSpPr>
        <p:spPr>
          <a:xfrm>
            <a:off x="2808312" y="4390611"/>
            <a:ext cx="5652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  <a:latin typeface="Lucida Sans Unicode" pitchFamily="34" charset="0"/>
                <a:cs typeface="Lucida Sans Unicode" pitchFamily="34" charset="0"/>
              </a:rPr>
              <a:t>Revista de Saúde Pública (A2)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A2C0F-2AD8-4FF4-8C88-802A7661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 algn="ctr"/>
            <a:r>
              <a:rPr lang="pt-BR" sz="3200" b="1" dirty="0"/>
              <a:t>RESULTADOS</a:t>
            </a:r>
          </a:p>
        </p:txBody>
      </p:sp>
      <p:pic>
        <p:nvPicPr>
          <p:cNvPr id="6" name="Espaço Reservado para Conteúdo 5" descr="Uma imagem contendo Tabela&#10;&#10;Descrição gerada automaticamente">
            <a:extLst>
              <a:ext uri="{FF2B5EF4-FFF2-40B4-BE49-F238E27FC236}">
                <a16:creationId xmlns:a16="http://schemas.microsoft.com/office/drawing/2014/main" id="{12727F0D-AAF5-40BD-A52A-C8CEC6D987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696"/>
            <a:ext cx="9144000" cy="5688632"/>
          </a:xfrm>
        </p:spPr>
      </p:pic>
    </p:spTree>
    <p:extLst>
      <p:ext uri="{BB962C8B-B14F-4D97-AF65-F5344CB8AC3E}">
        <p14:creationId xmlns:p14="http://schemas.microsoft.com/office/powerpoint/2010/main" val="1357532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A2C0F-2AD8-4FF4-8C88-802A7661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 algn="ctr"/>
            <a:r>
              <a:rPr lang="pt-BR" sz="3200" b="1" dirty="0"/>
              <a:t>RESULTADOS</a:t>
            </a:r>
          </a:p>
        </p:txBody>
      </p:sp>
      <p:pic>
        <p:nvPicPr>
          <p:cNvPr id="7" name="Espaço Reservado para Conteúdo 6" descr="Texto preto sobre fundo branco&#10;&#10;Descrição gerada automaticamente">
            <a:extLst>
              <a:ext uri="{FF2B5EF4-FFF2-40B4-BE49-F238E27FC236}">
                <a16:creationId xmlns:a16="http://schemas.microsoft.com/office/drawing/2014/main" id="{2BDB8CC1-9884-437B-8E97-A854B3C194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696"/>
            <a:ext cx="9143999" cy="5616623"/>
          </a:xfrm>
        </p:spPr>
      </p:pic>
    </p:spTree>
    <p:extLst>
      <p:ext uri="{BB962C8B-B14F-4D97-AF65-F5344CB8AC3E}">
        <p14:creationId xmlns:p14="http://schemas.microsoft.com/office/powerpoint/2010/main" val="1014202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A2C0F-2AD8-4FF4-8C88-802A7661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 algn="ctr"/>
            <a:r>
              <a:rPr lang="pt-BR" sz="3200" b="1" dirty="0"/>
              <a:t>DISCUSSÃO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ED28FD32-D663-4270-8C53-62D08DF25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20688"/>
            <a:ext cx="9144000" cy="5688631"/>
          </a:xfrm>
        </p:spPr>
        <p:txBody>
          <a:bodyPr anchor="ctr"/>
          <a:lstStyle/>
          <a:p>
            <a:pPr algn="l">
              <a:buFont typeface="Wingdings" panose="05000000000000000000" pitchFamily="2" charset="2"/>
              <a:buChar char="ü"/>
            </a:pPr>
            <a:r>
              <a:rPr lang="pt-BR" sz="2200" b="0" i="0" u="none" strike="noStrike" baseline="0" dirty="0"/>
              <a:t>Como indicadoras da efetividade do sistema de saúde, em quaisquer situações, a interpretação dessas hospitalizações deve ser dirigida às condições de organização do sistema que as geram, não ao usuário ou ao trabalhador de saúde.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pt-BR" sz="2200" b="0" i="0" u="none" strike="noStrike" baseline="0" dirty="0"/>
              <a:t>As CSAP não avaliam determinantes pessoais da condição clínica do paciente ou a qualidade do ato médico que leva à hospitalização, mas o resultado de políticas e ações executadas frente a tais problemas de saúde. Como feito no presente estudo, variáveis da pessoa podem ser usadas para identificar o cumprimento dos princípios de </a:t>
            </a:r>
            <a:r>
              <a:rPr lang="pt-BR" sz="2200" b="0" i="0" u="none" strike="noStrike" baseline="0" dirty="0" err="1"/>
              <a:t>eqüidade</a:t>
            </a:r>
            <a:r>
              <a:rPr lang="pt-BR" sz="2200" b="0" i="0" u="none" strike="noStrike" baseline="0" dirty="0"/>
              <a:t> de um modelo de atenção específico, ou para sua inclusão em modelos de análise de variáveis relativas ao sistema de saúde (como </a:t>
            </a:r>
            <a:r>
              <a:rPr lang="pt-BR" sz="2200" b="0" i="1" u="none" strike="noStrike" baseline="0" dirty="0"/>
              <a:t>proxy </a:t>
            </a:r>
            <a:r>
              <a:rPr lang="pt-BR" sz="2200" b="0" i="0" u="none" strike="noStrike" baseline="0" dirty="0"/>
              <a:t>das condições de vida das populações assistidas), mas não para inferir responsabilidade ao indivíduo sobre sua necessidade de hospitalização.</a:t>
            </a:r>
          </a:p>
        </p:txBody>
      </p:sp>
    </p:spTree>
    <p:extLst>
      <p:ext uri="{BB962C8B-B14F-4D97-AF65-F5344CB8AC3E}">
        <p14:creationId xmlns:p14="http://schemas.microsoft.com/office/powerpoint/2010/main" val="1564769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A2C0F-2AD8-4FF4-8C88-802A7661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 algn="ctr"/>
            <a:r>
              <a:rPr lang="pt-BR" sz="3200" b="1" dirty="0"/>
              <a:t>DISCUSSÃO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ED28FD32-D663-4270-8C53-62D08DF25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20688"/>
            <a:ext cx="9144000" cy="5688631"/>
          </a:xfrm>
        </p:spPr>
        <p:txBody>
          <a:bodyPr anchor="ctr"/>
          <a:lstStyle/>
          <a:p>
            <a:pPr algn="l">
              <a:buFont typeface="Wingdings" panose="05000000000000000000" pitchFamily="2" charset="2"/>
              <a:buChar char="ü"/>
            </a:pPr>
            <a:r>
              <a:rPr lang="pt-BR" sz="2100" b="0" i="0" u="none" strike="noStrike" baseline="0" dirty="0"/>
              <a:t>Quando o modelo de atenção é a atenção básica do SUS, as principais características da pessoa associadas à internação evitável foram o sexo, idade e escolaridade do paciente. No setor privado e outras formas de organização da atenção, a principal variável associada foi a posse de bens de consumo, mostrando probabilidade maior que o dobro de que a causa de internação seja uma CSAP para os sujeitos de pior condição econômica. Essa característica, que sugere um efeito compensador do SUS sobre a </a:t>
            </a:r>
            <a:r>
              <a:rPr lang="pt-BR" sz="2100" b="0" i="0" u="none" strike="noStrike" baseline="0" dirty="0" err="1"/>
              <a:t>iniqüidade</a:t>
            </a:r>
            <a:r>
              <a:rPr lang="pt-BR" sz="2100" b="0" i="0" u="none" strike="noStrike" baseline="0" dirty="0"/>
              <a:t> social, é ainda mais evidente no PSF, onde a associação com escolaridade perde significância</a:t>
            </a:r>
            <a:r>
              <a:rPr lang="pt-BR" sz="2100" dirty="0"/>
              <a:t> </a:t>
            </a:r>
            <a:r>
              <a:rPr lang="pt-BR" sz="2100" b="0" i="0" u="none" strike="noStrike" baseline="0" dirty="0"/>
              <a:t>estatística. O PSF atende mais e recomenda menos a internação que os demais modelos de atenção.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pt-BR" sz="2100" b="0" i="0" u="none" strike="noStrike" baseline="0" dirty="0"/>
              <a:t>Outros resultados do presente estudo são consistentes com a literatura, que aponta maiores taxas de internação entre a população de pior condição socioeconômica, extremos de idade e variando com a organização e oferta dos serviços, sem muita consistência segundo o sexo.</a:t>
            </a:r>
          </a:p>
        </p:txBody>
      </p:sp>
    </p:spTree>
    <p:extLst>
      <p:ext uri="{BB962C8B-B14F-4D97-AF65-F5344CB8AC3E}">
        <p14:creationId xmlns:p14="http://schemas.microsoft.com/office/powerpoint/2010/main" val="2164530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A2C0F-2AD8-4FF4-8C88-802A7661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 algn="ctr"/>
            <a:r>
              <a:rPr lang="pt-BR" sz="3200" b="1" dirty="0"/>
              <a:t>DISCUSSÃO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ED28FD32-D663-4270-8C53-62D08DF25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20688"/>
            <a:ext cx="9144000" cy="5688631"/>
          </a:xfrm>
        </p:spPr>
        <p:txBody>
          <a:bodyPr anchor="ctr"/>
          <a:lstStyle/>
          <a:p>
            <a:pPr algn="l">
              <a:buFont typeface="Wingdings" panose="05000000000000000000" pitchFamily="2" charset="2"/>
              <a:buChar char="ü"/>
            </a:pPr>
            <a:r>
              <a:rPr lang="pt-BR" sz="2400" b="0" i="0" u="none" strike="noStrike" baseline="0" dirty="0"/>
              <a:t>Apesar de um efeito incipiente na população estudada, o PSF em Bagé já apresenta sinais de impacto favorável. Não se observa discriminação socioeconômica entre os internados, aproximando-se ao objetivo do princípio de </a:t>
            </a:r>
            <a:r>
              <a:rPr lang="pt-BR" sz="2400" b="0" i="0" u="none" strike="noStrike" baseline="0" dirty="0" err="1"/>
              <a:t>eqüidade</a:t>
            </a:r>
            <a:r>
              <a:rPr lang="pt-BR" sz="2400" b="0" i="0" u="none" strike="noStrike" baseline="0" dirty="0"/>
              <a:t>. Os resultados observados nas mulheres e na análise por estratos de modelo de atenção sugerem que mesmo com pouco tempo de atividade, o PSF apresenta mais resultados que a atenção básica tradicional.</a:t>
            </a:r>
          </a:p>
        </p:txBody>
      </p:sp>
    </p:spTree>
    <p:extLst>
      <p:ext uri="{BB962C8B-B14F-4D97-AF65-F5344CB8AC3E}">
        <p14:creationId xmlns:p14="http://schemas.microsoft.com/office/powerpoint/2010/main" val="2178063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A2C0F-2AD8-4FF4-8C88-802A7661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 algn="ctr"/>
            <a:r>
              <a:rPr lang="pt-BR" sz="3200" b="1" dirty="0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4C755A-1352-4F5C-970A-791CA7488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65174"/>
            <a:ext cx="9144000" cy="5544145"/>
          </a:xfrm>
        </p:spPr>
        <p:txBody>
          <a:bodyPr anchor="ctr"/>
          <a:lstStyle/>
          <a:p>
            <a:pPr algn="l">
              <a:buFont typeface="Wingdings" panose="05000000000000000000" pitchFamily="2" charset="2"/>
              <a:buChar char="ü"/>
            </a:pPr>
            <a:r>
              <a:rPr lang="pt-BR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Questão: </a:t>
            </a:r>
            <a:r>
              <a:rPr lang="pt-BR" sz="2200" b="0" i="0" u="none" strike="noStrike" baseline="0" dirty="0"/>
              <a:t>comparado a outros modelos de organização da atenção, o PSF se associa a uma menor proporção de CSAP entre a população hospitalizada?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pt-BR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</a:t>
            </a:r>
            <a:r>
              <a:rPr lang="pt-BR" sz="2200" dirty="0"/>
              <a:t>: </a:t>
            </a:r>
            <a:r>
              <a:rPr lang="pt-BR" sz="2200" b="0" i="0" u="none" strike="noStrike" baseline="0" dirty="0"/>
              <a:t>estimar a probabilidade do diagnóstico de CSAP entre os residentes hospitalizados pelo SUS, segundo o modelo de atenção utilizado nas consultas prévias à internação.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pt-BR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Metodologia: 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pt-BR" sz="2200" b="0" i="0" u="none" strike="noStrike" baseline="0" dirty="0"/>
              <a:t>Estudo transversal entre</a:t>
            </a:r>
            <a:r>
              <a:rPr lang="pt-BR" sz="2200" dirty="0"/>
              <a:t> </a:t>
            </a:r>
            <a:r>
              <a:rPr lang="pt-BR" sz="2200" b="0" i="0" u="none" strike="noStrike" baseline="0" dirty="0"/>
              <a:t>set/06 e </a:t>
            </a:r>
            <a:r>
              <a:rPr lang="pt-BR" sz="2200" b="0" i="0" u="none" strike="noStrike" baseline="0" dirty="0" err="1"/>
              <a:t>jan</a:t>
            </a:r>
            <a:r>
              <a:rPr lang="pt-BR" sz="2200" b="0" i="0" u="none" strike="noStrike" baseline="0" dirty="0"/>
              <a:t>/07 em Bagé (RS);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pt-BR" sz="2200" dirty="0"/>
              <a:t>T</a:t>
            </a:r>
            <a:r>
              <a:rPr lang="pt-BR" sz="2200" b="0" i="0" u="none" strike="noStrike" baseline="0" dirty="0"/>
              <a:t>odas as hospitalizações de residentes do município que internaram pelo SUS; 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pt-BR" sz="2200" dirty="0"/>
              <a:t>O</a:t>
            </a:r>
            <a:r>
              <a:rPr lang="pt-BR" sz="2200" b="0" i="0" u="none" strike="noStrike" baseline="0" dirty="0"/>
              <a:t>s pacientes foram entrevistados durante a internação hospitalar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pt-BR" sz="2200" dirty="0"/>
              <a:t>O</a:t>
            </a:r>
            <a:r>
              <a:rPr lang="pt-BR" sz="2200" b="0" i="0" u="none" strike="noStrike" baseline="0" dirty="0"/>
              <a:t> questionário abordou informações demográficas, socioeconômicas e relacionadas ao uso de serviços de saúde; 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516932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A2C0F-2AD8-4FF4-8C88-802A7661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 algn="ctr"/>
            <a:r>
              <a:rPr lang="pt-BR" sz="3200" b="1" dirty="0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4C755A-1352-4F5C-970A-791CA7488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20688"/>
            <a:ext cx="9144000" cy="5688631"/>
          </a:xfrm>
        </p:spPr>
        <p:txBody>
          <a:bodyPr anchor="ctr"/>
          <a:lstStyle/>
          <a:p>
            <a:pPr>
              <a:buFont typeface="Wingdings" panose="05000000000000000000" pitchFamily="2" charset="2"/>
              <a:buChar char="ü"/>
            </a:pPr>
            <a:r>
              <a:rPr lang="pt-BR" sz="2200" dirty="0"/>
              <a:t>O</a:t>
            </a:r>
            <a:r>
              <a:rPr lang="pt-BR" sz="2200" b="0" i="0" u="none" strike="noStrike" baseline="0" dirty="0"/>
              <a:t>s diagnósticos de internação e alta foram coletados nos registros hospitalares, após a alta do paciente</a:t>
            </a:r>
            <a:r>
              <a:rPr lang="pt-BR" sz="2200" dirty="0"/>
              <a:t>;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pt-BR" sz="2200" b="1" i="0" u="none" strike="noStrik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Exclusão</a:t>
            </a:r>
            <a:r>
              <a:rPr lang="pt-BR" sz="2200" b="0" i="0" u="none" strike="noStrike" baseline="0" dirty="0"/>
              <a:t>: internações obstétricas; internações que terminaram em óbito; pacientes transferidos da unidade de terapia intensiva (UTI) a outros hospitais; as pessoas sem condições de responder o questionário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pt-BR" sz="2200" b="0" i="0" u="none" strike="noStrike" baseline="0" dirty="0"/>
              <a:t>O número mínimo de hospitalizações necessárias para detectar uma probabilidade de CSAP entre os pacientes residentes em área do PSF diferente em 10% de outras áreas do município foi de 868 pessoas, segundo a aproximação arcoseno,17 com parâmetros alfa=5%, beta=20%, perdas=10%, proporção global de CSAP estimada em 46%, relação PSF: não-PSF de 1:1. Acrescentando-se 30% para conferir maior estabilidade estatística ao ajuste para fatores de confusão, o cálculo amostral resultou em no mínimo 1.129 sujeitos.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3707156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A2C0F-2AD8-4FF4-8C88-802A7661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 algn="ctr"/>
            <a:r>
              <a:rPr lang="pt-BR" sz="3200" b="1" dirty="0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4C755A-1352-4F5C-970A-791CA7488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20688"/>
            <a:ext cx="9144000" cy="5688631"/>
          </a:xfrm>
        </p:spPr>
        <p:txBody>
          <a:bodyPr anchor="ctr"/>
          <a:lstStyle/>
          <a:p>
            <a:pPr algn="l">
              <a:buFont typeface="Wingdings" panose="05000000000000000000" pitchFamily="2" charset="2"/>
              <a:buChar char="ü"/>
            </a:pPr>
            <a:r>
              <a:rPr lang="pt-BR" sz="2200" b="0" i="0" u="none" strike="noStrike" baseline="0" dirty="0"/>
              <a:t>A avaliação das UBS foi efetuada em grupo de discussão com o Secretário de Saúde e a equipe de coordenação da atenção básica do município, sobre os critérios: compromisso com o usuário, trabalho em equipe, intersetorialidade, integralidade, equidade, trabalho comunitário e organização da atenção. Ao final da discussão, cada UBS recebeu uma nota de zero a dez sobre cada um dos critérios.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pt-BR" sz="2200" b="1" i="0" u="none" strike="noStrik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Desfecho</a:t>
            </a:r>
            <a:r>
              <a:rPr lang="pt-BR" sz="2200" b="0" i="0" u="none" strike="noStrike" baseline="0" dirty="0"/>
              <a:t>: proporção de CSAP entre as hospitalizações analisadas.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pt-BR" sz="2200" b="1" i="0" u="none" strike="noStrik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Usuário do PSF</a:t>
            </a:r>
            <a:r>
              <a:rPr lang="pt-BR" sz="2200" b="0" i="0" u="none" strike="noStrike" baseline="0" dirty="0"/>
              <a:t>: morador de área de saúde da família e que consultou no último mês nessa unidade (pelo motivo da internação ou não).</a:t>
            </a:r>
          </a:p>
          <a:p>
            <a:pPr algn="l"/>
            <a:endParaRPr lang="pt-BR" sz="1800" b="0" i="0" u="none" strike="noStrike" baseline="0" dirty="0">
              <a:latin typeface="TimesNewRomanPSMT"/>
            </a:endParaRPr>
          </a:p>
          <a:p>
            <a:pPr algn="l"/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3845189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A2C0F-2AD8-4FF4-8C88-802A7661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 algn="ctr"/>
            <a:r>
              <a:rPr lang="pt-BR" sz="3200" b="1" dirty="0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4C755A-1352-4F5C-970A-791CA7488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20688"/>
            <a:ext cx="9144000" cy="5688631"/>
          </a:xfrm>
        </p:spPr>
        <p:txBody>
          <a:bodyPr anchor="ctr"/>
          <a:lstStyle/>
          <a:p>
            <a:pPr algn="l">
              <a:buFont typeface="Wingdings" panose="05000000000000000000" pitchFamily="2" charset="2"/>
              <a:buChar char="ü"/>
            </a:pPr>
            <a:r>
              <a:rPr lang="pt-BR" sz="2400" b="0" i="0" u="none" strike="noStrike" baseline="0" dirty="0"/>
              <a:t>Posteriormente à descrição e análise bivariada dos dados, realizou-se una análise multivariável por modelo de Poisson, seguindo um esquema teórico hierárquico de determinação da hospitalização por CSAP (Tabela 2). Nesse modelo encontram-se, em nível mais distal, determinantes da condição de saúde e do uso de serviços; em nível intermediário, descritores da condição de saúde e uso de serviços pré-hospitalares e, em nível proximal ao desfecho, descritores dos serviços hospitalares utilizados, bem como do desempenho dos serviços de atenção básica do município.</a:t>
            </a:r>
          </a:p>
          <a:p>
            <a:pPr algn="l"/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3385988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A2C0F-2AD8-4FF4-8C88-802A7661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 algn="ctr"/>
            <a:r>
              <a:rPr lang="pt-BR" sz="3200" b="1" dirty="0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4C755A-1352-4F5C-970A-791CA7488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20688"/>
            <a:ext cx="9144000" cy="5688631"/>
          </a:xfrm>
        </p:spPr>
        <p:txBody>
          <a:bodyPr anchor="ctr"/>
          <a:lstStyle/>
          <a:p>
            <a:pPr algn="l">
              <a:buFont typeface="Wingdings" panose="05000000000000000000" pitchFamily="2" charset="2"/>
              <a:buChar char="ü"/>
            </a:pPr>
            <a:r>
              <a:rPr lang="pt-BR" sz="2400" b="0" i="0" u="none" strike="noStrike" baseline="0" dirty="0"/>
              <a:t>Todas as variáveis do nível de determinação analisado, iniciando pelo nível mais distal ao desfecho, foram colocadas na equação e aquelas com p≥0,2 eliminadas, passo-a-passo. Cada nível subsequente incorpora as variáveis mantidas anteriormente; as medidas de efeito e valor-p relatados para cada variável são as encontradas no seu nível de análise. A análise multivariável foi realizada para todo o conjunto de indivíduos e para cada estrato de sexo e de modelo de atenção. Salvo indicação, os valores-p apresentados foram obtidos pelo teste exato de Fisher ou, na comparação de médias, pelo </a:t>
            </a:r>
            <a:r>
              <a:rPr lang="fr-FR" sz="2400" b="0" i="0" u="none" strike="noStrike" baseline="0" dirty="0"/>
              <a:t>teste </a:t>
            </a:r>
            <a:r>
              <a:rPr lang="fr-FR" sz="2400" b="0" i="1" u="none" strike="noStrike" baseline="0" dirty="0"/>
              <a:t>t </a:t>
            </a:r>
            <a:r>
              <a:rPr lang="fr-FR" sz="2400" b="0" i="0" u="none" strike="noStrike" baseline="0" dirty="0"/>
              <a:t>de Student ou ANOVA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799178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A2C0F-2AD8-4FF4-8C88-802A7661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 algn="ctr"/>
            <a:r>
              <a:rPr lang="pt-BR" sz="3200" b="1" dirty="0"/>
              <a:t>METODOLOGIA</a:t>
            </a:r>
          </a:p>
        </p:txBody>
      </p:sp>
      <p:pic>
        <p:nvPicPr>
          <p:cNvPr id="6" name="Espaço Reservado para Conteúdo 5" descr="Texto&#10;&#10;Descrição gerada automaticamente">
            <a:extLst>
              <a:ext uri="{FF2B5EF4-FFF2-40B4-BE49-F238E27FC236}">
                <a16:creationId xmlns:a16="http://schemas.microsoft.com/office/drawing/2014/main" id="{7DD6A81F-AA58-41EE-9167-D759E2A876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696"/>
            <a:ext cx="9144000" cy="5616623"/>
          </a:xfrm>
        </p:spPr>
      </p:pic>
    </p:spTree>
    <p:extLst>
      <p:ext uri="{BB962C8B-B14F-4D97-AF65-F5344CB8AC3E}">
        <p14:creationId xmlns:p14="http://schemas.microsoft.com/office/powerpoint/2010/main" val="918477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A2C0F-2AD8-4FF4-8C88-802A7661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 algn="ctr"/>
            <a:r>
              <a:rPr lang="pt-BR" sz="3200" b="1" dirty="0"/>
              <a:t>RESULTADOS</a:t>
            </a:r>
          </a:p>
        </p:txBody>
      </p:sp>
      <p:pic>
        <p:nvPicPr>
          <p:cNvPr id="6" name="Espaço Reservado para Conteúdo 5" descr="Tabela&#10;&#10;Descrição gerada automaticamente">
            <a:extLst>
              <a:ext uri="{FF2B5EF4-FFF2-40B4-BE49-F238E27FC236}">
                <a16:creationId xmlns:a16="http://schemas.microsoft.com/office/drawing/2014/main" id="{12AF58EC-7481-4569-9E9F-6BA0CB74D5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688"/>
            <a:ext cx="9144000" cy="5688631"/>
          </a:xfrm>
        </p:spPr>
      </p:pic>
    </p:spTree>
    <p:extLst>
      <p:ext uri="{BB962C8B-B14F-4D97-AF65-F5344CB8AC3E}">
        <p14:creationId xmlns:p14="http://schemas.microsoft.com/office/powerpoint/2010/main" val="4270417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A2C0F-2AD8-4FF4-8C88-802A7661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 algn="ctr"/>
            <a:r>
              <a:rPr lang="pt-BR" sz="3200" b="1" dirty="0"/>
              <a:t>RESULTADOS</a:t>
            </a:r>
          </a:p>
        </p:txBody>
      </p:sp>
      <p:pic>
        <p:nvPicPr>
          <p:cNvPr id="6" name="Espaço Reservado para Conteúdo 5" descr="Tabela&#10;&#10;Descrição gerada automaticamente">
            <a:extLst>
              <a:ext uri="{FF2B5EF4-FFF2-40B4-BE49-F238E27FC236}">
                <a16:creationId xmlns:a16="http://schemas.microsoft.com/office/drawing/2014/main" id="{96469159-8D97-4C4B-80CB-26986AFDA7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688"/>
            <a:ext cx="9144000" cy="5760640"/>
          </a:xfrm>
        </p:spPr>
      </p:pic>
    </p:spTree>
    <p:extLst>
      <p:ext uri="{BB962C8B-B14F-4D97-AF65-F5344CB8AC3E}">
        <p14:creationId xmlns:p14="http://schemas.microsoft.com/office/powerpoint/2010/main" val="1352172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ersonalizada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F497D"/>
      </a:hlink>
      <a:folHlink>
        <a:srgbClr val="1F497D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8498</TotalTime>
  <Words>981</Words>
  <Application>Microsoft Office PowerPoint</Application>
  <PresentationFormat>Apresentação na tela (4:3)</PresentationFormat>
  <Paragraphs>36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Calibri</vt:lpstr>
      <vt:lpstr>Lucida Sans Unicode</vt:lpstr>
      <vt:lpstr>TimesNewRomanPSMT</vt:lpstr>
      <vt:lpstr>Wingdings</vt:lpstr>
      <vt:lpstr>Tema do Office</vt:lpstr>
      <vt:lpstr>Apresentação do PowerPoint</vt:lpstr>
      <vt:lpstr>METODOLOGIA</vt:lpstr>
      <vt:lpstr>METODOLOGIA</vt:lpstr>
      <vt:lpstr>METODOLOGIA</vt:lpstr>
      <vt:lpstr>METODOLOGIA</vt:lpstr>
      <vt:lpstr>METODOLOGIA</vt:lpstr>
      <vt:lpstr>METODOLOGIA</vt:lpstr>
      <vt:lpstr>RESULTADOS</vt:lpstr>
      <vt:lpstr>RESULTADOS</vt:lpstr>
      <vt:lpstr>RESULTADOS</vt:lpstr>
      <vt:lpstr>RESULTADOS</vt:lpstr>
      <vt:lpstr>DISCUSSÃO</vt:lpstr>
      <vt:lpstr>DISCUSSÃO</vt:lpstr>
      <vt:lpstr>DISCUSSÃO</vt:lpstr>
    </vt:vector>
  </TitlesOfParts>
  <Company>Senado Federal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Eleonora Stanziona Viggiano</dc:creator>
  <cp:lastModifiedBy>Sidney Bissoli</cp:lastModifiedBy>
  <cp:revision>424</cp:revision>
  <cp:lastPrinted>2018-09-05T18:47:08Z</cp:lastPrinted>
  <dcterms:created xsi:type="dcterms:W3CDTF">2011-08-24T19:48:25Z</dcterms:created>
  <dcterms:modified xsi:type="dcterms:W3CDTF">2021-01-26T20:09:43Z</dcterms:modified>
</cp:coreProperties>
</file>